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comments/comment1.xml" ContentType="application/vnd.openxmlformats-officedocument.presentationml.comments+xml"/>
  <Override PartName="/ppt/comments/comment2.xml" ContentType="application/vnd.openxmlformats-officedocument.presentationml.comments+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6.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7" r:id="rId6"/>
    <p:sldId id="312" r:id="rId7"/>
    <p:sldId id="313" r:id="rId8"/>
    <p:sldId id="291" r:id="rId9"/>
    <p:sldId id="314" r:id="rId10"/>
    <p:sldId id="315" r:id="rId11"/>
    <p:sldId id="326" r:id="rId12"/>
    <p:sldId id="294" r:id="rId13"/>
    <p:sldId id="322" r:id="rId14"/>
    <p:sldId id="317" r:id="rId15"/>
    <p:sldId id="319" r:id="rId16"/>
    <p:sldId id="320" r:id="rId17"/>
    <p:sldId id="296" r:id="rId18"/>
    <p:sldId id="333" r:id="rId19"/>
    <p:sldId id="334" r:id="rId20"/>
    <p:sldId id="335" r:id="rId21"/>
    <p:sldId id="327" r:id="rId22"/>
    <p:sldId id="328" r:id="rId23"/>
    <p:sldId id="329" r:id="rId24"/>
    <p:sldId id="330" r:id="rId25"/>
    <p:sldId id="331" r:id="rId26"/>
    <p:sldId id="332" r:id="rId27"/>
    <p:sldId id="323" r:id="rId28"/>
    <p:sldId id="324" r:id="rId29"/>
    <p:sldId id="325" r:id="rId30"/>
    <p:sldId id="295" r:id="rId31"/>
    <p:sldId id="316" r:id="rId32"/>
    <p:sldId id="297" r:id="rId33"/>
    <p:sldId id="298" r:id="rId34"/>
    <p:sldId id="299" r:id="rId35"/>
    <p:sldId id="301" r:id="rId36"/>
    <p:sldId id="302" r:id="rId37"/>
    <p:sldId id="308" r:id="rId38"/>
    <p:sldId id="309" r:id="rId39"/>
    <p:sldId id="303" r:id="rId40"/>
    <p:sldId id="304" r:id="rId41"/>
    <p:sldId id="305" r:id="rId42"/>
    <p:sldId id="306" r:id="rId43"/>
    <p:sldId id="307" r:id="rId44"/>
    <p:sldId id="311" r:id="rId4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pe Uribe Botero" initials="FUB" lastIdx="8" clrIdx="0">
    <p:extLst>
      <p:ext uri="{19B8F6BF-5375-455C-9EA6-DF929625EA0E}">
        <p15:presenceInfo xmlns:p15="http://schemas.microsoft.com/office/powerpoint/2012/main" userId="ef11ed1ba6c3d1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3F705C-DDF3-4DBD-A728-DFCB806D4ECF}" v="798" dt="2020-05-26T01:59:55.202"/>
    <p1510:client id="{59EF63EA-FF50-46A5-BAF3-BFAC3708E9E9}" v="10" dt="2020-05-26T01:28:39.035"/>
    <p1510:client id="{6BC62FD2-1F9E-4CDA-8EFC-CD72FD2CCF33}" v="21" dt="2020-05-25T18:58:56.275"/>
    <p1510:client id="{8EA78B97-ACB1-4E4B-93C4-8292DE0CAE60}" v="40" dt="2020-05-25T17:09:43.352"/>
    <p1510:client id="{BDD1C39E-A4B3-4BF3-8FF3-E241187E135B}" v="8" dt="2020-05-25T17:47:06.201"/>
    <p1510:client id="{F25F04B7-24F7-4DDB-A7E5-362FEFD8847D}" v="193" dt="2020-05-25T16:59:41.65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lberto Cerro Espinal" userId="S::cacerroe@eafit.edu.co::cd293743-4081-4836-844a-603631786e36" providerId="AD" clId="Web-{F25F04B7-24F7-4DDB-A7E5-362FEFD8847D}"/>
    <pc:docChg chg="addSld modSld">
      <pc:chgData name="Carlos Alberto Cerro Espinal" userId="S::cacerroe@eafit.edu.co::cd293743-4081-4836-844a-603631786e36" providerId="AD" clId="Web-{F25F04B7-24F7-4DDB-A7E5-362FEFD8847D}" dt="2020-05-25T16:59:41.659" v="191" actId="1076"/>
      <pc:docMkLst>
        <pc:docMk/>
      </pc:docMkLst>
      <pc:sldChg chg="addSp delSp modSp add replId">
        <pc:chgData name="Carlos Alberto Cerro Espinal" userId="S::cacerroe@eafit.edu.co::cd293743-4081-4836-844a-603631786e36" providerId="AD" clId="Web-{F25F04B7-24F7-4DDB-A7E5-362FEFD8847D}" dt="2020-05-25T16:59:41.659" v="191" actId="1076"/>
        <pc:sldMkLst>
          <pc:docMk/>
          <pc:sldMk cId="1685321828" sldId="325"/>
        </pc:sldMkLst>
        <pc:spChg chg="del">
          <ac:chgData name="Carlos Alberto Cerro Espinal" userId="S::cacerroe@eafit.edu.co::cd293743-4081-4836-844a-603631786e36" providerId="AD" clId="Web-{F25F04B7-24F7-4DDB-A7E5-362FEFD8847D}" dt="2020-05-25T16:58:41.175" v="185"/>
          <ac:spMkLst>
            <pc:docMk/>
            <pc:sldMk cId="1685321828" sldId="325"/>
            <ac:spMk id="24" creationId="{EDBD4DC0-1F40-43DA-9A87-4825A355A809}"/>
          </ac:spMkLst>
        </pc:spChg>
        <pc:spChg chg="mod">
          <ac:chgData name="Carlos Alberto Cerro Espinal" userId="S::cacerroe@eafit.edu.co::cd293743-4081-4836-844a-603631786e36" providerId="AD" clId="Web-{F25F04B7-24F7-4DDB-A7E5-362FEFD8847D}" dt="2020-05-25T16:54:08.129" v="167" actId="20577"/>
          <ac:spMkLst>
            <pc:docMk/>
            <pc:sldMk cId="1685321828" sldId="325"/>
            <ac:spMk id="44" creationId="{EDBD4DC0-1F40-43DA-9A87-4825A355A809}"/>
          </ac:spMkLst>
        </pc:spChg>
        <pc:spChg chg="mod">
          <ac:chgData name="Carlos Alberto Cerro Espinal" userId="S::cacerroe@eafit.edu.co::cd293743-4081-4836-844a-603631786e36" providerId="AD" clId="Web-{F25F04B7-24F7-4DDB-A7E5-362FEFD8847D}" dt="2020-05-25T16:42:20.584" v="17" actId="20577"/>
          <ac:spMkLst>
            <pc:docMk/>
            <pc:sldMk cId="1685321828" sldId="325"/>
            <ac:spMk id="50" creationId="{EDBD4DC0-1F40-43DA-9A87-4825A355A809}"/>
          </ac:spMkLst>
        </pc:spChg>
        <pc:spChg chg="mod">
          <ac:chgData name="Carlos Alberto Cerro Espinal" userId="S::cacerroe@eafit.edu.co::cd293743-4081-4836-844a-603631786e36" providerId="AD" clId="Web-{F25F04B7-24F7-4DDB-A7E5-362FEFD8847D}" dt="2020-05-25T16:58:33.300" v="182" actId="20577"/>
          <ac:spMkLst>
            <pc:docMk/>
            <pc:sldMk cId="1685321828" sldId="325"/>
            <ac:spMk id="51" creationId="{EDBD4DC0-1F40-43DA-9A87-4825A355A809}"/>
          </ac:spMkLst>
        </pc:spChg>
        <pc:spChg chg="del">
          <ac:chgData name="Carlos Alberto Cerro Espinal" userId="S::cacerroe@eafit.edu.co::cd293743-4081-4836-844a-603631786e36" providerId="AD" clId="Web-{F25F04B7-24F7-4DDB-A7E5-362FEFD8847D}" dt="2020-05-25T16:45:44.365" v="25"/>
          <ac:spMkLst>
            <pc:docMk/>
            <pc:sldMk cId="1685321828" sldId="325"/>
            <ac:spMk id="118" creationId="{9216193B-EB9D-4DFC-9B4D-4086B5859255}"/>
          </ac:spMkLst>
        </pc:spChg>
        <pc:spChg chg="mod">
          <ac:chgData name="Carlos Alberto Cerro Espinal" userId="S::cacerroe@eafit.edu.co::cd293743-4081-4836-844a-603631786e36" providerId="AD" clId="Web-{F25F04B7-24F7-4DDB-A7E5-362FEFD8847D}" dt="2020-05-25T16:55:08.472" v="173" actId="14100"/>
          <ac:spMkLst>
            <pc:docMk/>
            <pc:sldMk cId="1685321828" sldId="325"/>
            <ac:spMk id="119" creationId="{24E94785-78E7-4E27-9625-40782017348F}"/>
          </ac:spMkLst>
        </pc:spChg>
        <pc:spChg chg="mod">
          <ac:chgData name="Carlos Alberto Cerro Espinal" userId="S::cacerroe@eafit.edu.co::cd293743-4081-4836-844a-603631786e36" providerId="AD" clId="Web-{F25F04B7-24F7-4DDB-A7E5-362FEFD8847D}" dt="2020-05-25T16:37:01.835" v="5" actId="20577"/>
          <ac:spMkLst>
            <pc:docMk/>
            <pc:sldMk cId="1685321828" sldId="325"/>
            <ac:spMk id="129" creationId="{079749BE-08C5-4F58-8BF5-746EB1F4AD0E}"/>
          </ac:spMkLst>
        </pc:spChg>
        <pc:grpChg chg="del mod">
          <ac:chgData name="Carlos Alberto Cerro Espinal" userId="S::cacerroe@eafit.edu.co::cd293743-4081-4836-844a-603631786e36" providerId="AD" clId="Web-{F25F04B7-24F7-4DDB-A7E5-362FEFD8847D}" dt="2020-05-25T16:53:49.848" v="164"/>
          <ac:grpSpMkLst>
            <pc:docMk/>
            <pc:sldMk cId="1685321828" sldId="325"/>
            <ac:grpSpMk id="3" creationId="{5C2D1367-796E-43BD-A15B-91A70FBD91B6}"/>
          </ac:grpSpMkLst>
        </pc:grpChg>
        <pc:grpChg chg="add">
          <ac:chgData name="Carlos Alberto Cerro Espinal" userId="S::cacerroe@eafit.edu.co::cd293743-4081-4836-844a-603631786e36" providerId="AD" clId="Web-{F25F04B7-24F7-4DDB-A7E5-362FEFD8847D}" dt="2020-05-25T16:43:34.209" v="23"/>
          <ac:grpSpMkLst>
            <pc:docMk/>
            <pc:sldMk cId="1685321828" sldId="325"/>
            <ac:grpSpMk id="4" creationId="{12DB6112-DBFB-4C5A-905F-CF54064FFF68}"/>
          </ac:grpSpMkLst>
        </pc:grpChg>
        <pc:grpChg chg="add mod">
          <ac:chgData name="Carlos Alberto Cerro Espinal" userId="S::cacerroe@eafit.edu.co::cd293743-4081-4836-844a-603631786e36" providerId="AD" clId="Web-{F25F04B7-24F7-4DDB-A7E5-362FEFD8847D}" dt="2020-05-25T16:59:00.237" v="188" actId="1076"/>
          <ac:grpSpMkLst>
            <pc:docMk/>
            <pc:sldMk cId="1685321828" sldId="325"/>
            <ac:grpSpMk id="7" creationId="{8FB9806D-56D4-491F-8585-9A8AF24500F4}"/>
          </ac:grpSpMkLst>
        </pc:grpChg>
        <pc:grpChg chg="add del mod">
          <ac:chgData name="Carlos Alberto Cerro Espinal" userId="S::cacerroe@eafit.edu.co::cd293743-4081-4836-844a-603631786e36" providerId="AD" clId="Web-{F25F04B7-24F7-4DDB-A7E5-362FEFD8847D}" dt="2020-05-25T16:47:39.427" v="45"/>
          <ac:grpSpMkLst>
            <pc:docMk/>
            <pc:sldMk cId="1685321828" sldId="325"/>
            <ac:grpSpMk id="104" creationId="{14087956-B078-4BCD-9493-5AD4401D9E3C}"/>
          </ac:grpSpMkLst>
        </pc:grpChg>
        <pc:grpChg chg="add del mod">
          <ac:chgData name="Carlos Alberto Cerro Espinal" userId="S::cacerroe@eafit.edu.co::cd293743-4081-4836-844a-603631786e36" providerId="AD" clId="Web-{F25F04B7-24F7-4DDB-A7E5-362FEFD8847D}" dt="2020-05-25T16:48:07.911" v="51"/>
          <ac:grpSpMkLst>
            <pc:docMk/>
            <pc:sldMk cId="1685321828" sldId="325"/>
            <ac:grpSpMk id="160" creationId="{A8970A2C-A9E9-4043-8B3B-BC22A6F8BE17}"/>
          </ac:grpSpMkLst>
        </pc:grpChg>
        <pc:grpChg chg="add del mod">
          <ac:chgData name="Carlos Alberto Cerro Espinal" userId="S::cacerroe@eafit.edu.co::cd293743-4081-4836-844a-603631786e36" providerId="AD" clId="Web-{F25F04B7-24F7-4DDB-A7E5-362FEFD8847D}" dt="2020-05-25T16:48:53.099" v="55"/>
          <ac:grpSpMkLst>
            <pc:docMk/>
            <pc:sldMk cId="1685321828" sldId="325"/>
            <ac:grpSpMk id="182" creationId="{966C5514-FE23-49DE-891C-E11792DC89FB}"/>
          </ac:grpSpMkLst>
        </pc:grpChg>
        <pc:grpChg chg="add del">
          <ac:chgData name="Carlos Alberto Cerro Espinal" userId="S::cacerroe@eafit.edu.co::cd293743-4081-4836-844a-603631786e36" providerId="AD" clId="Web-{F25F04B7-24F7-4DDB-A7E5-362FEFD8847D}" dt="2020-05-25T16:49:07.630" v="57"/>
          <ac:grpSpMkLst>
            <pc:docMk/>
            <pc:sldMk cId="1685321828" sldId="325"/>
            <ac:grpSpMk id="204" creationId="{E8AED87E-015A-40BC-8D02-8342EF7ABEA8}"/>
          </ac:grpSpMkLst>
        </pc:grpChg>
        <pc:picChg chg="add mod">
          <ac:chgData name="Carlos Alberto Cerro Espinal" userId="S::cacerroe@eafit.edu.co::cd293743-4081-4836-844a-603631786e36" providerId="AD" clId="Web-{F25F04B7-24F7-4DDB-A7E5-362FEFD8847D}" dt="2020-05-25T16:59:00.190" v="187" actId="1076"/>
          <ac:picMkLst>
            <pc:docMk/>
            <pc:sldMk cId="1685321828" sldId="325"/>
            <ac:picMk id="102" creationId="{B035B685-74E3-48C8-BEEC-36C37410FB69}"/>
          </ac:picMkLst>
        </pc:picChg>
        <pc:picChg chg="del mod">
          <ac:chgData name="Carlos Alberto Cerro Espinal" userId="S::cacerroe@eafit.edu.co::cd293743-4081-4836-844a-603631786e36" providerId="AD" clId="Web-{F25F04B7-24F7-4DDB-A7E5-362FEFD8847D}" dt="2020-05-25T16:43:40.522" v="24"/>
          <ac:picMkLst>
            <pc:docMk/>
            <pc:sldMk cId="1685321828" sldId="325"/>
            <ac:picMk id="152" creationId="{2645A710-350F-48A2-98BC-74287AE8BC23}"/>
          </ac:picMkLst>
        </pc:picChg>
        <pc:cxnChg chg="add del mod">
          <ac:chgData name="Carlos Alberto Cerro Espinal" userId="S::cacerroe@eafit.edu.co::cd293743-4081-4836-844a-603631786e36" providerId="AD" clId="Web-{F25F04B7-24F7-4DDB-A7E5-362FEFD8847D}" dt="2020-05-25T16:47:04.771" v="38"/>
          <ac:cxnSpMkLst>
            <pc:docMk/>
            <pc:sldMk cId="1685321828" sldId="325"/>
            <ac:cxnSpMk id="6" creationId="{D23394F9-A796-4D43-9F0C-B50C345B572B}"/>
          </ac:cxnSpMkLst>
        </pc:cxnChg>
        <pc:cxnChg chg="del">
          <ac:chgData name="Carlos Alberto Cerro Espinal" userId="S::cacerroe@eafit.edu.co::cd293743-4081-4836-844a-603631786e36" providerId="AD" clId="Web-{F25F04B7-24F7-4DDB-A7E5-362FEFD8847D}" dt="2020-05-25T16:58:43.956" v="186"/>
          <ac:cxnSpMkLst>
            <pc:docMk/>
            <pc:sldMk cId="1685321828" sldId="325"/>
            <ac:cxnSpMk id="26" creationId="{35A998EC-AD32-46E5-8F3D-7F9FBCC12E75}"/>
          </ac:cxnSpMkLst>
        </pc:cxnChg>
        <pc:cxnChg chg="mod">
          <ac:chgData name="Carlos Alberto Cerro Espinal" userId="S::cacerroe@eafit.edu.co::cd293743-4081-4836-844a-603631786e36" providerId="AD" clId="Web-{F25F04B7-24F7-4DDB-A7E5-362FEFD8847D}" dt="2020-05-25T16:59:41.659" v="191" actId="1076"/>
          <ac:cxnSpMkLst>
            <pc:docMk/>
            <pc:sldMk cId="1685321828" sldId="325"/>
            <ac:cxnSpMk id="81" creationId="{35A998EC-AD32-46E5-8F3D-7F9FBCC12E75}"/>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3" creationId="{44EE254F-21BC-44DE-8529-F9CF2BAF2BCB}"/>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4" creationId="{8C8D3A49-562A-4D88-97DF-C55D61346E20}"/>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5" creationId="{4A7434F2-2792-4EF9-AEEC-301B0987A3CA}"/>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16" creationId="{2EE42E13-62C4-4CAE-9D8C-8D858CFE5A13}"/>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39" creationId="{4E955422-9404-4786-9ADE-7A7B728E39E7}"/>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0" creationId="{7DF72B50-1D4C-4D08-97F2-39C8D6D7F451}"/>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1" creationId="{1EE71CBF-6EA5-45DD-95C3-31237090CFA2}"/>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2" creationId="{A97A78DA-2FE3-4889-86B9-E4E15303AFEB}"/>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5" creationId="{5C0B3094-FB06-480F-BD4A-56CD017CA707}"/>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6" creationId="{557B469F-E829-44B2-975B-1EF92F8376CA}"/>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7" creationId="{E9012B63-9BA8-4311-B4E4-FA25FBCE7DB2}"/>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48" creationId="{DDB36274-A241-49E9-A9D4-2A97CAAA3272}"/>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50" creationId="{3391C283-8062-428D-BF50-189A5725594F}"/>
          </ac:cxnSpMkLst>
        </pc:cxnChg>
        <pc:cxnChg chg="mod">
          <ac:chgData name="Carlos Alberto Cerro Espinal" userId="S::cacerroe@eafit.edu.co::cd293743-4081-4836-844a-603631786e36" providerId="AD" clId="Web-{F25F04B7-24F7-4DDB-A7E5-362FEFD8847D}" dt="2020-05-25T16:53:49.848" v="164"/>
          <ac:cxnSpMkLst>
            <pc:docMk/>
            <pc:sldMk cId="1685321828" sldId="325"/>
            <ac:cxnSpMk id="151" creationId="{1576AB6F-E5CD-44AE-8816-FE71ED393E40}"/>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3" creationId="{22155A1F-8625-4692-9982-980838B50C4C}"/>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4" creationId="{5981987B-FF03-43B2-97BE-EAA4C0678EE1}"/>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5" creationId="{4E6EF211-5B0A-41EA-8A9B-3F597ADB89B5}"/>
          </ac:cxnSpMkLst>
        </pc:cxnChg>
        <pc:cxnChg chg="mod">
          <ac:chgData name="Carlos Alberto Cerro Espinal" userId="S::cacerroe@eafit.edu.co::cd293743-4081-4836-844a-603631786e36" providerId="AD" clId="Web-{F25F04B7-24F7-4DDB-A7E5-362FEFD8847D}" dt="2020-05-25T16:47:11.130" v="39"/>
          <ac:cxnSpMkLst>
            <pc:docMk/>
            <pc:sldMk cId="1685321828" sldId="325"/>
            <ac:cxnSpMk id="156" creationId="{58A15D14-58E6-43A5-8514-868A217425D4}"/>
          </ac:cxnSpMkLst>
        </pc:cxnChg>
        <pc:cxnChg chg="mod">
          <ac:chgData name="Carlos Alberto Cerro Espinal" userId="S::cacerroe@eafit.edu.co::cd293743-4081-4836-844a-603631786e36" providerId="AD" clId="Web-{F25F04B7-24F7-4DDB-A7E5-362FEFD8847D}" dt="2020-05-25T16:47:39.427" v="45"/>
          <ac:cxnSpMkLst>
            <pc:docMk/>
            <pc:sldMk cId="1685321828" sldId="325"/>
            <ac:cxnSpMk id="158" creationId="{4ECC6CE9-648C-4F7B-AA81-CC70CCF2FA17}"/>
          </ac:cxnSpMkLst>
        </pc:cxnChg>
        <pc:cxnChg chg="mod">
          <ac:chgData name="Carlos Alberto Cerro Espinal" userId="S::cacerroe@eafit.edu.co::cd293743-4081-4836-844a-603631786e36" providerId="AD" clId="Web-{F25F04B7-24F7-4DDB-A7E5-362FEFD8847D}" dt="2020-05-25T16:47:39.427" v="45"/>
          <ac:cxnSpMkLst>
            <pc:docMk/>
            <pc:sldMk cId="1685321828" sldId="325"/>
            <ac:cxnSpMk id="159" creationId="{C5F93692-7A23-4854-824F-02E424A977DA}"/>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69" creationId="{AB5D6276-A48C-49BE-9512-B17ACB255B71}"/>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0" creationId="{97D8A1C5-346C-43C6-A4AE-ABDF73167DA9}"/>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1" creationId="{20F383EE-C4E7-4CD6-8C85-75C29B64A0C8}"/>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2" creationId="{853CDDFC-B9C3-4086-88DE-789ACE24142F}"/>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5" creationId="{7AFDAAE4-974E-4CDC-BF23-AB89F678A61D}"/>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6" creationId="{567F39D7-D8B1-4C18-8EC6-41189CF5BE42}"/>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7" creationId="{88DB0023-5BE2-4241-9CEE-23E4B460D671}"/>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78" creationId="{247AAC96-273D-4FD2-ABD2-E5ABDDED4DDB}"/>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80" creationId="{26B0A38F-C3EB-41DA-9DF5-A88A8B77C28B}"/>
          </ac:cxnSpMkLst>
        </pc:cxnChg>
        <pc:cxnChg chg="mod">
          <ac:chgData name="Carlos Alberto Cerro Espinal" userId="S::cacerroe@eafit.edu.co::cd293743-4081-4836-844a-603631786e36" providerId="AD" clId="Web-{F25F04B7-24F7-4DDB-A7E5-362FEFD8847D}" dt="2020-05-25T16:48:07.911" v="51"/>
          <ac:cxnSpMkLst>
            <pc:docMk/>
            <pc:sldMk cId="1685321828" sldId="325"/>
            <ac:cxnSpMk id="181" creationId="{43C8D448-2BBB-4A76-8A8D-6C0C245AA12C}"/>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1" creationId="{BA3560EF-92EB-492A-B5C1-0A50BE75EDDA}"/>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2" creationId="{C6078E3E-3BF3-40F1-9967-6233638D52A6}"/>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3" creationId="{B3673D18-4D06-4395-883F-7F5831F64645}"/>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4" creationId="{A338330A-9FFF-4E26-985D-F4EC394AC433}"/>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7" creationId="{8AE1DD5D-B337-4364-AB03-8B00D280A224}"/>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8" creationId="{4F45154B-5F6B-4E42-8FB4-96B845B2E896}"/>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199" creationId="{8165132C-7A5C-458F-AF59-9E127EFBDE90}"/>
          </ac:cxnSpMkLst>
        </pc:cxnChg>
        <pc:cxnChg chg="mod">
          <ac:chgData name="Carlos Alberto Cerro Espinal" userId="S::cacerroe@eafit.edu.co::cd293743-4081-4836-844a-603631786e36" providerId="AD" clId="Web-{F25F04B7-24F7-4DDB-A7E5-362FEFD8847D}" dt="2020-05-25T16:48:18.771" v="52"/>
          <ac:cxnSpMkLst>
            <pc:docMk/>
            <pc:sldMk cId="1685321828" sldId="325"/>
            <ac:cxnSpMk id="200" creationId="{AF733F67-FCBC-4447-9D74-F6FDC49C8B3E}"/>
          </ac:cxnSpMkLst>
        </pc:cxnChg>
        <pc:cxnChg chg="mod">
          <ac:chgData name="Carlos Alberto Cerro Espinal" userId="S::cacerroe@eafit.edu.co::cd293743-4081-4836-844a-603631786e36" providerId="AD" clId="Web-{F25F04B7-24F7-4DDB-A7E5-362FEFD8847D}" dt="2020-05-25T16:48:53.099" v="55"/>
          <ac:cxnSpMkLst>
            <pc:docMk/>
            <pc:sldMk cId="1685321828" sldId="325"/>
            <ac:cxnSpMk id="202" creationId="{07B5339B-2E13-436A-BE88-60FCD375D5EC}"/>
          </ac:cxnSpMkLst>
        </pc:cxnChg>
        <pc:cxnChg chg="mod">
          <ac:chgData name="Carlos Alberto Cerro Espinal" userId="S::cacerroe@eafit.edu.co::cd293743-4081-4836-844a-603631786e36" providerId="AD" clId="Web-{F25F04B7-24F7-4DDB-A7E5-362FEFD8847D}" dt="2020-05-25T16:48:53.099" v="55"/>
          <ac:cxnSpMkLst>
            <pc:docMk/>
            <pc:sldMk cId="1685321828" sldId="325"/>
            <ac:cxnSpMk id="203" creationId="{40B3AC68-A302-44DB-AC43-8130D6D57877}"/>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3" creationId="{A054A45B-4127-4EB0-8F0F-E001EF5B8E99}"/>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4" creationId="{E8C7B0E2-2601-4B46-9C73-E4750AC03089}"/>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5" creationId="{391E74C5-B2B2-4157-9F65-08EBE5FEF2EB}"/>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6" creationId="{BB216B41-7796-45DB-A28D-C4D18D85B407}"/>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19" creationId="{FDB36555-365D-45E5-8265-033F95ADCA6D}"/>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20" creationId="{2AEF558C-9205-4D47-B62C-08D829AA5847}"/>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21" creationId="{A6F1E308-8371-43D5-9A90-87B69643BF84}"/>
          </ac:cxnSpMkLst>
        </pc:cxnChg>
        <pc:cxnChg chg="mod">
          <ac:chgData name="Carlos Alberto Cerro Espinal" userId="S::cacerroe@eafit.edu.co::cd293743-4081-4836-844a-603631786e36" providerId="AD" clId="Web-{F25F04B7-24F7-4DDB-A7E5-362FEFD8847D}" dt="2020-05-25T16:49:00.895" v="56"/>
          <ac:cxnSpMkLst>
            <pc:docMk/>
            <pc:sldMk cId="1685321828" sldId="325"/>
            <ac:cxnSpMk id="222" creationId="{19E41B57-3234-4163-876F-2A37845F13DC}"/>
          </ac:cxnSpMkLst>
        </pc:cxnChg>
        <pc:cxnChg chg="mod">
          <ac:chgData name="Carlos Alberto Cerro Espinal" userId="S::cacerroe@eafit.edu.co::cd293743-4081-4836-844a-603631786e36" providerId="AD" clId="Web-{F25F04B7-24F7-4DDB-A7E5-362FEFD8847D}" dt="2020-05-25T16:49:07.630" v="57"/>
          <ac:cxnSpMkLst>
            <pc:docMk/>
            <pc:sldMk cId="1685321828" sldId="325"/>
            <ac:cxnSpMk id="224" creationId="{DF06FD2C-DF8C-4038-A784-8E6605064534}"/>
          </ac:cxnSpMkLst>
        </pc:cxnChg>
        <pc:cxnChg chg="mod">
          <ac:chgData name="Carlos Alberto Cerro Espinal" userId="S::cacerroe@eafit.edu.co::cd293743-4081-4836-844a-603631786e36" providerId="AD" clId="Web-{F25F04B7-24F7-4DDB-A7E5-362FEFD8847D}" dt="2020-05-25T16:49:07.630" v="57"/>
          <ac:cxnSpMkLst>
            <pc:docMk/>
            <pc:sldMk cId="1685321828" sldId="325"/>
            <ac:cxnSpMk id="225" creationId="{AEB30844-2842-4076-860C-53AE630C2953}"/>
          </ac:cxnSpMkLst>
        </pc:cxnChg>
        <pc:cxnChg chg="add mod">
          <ac:chgData name="Carlos Alberto Cerro Espinal" userId="S::cacerroe@eafit.edu.co::cd293743-4081-4836-844a-603631786e36" providerId="AD" clId="Web-{F25F04B7-24F7-4DDB-A7E5-362FEFD8847D}" dt="2020-05-25T16:59:41.612" v="190"/>
          <ac:cxnSpMkLst>
            <pc:docMk/>
            <pc:sldMk cId="1685321828" sldId="325"/>
            <ac:cxnSpMk id="248" creationId="{FBD48115-0606-4A64-9484-678A5D952599}"/>
          </ac:cxnSpMkLst>
        </pc:cxnChg>
      </pc:sldChg>
    </pc:docChg>
  </pc:docChgLst>
  <pc:docChgLst>
    <pc:chgData name="CARLOS ALBERTO" userId="cd293743-4081-4836-844a-603631786e36" providerId="ADAL" clId="{59EF63EA-FF50-46A5-BAF3-BFAC3708E9E9}"/>
    <pc:docChg chg="modSld">
      <pc:chgData name="CARLOS ALBERTO" userId="cd293743-4081-4836-844a-603631786e36" providerId="ADAL" clId="{59EF63EA-FF50-46A5-BAF3-BFAC3708E9E9}" dt="2020-05-26T01:28:39.035" v="9" actId="20577"/>
      <pc:docMkLst>
        <pc:docMk/>
      </pc:docMkLst>
      <pc:sldChg chg="modSp mod">
        <pc:chgData name="CARLOS ALBERTO" userId="cd293743-4081-4836-844a-603631786e36" providerId="ADAL" clId="{59EF63EA-FF50-46A5-BAF3-BFAC3708E9E9}" dt="2020-05-26T01:28:39.035" v="9" actId="20577"/>
        <pc:sldMkLst>
          <pc:docMk/>
          <pc:sldMk cId="1685321828" sldId="325"/>
        </pc:sldMkLst>
        <pc:spChg chg="mod">
          <ac:chgData name="CARLOS ALBERTO" userId="cd293743-4081-4836-844a-603631786e36" providerId="ADAL" clId="{59EF63EA-FF50-46A5-BAF3-BFAC3708E9E9}" dt="2020-05-26T01:28:39.035" v="9" actId="20577"/>
          <ac:spMkLst>
            <pc:docMk/>
            <pc:sldMk cId="1685321828" sldId="325"/>
            <ac:spMk id="129" creationId="{079749BE-08C5-4F58-8BF5-746EB1F4AD0E}"/>
          </ac:spMkLst>
        </pc:spChg>
      </pc:sldChg>
    </pc:docChg>
  </pc:docChgLst>
  <pc:docChgLst>
    <pc:chgData name="CARLOS ALBERTO" userId="cd293743-4081-4836-844a-603631786e36" providerId="ADAL" clId="{6BC62FD2-1F9E-4CDA-8EFC-CD72FD2CCF33}"/>
    <pc:docChg chg="undo redo custSel addSld modSld">
      <pc:chgData name="CARLOS ALBERTO" userId="cd293743-4081-4836-844a-603631786e36" providerId="ADAL" clId="{6BC62FD2-1F9E-4CDA-8EFC-CD72FD2CCF33}" dt="2020-05-25T18:58:56.275" v="92" actId="572"/>
      <pc:docMkLst>
        <pc:docMk/>
      </pc:docMkLst>
      <pc:sldChg chg="addSp modSp mod">
        <pc:chgData name="CARLOS ALBERTO" userId="cd293743-4081-4836-844a-603631786e36" providerId="ADAL" clId="{6BC62FD2-1F9E-4CDA-8EFC-CD72FD2CCF33}" dt="2020-05-25T18:06:05.041" v="16" actId="1076"/>
        <pc:sldMkLst>
          <pc:docMk/>
          <pc:sldMk cId="926045163" sldId="324"/>
        </pc:sldMkLst>
        <pc:spChg chg="mod">
          <ac:chgData name="CARLOS ALBERTO" userId="cd293743-4081-4836-844a-603631786e36" providerId="ADAL" clId="{6BC62FD2-1F9E-4CDA-8EFC-CD72FD2CCF33}" dt="2020-05-25T18:05:57.810" v="15" actId="1076"/>
          <ac:spMkLst>
            <pc:docMk/>
            <pc:sldMk cId="926045163" sldId="324"/>
            <ac:spMk id="119" creationId="{24E94785-78E7-4E27-9625-40782017348F}"/>
          </ac:spMkLst>
        </pc:spChg>
        <pc:grpChg chg="mod">
          <ac:chgData name="CARLOS ALBERTO" userId="cd293743-4081-4836-844a-603631786e36" providerId="ADAL" clId="{6BC62FD2-1F9E-4CDA-8EFC-CD72FD2CCF33}" dt="2020-05-25T18:05:54.216" v="14" actId="1076"/>
          <ac:grpSpMkLst>
            <pc:docMk/>
            <pc:sldMk cId="926045163" sldId="324"/>
            <ac:grpSpMk id="3" creationId="{5C2D1367-796E-43BD-A15B-91A70FBD91B6}"/>
          </ac:grpSpMkLst>
        </pc:grpChg>
        <pc:cxnChg chg="add mod">
          <ac:chgData name="CARLOS ALBERTO" userId="cd293743-4081-4836-844a-603631786e36" providerId="ADAL" clId="{6BC62FD2-1F9E-4CDA-8EFC-CD72FD2CCF33}" dt="2020-05-25T18:06:05.041" v="16" actId="1076"/>
          <ac:cxnSpMkLst>
            <pc:docMk/>
            <pc:sldMk cId="926045163" sldId="324"/>
            <ac:cxnSpMk id="78" creationId="{08DDDC28-06CB-4065-BCDE-B2C85007CFEC}"/>
          </ac:cxnSpMkLst>
        </pc:cxnChg>
      </pc:sldChg>
      <pc:sldChg chg="modSp mod">
        <pc:chgData name="CARLOS ALBERTO" userId="cd293743-4081-4836-844a-603631786e36" providerId="ADAL" clId="{6BC62FD2-1F9E-4CDA-8EFC-CD72FD2CCF33}" dt="2020-05-25T18:04:55.253" v="11" actId="1076"/>
        <pc:sldMkLst>
          <pc:docMk/>
          <pc:sldMk cId="1685321828" sldId="325"/>
        </pc:sldMkLst>
        <pc:spChg chg="mod">
          <ac:chgData name="CARLOS ALBERTO" userId="cd293743-4081-4836-844a-603631786e36" providerId="ADAL" clId="{6BC62FD2-1F9E-4CDA-8EFC-CD72FD2CCF33}" dt="2020-05-25T18:04:55.253" v="11" actId="1076"/>
          <ac:spMkLst>
            <pc:docMk/>
            <pc:sldMk cId="1685321828" sldId="325"/>
            <ac:spMk id="41" creationId="{B21499F8-7204-46A4-84EB-1F6CDAD688A3}"/>
          </ac:spMkLst>
        </pc:spChg>
        <pc:spChg chg="mod">
          <ac:chgData name="CARLOS ALBERTO" userId="cd293743-4081-4836-844a-603631786e36" providerId="ADAL" clId="{6BC62FD2-1F9E-4CDA-8EFC-CD72FD2CCF33}" dt="2020-05-25T18:04:35.709" v="9" actId="120"/>
          <ac:spMkLst>
            <pc:docMk/>
            <pc:sldMk cId="1685321828" sldId="325"/>
            <ac:spMk id="44" creationId="{EDBD4DC0-1F40-43DA-9A87-4825A355A809}"/>
          </ac:spMkLst>
        </pc:spChg>
        <pc:spChg chg="mod">
          <ac:chgData name="CARLOS ALBERTO" userId="cd293743-4081-4836-844a-603631786e36" providerId="ADAL" clId="{6BC62FD2-1F9E-4CDA-8EFC-CD72FD2CCF33}" dt="2020-05-25T18:04:30.910" v="5" actId="120"/>
          <ac:spMkLst>
            <pc:docMk/>
            <pc:sldMk cId="1685321828" sldId="325"/>
            <ac:spMk id="50" creationId="{EDBD4DC0-1F40-43DA-9A87-4825A355A809}"/>
          </ac:spMkLst>
        </pc:spChg>
        <pc:spChg chg="mod">
          <ac:chgData name="CARLOS ALBERTO" userId="cd293743-4081-4836-844a-603631786e36" providerId="ADAL" clId="{6BC62FD2-1F9E-4CDA-8EFC-CD72FD2CCF33}" dt="2020-05-25T18:04:33.278" v="7" actId="120"/>
          <ac:spMkLst>
            <pc:docMk/>
            <pc:sldMk cId="1685321828" sldId="325"/>
            <ac:spMk id="119" creationId="{24E94785-78E7-4E27-9625-40782017348F}"/>
          </ac:spMkLst>
        </pc:spChg>
      </pc:sldChg>
      <pc:sldChg chg="addSp delSp modSp add mod">
        <pc:chgData name="CARLOS ALBERTO" userId="cd293743-4081-4836-844a-603631786e36" providerId="ADAL" clId="{6BC62FD2-1F9E-4CDA-8EFC-CD72FD2CCF33}" dt="2020-05-25T18:58:56.275" v="92" actId="572"/>
        <pc:sldMkLst>
          <pc:docMk/>
          <pc:sldMk cId="1766810729" sldId="326"/>
        </pc:sldMkLst>
        <pc:spChg chg="mod">
          <ac:chgData name="CARLOS ALBERTO" userId="cd293743-4081-4836-844a-603631786e36" providerId="ADAL" clId="{6BC62FD2-1F9E-4CDA-8EFC-CD72FD2CCF33}" dt="2020-05-25T18:41:03.427" v="34" actId="20577"/>
          <ac:spMkLst>
            <pc:docMk/>
            <pc:sldMk cId="1766810729" sldId="326"/>
            <ac:spMk id="2" creationId="{CC2CDDB5-A208-47F3-8B20-E80E5391BAD5}"/>
          </ac:spMkLst>
        </pc:spChg>
        <pc:spChg chg="del">
          <ac:chgData name="CARLOS ALBERTO" userId="cd293743-4081-4836-844a-603631786e36" providerId="ADAL" clId="{6BC62FD2-1F9E-4CDA-8EFC-CD72FD2CCF33}" dt="2020-05-25T18:40:42.329" v="21" actId="478"/>
          <ac:spMkLst>
            <pc:docMk/>
            <pc:sldMk cId="1766810729" sldId="326"/>
            <ac:spMk id="21" creationId="{E3B9D689-1069-41C3-8D1F-8FF808508AF7}"/>
          </ac:spMkLst>
        </pc:spChg>
        <pc:spChg chg="del mod">
          <ac:chgData name="CARLOS ALBERTO" userId="cd293743-4081-4836-844a-603631786e36" providerId="ADAL" clId="{6BC62FD2-1F9E-4CDA-8EFC-CD72FD2CCF33}" dt="2020-05-25T18:40:38.042" v="20" actId="478"/>
          <ac:spMkLst>
            <pc:docMk/>
            <pc:sldMk cId="1766810729" sldId="326"/>
            <ac:spMk id="22" creationId="{1B5C18F0-4A57-4BB6-BD5F-A04D5E869B3E}"/>
          </ac:spMkLst>
        </pc:spChg>
        <pc:spChg chg="del">
          <ac:chgData name="CARLOS ALBERTO" userId="cd293743-4081-4836-844a-603631786e36" providerId="ADAL" clId="{6BC62FD2-1F9E-4CDA-8EFC-CD72FD2CCF33}" dt="2020-05-25T18:40:42.329" v="21" actId="478"/>
          <ac:spMkLst>
            <pc:docMk/>
            <pc:sldMk cId="1766810729" sldId="326"/>
            <ac:spMk id="23" creationId="{2D462FA2-F968-4A93-A4F8-C7382E7C611C}"/>
          </ac:spMkLst>
        </pc:spChg>
        <pc:spChg chg="del">
          <ac:chgData name="CARLOS ALBERTO" userId="cd293743-4081-4836-844a-603631786e36" providerId="ADAL" clId="{6BC62FD2-1F9E-4CDA-8EFC-CD72FD2CCF33}" dt="2020-05-25T18:40:42.329" v="21" actId="478"/>
          <ac:spMkLst>
            <pc:docMk/>
            <pc:sldMk cId="1766810729" sldId="326"/>
            <ac:spMk id="48" creationId="{5FBA5173-9E28-4D13-BD42-764EE82B4755}"/>
          </ac:spMkLst>
        </pc:spChg>
        <pc:spChg chg="del">
          <ac:chgData name="CARLOS ALBERTO" userId="cd293743-4081-4836-844a-603631786e36" providerId="ADAL" clId="{6BC62FD2-1F9E-4CDA-8EFC-CD72FD2CCF33}" dt="2020-05-25T18:40:52.559" v="24" actId="478"/>
          <ac:spMkLst>
            <pc:docMk/>
            <pc:sldMk cId="1766810729" sldId="326"/>
            <ac:spMk id="50" creationId="{A004DF21-F012-4369-BC89-6B87EA750F0B}"/>
          </ac:spMkLst>
        </pc:spChg>
        <pc:spChg chg="del">
          <ac:chgData name="CARLOS ALBERTO" userId="cd293743-4081-4836-844a-603631786e36" providerId="ADAL" clId="{6BC62FD2-1F9E-4CDA-8EFC-CD72FD2CCF33}" dt="2020-05-25T18:40:42.329" v="21" actId="478"/>
          <ac:spMkLst>
            <pc:docMk/>
            <pc:sldMk cId="1766810729" sldId="326"/>
            <ac:spMk id="51" creationId="{9DC1974D-81C3-4E5E-8343-6689CC031BD2}"/>
          </ac:spMkLst>
        </pc:spChg>
        <pc:spChg chg="del">
          <ac:chgData name="CARLOS ALBERTO" userId="cd293743-4081-4836-844a-603631786e36" providerId="ADAL" clId="{6BC62FD2-1F9E-4CDA-8EFC-CD72FD2CCF33}" dt="2020-05-25T18:40:52.559" v="24" actId="478"/>
          <ac:spMkLst>
            <pc:docMk/>
            <pc:sldMk cId="1766810729" sldId="326"/>
            <ac:spMk id="55" creationId="{354F0AFC-C623-470B-858E-4B4716E517E2}"/>
          </ac:spMkLst>
        </pc:spChg>
        <pc:spChg chg="del">
          <ac:chgData name="CARLOS ALBERTO" userId="cd293743-4081-4836-844a-603631786e36" providerId="ADAL" clId="{6BC62FD2-1F9E-4CDA-8EFC-CD72FD2CCF33}" dt="2020-05-25T18:40:49.399" v="23" actId="478"/>
          <ac:spMkLst>
            <pc:docMk/>
            <pc:sldMk cId="1766810729" sldId="326"/>
            <ac:spMk id="70" creationId="{5B901E80-DD66-4994-88FB-CA34D612A732}"/>
          </ac:spMkLst>
        </pc:spChg>
        <pc:spChg chg="del">
          <ac:chgData name="CARLOS ALBERTO" userId="cd293743-4081-4836-844a-603631786e36" providerId="ADAL" clId="{6BC62FD2-1F9E-4CDA-8EFC-CD72FD2CCF33}" dt="2020-05-25T18:40:42.329" v="21" actId="478"/>
          <ac:spMkLst>
            <pc:docMk/>
            <pc:sldMk cId="1766810729" sldId="326"/>
            <ac:spMk id="71" creationId="{0D4DB503-DBB0-442A-9CE6-C941F4551703}"/>
          </ac:spMkLst>
        </pc:spChg>
        <pc:spChg chg="del">
          <ac:chgData name="CARLOS ALBERTO" userId="cd293743-4081-4836-844a-603631786e36" providerId="ADAL" clId="{6BC62FD2-1F9E-4CDA-8EFC-CD72FD2CCF33}" dt="2020-05-25T18:40:49.399" v="23" actId="478"/>
          <ac:spMkLst>
            <pc:docMk/>
            <pc:sldMk cId="1766810729" sldId="326"/>
            <ac:spMk id="72" creationId="{0A3580D1-FDBC-4005-9139-85E88BE31952}"/>
          </ac:spMkLst>
        </pc:spChg>
        <pc:spChg chg="del">
          <ac:chgData name="CARLOS ALBERTO" userId="cd293743-4081-4836-844a-603631786e36" providerId="ADAL" clId="{6BC62FD2-1F9E-4CDA-8EFC-CD72FD2CCF33}" dt="2020-05-25T18:40:46.194" v="22" actId="478"/>
          <ac:spMkLst>
            <pc:docMk/>
            <pc:sldMk cId="1766810729" sldId="326"/>
            <ac:spMk id="79" creationId="{91725D95-585C-4070-8A65-5EC93B74C389}"/>
          </ac:spMkLst>
        </pc:spChg>
        <pc:spChg chg="del">
          <ac:chgData name="CARLOS ALBERTO" userId="cd293743-4081-4836-844a-603631786e36" providerId="ADAL" clId="{6BC62FD2-1F9E-4CDA-8EFC-CD72FD2CCF33}" dt="2020-05-25T18:40:46.194" v="22" actId="478"/>
          <ac:spMkLst>
            <pc:docMk/>
            <pc:sldMk cId="1766810729" sldId="326"/>
            <ac:spMk id="92" creationId="{60535A57-4890-4B1E-B750-ABAA9A92DEB3}"/>
          </ac:spMkLst>
        </pc:spChg>
        <pc:spChg chg="del">
          <ac:chgData name="CARLOS ALBERTO" userId="cd293743-4081-4836-844a-603631786e36" providerId="ADAL" clId="{6BC62FD2-1F9E-4CDA-8EFC-CD72FD2CCF33}" dt="2020-05-25T18:40:42.329" v="21" actId="478"/>
          <ac:spMkLst>
            <pc:docMk/>
            <pc:sldMk cId="1766810729" sldId="326"/>
            <ac:spMk id="94" creationId="{0923B67D-6A7E-486D-91B6-53682482A53B}"/>
          </ac:spMkLst>
        </pc:spChg>
        <pc:spChg chg="del">
          <ac:chgData name="CARLOS ALBERTO" userId="cd293743-4081-4836-844a-603631786e36" providerId="ADAL" clId="{6BC62FD2-1F9E-4CDA-8EFC-CD72FD2CCF33}" dt="2020-05-25T18:40:30.567" v="18" actId="478"/>
          <ac:spMkLst>
            <pc:docMk/>
            <pc:sldMk cId="1766810729" sldId="326"/>
            <ac:spMk id="98" creationId="{1072B698-7685-457B-8F4D-5DB5163D75C1}"/>
          </ac:spMkLst>
        </pc:spChg>
        <pc:graphicFrameChg chg="add mod modGraphic">
          <ac:chgData name="CARLOS ALBERTO" userId="cd293743-4081-4836-844a-603631786e36" providerId="ADAL" clId="{6BC62FD2-1F9E-4CDA-8EFC-CD72FD2CCF33}" dt="2020-05-25T18:58:56.275" v="92" actId="572"/>
          <ac:graphicFrameMkLst>
            <pc:docMk/>
            <pc:sldMk cId="1766810729" sldId="326"/>
            <ac:graphicFrameMk id="3" creationId="{3B68EDF1-2810-49CC-BFDD-52B30516CCB8}"/>
          </ac:graphicFrameMkLst>
        </pc:graphicFrameChg>
        <pc:cxnChg chg="del">
          <ac:chgData name="CARLOS ALBERTO" userId="cd293743-4081-4836-844a-603631786e36" providerId="ADAL" clId="{6BC62FD2-1F9E-4CDA-8EFC-CD72FD2CCF33}" dt="2020-05-25T18:40:42.329" v="21" actId="478"/>
          <ac:cxnSpMkLst>
            <pc:docMk/>
            <pc:sldMk cId="1766810729" sldId="326"/>
            <ac:cxnSpMk id="13" creationId="{8C9BDF07-C650-429A-BD9C-4D23F9A02058}"/>
          </ac:cxnSpMkLst>
        </pc:cxnChg>
        <pc:cxnChg chg="del mod">
          <ac:chgData name="CARLOS ALBERTO" userId="cd293743-4081-4836-844a-603631786e36" providerId="ADAL" clId="{6BC62FD2-1F9E-4CDA-8EFC-CD72FD2CCF33}" dt="2020-05-25T18:40:42.329" v="21" actId="478"/>
          <ac:cxnSpMkLst>
            <pc:docMk/>
            <pc:sldMk cId="1766810729" sldId="326"/>
            <ac:cxnSpMk id="52" creationId="{93BE83D8-F5A8-417C-8F92-D0C5246F272D}"/>
          </ac:cxnSpMkLst>
        </pc:cxnChg>
        <pc:cxnChg chg="del mod">
          <ac:chgData name="CARLOS ALBERTO" userId="cd293743-4081-4836-844a-603631786e36" providerId="ADAL" clId="{6BC62FD2-1F9E-4CDA-8EFC-CD72FD2CCF33}" dt="2020-05-25T18:40:42.329" v="21" actId="478"/>
          <ac:cxnSpMkLst>
            <pc:docMk/>
            <pc:sldMk cId="1766810729" sldId="326"/>
            <ac:cxnSpMk id="59" creationId="{901ECFF9-02C3-47EF-A25D-1C5207574B17}"/>
          </ac:cxnSpMkLst>
        </pc:cxnChg>
        <pc:cxnChg chg="del">
          <ac:chgData name="CARLOS ALBERTO" userId="cd293743-4081-4836-844a-603631786e36" providerId="ADAL" clId="{6BC62FD2-1F9E-4CDA-8EFC-CD72FD2CCF33}" dt="2020-05-25T18:40:42.329" v="21" actId="478"/>
          <ac:cxnSpMkLst>
            <pc:docMk/>
            <pc:sldMk cId="1766810729" sldId="326"/>
            <ac:cxnSpMk id="63" creationId="{3FEC54A3-E5B6-47F4-8767-FD356E55CA8A}"/>
          </ac:cxnSpMkLst>
        </pc:cxnChg>
        <pc:cxnChg chg="del">
          <ac:chgData name="CARLOS ALBERTO" userId="cd293743-4081-4836-844a-603631786e36" providerId="ADAL" clId="{6BC62FD2-1F9E-4CDA-8EFC-CD72FD2CCF33}" dt="2020-05-25T18:40:42.329" v="21" actId="478"/>
          <ac:cxnSpMkLst>
            <pc:docMk/>
            <pc:sldMk cId="1766810729" sldId="326"/>
            <ac:cxnSpMk id="64" creationId="{F6750156-DE5C-4061-9188-5AF4B9CDF66B}"/>
          </ac:cxnSpMkLst>
        </pc:cxnChg>
        <pc:cxnChg chg="del">
          <ac:chgData name="CARLOS ALBERTO" userId="cd293743-4081-4836-844a-603631786e36" providerId="ADAL" clId="{6BC62FD2-1F9E-4CDA-8EFC-CD72FD2CCF33}" dt="2020-05-25T18:40:42.329" v="21" actId="478"/>
          <ac:cxnSpMkLst>
            <pc:docMk/>
            <pc:sldMk cId="1766810729" sldId="326"/>
            <ac:cxnSpMk id="73" creationId="{98CC0C46-65CE-4F2F-9B2E-B8F600C1C4EF}"/>
          </ac:cxnSpMkLst>
        </pc:cxnChg>
        <pc:cxnChg chg="del">
          <ac:chgData name="CARLOS ALBERTO" userId="cd293743-4081-4836-844a-603631786e36" providerId="ADAL" clId="{6BC62FD2-1F9E-4CDA-8EFC-CD72FD2CCF33}" dt="2020-05-25T18:40:42.329" v="21" actId="478"/>
          <ac:cxnSpMkLst>
            <pc:docMk/>
            <pc:sldMk cId="1766810729" sldId="326"/>
            <ac:cxnSpMk id="74" creationId="{6E2383D4-AFD0-47C6-AF0D-59A41ACFAE9F}"/>
          </ac:cxnSpMkLst>
        </pc:cxnChg>
        <pc:cxnChg chg="del">
          <ac:chgData name="CARLOS ALBERTO" userId="cd293743-4081-4836-844a-603631786e36" providerId="ADAL" clId="{6BC62FD2-1F9E-4CDA-8EFC-CD72FD2CCF33}" dt="2020-05-25T18:40:42.329" v="21" actId="478"/>
          <ac:cxnSpMkLst>
            <pc:docMk/>
            <pc:sldMk cId="1766810729" sldId="326"/>
            <ac:cxnSpMk id="76" creationId="{1B40CB4E-E660-40B7-8811-B04ABFDA5EE2}"/>
          </ac:cxnSpMkLst>
        </pc:cxnChg>
        <pc:cxnChg chg="del mod">
          <ac:chgData name="CARLOS ALBERTO" userId="cd293743-4081-4836-844a-603631786e36" providerId="ADAL" clId="{6BC62FD2-1F9E-4CDA-8EFC-CD72FD2CCF33}" dt="2020-05-25T18:40:42.329" v="21" actId="478"/>
          <ac:cxnSpMkLst>
            <pc:docMk/>
            <pc:sldMk cId="1766810729" sldId="326"/>
            <ac:cxnSpMk id="81" creationId="{2BA21B1E-CC95-4554-8128-BBC766A8B3AC}"/>
          </ac:cxnSpMkLst>
        </pc:cxnChg>
        <pc:cxnChg chg="del">
          <ac:chgData name="CARLOS ALBERTO" userId="cd293743-4081-4836-844a-603631786e36" providerId="ADAL" clId="{6BC62FD2-1F9E-4CDA-8EFC-CD72FD2CCF33}" dt="2020-05-25T18:40:42.329" v="21" actId="478"/>
          <ac:cxnSpMkLst>
            <pc:docMk/>
            <pc:sldMk cId="1766810729" sldId="326"/>
            <ac:cxnSpMk id="84" creationId="{80BF7A7A-7A37-41A7-90BD-1F770D1C10B3}"/>
          </ac:cxnSpMkLst>
        </pc:cxnChg>
        <pc:cxnChg chg="del mod">
          <ac:chgData name="CARLOS ALBERTO" userId="cd293743-4081-4836-844a-603631786e36" providerId="ADAL" clId="{6BC62FD2-1F9E-4CDA-8EFC-CD72FD2CCF33}" dt="2020-05-25T18:40:42.329" v="21" actId="478"/>
          <ac:cxnSpMkLst>
            <pc:docMk/>
            <pc:sldMk cId="1766810729" sldId="326"/>
            <ac:cxnSpMk id="108" creationId="{52590393-8213-48B5-A51B-4F44796B080D}"/>
          </ac:cxnSpMkLst>
        </pc:cxnChg>
        <pc:cxnChg chg="del">
          <ac:chgData name="CARLOS ALBERTO" userId="cd293743-4081-4836-844a-603631786e36" providerId="ADAL" clId="{6BC62FD2-1F9E-4CDA-8EFC-CD72FD2CCF33}" dt="2020-05-25T18:40:42.329" v="21" actId="478"/>
          <ac:cxnSpMkLst>
            <pc:docMk/>
            <pc:sldMk cId="1766810729" sldId="326"/>
            <ac:cxnSpMk id="119" creationId="{697EA2B0-95C0-4AE4-A2EE-686870E0514C}"/>
          </ac:cxnSpMkLst>
        </pc:cxnChg>
      </pc:sldChg>
    </pc:docChg>
  </pc:docChgLst>
  <pc:docChgLst>
    <pc:chgData name="Carlos Andres Cuartas Murillo" userId="S::cacuartasm@eafit.edu.co::b6121303-1f7e-4129-9090-92dcc9344dc5" providerId="AD" clId="Web-{2887799B-378F-42B4-9F7E-CCBD9E2C6AEE}"/>
    <pc:docChg chg="modSld">
      <pc:chgData name="Carlos Andres Cuartas Murillo" userId="S::cacuartasm@eafit.edu.co::b6121303-1f7e-4129-9090-92dcc9344dc5" providerId="AD" clId="Web-{2887799B-378F-42B4-9F7E-CCBD9E2C6AEE}" dt="2020-05-24T02:31:39.401" v="13" actId="20577"/>
      <pc:docMkLst>
        <pc:docMk/>
      </pc:docMkLst>
      <pc:sldChg chg="modSp">
        <pc:chgData name="Carlos Andres Cuartas Murillo" userId="S::cacuartasm@eafit.edu.co::b6121303-1f7e-4129-9090-92dcc9344dc5" providerId="AD" clId="Web-{2887799B-378F-42B4-9F7E-CCBD9E2C6AEE}" dt="2020-05-24T02:31:39.401" v="13" actId="20577"/>
        <pc:sldMkLst>
          <pc:docMk/>
          <pc:sldMk cId="2395990399" sldId="323"/>
        </pc:sldMkLst>
        <pc:spChg chg="mod">
          <ac:chgData name="Carlos Andres Cuartas Murillo" userId="S::cacuartasm@eafit.edu.co::b6121303-1f7e-4129-9090-92dcc9344dc5" providerId="AD" clId="Web-{2887799B-378F-42B4-9F7E-CCBD9E2C6AEE}" dt="2020-05-24T02:31:39.401" v="13" actId="20577"/>
          <ac:spMkLst>
            <pc:docMk/>
            <pc:sldMk cId="2395990399" sldId="323"/>
            <ac:spMk id="44" creationId="{EDBD4DC0-1F40-43DA-9A87-4825A355A809}"/>
          </ac:spMkLst>
        </pc:spChg>
        <pc:spChg chg="mod">
          <ac:chgData name="Carlos Andres Cuartas Murillo" userId="S::cacuartasm@eafit.edu.co::b6121303-1f7e-4129-9090-92dcc9344dc5" providerId="AD" clId="Web-{2887799B-378F-42B4-9F7E-CCBD9E2C6AEE}" dt="2020-05-24T01:59:59.724" v="2" actId="1076"/>
          <ac:spMkLst>
            <pc:docMk/>
            <pc:sldMk cId="2395990399" sldId="323"/>
            <ac:spMk id="50" creationId="{EDBD4DC0-1F40-43DA-9A87-4825A355A809}"/>
          </ac:spMkLst>
        </pc:spChg>
        <pc:spChg chg="mod">
          <ac:chgData name="Carlos Andres Cuartas Murillo" userId="S::cacuartasm@eafit.edu.co::b6121303-1f7e-4129-9090-92dcc9344dc5" providerId="AD" clId="Web-{2887799B-378F-42B4-9F7E-CCBD9E2C6AEE}" dt="2020-05-24T02:00:09.443" v="4" actId="1076"/>
          <ac:spMkLst>
            <pc:docMk/>
            <pc:sldMk cId="2395990399" sldId="323"/>
            <ac:spMk id="51" creationId="{EDBD4DC0-1F40-43DA-9A87-4825A355A809}"/>
          </ac:spMkLst>
        </pc:spChg>
        <pc:grpChg chg="mod">
          <ac:chgData name="Carlos Andres Cuartas Murillo" userId="S::cacuartasm@eafit.edu.co::b6121303-1f7e-4129-9090-92dcc9344dc5" providerId="AD" clId="Web-{2887799B-378F-42B4-9F7E-CCBD9E2C6AEE}" dt="2020-05-24T01:59:59.786" v="3" actId="1076"/>
          <ac:grpSpMkLst>
            <pc:docMk/>
            <pc:sldMk cId="2395990399" sldId="323"/>
            <ac:grpSpMk id="95" creationId="{BD128A17-5FE5-4A92-9713-837FA954ACAB}"/>
          </ac:grpSpMkLst>
        </pc:grpChg>
        <pc:grpChg chg="mod">
          <ac:chgData name="Carlos Andres Cuartas Murillo" userId="S::cacuartasm@eafit.edu.co::b6121303-1f7e-4129-9090-92dcc9344dc5" providerId="AD" clId="Web-{2887799B-378F-42B4-9F7E-CCBD9E2C6AEE}" dt="2020-05-24T02:00:09.474" v="5" actId="1076"/>
          <ac:grpSpMkLst>
            <pc:docMk/>
            <pc:sldMk cId="2395990399" sldId="323"/>
            <ac:grpSpMk id="126" creationId="{3052803D-31E7-485D-BAC6-75C07121C5E8}"/>
          </ac:grpSpMkLst>
        </pc:grpChg>
      </pc:sldChg>
    </pc:docChg>
  </pc:docChgLst>
  <pc:docChgLst>
    <pc:chgData name="Daniel Roman Ramirez" userId="bcbffcaa-2caf-4056-bfee-c66112b05c95" providerId="ADAL" clId="{543F705C-DDF3-4DBD-A728-DFCB806D4ECF}"/>
    <pc:docChg chg="undo custSel addSld modSld">
      <pc:chgData name="Daniel Roman Ramirez" userId="bcbffcaa-2caf-4056-bfee-c66112b05c95" providerId="ADAL" clId="{543F705C-DDF3-4DBD-A728-DFCB806D4ECF}" dt="2020-05-26T01:59:55.202" v="1085" actId="478"/>
      <pc:docMkLst>
        <pc:docMk/>
      </pc:docMkLst>
      <pc:sldChg chg="addSp delSp modSp mod">
        <pc:chgData name="Daniel Roman Ramirez" userId="bcbffcaa-2caf-4056-bfee-c66112b05c95" providerId="ADAL" clId="{543F705C-DDF3-4DBD-A728-DFCB806D4ECF}" dt="2020-05-26T01:59:55.202" v="1085" actId="478"/>
        <pc:sldMkLst>
          <pc:docMk/>
          <pc:sldMk cId="4211678282" sldId="257"/>
        </pc:sldMkLst>
        <pc:spChg chg="mod">
          <ac:chgData name="Daniel Roman Ramirez" userId="bcbffcaa-2caf-4056-bfee-c66112b05c95" providerId="ADAL" clId="{543F705C-DDF3-4DBD-A728-DFCB806D4ECF}" dt="2020-05-26T01:59:51.262" v="1083" actId="1076"/>
          <ac:spMkLst>
            <pc:docMk/>
            <pc:sldMk cId="4211678282" sldId="257"/>
            <ac:spMk id="3" creationId="{41FC3FCD-0D66-4730-ADB2-CAB70DB70EE3}"/>
          </ac:spMkLst>
        </pc:spChg>
        <pc:spChg chg="add del mod">
          <ac:chgData name="Daniel Roman Ramirez" userId="bcbffcaa-2caf-4056-bfee-c66112b05c95" providerId="ADAL" clId="{543F705C-DDF3-4DBD-A728-DFCB806D4ECF}" dt="2020-05-26T01:56:28.009" v="1069" actId="478"/>
          <ac:spMkLst>
            <pc:docMk/>
            <pc:sldMk cId="4211678282" sldId="257"/>
            <ac:spMk id="4" creationId="{F2A38F64-3D9E-4F4B-9A4E-E20D4CE65BE9}"/>
          </ac:spMkLst>
        </pc:spChg>
        <pc:spChg chg="del">
          <ac:chgData name="Daniel Roman Ramirez" userId="bcbffcaa-2caf-4056-bfee-c66112b05c95" providerId="ADAL" clId="{543F705C-DDF3-4DBD-A728-DFCB806D4ECF}" dt="2020-05-26T01:59:55.202" v="1085" actId="478"/>
          <ac:spMkLst>
            <pc:docMk/>
            <pc:sldMk cId="4211678282" sldId="257"/>
            <ac:spMk id="5" creationId="{71C6C328-9869-4425-8E35-F3CC61A5B4EB}"/>
          </ac:spMkLst>
        </pc:spChg>
        <pc:spChg chg="add mod">
          <ac:chgData name="Daniel Roman Ramirez" userId="bcbffcaa-2caf-4056-bfee-c66112b05c95" providerId="ADAL" clId="{543F705C-DDF3-4DBD-A728-DFCB806D4ECF}" dt="2020-05-26T01:59:39.957" v="1078"/>
          <ac:spMkLst>
            <pc:docMk/>
            <pc:sldMk cId="4211678282" sldId="257"/>
            <ac:spMk id="10" creationId="{4E260D91-88EB-48A1-AB0F-4092F6FE9E98}"/>
          </ac:spMkLst>
        </pc:spChg>
        <pc:picChg chg="add mod">
          <ac:chgData name="Daniel Roman Ramirez" userId="bcbffcaa-2caf-4056-bfee-c66112b05c95" providerId="ADAL" clId="{543F705C-DDF3-4DBD-A728-DFCB806D4ECF}" dt="2020-05-26T01:59:53.039" v="1084" actId="1076"/>
          <ac:picMkLst>
            <pc:docMk/>
            <pc:sldMk cId="4211678282" sldId="257"/>
            <ac:picMk id="7" creationId="{1850F785-A02B-44BF-9528-6738821F2F75}"/>
          </ac:picMkLst>
        </pc:picChg>
        <pc:picChg chg="add del mod">
          <ac:chgData name="Daniel Roman Ramirez" userId="bcbffcaa-2caf-4056-bfee-c66112b05c95" providerId="ADAL" clId="{543F705C-DDF3-4DBD-A728-DFCB806D4ECF}" dt="2020-05-26T01:56:29.454" v="1070" actId="478"/>
          <ac:picMkLst>
            <pc:docMk/>
            <pc:sldMk cId="4211678282" sldId="257"/>
            <ac:picMk id="4098" creationId="{9AF20D41-11BA-412D-8B8A-807B248A764C}"/>
          </ac:picMkLst>
        </pc:picChg>
      </pc:sldChg>
      <pc:sldChg chg="addSp delSp modSp add mod">
        <pc:chgData name="Daniel Roman Ramirez" userId="bcbffcaa-2caf-4056-bfee-c66112b05c95" providerId="ADAL" clId="{543F705C-DDF3-4DBD-A728-DFCB806D4ECF}" dt="2020-05-25T21:05:14.704" v="677" actId="1076"/>
        <pc:sldMkLst>
          <pc:docMk/>
          <pc:sldMk cId="968779108" sldId="333"/>
        </pc:sldMkLst>
        <pc:spChg chg="del">
          <ac:chgData name="Daniel Roman Ramirez" userId="bcbffcaa-2caf-4056-bfee-c66112b05c95" providerId="ADAL" clId="{543F705C-DDF3-4DBD-A728-DFCB806D4ECF}" dt="2020-05-25T20:25:52.763" v="1" actId="478"/>
          <ac:spMkLst>
            <pc:docMk/>
            <pc:sldMk cId="968779108" sldId="333"/>
            <ac:spMk id="2" creationId="{4C474D98-72EE-41B4-B056-8ED31D62885B}"/>
          </ac:spMkLst>
        </pc:spChg>
        <pc:spChg chg="del">
          <ac:chgData name="Daniel Roman Ramirez" userId="bcbffcaa-2caf-4056-bfee-c66112b05c95" providerId="ADAL" clId="{543F705C-DDF3-4DBD-A728-DFCB806D4ECF}" dt="2020-05-25T20:25:52.763" v="1" actId="478"/>
          <ac:spMkLst>
            <pc:docMk/>
            <pc:sldMk cId="968779108" sldId="333"/>
            <ac:spMk id="3" creationId="{1C35D678-82C3-4BEC-B709-B39482C8268F}"/>
          </ac:spMkLst>
        </pc:spChg>
        <pc:spChg chg="add mod">
          <ac:chgData name="Daniel Roman Ramirez" userId="bcbffcaa-2caf-4056-bfee-c66112b05c95" providerId="ADAL" clId="{543F705C-DDF3-4DBD-A728-DFCB806D4ECF}" dt="2020-05-25T21:04:31.830" v="662" actId="1076"/>
          <ac:spMkLst>
            <pc:docMk/>
            <pc:sldMk cId="968779108" sldId="333"/>
            <ac:spMk id="6" creationId="{EBA72C8A-0FE9-484A-81D5-A29026059CAF}"/>
          </ac:spMkLst>
        </pc:spChg>
        <pc:spChg chg="add del mod">
          <ac:chgData name="Daniel Roman Ramirez" userId="bcbffcaa-2caf-4056-bfee-c66112b05c95" providerId="ADAL" clId="{543F705C-DDF3-4DBD-A728-DFCB806D4ECF}" dt="2020-05-25T20:51:40.442" v="80" actId="478"/>
          <ac:spMkLst>
            <pc:docMk/>
            <pc:sldMk cId="968779108" sldId="333"/>
            <ac:spMk id="7" creationId="{53C64533-0868-4307-8684-0B305F524D24}"/>
          </ac:spMkLst>
        </pc:spChg>
        <pc:spChg chg="add del mod">
          <ac:chgData name="Daniel Roman Ramirez" userId="bcbffcaa-2caf-4056-bfee-c66112b05c95" providerId="ADAL" clId="{543F705C-DDF3-4DBD-A728-DFCB806D4ECF}" dt="2020-05-25T21:04:36.029" v="664" actId="1076"/>
          <ac:spMkLst>
            <pc:docMk/>
            <pc:sldMk cId="968779108" sldId="333"/>
            <ac:spMk id="8" creationId="{9C34E061-F93B-4DD8-A276-7DEBE98AA0C8}"/>
          </ac:spMkLst>
        </pc:spChg>
        <pc:spChg chg="del">
          <ac:chgData name="Daniel Roman Ramirez" userId="bcbffcaa-2caf-4056-bfee-c66112b05c95" providerId="ADAL" clId="{543F705C-DDF3-4DBD-A728-DFCB806D4ECF}" dt="2020-05-25T20:26:17.749" v="39" actId="478"/>
          <ac:spMkLst>
            <pc:docMk/>
            <pc:sldMk cId="968779108" sldId="333"/>
            <ac:spMk id="12" creationId="{9F6A7296-3FB8-413F-AF36-7CCC5B1A399C}"/>
          </ac:spMkLst>
        </pc:spChg>
        <pc:spChg chg="del">
          <ac:chgData name="Daniel Roman Ramirez" userId="bcbffcaa-2caf-4056-bfee-c66112b05c95" providerId="ADAL" clId="{543F705C-DDF3-4DBD-A728-DFCB806D4ECF}" dt="2020-05-25T20:25:52.763" v="1" actId="478"/>
          <ac:spMkLst>
            <pc:docMk/>
            <pc:sldMk cId="968779108" sldId="333"/>
            <ac:spMk id="15" creationId="{31ECE6BE-6D1C-4456-9D64-BD0D88477E34}"/>
          </ac:spMkLst>
        </pc:spChg>
        <pc:spChg chg="del">
          <ac:chgData name="Daniel Roman Ramirez" userId="bcbffcaa-2caf-4056-bfee-c66112b05c95" providerId="ADAL" clId="{543F705C-DDF3-4DBD-A728-DFCB806D4ECF}" dt="2020-05-25T20:25:52.763" v="1" actId="478"/>
          <ac:spMkLst>
            <pc:docMk/>
            <pc:sldMk cId="968779108" sldId="333"/>
            <ac:spMk id="16" creationId="{822E5542-B002-4487-8FFB-225A9E88DEBE}"/>
          </ac:spMkLst>
        </pc:spChg>
        <pc:spChg chg="del">
          <ac:chgData name="Daniel Roman Ramirez" userId="bcbffcaa-2caf-4056-bfee-c66112b05c95" providerId="ADAL" clId="{543F705C-DDF3-4DBD-A728-DFCB806D4ECF}" dt="2020-05-25T20:25:52.763" v="1" actId="478"/>
          <ac:spMkLst>
            <pc:docMk/>
            <pc:sldMk cId="968779108" sldId="333"/>
            <ac:spMk id="17" creationId="{3D8BC055-5685-4D91-B48A-8F6FBE4608E8}"/>
          </ac:spMkLst>
        </pc:spChg>
        <pc:spChg chg="del">
          <ac:chgData name="Daniel Roman Ramirez" userId="bcbffcaa-2caf-4056-bfee-c66112b05c95" providerId="ADAL" clId="{543F705C-DDF3-4DBD-A728-DFCB806D4ECF}" dt="2020-05-25T20:25:52.763" v="1" actId="478"/>
          <ac:spMkLst>
            <pc:docMk/>
            <pc:sldMk cId="968779108" sldId="333"/>
            <ac:spMk id="18" creationId="{307FF504-A6B3-48A9-9990-754DFC623456}"/>
          </ac:spMkLst>
        </pc:spChg>
        <pc:spChg chg="del">
          <ac:chgData name="Daniel Roman Ramirez" userId="bcbffcaa-2caf-4056-bfee-c66112b05c95" providerId="ADAL" clId="{543F705C-DDF3-4DBD-A728-DFCB806D4ECF}" dt="2020-05-25T20:25:52.763" v="1" actId="478"/>
          <ac:spMkLst>
            <pc:docMk/>
            <pc:sldMk cId="968779108" sldId="333"/>
            <ac:spMk id="24" creationId="{42FC1076-D0AE-41DF-9690-4332E8328F48}"/>
          </ac:spMkLst>
        </pc:spChg>
        <pc:spChg chg="del">
          <ac:chgData name="Daniel Roman Ramirez" userId="bcbffcaa-2caf-4056-bfee-c66112b05c95" providerId="ADAL" clId="{543F705C-DDF3-4DBD-A728-DFCB806D4ECF}" dt="2020-05-25T20:25:52.763" v="1" actId="478"/>
          <ac:spMkLst>
            <pc:docMk/>
            <pc:sldMk cId="968779108" sldId="333"/>
            <ac:spMk id="25" creationId="{8F8317DC-3575-4D50-A2E2-94C0AD1CB225}"/>
          </ac:spMkLst>
        </pc:spChg>
        <pc:spChg chg="del">
          <ac:chgData name="Daniel Roman Ramirez" userId="bcbffcaa-2caf-4056-bfee-c66112b05c95" providerId="ADAL" clId="{543F705C-DDF3-4DBD-A728-DFCB806D4ECF}" dt="2020-05-25T20:25:52.763" v="1" actId="478"/>
          <ac:spMkLst>
            <pc:docMk/>
            <pc:sldMk cId="968779108" sldId="333"/>
            <ac:spMk id="32" creationId="{2FA60864-EB44-462B-9082-68BCFBC3876F}"/>
          </ac:spMkLst>
        </pc:spChg>
        <pc:spChg chg="del">
          <ac:chgData name="Daniel Roman Ramirez" userId="bcbffcaa-2caf-4056-bfee-c66112b05c95" providerId="ADAL" clId="{543F705C-DDF3-4DBD-A728-DFCB806D4ECF}" dt="2020-05-25T20:25:52.763" v="1" actId="478"/>
          <ac:spMkLst>
            <pc:docMk/>
            <pc:sldMk cId="968779108" sldId="333"/>
            <ac:spMk id="34" creationId="{B8D1E77C-25B0-4D59-9C85-7D131E93E49B}"/>
          </ac:spMkLst>
        </pc:spChg>
        <pc:spChg chg="del">
          <ac:chgData name="Daniel Roman Ramirez" userId="bcbffcaa-2caf-4056-bfee-c66112b05c95" providerId="ADAL" clId="{543F705C-DDF3-4DBD-A728-DFCB806D4ECF}" dt="2020-05-25T20:25:52.763" v="1" actId="478"/>
          <ac:spMkLst>
            <pc:docMk/>
            <pc:sldMk cId="968779108" sldId="333"/>
            <ac:spMk id="35" creationId="{7225D718-D43F-4A7E-AC27-EC3D1D434DE3}"/>
          </ac:spMkLst>
        </pc:spChg>
        <pc:spChg chg="del">
          <ac:chgData name="Daniel Roman Ramirez" userId="bcbffcaa-2caf-4056-bfee-c66112b05c95" providerId="ADAL" clId="{543F705C-DDF3-4DBD-A728-DFCB806D4ECF}" dt="2020-05-25T20:25:52.763" v="1" actId="478"/>
          <ac:spMkLst>
            <pc:docMk/>
            <pc:sldMk cId="968779108" sldId="333"/>
            <ac:spMk id="37" creationId="{A3826A62-4154-4F7A-93E9-1869E7721A48}"/>
          </ac:spMkLst>
        </pc:spChg>
        <pc:spChg chg="del">
          <ac:chgData name="Daniel Roman Ramirez" userId="bcbffcaa-2caf-4056-bfee-c66112b05c95" providerId="ADAL" clId="{543F705C-DDF3-4DBD-A728-DFCB806D4ECF}" dt="2020-05-25T20:25:52.763" v="1" actId="478"/>
          <ac:spMkLst>
            <pc:docMk/>
            <pc:sldMk cId="968779108" sldId="333"/>
            <ac:spMk id="38" creationId="{D8CED567-78B7-48D3-9E95-A262ECB74845}"/>
          </ac:spMkLst>
        </pc:spChg>
        <pc:spChg chg="del">
          <ac:chgData name="Daniel Roman Ramirez" userId="bcbffcaa-2caf-4056-bfee-c66112b05c95" providerId="ADAL" clId="{543F705C-DDF3-4DBD-A728-DFCB806D4ECF}" dt="2020-05-25T20:25:52.763" v="1" actId="478"/>
          <ac:spMkLst>
            <pc:docMk/>
            <pc:sldMk cId="968779108" sldId="333"/>
            <ac:spMk id="39" creationId="{D25CA212-A070-4EE3-923D-317B6EA7EC05}"/>
          </ac:spMkLst>
        </pc:spChg>
        <pc:spChg chg="mod">
          <ac:chgData name="Daniel Roman Ramirez" userId="bcbffcaa-2caf-4056-bfee-c66112b05c95" providerId="ADAL" clId="{543F705C-DDF3-4DBD-A728-DFCB806D4ECF}" dt="2020-05-25T20:26:13.559" v="38" actId="20577"/>
          <ac:spMkLst>
            <pc:docMk/>
            <pc:sldMk cId="968779108" sldId="333"/>
            <ac:spMk id="45" creationId="{940E8B76-E4E4-4600-B4FA-26E77AD0BA05}"/>
          </ac:spMkLst>
        </pc:spChg>
        <pc:spChg chg="add del mod">
          <ac:chgData name="Daniel Roman Ramirez" userId="bcbffcaa-2caf-4056-bfee-c66112b05c95" providerId="ADAL" clId="{543F705C-DDF3-4DBD-A728-DFCB806D4ECF}" dt="2020-05-25T20:48:37.034" v="49" actId="478"/>
          <ac:spMkLst>
            <pc:docMk/>
            <pc:sldMk cId="968779108" sldId="333"/>
            <ac:spMk id="74" creationId="{72FB3D41-4580-4A2D-9041-3D7A7D4CDC74}"/>
          </ac:spMkLst>
        </pc:spChg>
        <pc:spChg chg="add del mod">
          <ac:chgData name="Daniel Roman Ramirez" userId="bcbffcaa-2caf-4056-bfee-c66112b05c95" providerId="ADAL" clId="{543F705C-DDF3-4DBD-A728-DFCB806D4ECF}" dt="2020-05-25T20:48:31.156" v="46"/>
          <ac:spMkLst>
            <pc:docMk/>
            <pc:sldMk cId="968779108" sldId="333"/>
            <ac:spMk id="75" creationId="{5B55E7AF-B649-40D6-B49F-333D791E0160}"/>
          </ac:spMkLst>
        </pc:spChg>
        <pc:spChg chg="add del mod">
          <ac:chgData name="Daniel Roman Ramirez" userId="bcbffcaa-2caf-4056-bfee-c66112b05c95" providerId="ADAL" clId="{543F705C-DDF3-4DBD-A728-DFCB806D4ECF}" dt="2020-05-25T21:04:48.377" v="669" actId="478"/>
          <ac:spMkLst>
            <pc:docMk/>
            <pc:sldMk cId="968779108" sldId="333"/>
            <ac:spMk id="76" creationId="{BC819084-3FA7-4304-8495-647566D8A6B7}"/>
          </ac:spMkLst>
        </pc:spChg>
        <pc:spChg chg="add mod">
          <ac:chgData name="Daniel Roman Ramirez" userId="bcbffcaa-2caf-4056-bfee-c66112b05c95" providerId="ADAL" clId="{543F705C-DDF3-4DBD-A728-DFCB806D4ECF}" dt="2020-05-25T21:05:12.488" v="676" actId="1076"/>
          <ac:spMkLst>
            <pc:docMk/>
            <pc:sldMk cId="968779108" sldId="333"/>
            <ac:spMk id="77" creationId="{38D1738A-829C-43AB-8891-DB0624C5841A}"/>
          </ac:spMkLst>
        </pc:spChg>
        <pc:spChg chg="add mod">
          <ac:chgData name="Daniel Roman Ramirez" userId="bcbffcaa-2caf-4056-bfee-c66112b05c95" providerId="ADAL" clId="{543F705C-DDF3-4DBD-A728-DFCB806D4ECF}" dt="2020-05-25T21:05:10.046" v="675" actId="1076"/>
          <ac:spMkLst>
            <pc:docMk/>
            <pc:sldMk cId="968779108" sldId="333"/>
            <ac:spMk id="78" creationId="{C3955223-308A-4912-917C-7EE882CA8CD5}"/>
          </ac:spMkLst>
        </pc:spChg>
        <pc:spChg chg="add mod">
          <ac:chgData name="Daniel Roman Ramirez" userId="bcbffcaa-2caf-4056-bfee-c66112b05c95" providerId="ADAL" clId="{543F705C-DDF3-4DBD-A728-DFCB806D4ECF}" dt="2020-05-25T21:05:14.704" v="677" actId="1076"/>
          <ac:spMkLst>
            <pc:docMk/>
            <pc:sldMk cId="968779108" sldId="333"/>
            <ac:spMk id="79" creationId="{D92566D5-A9BF-4AA3-BCF7-49B858E0DAF3}"/>
          </ac:spMkLst>
        </pc:spChg>
        <pc:grpChg chg="del">
          <ac:chgData name="Daniel Roman Ramirez" userId="bcbffcaa-2caf-4056-bfee-c66112b05c95" providerId="ADAL" clId="{543F705C-DDF3-4DBD-A728-DFCB806D4ECF}" dt="2020-05-25T20:25:52.763" v="1" actId="478"/>
          <ac:grpSpMkLst>
            <pc:docMk/>
            <pc:sldMk cId="968779108" sldId="333"/>
            <ac:grpSpMk id="23" creationId="{434510E4-5F6C-4E37-B408-997739A4BCF5}"/>
          </ac:grpSpMkLst>
        </pc:grpChg>
        <pc:picChg chg="add mod">
          <ac:chgData name="Daniel Roman Ramirez" userId="bcbffcaa-2caf-4056-bfee-c66112b05c95" providerId="ADAL" clId="{543F705C-DDF3-4DBD-A728-DFCB806D4ECF}" dt="2020-05-25T21:04:29.458" v="661" actId="1076"/>
          <ac:picMkLst>
            <pc:docMk/>
            <pc:sldMk cId="968779108" sldId="333"/>
            <ac:picMk id="1026" creationId="{0E8BF6E1-3818-4961-A292-18BF9DCCE5CC}"/>
          </ac:picMkLst>
        </pc:picChg>
        <pc:picChg chg="add mod">
          <ac:chgData name="Daniel Roman Ramirez" userId="bcbffcaa-2caf-4056-bfee-c66112b05c95" providerId="ADAL" clId="{543F705C-DDF3-4DBD-A728-DFCB806D4ECF}" dt="2020-05-25T21:04:33.485" v="663" actId="1076"/>
          <ac:picMkLst>
            <pc:docMk/>
            <pc:sldMk cId="968779108" sldId="333"/>
            <ac:picMk id="1028" creationId="{4726B49C-B8A2-497F-97CF-AE8A7D917F48}"/>
          </ac:picMkLst>
        </pc:picChg>
        <pc:cxnChg chg="del">
          <ac:chgData name="Daniel Roman Ramirez" userId="bcbffcaa-2caf-4056-bfee-c66112b05c95" providerId="ADAL" clId="{543F705C-DDF3-4DBD-A728-DFCB806D4ECF}" dt="2020-05-25T20:25:52.763" v="1" actId="478"/>
          <ac:cxnSpMkLst>
            <pc:docMk/>
            <pc:sldMk cId="968779108" sldId="333"/>
            <ac:cxnSpMk id="33" creationId="{2B72D25B-8093-4571-87AA-0419AAFB6878}"/>
          </ac:cxnSpMkLst>
        </pc:cxnChg>
        <pc:cxnChg chg="del">
          <ac:chgData name="Daniel Roman Ramirez" userId="bcbffcaa-2caf-4056-bfee-c66112b05c95" providerId="ADAL" clId="{543F705C-DDF3-4DBD-A728-DFCB806D4ECF}" dt="2020-05-25T20:25:52.763" v="1" actId="478"/>
          <ac:cxnSpMkLst>
            <pc:docMk/>
            <pc:sldMk cId="968779108" sldId="333"/>
            <ac:cxnSpMk id="36" creationId="{8562961B-4D05-4624-A746-133325E8D543}"/>
          </ac:cxnSpMkLst>
        </pc:cxnChg>
        <pc:cxnChg chg="del">
          <ac:chgData name="Daniel Roman Ramirez" userId="bcbffcaa-2caf-4056-bfee-c66112b05c95" providerId="ADAL" clId="{543F705C-DDF3-4DBD-A728-DFCB806D4ECF}" dt="2020-05-25T20:25:52.763" v="1" actId="478"/>
          <ac:cxnSpMkLst>
            <pc:docMk/>
            <pc:sldMk cId="968779108" sldId="333"/>
            <ac:cxnSpMk id="41" creationId="{7C35C315-7134-4899-A2EA-2962E3419B81}"/>
          </ac:cxnSpMkLst>
        </pc:cxnChg>
        <pc:cxnChg chg="del">
          <ac:chgData name="Daniel Roman Ramirez" userId="bcbffcaa-2caf-4056-bfee-c66112b05c95" providerId="ADAL" clId="{543F705C-DDF3-4DBD-A728-DFCB806D4ECF}" dt="2020-05-25T20:25:52.763" v="1" actId="478"/>
          <ac:cxnSpMkLst>
            <pc:docMk/>
            <pc:sldMk cId="968779108" sldId="333"/>
            <ac:cxnSpMk id="44" creationId="{077C7DF1-5EEE-421A-9197-43844B7E08D1}"/>
          </ac:cxnSpMkLst>
        </pc:cxnChg>
      </pc:sldChg>
      <pc:sldChg chg="addSp delSp modSp add mod">
        <pc:chgData name="Daniel Roman Ramirez" userId="bcbffcaa-2caf-4056-bfee-c66112b05c95" providerId="ADAL" clId="{543F705C-DDF3-4DBD-A728-DFCB806D4ECF}" dt="2020-05-25T21:30:17.988" v="788" actId="2085"/>
        <pc:sldMkLst>
          <pc:docMk/>
          <pc:sldMk cId="2887283019" sldId="334"/>
        </pc:sldMkLst>
        <pc:spChg chg="add del mod">
          <ac:chgData name="Daniel Roman Ramirez" userId="bcbffcaa-2caf-4056-bfee-c66112b05c95" providerId="ADAL" clId="{543F705C-DDF3-4DBD-A728-DFCB806D4ECF}" dt="2020-05-25T21:29:31.488" v="770" actId="478"/>
          <ac:spMkLst>
            <pc:docMk/>
            <pc:sldMk cId="2887283019" sldId="334"/>
            <ac:spMk id="3" creationId="{99247C9D-5D51-4FDC-A07F-A702153BA99F}"/>
          </ac:spMkLst>
        </pc:spChg>
        <pc:spChg chg="del">
          <ac:chgData name="Daniel Roman Ramirez" userId="bcbffcaa-2caf-4056-bfee-c66112b05c95" providerId="ADAL" clId="{543F705C-DDF3-4DBD-A728-DFCB806D4ECF}" dt="2020-05-25T21:06:41.676" v="681" actId="478"/>
          <ac:spMkLst>
            <pc:docMk/>
            <pc:sldMk cId="2887283019" sldId="334"/>
            <ac:spMk id="6" creationId="{EBA72C8A-0FE9-484A-81D5-A29026059CAF}"/>
          </ac:spMkLst>
        </pc:spChg>
        <pc:spChg chg="del">
          <ac:chgData name="Daniel Roman Ramirez" userId="bcbffcaa-2caf-4056-bfee-c66112b05c95" providerId="ADAL" clId="{543F705C-DDF3-4DBD-A728-DFCB806D4ECF}" dt="2020-05-25T21:06:41.676" v="681" actId="478"/>
          <ac:spMkLst>
            <pc:docMk/>
            <pc:sldMk cId="2887283019" sldId="334"/>
            <ac:spMk id="8" creationId="{9C34E061-F93B-4DD8-A276-7DEBE98AA0C8}"/>
          </ac:spMkLst>
        </pc:spChg>
        <pc:spChg chg="add mod">
          <ac:chgData name="Daniel Roman Ramirez" userId="bcbffcaa-2caf-4056-bfee-c66112b05c95" providerId="ADAL" clId="{543F705C-DDF3-4DBD-A728-DFCB806D4ECF}" dt="2020-05-25T21:30:17.988" v="788" actId="2085"/>
          <ac:spMkLst>
            <pc:docMk/>
            <pc:sldMk cId="2887283019" sldId="334"/>
            <ac:spMk id="9" creationId="{6A37AF4E-C3A0-4118-AFA5-9C8DC971EF06}"/>
          </ac:spMkLst>
        </pc:spChg>
        <pc:spChg chg="mod">
          <ac:chgData name="Daniel Roman Ramirez" userId="bcbffcaa-2caf-4056-bfee-c66112b05c95" providerId="ADAL" clId="{543F705C-DDF3-4DBD-A728-DFCB806D4ECF}" dt="2020-05-25T21:07:18.602" v="722" actId="20577"/>
          <ac:spMkLst>
            <pc:docMk/>
            <pc:sldMk cId="2887283019" sldId="334"/>
            <ac:spMk id="45" creationId="{940E8B76-E4E4-4600-B4FA-26E77AD0BA05}"/>
          </ac:spMkLst>
        </pc:spChg>
        <pc:spChg chg="del">
          <ac:chgData name="Daniel Roman Ramirez" userId="bcbffcaa-2caf-4056-bfee-c66112b05c95" providerId="ADAL" clId="{543F705C-DDF3-4DBD-A728-DFCB806D4ECF}" dt="2020-05-25T21:06:41.676" v="681" actId="478"/>
          <ac:spMkLst>
            <pc:docMk/>
            <pc:sldMk cId="2887283019" sldId="334"/>
            <ac:spMk id="77" creationId="{38D1738A-829C-43AB-8891-DB0624C5841A}"/>
          </ac:spMkLst>
        </pc:spChg>
        <pc:spChg chg="del">
          <ac:chgData name="Daniel Roman Ramirez" userId="bcbffcaa-2caf-4056-bfee-c66112b05c95" providerId="ADAL" clId="{543F705C-DDF3-4DBD-A728-DFCB806D4ECF}" dt="2020-05-25T21:06:43.687" v="682" actId="478"/>
          <ac:spMkLst>
            <pc:docMk/>
            <pc:sldMk cId="2887283019" sldId="334"/>
            <ac:spMk id="78" creationId="{C3955223-308A-4912-917C-7EE882CA8CD5}"/>
          </ac:spMkLst>
        </pc:spChg>
        <pc:spChg chg="del">
          <ac:chgData name="Daniel Roman Ramirez" userId="bcbffcaa-2caf-4056-bfee-c66112b05c95" providerId="ADAL" clId="{543F705C-DDF3-4DBD-A728-DFCB806D4ECF}" dt="2020-05-25T21:06:41.676" v="681" actId="478"/>
          <ac:spMkLst>
            <pc:docMk/>
            <pc:sldMk cId="2887283019" sldId="334"/>
            <ac:spMk id="79" creationId="{D92566D5-A9BF-4AA3-BCF7-49B858E0DAF3}"/>
          </ac:spMkLst>
        </pc:spChg>
        <pc:picChg chg="add del mod">
          <ac:chgData name="Daniel Roman Ramirez" userId="bcbffcaa-2caf-4056-bfee-c66112b05c95" providerId="ADAL" clId="{543F705C-DDF3-4DBD-A728-DFCB806D4ECF}" dt="2020-05-25T21:27:53.991" v="746" actId="478"/>
          <ac:picMkLst>
            <pc:docMk/>
            <pc:sldMk cId="2887283019" sldId="334"/>
            <ac:picMk id="2" creationId="{CE0CF3DE-D46D-4092-923D-3BDEDA29F387}"/>
          </ac:picMkLst>
        </pc:picChg>
        <pc:picChg chg="add mod">
          <ac:chgData name="Daniel Roman Ramirez" userId="bcbffcaa-2caf-4056-bfee-c66112b05c95" providerId="ADAL" clId="{543F705C-DDF3-4DBD-A728-DFCB806D4ECF}" dt="2020-05-25T21:29:01.296" v="760" actId="1076"/>
          <ac:picMkLst>
            <pc:docMk/>
            <pc:sldMk cId="2887283019" sldId="334"/>
            <ac:picMk id="4" creationId="{DB325AEF-ECEB-4B09-AB00-DE03AF741991}"/>
          </ac:picMkLst>
        </pc:picChg>
        <pc:picChg chg="add mod">
          <ac:chgData name="Daniel Roman Ramirez" userId="bcbffcaa-2caf-4056-bfee-c66112b05c95" providerId="ADAL" clId="{543F705C-DDF3-4DBD-A728-DFCB806D4ECF}" dt="2020-05-25T21:29:57.054" v="784" actId="1076"/>
          <ac:picMkLst>
            <pc:docMk/>
            <pc:sldMk cId="2887283019" sldId="334"/>
            <ac:picMk id="7" creationId="{F30E4E22-B070-4A5A-A6F8-64F9BF2AC3A0}"/>
          </ac:picMkLst>
        </pc:picChg>
        <pc:picChg chg="del">
          <ac:chgData name="Daniel Roman Ramirez" userId="bcbffcaa-2caf-4056-bfee-c66112b05c95" providerId="ADAL" clId="{543F705C-DDF3-4DBD-A728-DFCB806D4ECF}" dt="2020-05-25T21:06:36.359" v="679" actId="478"/>
          <ac:picMkLst>
            <pc:docMk/>
            <pc:sldMk cId="2887283019" sldId="334"/>
            <ac:picMk id="1026" creationId="{0E8BF6E1-3818-4961-A292-18BF9DCCE5CC}"/>
          </ac:picMkLst>
        </pc:picChg>
        <pc:picChg chg="del">
          <ac:chgData name="Daniel Roman Ramirez" userId="bcbffcaa-2caf-4056-bfee-c66112b05c95" providerId="ADAL" clId="{543F705C-DDF3-4DBD-A728-DFCB806D4ECF}" dt="2020-05-25T21:06:41.676" v="681" actId="478"/>
          <ac:picMkLst>
            <pc:docMk/>
            <pc:sldMk cId="2887283019" sldId="334"/>
            <ac:picMk id="1028" creationId="{4726B49C-B8A2-497F-97CF-AE8A7D917F48}"/>
          </ac:picMkLst>
        </pc:picChg>
        <pc:picChg chg="add mod">
          <ac:chgData name="Daniel Roman Ramirez" userId="bcbffcaa-2caf-4056-bfee-c66112b05c95" providerId="ADAL" clId="{543F705C-DDF3-4DBD-A728-DFCB806D4ECF}" dt="2020-05-25T21:08:45.557" v="726" actId="1076"/>
          <ac:picMkLst>
            <pc:docMk/>
            <pc:sldMk cId="2887283019" sldId="334"/>
            <ac:picMk id="2050" creationId="{F7A1FB80-6991-406E-BC88-6DA764F5AF33}"/>
          </ac:picMkLst>
        </pc:picChg>
        <pc:picChg chg="add mod">
          <ac:chgData name="Daniel Roman Ramirez" userId="bcbffcaa-2caf-4056-bfee-c66112b05c95" providerId="ADAL" clId="{543F705C-DDF3-4DBD-A728-DFCB806D4ECF}" dt="2020-05-25T21:29:55.413" v="783" actId="1076"/>
          <ac:picMkLst>
            <pc:docMk/>
            <pc:sldMk cId="2887283019" sldId="334"/>
            <ac:picMk id="2052" creationId="{FEC6F22B-C81F-4392-B8AB-A36E2180A063}"/>
          </ac:picMkLst>
        </pc:picChg>
      </pc:sldChg>
      <pc:sldChg chg="addSp delSp modSp add mod">
        <pc:chgData name="Daniel Roman Ramirez" userId="bcbffcaa-2caf-4056-bfee-c66112b05c95" providerId="ADAL" clId="{543F705C-DDF3-4DBD-A728-DFCB806D4ECF}" dt="2020-05-26T01:50:45.067" v="1056" actId="1076"/>
        <pc:sldMkLst>
          <pc:docMk/>
          <pc:sldMk cId="2886653845" sldId="335"/>
        </pc:sldMkLst>
        <pc:spChg chg="add del">
          <ac:chgData name="Daniel Roman Ramirez" userId="bcbffcaa-2caf-4056-bfee-c66112b05c95" providerId="ADAL" clId="{543F705C-DDF3-4DBD-A728-DFCB806D4ECF}" dt="2020-05-26T01:39:51.804" v="1033"/>
          <ac:spMkLst>
            <pc:docMk/>
            <pc:sldMk cId="2886653845" sldId="335"/>
            <ac:spMk id="2" creationId="{73D239E3-D348-40D3-AB68-A0DF0BCD248C}"/>
          </ac:spMkLst>
        </pc:spChg>
        <pc:spChg chg="add del">
          <ac:chgData name="Daniel Roman Ramirez" userId="bcbffcaa-2caf-4056-bfee-c66112b05c95" providerId="ADAL" clId="{543F705C-DDF3-4DBD-A728-DFCB806D4ECF}" dt="2020-05-26T01:40:01.812" v="1035"/>
          <ac:spMkLst>
            <pc:docMk/>
            <pc:sldMk cId="2886653845" sldId="335"/>
            <ac:spMk id="3" creationId="{0A8482EC-0427-470B-98DA-0FFE0B69ED21}"/>
          </ac:spMkLst>
        </pc:spChg>
        <pc:spChg chg="del">
          <ac:chgData name="Daniel Roman Ramirez" userId="bcbffcaa-2caf-4056-bfee-c66112b05c95" providerId="ADAL" clId="{543F705C-DDF3-4DBD-A728-DFCB806D4ECF}" dt="2020-05-26T01:20:58.795" v="792" actId="478"/>
          <ac:spMkLst>
            <pc:docMk/>
            <pc:sldMk cId="2886653845" sldId="335"/>
            <ac:spMk id="9" creationId="{6A37AF4E-C3A0-4118-AFA5-9C8DC971EF06}"/>
          </ac:spMkLst>
        </pc:spChg>
        <pc:spChg chg="add mod">
          <ac:chgData name="Daniel Roman Ramirez" userId="bcbffcaa-2caf-4056-bfee-c66112b05c95" providerId="ADAL" clId="{543F705C-DDF3-4DBD-A728-DFCB806D4ECF}" dt="2020-05-26T01:45:56.205" v="1048" actId="1076"/>
          <ac:spMkLst>
            <pc:docMk/>
            <pc:sldMk cId="2886653845" sldId="335"/>
            <ac:spMk id="41" creationId="{9E80D618-56CA-4F64-839C-1FA2073E9CD6}"/>
          </ac:spMkLst>
        </pc:spChg>
        <pc:spChg chg="mod">
          <ac:chgData name="Daniel Roman Ramirez" userId="bcbffcaa-2caf-4056-bfee-c66112b05c95" providerId="ADAL" clId="{543F705C-DDF3-4DBD-A728-DFCB806D4ECF}" dt="2020-05-26T01:28:27.907" v="803" actId="20577"/>
          <ac:spMkLst>
            <pc:docMk/>
            <pc:sldMk cId="2886653845" sldId="335"/>
            <ac:spMk id="45" creationId="{940E8B76-E4E4-4600-B4FA-26E77AD0BA05}"/>
          </ac:spMkLst>
        </pc:spChg>
        <pc:picChg chg="del">
          <ac:chgData name="Daniel Roman Ramirez" userId="bcbffcaa-2caf-4056-bfee-c66112b05c95" providerId="ADAL" clId="{543F705C-DDF3-4DBD-A728-DFCB806D4ECF}" dt="2020-05-26T01:20:56.771" v="790" actId="478"/>
          <ac:picMkLst>
            <pc:docMk/>
            <pc:sldMk cId="2886653845" sldId="335"/>
            <ac:picMk id="4" creationId="{DB325AEF-ECEB-4B09-AB00-DE03AF741991}"/>
          </ac:picMkLst>
        </pc:picChg>
        <pc:picChg chg="del">
          <ac:chgData name="Daniel Roman Ramirez" userId="bcbffcaa-2caf-4056-bfee-c66112b05c95" providerId="ADAL" clId="{543F705C-DDF3-4DBD-A728-DFCB806D4ECF}" dt="2020-05-26T01:20:57.848" v="791" actId="478"/>
          <ac:picMkLst>
            <pc:docMk/>
            <pc:sldMk cId="2886653845" sldId="335"/>
            <ac:picMk id="7" creationId="{F30E4E22-B070-4A5A-A6F8-64F9BF2AC3A0}"/>
          </ac:picMkLst>
        </pc:picChg>
        <pc:picChg chg="del">
          <ac:chgData name="Daniel Roman Ramirez" userId="bcbffcaa-2caf-4056-bfee-c66112b05c95" providerId="ADAL" clId="{543F705C-DDF3-4DBD-A728-DFCB806D4ECF}" dt="2020-05-26T01:50:32.468" v="1049" actId="478"/>
          <ac:picMkLst>
            <pc:docMk/>
            <pc:sldMk cId="2886653845" sldId="335"/>
            <ac:picMk id="2050" creationId="{F7A1FB80-6991-406E-BC88-6DA764F5AF33}"/>
          </ac:picMkLst>
        </pc:picChg>
        <pc:picChg chg="del">
          <ac:chgData name="Daniel Roman Ramirez" userId="bcbffcaa-2caf-4056-bfee-c66112b05c95" providerId="ADAL" clId="{543F705C-DDF3-4DBD-A728-DFCB806D4ECF}" dt="2020-05-26T01:20:59.483" v="793" actId="478"/>
          <ac:picMkLst>
            <pc:docMk/>
            <pc:sldMk cId="2886653845" sldId="335"/>
            <ac:picMk id="2052" creationId="{FEC6F22B-C81F-4392-B8AB-A36E2180A063}"/>
          </ac:picMkLst>
        </pc:picChg>
        <pc:picChg chg="add mod">
          <ac:chgData name="Daniel Roman Ramirez" userId="bcbffcaa-2caf-4056-bfee-c66112b05c95" providerId="ADAL" clId="{543F705C-DDF3-4DBD-A728-DFCB806D4ECF}" dt="2020-05-26T01:50:45.067" v="1056" actId="1076"/>
          <ac:picMkLst>
            <pc:docMk/>
            <pc:sldMk cId="2886653845" sldId="335"/>
            <ac:picMk id="3076" creationId="{ACDF2C7C-168A-4DC4-8747-0526F9749CFD}"/>
          </ac:picMkLst>
        </pc:picChg>
      </pc:sldChg>
    </pc:docChg>
  </pc:docChgLst>
  <pc:docChgLst>
    <pc:chgData name="Carlos Alberto Cerro Espinal" userId="S::cacerroe@eafit.edu.co::cd293743-4081-4836-844a-603631786e36" providerId="AD" clId="Web-{8EA78B97-ACB1-4E4B-93C4-8292DE0CAE60}"/>
    <pc:docChg chg="modSld">
      <pc:chgData name="Carlos Alberto Cerro Espinal" userId="S::cacerroe@eafit.edu.co::cd293743-4081-4836-844a-603631786e36" providerId="AD" clId="Web-{8EA78B97-ACB1-4E4B-93C4-8292DE0CAE60}" dt="2020-05-25T17:09:43.352" v="32" actId="1076"/>
      <pc:docMkLst>
        <pc:docMk/>
      </pc:docMkLst>
      <pc:sldChg chg="addSp delSp modSp">
        <pc:chgData name="Carlos Alberto Cerro Espinal" userId="S::cacerroe@eafit.edu.co::cd293743-4081-4836-844a-603631786e36" providerId="AD" clId="Web-{8EA78B97-ACB1-4E4B-93C4-8292DE0CAE60}" dt="2020-05-25T17:09:43.352" v="32" actId="1076"/>
        <pc:sldMkLst>
          <pc:docMk/>
          <pc:sldMk cId="1685321828" sldId="325"/>
        </pc:sldMkLst>
        <pc:spChg chg="mod">
          <ac:chgData name="Carlos Alberto Cerro Espinal" userId="S::cacerroe@eafit.edu.co::cd293743-4081-4836-844a-603631786e36" providerId="AD" clId="Web-{8EA78B97-ACB1-4E4B-93C4-8292DE0CAE60}" dt="2020-05-25T17:09:43.352" v="32" actId="1076"/>
          <ac:spMkLst>
            <pc:docMk/>
            <pc:sldMk cId="1685321828" sldId="325"/>
            <ac:spMk id="44" creationId="{EDBD4DC0-1F40-43DA-9A87-4825A355A809}"/>
          </ac:spMkLst>
        </pc:spChg>
        <pc:spChg chg="mod">
          <ac:chgData name="Carlos Alberto Cerro Espinal" userId="S::cacerroe@eafit.edu.co::cd293743-4081-4836-844a-603631786e36" providerId="AD" clId="Web-{8EA78B97-ACB1-4E4B-93C4-8292DE0CAE60}" dt="2020-05-25T17:08:23.329" v="27" actId="1076"/>
          <ac:spMkLst>
            <pc:docMk/>
            <pc:sldMk cId="1685321828" sldId="325"/>
            <ac:spMk id="50" creationId="{EDBD4DC0-1F40-43DA-9A87-4825A355A809}"/>
          </ac:spMkLst>
        </pc:spChg>
        <pc:spChg chg="add">
          <ac:chgData name="Carlos Alberto Cerro Espinal" userId="S::cacerroe@eafit.edu.co::cd293743-4081-4836-844a-603631786e36" providerId="AD" clId="Web-{8EA78B97-ACB1-4E4B-93C4-8292DE0CAE60}" dt="2020-05-25T17:05:13.813" v="12"/>
          <ac:spMkLst>
            <pc:docMk/>
            <pc:sldMk cId="1685321828" sldId="325"/>
            <ac:spMk id="104" creationId="{862762FC-9287-4D75-8A64-70052EAD709B}"/>
          </ac:spMkLst>
        </pc:spChg>
        <pc:spChg chg="add">
          <ac:chgData name="Carlos Alberto Cerro Espinal" userId="S::cacerroe@eafit.edu.co::cd293743-4081-4836-844a-603631786e36" providerId="AD" clId="Web-{8EA78B97-ACB1-4E4B-93C4-8292DE0CAE60}" dt="2020-05-25T17:05:13.813" v="12"/>
          <ac:spMkLst>
            <pc:docMk/>
            <pc:sldMk cId="1685321828" sldId="325"/>
            <ac:spMk id="105" creationId="{BD665B22-641C-420F-98DD-11D0589D4CDA}"/>
          </ac:spMkLst>
        </pc:spChg>
        <pc:spChg chg="add">
          <ac:chgData name="Carlos Alberto Cerro Espinal" userId="S::cacerroe@eafit.edu.co::cd293743-4081-4836-844a-603631786e36" providerId="AD" clId="Web-{8EA78B97-ACB1-4E4B-93C4-8292DE0CAE60}" dt="2020-05-25T17:05:13.813" v="12"/>
          <ac:spMkLst>
            <pc:docMk/>
            <pc:sldMk cId="1685321828" sldId="325"/>
            <ac:spMk id="106" creationId="{93229268-9F5B-4938-A824-393430D048BA}"/>
          </ac:spMkLst>
        </pc:spChg>
        <pc:spChg chg="add">
          <ac:chgData name="Carlos Alberto Cerro Espinal" userId="S::cacerroe@eafit.edu.co::cd293743-4081-4836-844a-603631786e36" providerId="AD" clId="Web-{8EA78B97-ACB1-4E4B-93C4-8292DE0CAE60}" dt="2020-05-25T17:05:13.813" v="12"/>
          <ac:spMkLst>
            <pc:docMk/>
            <pc:sldMk cId="1685321828" sldId="325"/>
            <ac:spMk id="107" creationId="{505FAB63-4DA6-445F-A9A1-BB9E449BBF1E}"/>
          </ac:spMkLst>
        </pc:spChg>
        <pc:spChg chg="add">
          <ac:chgData name="Carlos Alberto Cerro Espinal" userId="S::cacerroe@eafit.edu.co::cd293743-4081-4836-844a-603631786e36" providerId="AD" clId="Web-{8EA78B97-ACB1-4E4B-93C4-8292DE0CAE60}" dt="2020-05-25T17:05:13.813" v="12"/>
          <ac:spMkLst>
            <pc:docMk/>
            <pc:sldMk cId="1685321828" sldId="325"/>
            <ac:spMk id="108" creationId="{F42269FA-953C-44ED-86AF-80C3E1ECE7CA}"/>
          </ac:spMkLst>
        </pc:spChg>
        <pc:spChg chg="add">
          <ac:chgData name="Carlos Alberto Cerro Espinal" userId="S::cacerroe@eafit.edu.co::cd293743-4081-4836-844a-603631786e36" providerId="AD" clId="Web-{8EA78B97-ACB1-4E4B-93C4-8292DE0CAE60}" dt="2020-05-25T17:05:13.813" v="12"/>
          <ac:spMkLst>
            <pc:docMk/>
            <pc:sldMk cId="1685321828" sldId="325"/>
            <ac:spMk id="109" creationId="{69221C39-38B9-43C8-9C15-0B7E90A9D59E}"/>
          </ac:spMkLst>
        </pc:spChg>
        <pc:spChg chg="add">
          <ac:chgData name="Carlos Alberto Cerro Espinal" userId="S::cacerroe@eafit.edu.co::cd293743-4081-4836-844a-603631786e36" providerId="AD" clId="Web-{8EA78B97-ACB1-4E4B-93C4-8292DE0CAE60}" dt="2020-05-25T17:05:13.813" v="12"/>
          <ac:spMkLst>
            <pc:docMk/>
            <pc:sldMk cId="1685321828" sldId="325"/>
            <ac:spMk id="110" creationId="{93666161-5C1F-4736-82AB-37CEE1941A99}"/>
          </ac:spMkLst>
        </pc:spChg>
        <pc:spChg chg="add">
          <ac:chgData name="Carlos Alberto Cerro Espinal" userId="S::cacerroe@eafit.edu.co::cd293743-4081-4836-844a-603631786e36" providerId="AD" clId="Web-{8EA78B97-ACB1-4E4B-93C4-8292DE0CAE60}" dt="2020-05-25T17:05:13.813" v="12"/>
          <ac:spMkLst>
            <pc:docMk/>
            <pc:sldMk cId="1685321828" sldId="325"/>
            <ac:spMk id="111" creationId="{B40FCA99-54AF-4DD2-BBF4-F4171ADAC185}"/>
          </ac:spMkLst>
        </pc:spChg>
        <pc:spChg chg="add">
          <ac:chgData name="Carlos Alberto Cerro Espinal" userId="S::cacerroe@eafit.edu.co::cd293743-4081-4836-844a-603631786e36" providerId="AD" clId="Web-{8EA78B97-ACB1-4E4B-93C4-8292DE0CAE60}" dt="2020-05-25T17:05:13.813" v="12"/>
          <ac:spMkLst>
            <pc:docMk/>
            <pc:sldMk cId="1685321828" sldId="325"/>
            <ac:spMk id="116" creationId="{EDA2DE01-C4BC-4388-AD0D-01517D9B1B65}"/>
          </ac:spMkLst>
        </pc:spChg>
        <pc:spChg chg="add">
          <ac:chgData name="Carlos Alberto Cerro Espinal" userId="S::cacerroe@eafit.edu.co::cd293743-4081-4836-844a-603631786e36" providerId="AD" clId="Web-{8EA78B97-ACB1-4E4B-93C4-8292DE0CAE60}" dt="2020-05-25T17:05:13.813" v="12"/>
          <ac:spMkLst>
            <pc:docMk/>
            <pc:sldMk cId="1685321828" sldId="325"/>
            <ac:spMk id="117" creationId="{ECC7EA70-C836-45B9-8397-F76E17289888}"/>
          </ac:spMkLst>
        </pc:spChg>
        <pc:spChg chg="mod">
          <ac:chgData name="Carlos Alberto Cerro Espinal" userId="S::cacerroe@eafit.edu.co::cd293743-4081-4836-844a-603631786e36" providerId="AD" clId="Web-{8EA78B97-ACB1-4E4B-93C4-8292DE0CAE60}" dt="2020-05-25T17:05:04.563" v="10" actId="1076"/>
          <ac:spMkLst>
            <pc:docMk/>
            <pc:sldMk cId="1685321828" sldId="325"/>
            <ac:spMk id="119" creationId="{24E94785-78E7-4E27-9625-40782017348F}"/>
          </ac:spMkLst>
        </pc:spChg>
        <pc:spChg chg="add">
          <ac:chgData name="Carlos Alberto Cerro Espinal" userId="S::cacerroe@eafit.edu.co::cd293743-4081-4836-844a-603631786e36" providerId="AD" clId="Web-{8EA78B97-ACB1-4E4B-93C4-8292DE0CAE60}" dt="2020-05-25T17:05:13.813" v="12"/>
          <ac:spMkLst>
            <pc:docMk/>
            <pc:sldMk cId="1685321828" sldId="325"/>
            <ac:spMk id="133" creationId="{DCD964E8-5B48-4B04-81F4-F7B37F1B452A}"/>
          </ac:spMkLst>
        </pc:spChg>
        <pc:grpChg chg="del mod">
          <ac:chgData name="Carlos Alberto Cerro Espinal" userId="S::cacerroe@eafit.edu.co::cd293743-4081-4836-844a-603631786e36" providerId="AD" clId="Web-{8EA78B97-ACB1-4E4B-93C4-8292DE0CAE60}" dt="2020-05-25T17:05:08.547" v="11"/>
          <ac:grpSpMkLst>
            <pc:docMk/>
            <pc:sldMk cId="1685321828" sldId="325"/>
            <ac:grpSpMk id="4" creationId="{12DB6112-DBFB-4C5A-905F-CF54064FFF68}"/>
          </ac:grpSpMkLst>
        </pc:grpChg>
        <pc:grpChg chg="mod">
          <ac:chgData name="Carlos Alberto Cerro Espinal" userId="S::cacerroe@eafit.edu.co::cd293743-4081-4836-844a-603631786e36" providerId="AD" clId="Web-{8EA78B97-ACB1-4E4B-93C4-8292DE0CAE60}" dt="2020-05-25T17:07:46.842" v="22" actId="1076"/>
          <ac:grpSpMkLst>
            <pc:docMk/>
            <pc:sldMk cId="1685321828" sldId="325"/>
            <ac:grpSpMk id="7" creationId="{8FB9806D-56D4-491F-8585-9A8AF24500F4}"/>
          </ac:grpSpMkLst>
        </pc:grpChg>
        <pc:grpChg chg="add mod">
          <ac:chgData name="Carlos Alberto Cerro Espinal" userId="S::cacerroe@eafit.edu.co::cd293743-4081-4836-844a-603631786e36" providerId="AD" clId="Web-{8EA78B97-ACB1-4E4B-93C4-8292DE0CAE60}" dt="2020-05-25T17:05:25.986" v="14" actId="1076"/>
          <ac:grpSpMkLst>
            <pc:docMk/>
            <pc:sldMk cId="1685321828" sldId="325"/>
            <ac:grpSpMk id="103" creationId="{8A7B60B0-D1EE-4B3C-9729-0E57AE766761}"/>
          </ac:grpSpMkLst>
        </pc:grpChg>
        <pc:picChg chg="mod">
          <ac:chgData name="Carlos Alberto Cerro Espinal" userId="S::cacerroe@eafit.edu.co::cd293743-4081-4836-844a-603631786e36" providerId="AD" clId="Web-{8EA78B97-ACB1-4E4B-93C4-8292DE0CAE60}" dt="2020-05-25T17:08:12.703" v="25" actId="1076"/>
          <ac:picMkLst>
            <pc:docMk/>
            <pc:sldMk cId="1685321828" sldId="325"/>
            <ac:picMk id="2" creationId="{389B2124-BE63-454B-89F1-2D15318FCADC}"/>
          </ac:picMkLst>
        </pc:picChg>
        <pc:picChg chg="mod">
          <ac:chgData name="Carlos Alberto Cerro Espinal" userId="S::cacerroe@eafit.edu.co::cd293743-4081-4836-844a-603631786e36" providerId="AD" clId="Web-{8EA78B97-ACB1-4E4B-93C4-8292DE0CAE60}" dt="2020-05-25T17:07:46.795" v="21" actId="1076"/>
          <ac:picMkLst>
            <pc:docMk/>
            <pc:sldMk cId="1685321828" sldId="325"/>
            <ac:picMk id="102" creationId="{B035B685-74E3-48C8-BEEC-36C37410FB69}"/>
          </ac:picMkLst>
        </pc:picChg>
        <pc:cxnChg chg="mod">
          <ac:chgData name="Carlos Alberto Cerro Espinal" userId="S::cacerroe@eafit.edu.co::cd293743-4081-4836-844a-603631786e36" providerId="AD" clId="Web-{8EA78B97-ACB1-4E4B-93C4-8292DE0CAE60}" dt="2020-05-25T17:07:59.546" v="24" actId="1076"/>
          <ac:cxnSpMkLst>
            <pc:docMk/>
            <pc:sldMk cId="1685321828" sldId="325"/>
            <ac:cxnSpMk id="54" creationId="{35A998EC-AD32-46E5-8F3D-7F9FBCC12E75}"/>
          </ac:cxnSpMkLst>
        </pc:cxnChg>
        <pc:cxnChg chg="mod">
          <ac:chgData name="Carlos Alberto Cerro Espinal" userId="S::cacerroe@eafit.edu.co::cd293743-4081-4836-844a-603631786e36" providerId="AD" clId="Web-{8EA78B97-ACB1-4E4B-93C4-8292DE0CAE60}" dt="2020-05-25T17:09:05.161" v="30" actId="1076"/>
          <ac:cxnSpMkLst>
            <pc:docMk/>
            <pc:sldMk cId="1685321828" sldId="325"/>
            <ac:cxnSpMk id="80" creationId="{DCA9018B-D731-448B-964E-02EE501B420B}"/>
          </ac:cxnSpMkLst>
        </pc:cxnChg>
        <pc:cxnChg chg="del mod">
          <ac:chgData name="Carlos Alberto Cerro Espinal" userId="S::cacerroe@eafit.edu.co::cd293743-4081-4836-844a-603631786e36" providerId="AD" clId="Web-{8EA78B97-ACB1-4E4B-93C4-8292DE0CAE60}" dt="2020-05-25T17:06:02.364" v="17"/>
          <ac:cxnSpMkLst>
            <pc:docMk/>
            <pc:sldMk cId="1685321828" sldId="325"/>
            <ac:cxnSpMk id="81" creationId="{35A998EC-AD32-46E5-8F3D-7F9FBCC12E75}"/>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89" creationId="{5F3CF762-C68D-4DFD-8FC9-E758D1100ECF}"/>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0" creationId="{AC84CF65-5A40-491F-9933-023BEC49F1F6}"/>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1" creationId="{FCB5A5F6-0BFF-460F-B54D-2BB156D8437C}"/>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2" creationId="{BAD7F1FF-DCE7-460D-98CB-7A473E4DB418}"/>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5" creationId="{80E367DE-FF3D-47B7-9E08-731E5B701A31}"/>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6" creationId="{D268DD9B-F539-4FEC-BCFF-6E6ABC4D0A15}"/>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7" creationId="{2F10A8FA-BE90-41A1-BF48-C26C32FFDE0B}"/>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98" creationId="{09E1529E-245B-4E04-AE5F-498536B7A421}"/>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100" creationId="{7492DDC3-A662-48D6-834F-1AD1C30D35AC}"/>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101" creationId="{4CD94B9B-AF38-4123-9ED9-E59E86047F9F}"/>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2" creationId="{2D688F30-7A92-439A-A91A-CC661DF5744B}"/>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3" creationId="{862738FA-26BE-4615-92EE-EB849312BA0E}"/>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4" creationId="{2B1F7EEE-399D-4802-808E-CF58D5AEC8C5}"/>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5" creationId="{42D3010C-875B-4DD4-A065-2618A5B58010}"/>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18" creationId="{CB884738-6B86-4177-87EC-B352573175F1}"/>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0" creationId="{607F96CD-94AF-42B8-816A-C1279ABB24EE}"/>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1" creationId="{CA2A66D2-9095-4BB3-9D0D-C6072FB2E95D}"/>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2" creationId="{589564F8-A4E6-4CB5-94EE-AC671757C8EB}"/>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4" creationId="{25788719-E4DF-4841-A83C-4BFF63502C8F}"/>
          </ac:cxnSpMkLst>
        </pc:cxnChg>
        <pc:cxnChg chg="add">
          <ac:chgData name="Carlos Alberto Cerro Espinal" userId="S::cacerroe@eafit.edu.co::cd293743-4081-4836-844a-603631786e36" providerId="AD" clId="Web-{8EA78B97-ACB1-4E4B-93C4-8292DE0CAE60}" dt="2020-05-25T17:05:13.813" v="12"/>
          <ac:cxnSpMkLst>
            <pc:docMk/>
            <pc:sldMk cId="1685321828" sldId="325"/>
            <ac:cxnSpMk id="135" creationId="{A23C8570-7F3B-48DE-BCFB-221DBFD7EB95}"/>
          </ac:cxnSpMkLst>
        </pc:cxnChg>
        <pc:cxnChg chg="add mod">
          <ac:chgData name="Carlos Alberto Cerro Espinal" userId="S::cacerroe@eafit.edu.co::cd293743-4081-4836-844a-603631786e36" providerId="AD" clId="Web-{8EA78B97-ACB1-4E4B-93C4-8292DE0CAE60}" dt="2020-05-25T17:08:41.643" v="29" actId="1076"/>
          <ac:cxnSpMkLst>
            <pc:docMk/>
            <pc:sldMk cId="1685321828" sldId="325"/>
            <ac:cxnSpMk id="136" creationId="{5A202804-8640-436E-A10E-6DAE444AD9D1}"/>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246" creationId="{8BEBA5B8-40B2-4B03-9782-2D4623E0FDD6}"/>
          </ac:cxnSpMkLst>
        </pc:cxnChg>
        <pc:cxnChg chg="mod">
          <ac:chgData name="Carlos Alberto Cerro Espinal" userId="S::cacerroe@eafit.edu.co::cd293743-4081-4836-844a-603631786e36" providerId="AD" clId="Web-{8EA78B97-ACB1-4E4B-93C4-8292DE0CAE60}" dt="2020-05-25T17:05:08.547" v="11"/>
          <ac:cxnSpMkLst>
            <pc:docMk/>
            <pc:sldMk cId="1685321828" sldId="325"/>
            <ac:cxnSpMk id="247" creationId="{C7524612-C146-4462-B21D-6956216A7C4B}"/>
          </ac:cxnSpMkLst>
        </pc:cxnChg>
        <pc:cxnChg chg="mod">
          <ac:chgData name="Carlos Alberto Cerro Espinal" userId="S::cacerroe@eafit.edu.co::cd293743-4081-4836-844a-603631786e36" providerId="AD" clId="Web-{8EA78B97-ACB1-4E4B-93C4-8292DE0CAE60}" dt="2020-05-25T17:09:11.521" v="31" actId="1076"/>
          <ac:cxnSpMkLst>
            <pc:docMk/>
            <pc:sldMk cId="1685321828" sldId="325"/>
            <ac:cxnSpMk id="248" creationId="{FBD48115-0606-4A64-9484-678A5D952599}"/>
          </ac:cxnSpMkLst>
        </pc:cxnChg>
      </pc:sldChg>
    </pc:docChg>
  </pc:docChgLst>
  <pc:docChgLst>
    <pc:chgData name="Carlos Alberto Cerro Espinal" userId="S::cacerroe@eafit.edu.co::cd293743-4081-4836-844a-603631786e36" providerId="AD" clId="Web-{BDD1C39E-A4B3-4BF3-8FF3-E241187E135B}"/>
    <pc:docChg chg="modSld">
      <pc:chgData name="Carlos Alberto Cerro Espinal" userId="S::cacerroe@eafit.edu.co::cd293743-4081-4836-844a-603631786e36" providerId="AD" clId="Web-{BDD1C39E-A4B3-4BF3-8FF3-E241187E135B}" dt="2020-05-25T17:47:06.201" v="6" actId="1076"/>
      <pc:docMkLst>
        <pc:docMk/>
      </pc:docMkLst>
      <pc:sldChg chg="modSp">
        <pc:chgData name="Carlos Alberto Cerro Espinal" userId="S::cacerroe@eafit.edu.co::cd293743-4081-4836-844a-603631786e36" providerId="AD" clId="Web-{BDD1C39E-A4B3-4BF3-8FF3-E241187E135B}" dt="2020-05-25T17:47:06.201" v="6" actId="1076"/>
        <pc:sldMkLst>
          <pc:docMk/>
          <pc:sldMk cId="1685321828" sldId="325"/>
        </pc:sldMkLst>
        <pc:spChg chg="mod">
          <ac:chgData name="Carlos Alberto Cerro Espinal" userId="S::cacerroe@eafit.edu.co::cd293743-4081-4836-844a-603631786e36" providerId="AD" clId="Web-{BDD1C39E-A4B3-4BF3-8FF3-E241187E135B}" dt="2020-05-25T17:47:06.201" v="6" actId="1076"/>
          <ac:spMkLst>
            <pc:docMk/>
            <pc:sldMk cId="1685321828" sldId="325"/>
            <ac:spMk id="44" creationId="{EDBD4DC0-1F40-43DA-9A87-4825A355A809}"/>
          </ac:spMkLst>
        </pc:spChg>
        <pc:spChg chg="mod">
          <ac:chgData name="Carlos Alberto Cerro Espinal" userId="S::cacerroe@eafit.edu.co::cd293743-4081-4836-844a-603631786e36" providerId="AD" clId="Web-{BDD1C39E-A4B3-4BF3-8FF3-E241187E135B}" dt="2020-05-25T17:41:26.082" v="2" actId="20577"/>
          <ac:spMkLst>
            <pc:docMk/>
            <pc:sldMk cId="1685321828" sldId="325"/>
            <ac:spMk id="119" creationId="{24E94785-78E7-4E27-9625-40782017348F}"/>
          </ac:spMkLst>
        </pc:spChg>
        <pc:cxnChg chg="mod">
          <ac:chgData name="Carlos Alberto Cerro Espinal" userId="S::cacerroe@eafit.edu.co::cd293743-4081-4836-844a-603631786e36" providerId="AD" clId="Web-{BDD1C39E-A4B3-4BF3-8FF3-E241187E135B}" dt="2020-05-25T17:46:34.156" v="5" actId="1076"/>
          <ac:cxnSpMkLst>
            <pc:docMk/>
            <pc:sldMk cId="1685321828" sldId="325"/>
            <ac:cxnSpMk id="136" creationId="{5A202804-8640-436E-A10E-6DAE444AD9D1}"/>
          </ac:cxnSpMkLst>
        </pc:cxnChg>
      </pc:sldChg>
    </pc:docChg>
  </pc:docChgLst>
  <pc:docChgLst>
    <pc:chgData name="Carlos Andres Cuartas Murillo" userId="S::cacuartasm@eafit.edu.co::b6121303-1f7e-4129-9090-92dcc9344dc5" providerId="AD" clId="Web-{E5C21DD7-D1E6-469F-8D50-274C1E2F8029}"/>
    <pc:docChg chg="addSld modSld">
      <pc:chgData name="Carlos Andres Cuartas Murillo" userId="S::cacuartasm@eafit.edu.co::b6121303-1f7e-4129-9090-92dcc9344dc5" providerId="AD" clId="Web-{E5C21DD7-D1E6-469F-8D50-274C1E2F8029}" dt="2020-05-24T15:31:55.740" v="146" actId="1076"/>
      <pc:docMkLst>
        <pc:docMk/>
      </pc:docMkLst>
      <pc:sldChg chg="addSp delSp modSp add replId">
        <pc:chgData name="Carlos Andres Cuartas Murillo" userId="S::cacuartasm@eafit.edu.co::b6121303-1f7e-4129-9090-92dcc9344dc5" providerId="AD" clId="Web-{E5C21DD7-D1E6-469F-8D50-274C1E2F8029}" dt="2020-05-24T15:31:55.740" v="146" actId="1076"/>
        <pc:sldMkLst>
          <pc:docMk/>
          <pc:sldMk cId="926045163" sldId="324"/>
        </pc:sldMkLst>
        <pc:spChg chg="mod">
          <ac:chgData name="Carlos Andres Cuartas Murillo" userId="S::cacuartasm@eafit.edu.co::b6121303-1f7e-4129-9090-92dcc9344dc5" providerId="AD" clId="Web-{E5C21DD7-D1E6-469F-8D50-274C1E2F8029}" dt="2020-05-24T15:14:26.137" v="54" actId="1076"/>
          <ac:spMkLst>
            <pc:docMk/>
            <pc:sldMk cId="926045163" sldId="324"/>
            <ac:spMk id="24" creationId="{EDBD4DC0-1F40-43DA-9A87-4825A355A809}"/>
          </ac:spMkLst>
        </pc:spChg>
        <pc:spChg chg="mod">
          <ac:chgData name="Carlos Andres Cuartas Murillo" userId="S::cacuartasm@eafit.edu.co::b6121303-1f7e-4129-9090-92dcc9344dc5" providerId="AD" clId="Web-{E5C21DD7-D1E6-469F-8D50-274C1E2F8029}" dt="2020-05-24T15:14:26.090" v="50" actId="1076"/>
          <ac:spMkLst>
            <pc:docMk/>
            <pc:sldMk cId="926045163" sldId="324"/>
            <ac:spMk id="41" creationId="{B21499F8-7204-46A4-84EB-1F6CDAD688A3}"/>
          </ac:spMkLst>
        </pc:spChg>
        <pc:spChg chg="mod">
          <ac:chgData name="Carlos Andres Cuartas Murillo" userId="S::cacuartasm@eafit.edu.co::b6121303-1f7e-4129-9090-92dcc9344dc5" providerId="AD" clId="Web-{E5C21DD7-D1E6-469F-8D50-274C1E2F8029}" dt="2020-05-24T15:27:41.320" v="140" actId="1076"/>
          <ac:spMkLst>
            <pc:docMk/>
            <pc:sldMk cId="926045163" sldId="324"/>
            <ac:spMk id="44" creationId="{EDBD4DC0-1F40-43DA-9A87-4825A355A809}"/>
          </ac:spMkLst>
        </pc:spChg>
        <pc:spChg chg="mod">
          <ac:chgData name="Carlos Andres Cuartas Murillo" userId="S::cacuartasm@eafit.edu.co::b6121303-1f7e-4129-9090-92dcc9344dc5" providerId="AD" clId="Web-{E5C21DD7-D1E6-469F-8D50-274C1E2F8029}" dt="2020-05-24T15:31:55.740" v="146" actId="1076"/>
          <ac:spMkLst>
            <pc:docMk/>
            <pc:sldMk cId="926045163" sldId="324"/>
            <ac:spMk id="50" creationId="{EDBD4DC0-1F40-43DA-9A87-4825A355A809}"/>
          </ac:spMkLst>
        </pc:spChg>
        <pc:spChg chg="mod">
          <ac:chgData name="Carlos Andres Cuartas Murillo" userId="S::cacuartasm@eafit.edu.co::b6121303-1f7e-4129-9090-92dcc9344dc5" providerId="AD" clId="Web-{E5C21DD7-D1E6-469F-8D50-274C1E2F8029}" dt="2020-05-24T15:27:52.398" v="142" actId="1076"/>
          <ac:spMkLst>
            <pc:docMk/>
            <pc:sldMk cId="926045163" sldId="324"/>
            <ac:spMk id="51" creationId="{EDBD4DC0-1F40-43DA-9A87-4825A355A809}"/>
          </ac:spMkLst>
        </pc:spChg>
        <pc:spChg chg="mod">
          <ac:chgData name="Carlos Andres Cuartas Murillo" userId="S::cacuartasm@eafit.edu.co::b6121303-1f7e-4129-9090-92dcc9344dc5" providerId="AD" clId="Web-{E5C21DD7-D1E6-469F-8D50-274C1E2F8029}" dt="2020-05-24T15:28:05.945" v="144" actId="14100"/>
          <ac:spMkLst>
            <pc:docMk/>
            <pc:sldMk cId="926045163" sldId="324"/>
            <ac:spMk id="118" creationId="{9216193B-EB9D-4DFC-9B4D-4086B5859255}"/>
          </ac:spMkLst>
        </pc:spChg>
        <pc:spChg chg="add mod">
          <ac:chgData name="Carlos Andres Cuartas Murillo" userId="S::cacuartasm@eafit.edu.co::b6121303-1f7e-4129-9090-92dcc9344dc5" providerId="AD" clId="Web-{E5C21DD7-D1E6-469F-8D50-274C1E2F8029}" dt="2020-05-24T15:27:44.539" v="141" actId="1076"/>
          <ac:spMkLst>
            <pc:docMk/>
            <pc:sldMk cId="926045163" sldId="324"/>
            <ac:spMk id="119" creationId="{24E94785-78E7-4E27-9625-40782017348F}"/>
          </ac:spMkLst>
        </pc:spChg>
        <pc:spChg chg="mod">
          <ac:chgData name="Carlos Andres Cuartas Murillo" userId="S::cacuartasm@eafit.edu.co::b6121303-1f7e-4129-9090-92dcc9344dc5" providerId="AD" clId="Web-{E5C21DD7-D1E6-469F-8D50-274C1E2F8029}" dt="2020-05-24T15:14:26.184" v="57" actId="1076"/>
          <ac:spMkLst>
            <pc:docMk/>
            <pc:sldMk cId="926045163" sldId="324"/>
            <ac:spMk id="127" creationId="{BF60B03F-FF22-47A1-A4C7-BD5C2495D468}"/>
          </ac:spMkLst>
        </pc:spChg>
        <pc:spChg chg="mod">
          <ac:chgData name="Carlos Andres Cuartas Murillo" userId="S::cacuartasm@eafit.edu.co::b6121303-1f7e-4129-9090-92dcc9344dc5" providerId="AD" clId="Web-{E5C21DD7-D1E6-469F-8D50-274C1E2F8029}" dt="2020-05-24T15:12:38.479" v="1" actId="20577"/>
          <ac:spMkLst>
            <pc:docMk/>
            <pc:sldMk cId="926045163" sldId="324"/>
            <ac:spMk id="129" creationId="{079749BE-08C5-4F58-8BF5-746EB1F4AD0E}"/>
          </ac:spMkLst>
        </pc:spChg>
        <pc:grpChg chg="add mod">
          <ac:chgData name="Carlos Andres Cuartas Murillo" userId="S::cacuartasm@eafit.edu.co::b6121303-1f7e-4129-9090-92dcc9344dc5" providerId="AD" clId="Web-{E5C21DD7-D1E6-469F-8D50-274C1E2F8029}" dt="2020-05-24T15:26:42.381" v="136" actId="1076"/>
          <ac:grpSpMkLst>
            <pc:docMk/>
            <pc:sldMk cId="926045163" sldId="324"/>
            <ac:grpSpMk id="3" creationId="{5C2D1367-796E-43BD-A15B-91A70FBD91B6}"/>
          </ac:grpSpMkLst>
        </pc:grpChg>
        <pc:grpChg chg="del">
          <ac:chgData name="Carlos Andres Cuartas Murillo" userId="S::cacuartasm@eafit.edu.co::b6121303-1f7e-4129-9090-92dcc9344dc5" providerId="AD" clId="Web-{E5C21DD7-D1E6-469F-8D50-274C1E2F8029}" dt="2020-05-24T15:12:51.448" v="4"/>
          <ac:grpSpMkLst>
            <pc:docMk/>
            <pc:sldMk cId="926045163" sldId="324"/>
            <ac:grpSpMk id="95" creationId="{BD128A17-5FE5-4A92-9713-837FA954ACAB}"/>
          </ac:grpSpMkLst>
        </pc:grpChg>
        <pc:grpChg chg="del">
          <ac:chgData name="Carlos Andres Cuartas Murillo" userId="S::cacuartasm@eafit.edu.co::b6121303-1f7e-4129-9090-92dcc9344dc5" providerId="AD" clId="Web-{E5C21DD7-D1E6-469F-8D50-274C1E2F8029}" dt="2020-05-24T15:12:52.792" v="5"/>
          <ac:grpSpMkLst>
            <pc:docMk/>
            <pc:sldMk cId="926045163" sldId="324"/>
            <ac:grpSpMk id="96" creationId="{E713A5BD-49D4-4B56-AFAB-AA1F169C44CF}"/>
          </ac:grpSpMkLst>
        </pc:grpChg>
        <pc:grpChg chg="mod">
          <ac:chgData name="Carlos Andres Cuartas Murillo" userId="S::cacuartasm@eafit.edu.co::b6121303-1f7e-4129-9090-92dcc9344dc5" providerId="AD" clId="Web-{E5C21DD7-D1E6-469F-8D50-274C1E2F8029}" dt="2020-05-24T15:15:58.388" v="122" actId="1076"/>
          <ac:grpSpMkLst>
            <pc:docMk/>
            <pc:sldMk cId="926045163" sldId="324"/>
            <ac:grpSpMk id="126" creationId="{3052803D-31E7-485D-BAC6-75C07121C5E8}"/>
          </ac:grpSpMkLst>
        </pc:grpChg>
        <pc:picChg chg="add mod">
          <ac:chgData name="Carlos Andres Cuartas Murillo" userId="S::cacuartasm@eafit.edu.co::b6121303-1f7e-4129-9090-92dcc9344dc5" providerId="AD" clId="Web-{E5C21DD7-D1E6-469F-8D50-274C1E2F8029}" dt="2020-05-24T15:31:48.021" v="145" actId="1076"/>
          <ac:picMkLst>
            <pc:docMk/>
            <pc:sldMk cId="926045163" sldId="324"/>
            <ac:picMk id="2" creationId="{389B2124-BE63-454B-89F1-2D15318FCADC}"/>
          </ac:picMkLst>
        </pc:picChg>
        <pc:picChg chg="add mod">
          <ac:chgData name="Carlos Andres Cuartas Murillo" userId="S::cacuartasm@eafit.edu.co::b6121303-1f7e-4129-9090-92dcc9344dc5" providerId="AD" clId="Web-{E5C21DD7-D1E6-469F-8D50-274C1E2F8029}" dt="2020-05-24T15:26:50.413" v="138" actId="1076"/>
          <ac:picMkLst>
            <pc:docMk/>
            <pc:sldMk cId="926045163" sldId="324"/>
            <ac:picMk id="152" creationId="{2645A710-350F-48A2-98BC-74287AE8BC23}"/>
          </ac:picMkLst>
        </pc:picChg>
        <pc:cxnChg chg="mod">
          <ac:chgData name="Carlos Andres Cuartas Murillo" userId="S::cacuartasm@eafit.edu.co::b6121303-1f7e-4129-9090-92dcc9344dc5" providerId="AD" clId="Web-{E5C21DD7-D1E6-469F-8D50-274C1E2F8029}" dt="2020-05-24T15:12:51.448" v="4"/>
          <ac:cxnSpMkLst>
            <pc:docMk/>
            <pc:sldMk cId="926045163" sldId="324"/>
            <ac:cxnSpMk id="15" creationId="{8D4C9F61-B753-4F48-AE69-007903120D68}"/>
          </ac:cxnSpMkLst>
        </pc:cxnChg>
        <pc:cxnChg chg="mod">
          <ac:chgData name="Carlos Andres Cuartas Murillo" userId="S::cacuartasm@eafit.edu.co::b6121303-1f7e-4129-9090-92dcc9344dc5" providerId="AD" clId="Web-{E5C21DD7-D1E6-469F-8D50-274C1E2F8029}" dt="2020-05-24T15:14:26.153" v="55" actId="1076"/>
          <ac:cxnSpMkLst>
            <pc:docMk/>
            <pc:sldMk cId="926045163" sldId="324"/>
            <ac:cxnSpMk id="26" creationId="{35A998EC-AD32-46E5-8F3D-7F9FBCC12E75}"/>
          </ac:cxnSpMkLst>
        </pc:cxnChg>
        <pc:cxnChg chg="mod">
          <ac:chgData name="Carlos Andres Cuartas Murillo" userId="S::cacuartasm@eafit.edu.co::b6121303-1f7e-4129-9090-92dcc9344dc5" providerId="AD" clId="Web-{E5C21DD7-D1E6-469F-8D50-274C1E2F8029}" dt="2020-05-24T15:14:26.121" v="53" actId="1076"/>
          <ac:cxnSpMkLst>
            <pc:docMk/>
            <pc:sldMk cId="926045163" sldId="324"/>
            <ac:cxnSpMk id="54" creationId="{35A998EC-AD32-46E5-8F3D-7F9FBCC12E7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0" creationId="{4E68A94A-F10B-4407-A8D4-B16FBBA9A319}"/>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1" creationId="{A2A254AE-9170-485A-983D-214B03A63707}"/>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2" creationId="{78E2ED23-6227-491F-AE83-A7297BA44E49}"/>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76" creationId="{0AA356CA-E594-49EB-B45B-2A6D8D2214F7}"/>
          </ac:cxnSpMkLst>
        </pc:cxnChg>
        <pc:cxnChg chg="mod">
          <ac:chgData name="Carlos Andres Cuartas Murillo" userId="S::cacuartasm@eafit.edu.co::b6121303-1f7e-4129-9090-92dcc9344dc5" providerId="AD" clId="Web-{E5C21DD7-D1E6-469F-8D50-274C1E2F8029}" dt="2020-05-24T15:15:58.357" v="121" actId="1076"/>
          <ac:cxnSpMkLst>
            <pc:docMk/>
            <pc:sldMk cId="926045163" sldId="324"/>
            <ac:cxnSpMk id="80" creationId="{DCA9018B-D731-448B-964E-02EE501B420B}"/>
          </ac:cxnSpMkLst>
        </pc:cxnChg>
        <pc:cxnChg chg="mod">
          <ac:chgData name="Carlos Andres Cuartas Murillo" userId="S::cacuartasm@eafit.edu.co::b6121303-1f7e-4129-9090-92dcc9344dc5" providerId="AD" clId="Web-{E5C21DD7-D1E6-469F-8D50-274C1E2F8029}" dt="2020-05-24T15:14:26.106" v="52" actId="1076"/>
          <ac:cxnSpMkLst>
            <pc:docMk/>
            <pc:sldMk cId="926045163" sldId="324"/>
            <ac:cxnSpMk id="81" creationId="{35A998EC-AD32-46E5-8F3D-7F9FBCC12E7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2" creationId="{0E503E88-ED2D-4E06-B5D6-434E08CFBD02}"/>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3" creationId="{47414B1E-B5DD-4B94-803E-6E01B66AAA7D}"/>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5" creationId="{C3D2DABD-34CF-4F94-905A-C80BD703202B}"/>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89" creationId="{F20B90E0-34B3-4413-B8E0-F36B89D438C5}"/>
          </ac:cxnSpMkLst>
        </pc:cxnChg>
        <pc:cxnChg chg="mod">
          <ac:chgData name="Carlos Andres Cuartas Murillo" userId="S::cacuartasm@eafit.edu.co::b6121303-1f7e-4129-9090-92dcc9344dc5" providerId="AD" clId="Web-{E5C21DD7-D1E6-469F-8D50-274C1E2F8029}" dt="2020-05-24T15:12:51.448" v="4"/>
          <ac:cxnSpMkLst>
            <pc:docMk/>
            <pc:sldMk cId="926045163" sldId="324"/>
            <ac:cxnSpMk id="92" creationId="{5007D5AD-D526-47E2-A5FA-D6B80E98E2F2}"/>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5" creationId="{F8FF6768-6B1F-4C9E-9D0B-F2DBC544EB64}"/>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6" creationId="{D9464ED9-DC1D-4C76-AF28-A2DE38D9DA4C}"/>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7" creationId="{432B3577-349C-43B1-A7B9-37642E720BA0}"/>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08" creationId="{4CBC1842-45AC-4DA3-ADB0-FB9636829032}"/>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1" creationId="{2EF6A122-5869-46F1-B0F6-6A19B94BCA46}"/>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2" creationId="{80DE0A5E-4209-4FC1-92E1-948729DBB244}"/>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3" creationId="{DE26050C-A0C0-4726-9ACA-517D6C3DD055}"/>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4" creationId="{5A54CECD-B6C0-49EE-9A7C-BCF76989980E}"/>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6" creationId="{A39FEF03-6CB2-435B-BB2E-985DE96B692D}"/>
          </ac:cxnSpMkLst>
        </pc:cxnChg>
        <pc:cxnChg chg="mod">
          <ac:chgData name="Carlos Andres Cuartas Murillo" userId="S::cacuartasm@eafit.edu.co::b6121303-1f7e-4129-9090-92dcc9344dc5" providerId="AD" clId="Web-{E5C21DD7-D1E6-469F-8D50-274C1E2F8029}" dt="2020-05-24T15:12:52.792" v="5"/>
          <ac:cxnSpMkLst>
            <pc:docMk/>
            <pc:sldMk cId="926045163" sldId="324"/>
            <ac:cxnSpMk id="117" creationId="{24ECBDE0-7685-4A88-AE8C-AFA9C4524CFB}"/>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_rels/chart11.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1.xml"/><Relationship Id="rId1" Type="http://schemas.microsoft.com/office/2011/relationships/chartStyle" Target="style11.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2.xml"/><Relationship Id="rId1" Type="http://schemas.microsoft.com/office/2011/relationships/chartStyle" Target="style12.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elip\Downloads\filename%20(4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elip\OneDrive\Escritorio\M\R_integrador\Prensentaci&#243;n\Analisis%20Descriptiv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felip\OneDrive\Escritorio\M\R_integrador\Prensentaci&#243;n\Analisis%20Descriptiv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453583273538322E-2"/>
          <c:y val="0.14597898909646448"/>
          <c:w val="0.87043503248971232"/>
          <c:h val="0.65903707493875041"/>
        </c:manualLayout>
      </c:layout>
      <c:lineChart>
        <c:grouping val="standard"/>
        <c:varyColors val="0"/>
        <c:ser>
          <c:idx val="0"/>
          <c:order val="0"/>
          <c:spPr>
            <a:ln w="28575" cap="rnd">
              <a:solidFill>
                <a:schemeClr val="accent1"/>
              </a:solidFill>
              <a:round/>
            </a:ln>
            <a:effectLst/>
          </c:spPr>
          <c:marker>
            <c:symbol val="none"/>
          </c:marker>
          <c:cat>
            <c:numRef>
              <c:f>'Venta total'!$J$1862:$J$1889</c:f>
              <c:numCache>
                <c:formatCode>General</c:formatCode>
                <c:ptCount val="28"/>
                <c:pt idx="0">
                  <c:v>1</c:v>
                </c:pt>
                <c:pt idx="6">
                  <c:v>7</c:v>
                </c:pt>
                <c:pt idx="13">
                  <c:v>14</c:v>
                </c:pt>
                <c:pt idx="20">
                  <c:v>21</c:v>
                </c:pt>
                <c:pt idx="27">
                  <c:v>28</c:v>
                </c:pt>
              </c:numCache>
            </c:numRef>
          </c:cat>
          <c:val>
            <c:numRef>
              <c:f>'Venta total'!$L$1862:$L$1889</c:f>
              <c:numCache>
                <c:formatCode>General</c:formatCode>
                <c:ptCount val="28"/>
                <c:pt idx="0">
                  <c:v>36536</c:v>
                </c:pt>
                <c:pt idx="1">
                  <c:v>38458</c:v>
                </c:pt>
                <c:pt idx="2">
                  <c:v>41459</c:v>
                </c:pt>
                <c:pt idx="3">
                  <c:v>39325</c:v>
                </c:pt>
                <c:pt idx="4">
                  <c:v>52322</c:v>
                </c:pt>
                <c:pt idx="5">
                  <c:v>57218</c:v>
                </c:pt>
                <c:pt idx="6">
                  <c:v>40562</c:v>
                </c:pt>
                <c:pt idx="7">
                  <c:v>37727</c:v>
                </c:pt>
                <c:pt idx="8">
                  <c:v>37032</c:v>
                </c:pt>
                <c:pt idx="9">
                  <c:v>38267</c:v>
                </c:pt>
                <c:pt idx="10">
                  <c:v>40887</c:v>
                </c:pt>
                <c:pt idx="11">
                  <c:v>52711</c:v>
                </c:pt>
                <c:pt idx="12">
                  <c:v>51421</c:v>
                </c:pt>
                <c:pt idx="13">
                  <c:v>42035</c:v>
                </c:pt>
                <c:pt idx="14">
                  <c:v>40117</c:v>
                </c:pt>
                <c:pt idx="15">
                  <c:v>36606</c:v>
                </c:pt>
                <c:pt idx="16">
                  <c:v>35009</c:v>
                </c:pt>
                <c:pt idx="17">
                  <c:v>39652</c:v>
                </c:pt>
                <c:pt idx="18">
                  <c:v>46181</c:v>
                </c:pt>
                <c:pt idx="19">
                  <c:v>47825</c:v>
                </c:pt>
                <c:pt idx="20">
                  <c:v>37360</c:v>
                </c:pt>
                <c:pt idx="21">
                  <c:v>35475</c:v>
                </c:pt>
                <c:pt idx="22">
                  <c:v>34786</c:v>
                </c:pt>
                <c:pt idx="23">
                  <c:v>34003</c:v>
                </c:pt>
                <c:pt idx="24">
                  <c:v>45611</c:v>
                </c:pt>
                <c:pt idx="25">
                  <c:v>53863</c:v>
                </c:pt>
                <c:pt idx="26">
                  <c:v>46360</c:v>
                </c:pt>
                <c:pt idx="27">
                  <c:v>36041</c:v>
                </c:pt>
              </c:numCache>
            </c:numRef>
          </c:val>
          <c:smooth val="0"/>
          <c:extLst>
            <c:ext xmlns:c16="http://schemas.microsoft.com/office/drawing/2014/chart" uri="{C3380CC4-5D6E-409C-BE32-E72D297353CC}">
              <c16:uniqueId val="{00000000-64D8-4DC7-89C1-3CD2238EC8F0}"/>
            </c:ext>
          </c:extLst>
        </c:ser>
        <c:dLbls>
          <c:showLegendKey val="0"/>
          <c:showVal val="0"/>
          <c:showCatName val="0"/>
          <c:showSerName val="0"/>
          <c:showPercent val="0"/>
          <c:showBubbleSize val="0"/>
        </c:dLbls>
        <c:smooth val="0"/>
        <c:axId val="1866597839"/>
        <c:axId val="1995635551"/>
      </c:lineChart>
      <c:catAx>
        <c:axId val="18665978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lt"/>
                <a:ea typeface="+mn-ea"/>
                <a:cs typeface="+mn-cs"/>
              </a:defRPr>
            </a:pPr>
            <a:endParaRPr lang="en-US"/>
          </a:p>
        </c:txPr>
        <c:crossAx val="1995635551"/>
        <c:crosses val="autoZero"/>
        <c:auto val="1"/>
        <c:lblAlgn val="ctr"/>
        <c:lblOffset val="100"/>
        <c:tickMarkSkip val="1"/>
        <c:noMultiLvlLbl val="0"/>
      </c:catAx>
      <c:valAx>
        <c:axId val="1995635551"/>
        <c:scaling>
          <c:orientation val="minMax"/>
          <c:min val="30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lumMod val="50000"/>
                  </a:schemeClr>
                </a:solidFill>
                <a:latin typeface="+mn-lt"/>
                <a:ea typeface="+mn-ea"/>
                <a:cs typeface="+mn-cs"/>
              </a:defRPr>
            </a:pPr>
            <a:endParaRPr lang="en-US"/>
          </a:p>
        </c:txPr>
        <c:crossAx val="1866597839"/>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106353832385889E-2"/>
          <c:y val="9.0141053003648941E-2"/>
          <c:w val="0.87484969284142455"/>
          <c:h val="0.85398710911964837"/>
        </c:manualLayout>
      </c:layout>
      <c:lineChart>
        <c:grouping val="standard"/>
        <c:varyColors val="0"/>
        <c:ser>
          <c:idx val="1"/>
          <c:order val="0"/>
          <c:tx>
            <c:strRef>
              <c:f>'Ventas por día mes'!$G$3</c:f>
              <c:strCache>
                <c:ptCount val="1"/>
                <c:pt idx="0">
                  <c:v>HOBBIES</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mes'!$H$3:$AL$3</c:f>
              <c:numCache>
                <c:formatCode>0</c:formatCode>
                <c:ptCount val="31"/>
                <c:pt idx="0">
                  <c:v>3447.0983606557379</c:v>
                </c:pt>
                <c:pt idx="1">
                  <c:v>3349.9180327868853</c:v>
                </c:pt>
                <c:pt idx="2">
                  <c:v>3456.0655737704919</c:v>
                </c:pt>
                <c:pt idx="3">
                  <c:v>3135.5573770491801</c:v>
                </c:pt>
                <c:pt idx="4">
                  <c:v>3141.688524590164</c:v>
                </c:pt>
                <c:pt idx="5">
                  <c:v>3208.5737704918033</c:v>
                </c:pt>
                <c:pt idx="6">
                  <c:v>3119.9836065573772</c:v>
                </c:pt>
                <c:pt idx="7">
                  <c:v>3128.7540983606559</c:v>
                </c:pt>
                <c:pt idx="8">
                  <c:v>3136.688524590164</c:v>
                </c:pt>
                <c:pt idx="9">
                  <c:v>3193.2622950819673</c:v>
                </c:pt>
                <c:pt idx="10">
                  <c:v>3169.0491803278687</c:v>
                </c:pt>
                <c:pt idx="11">
                  <c:v>3171.5245901639346</c:v>
                </c:pt>
                <c:pt idx="12">
                  <c:v>3193.7213114754099</c:v>
                </c:pt>
                <c:pt idx="13">
                  <c:v>3144.8688524590166</c:v>
                </c:pt>
                <c:pt idx="14">
                  <c:v>3232.4918032786886</c:v>
                </c:pt>
                <c:pt idx="15">
                  <c:v>3226.377049180328</c:v>
                </c:pt>
                <c:pt idx="16">
                  <c:v>3131.0655737704919</c:v>
                </c:pt>
                <c:pt idx="17">
                  <c:v>3167.377049180328</c:v>
                </c:pt>
                <c:pt idx="18">
                  <c:v>3205.8852459016393</c:v>
                </c:pt>
                <c:pt idx="19">
                  <c:v>3188.2622950819673</c:v>
                </c:pt>
                <c:pt idx="20">
                  <c:v>3203.4918032786886</c:v>
                </c:pt>
                <c:pt idx="21">
                  <c:v>3191.6721311475408</c:v>
                </c:pt>
                <c:pt idx="22">
                  <c:v>3215.8688524590166</c:v>
                </c:pt>
                <c:pt idx="23">
                  <c:v>3065.9836065573772</c:v>
                </c:pt>
                <c:pt idx="24">
                  <c:v>2888.2622950819673</c:v>
                </c:pt>
                <c:pt idx="25">
                  <c:v>3168.0655737704919</c:v>
                </c:pt>
                <c:pt idx="26">
                  <c:v>3136.344262295082</c:v>
                </c:pt>
                <c:pt idx="27">
                  <c:v>3063.032786885246</c:v>
                </c:pt>
                <c:pt idx="28">
                  <c:v>3078.7758620689656</c:v>
                </c:pt>
                <c:pt idx="29">
                  <c:v>3213.8035714285716</c:v>
                </c:pt>
                <c:pt idx="30">
                  <c:v>3307.25</c:v>
                </c:pt>
              </c:numCache>
            </c:numRef>
          </c:val>
          <c:smooth val="0"/>
          <c:extLst>
            <c:ext xmlns:c16="http://schemas.microsoft.com/office/drawing/2014/chart" uri="{C3380CC4-5D6E-409C-BE32-E72D297353CC}">
              <c16:uniqueId val="{00000000-2FA7-4B07-BE03-1BA0BE4B0C4D}"/>
            </c:ext>
          </c:extLst>
        </c:ser>
        <c:ser>
          <c:idx val="0"/>
          <c:order val="1"/>
          <c:tx>
            <c:strRef>
              <c:f>'Ventas por día mes'!$G$6</c:f>
              <c:strCache>
                <c:ptCount val="1"/>
                <c:pt idx="0">
                  <c:v>PROMEDIO HOBBIES</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mes'!$H$6:$AL$6</c:f>
              <c:numCache>
                <c:formatCode>0</c:formatCode>
                <c:ptCount val="31"/>
                <c:pt idx="0">
                  <c:v>3183.2504470879694</c:v>
                </c:pt>
                <c:pt idx="1">
                  <c:v>3183.2504470879694</c:v>
                </c:pt>
                <c:pt idx="2">
                  <c:v>3183.2504470879694</c:v>
                </c:pt>
                <c:pt idx="3">
                  <c:v>3183.2504470879694</c:v>
                </c:pt>
                <c:pt idx="4">
                  <c:v>3183.2504470879694</c:v>
                </c:pt>
                <c:pt idx="5">
                  <c:v>3183.2504470879694</c:v>
                </c:pt>
                <c:pt idx="6">
                  <c:v>3183.2504470879694</c:v>
                </c:pt>
                <c:pt idx="7">
                  <c:v>3183.2504470879694</c:v>
                </c:pt>
                <c:pt idx="8">
                  <c:v>3183.2504470879694</c:v>
                </c:pt>
                <c:pt idx="9">
                  <c:v>3183.2504470879694</c:v>
                </c:pt>
                <c:pt idx="10">
                  <c:v>3183.2504470879694</c:v>
                </c:pt>
                <c:pt idx="11">
                  <c:v>3183.2504470879694</c:v>
                </c:pt>
                <c:pt idx="12">
                  <c:v>3183.2504470879694</c:v>
                </c:pt>
                <c:pt idx="13">
                  <c:v>3183.2504470879694</c:v>
                </c:pt>
                <c:pt idx="14">
                  <c:v>3183.2504470879694</c:v>
                </c:pt>
                <c:pt idx="15">
                  <c:v>3183.2504470879694</c:v>
                </c:pt>
                <c:pt idx="16">
                  <c:v>3183.2504470879694</c:v>
                </c:pt>
                <c:pt idx="17">
                  <c:v>3183.2504470879694</c:v>
                </c:pt>
                <c:pt idx="18">
                  <c:v>3183.2504470879694</c:v>
                </c:pt>
                <c:pt idx="19">
                  <c:v>3183.2504470879694</c:v>
                </c:pt>
                <c:pt idx="20">
                  <c:v>3183.2504470879694</c:v>
                </c:pt>
                <c:pt idx="21">
                  <c:v>3183.2504470879694</c:v>
                </c:pt>
                <c:pt idx="22">
                  <c:v>3183.2504470879694</c:v>
                </c:pt>
                <c:pt idx="23">
                  <c:v>3183.2504470879694</c:v>
                </c:pt>
                <c:pt idx="24">
                  <c:v>3183.2504470879694</c:v>
                </c:pt>
                <c:pt idx="25">
                  <c:v>3183.2504470879694</c:v>
                </c:pt>
                <c:pt idx="26">
                  <c:v>3183.2504470879694</c:v>
                </c:pt>
                <c:pt idx="27">
                  <c:v>3183.2504470879694</c:v>
                </c:pt>
                <c:pt idx="28">
                  <c:v>3183.2504470879694</c:v>
                </c:pt>
                <c:pt idx="29">
                  <c:v>3183.2504470879694</c:v>
                </c:pt>
                <c:pt idx="30">
                  <c:v>3183.2504470879694</c:v>
                </c:pt>
              </c:numCache>
            </c:numRef>
          </c:val>
          <c:smooth val="0"/>
          <c:extLst>
            <c:ext xmlns:c16="http://schemas.microsoft.com/office/drawing/2014/chart" uri="{C3380CC4-5D6E-409C-BE32-E72D297353CC}">
              <c16:uniqueId val="{00000001-2FA7-4B07-BE03-1BA0BE4B0C4D}"/>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in"/>
        <c:minorTickMark val="none"/>
        <c:tickLblPos val="nextTo"/>
        <c:crossAx val="1996712431"/>
        <c:crosses val="autoZero"/>
        <c:auto val="1"/>
        <c:lblAlgn val="ctr"/>
        <c:lblOffset val="100"/>
        <c:tickMarkSkip val="1"/>
        <c:noMultiLvlLbl val="0"/>
      </c:catAx>
      <c:valAx>
        <c:axId val="1996712431"/>
        <c:scaling>
          <c:orientation val="minMax"/>
          <c:min val="28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235423"/>
        <c:crosses val="autoZero"/>
        <c:crossBetween val="between"/>
      </c:valAx>
    </c:plotArea>
    <c:plotVisOnly val="1"/>
    <c:dispBlanksAs val="gap"/>
    <c:showDLblsOverMax val="0"/>
    <c:extLst/>
  </c:chart>
  <c:spPr>
    <a:ln>
      <a:solidFill>
        <a:schemeClr val="bg1">
          <a:lumMod val="50000"/>
        </a:schemeClr>
      </a:solid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538735537641503"/>
          <c:y val="2.247191011235955E-2"/>
          <c:w val="0.6906880332866987"/>
          <c:h val="0.952247191011236"/>
        </c:manualLayout>
      </c:layout>
      <c:barChart>
        <c:barDir val="bar"/>
        <c:grouping val="clustered"/>
        <c:varyColors val="0"/>
        <c:ser>
          <c:idx val="0"/>
          <c:order val="0"/>
          <c:spPr>
            <a:solidFill>
              <a:schemeClr val="accent1"/>
            </a:solidFill>
            <a:ln>
              <a:noFill/>
            </a:ln>
            <a:effectLst/>
          </c:spPr>
          <c:invertIfNegative val="0"/>
          <c:cat>
            <c:strRef>
              <c:f>Hoja6!$T$6:$T$15</c:f>
              <c:strCache>
                <c:ptCount val="10"/>
                <c:pt idx="0">
                  <c:v>NewYear_Ayer</c:v>
                </c:pt>
                <c:pt idx="1">
                  <c:v>ValentinesDay_Ayer</c:v>
                </c:pt>
                <c:pt idx="2">
                  <c:v>Easter_Ayer</c:v>
                </c:pt>
                <c:pt idx="3">
                  <c:v>SuperBowl_Ayer</c:v>
                </c:pt>
                <c:pt idx="4">
                  <c:v>ValentinesDay_AnteAyer</c:v>
                </c:pt>
                <c:pt idx="5">
                  <c:v>IndependenceDay_AnteAyer</c:v>
                </c:pt>
                <c:pt idx="6">
                  <c:v>Easter_AnteAyer</c:v>
                </c:pt>
                <c:pt idx="7">
                  <c:v>Thanksgiving_Ayer</c:v>
                </c:pt>
                <c:pt idx="8">
                  <c:v>LaborDay</c:v>
                </c:pt>
                <c:pt idx="9">
                  <c:v>IndependenceDay_Ayer</c:v>
                </c:pt>
              </c:strCache>
            </c:strRef>
          </c:cat>
          <c:val>
            <c:numRef>
              <c:f>Hoja6!$U$6:$U$15</c:f>
              <c:numCache>
                <c:formatCode>0.0%</c:formatCode>
                <c:ptCount val="10"/>
                <c:pt idx="0">
                  <c:v>0.12027173256693291</c:v>
                </c:pt>
                <c:pt idx="1">
                  <c:v>0.13189905728891849</c:v>
                </c:pt>
                <c:pt idx="2">
                  <c:v>0.14113392869186012</c:v>
                </c:pt>
                <c:pt idx="3">
                  <c:v>0.14422485581141678</c:v>
                </c:pt>
                <c:pt idx="4">
                  <c:v>0.14800541467289371</c:v>
                </c:pt>
                <c:pt idx="5">
                  <c:v>0.15935533174480287</c:v>
                </c:pt>
                <c:pt idx="6">
                  <c:v>0.1667284416159282</c:v>
                </c:pt>
                <c:pt idx="7">
                  <c:v>0.20138451952061179</c:v>
                </c:pt>
                <c:pt idx="8">
                  <c:v>0.29005726902960188</c:v>
                </c:pt>
                <c:pt idx="9">
                  <c:v>0.3323873691243131</c:v>
                </c:pt>
              </c:numCache>
            </c:numRef>
          </c:val>
          <c:extLst>
            <c:ext xmlns:c16="http://schemas.microsoft.com/office/drawing/2014/chart" uri="{C3380CC4-5D6E-409C-BE32-E72D297353CC}">
              <c16:uniqueId val="{00000000-3356-413F-939B-E55F236FBCBB}"/>
            </c:ext>
          </c:extLst>
        </c:ser>
        <c:dLbls>
          <c:showLegendKey val="0"/>
          <c:showVal val="0"/>
          <c:showCatName val="0"/>
          <c:showSerName val="0"/>
          <c:showPercent val="0"/>
          <c:showBubbleSize val="0"/>
        </c:dLbls>
        <c:gapWidth val="90"/>
        <c:axId val="1941366047"/>
        <c:axId val="427075599"/>
      </c:barChart>
      <c:catAx>
        <c:axId val="19413660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27075599"/>
        <c:crosses val="autoZero"/>
        <c:auto val="1"/>
        <c:lblAlgn val="ctr"/>
        <c:lblOffset val="100"/>
        <c:noMultiLvlLbl val="0"/>
      </c:catAx>
      <c:valAx>
        <c:axId val="427075599"/>
        <c:scaling>
          <c:orientation val="minMax"/>
        </c:scaling>
        <c:delete val="1"/>
        <c:axPos val="b"/>
        <c:numFmt formatCode="0.0%" sourceLinked="1"/>
        <c:majorTickMark val="none"/>
        <c:minorTickMark val="none"/>
        <c:tickLblPos val="nextTo"/>
        <c:crossAx val="1941366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276209945243568E-2"/>
          <c:y val="2.4100112560185377E-2"/>
          <c:w val="0.7285265983173761"/>
          <c:h val="0.95359282908979082"/>
        </c:manualLayout>
      </c:layout>
      <c:barChart>
        <c:barDir val="bar"/>
        <c:grouping val="clustered"/>
        <c:varyColors val="0"/>
        <c:ser>
          <c:idx val="0"/>
          <c:order val="0"/>
          <c:spPr>
            <a:solidFill>
              <a:srgbClr val="FF0000"/>
            </a:solidFill>
            <a:ln>
              <a:noFill/>
            </a:ln>
            <a:effectLst/>
          </c:spPr>
          <c:invertIfNegative val="0"/>
          <c:cat>
            <c:strRef>
              <c:f>Hoja6!$J$82:$J$91</c:f>
              <c:strCache>
                <c:ptCount val="10"/>
                <c:pt idx="0">
                  <c:v>Easter</c:v>
                </c:pt>
                <c:pt idx="1">
                  <c:v>Pesach End_AnteAyer</c:v>
                </c:pt>
                <c:pt idx="2">
                  <c:v>Father's day</c:v>
                </c:pt>
                <c:pt idx="3">
                  <c:v>Halloween</c:v>
                </c:pt>
                <c:pt idx="4">
                  <c:v>MemorialDay_AnteAyer</c:v>
                </c:pt>
                <c:pt idx="5">
                  <c:v>Mother's day</c:v>
                </c:pt>
                <c:pt idx="6">
                  <c:v>MemorialDay_Ayer</c:v>
                </c:pt>
                <c:pt idx="7">
                  <c:v>NewYear</c:v>
                </c:pt>
                <c:pt idx="8">
                  <c:v>Thanksgiving</c:v>
                </c:pt>
                <c:pt idx="9">
                  <c:v>Christmas</c:v>
                </c:pt>
              </c:strCache>
            </c:strRef>
          </c:cat>
          <c:val>
            <c:numRef>
              <c:f>Hoja6!$K$82:$K$91</c:f>
              <c:numCache>
                <c:formatCode>0.0%</c:formatCode>
                <c:ptCount val="10"/>
                <c:pt idx="0">
                  <c:v>-7.3552987051415317E-2</c:v>
                </c:pt>
                <c:pt idx="1">
                  <c:v>-0.10271501094250997</c:v>
                </c:pt>
                <c:pt idx="2">
                  <c:v>-0.10406126676472206</c:v>
                </c:pt>
                <c:pt idx="3">
                  <c:v>-0.11289970027735734</c:v>
                </c:pt>
                <c:pt idx="4">
                  <c:v>-0.12595853828630221</c:v>
                </c:pt>
                <c:pt idx="5">
                  <c:v>-0.16166187904913878</c:v>
                </c:pt>
                <c:pt idx="6">
                  <c:v>-0.18280938538856345</c:v>
                </c:pt>
                <c:pt idx="7">
                  <c:v>-0.20503632278794179</c:v>
                </c:pt>
                <c:pt idx="8">
                  <c:v>-0.29583230108138087</c:v>
                </c:pt>
                <c:pt idx="9">
                  <c:v>-0.99951353439969348</c:v>
                </c:pt>
              </c:numCache>
            </c:numRef>
          </c:val>
          <c:extLst>
            <c:ext xmlns:c16="http://schemas.microsoft.com/office/drawing/2014/chart" uri="{C3380CC4-5D6E-409C-BE32-E72D297353CC}">
              <c16:uniqueId val="{00000000-328F-40CE-A31E-DE198265FE80}"/>
            </c:ext>
          </c:extLst>
        </c:ser>
        <c:dLbls>
          <c:showLegendKey val="0"/>
          <c:showVal val="0"/>
          <c:showCatName val="0"/>
          <c:showSerName val="0"/>
          <c:showPercent val="0"/>
          <c:showBubbleSize val="0"/>
        </c:dLbls>
        <c:gapWidth val="90"/>
        <c:axId val="1941366047"/>
        <c:axId val="427075599"/>
      </c:barChart>
      <c:catAx>
        <c:axId val="1941366047"/>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427075599"/>
        <c:crosses val="autoZero"/>
        <c:auto val="1"/>
        <c:lblAlgn val="ctr"/>
        <c:lblOffset val="100"/>
        <c:noMultiLvlLbl val="0"/>
      </c:catAx>
      <c:valAx>
        <c:axId val="427075599"/>
        <c:scaling>
          <c:orientation val="minMax"/>
          <c:min val="-1"/>
        </c:scaling>
        <c:delete val="1"/>
        <c:axPos val="b"/>
        <c:numFmt formatCode="0.0%" sourceLinked="1"/>
        <c:majorTickMark val="none"/>
        <c:minorTickMark val="none"/>
        <c:tickLblPos val="nextTo"/>
        <c:crossAx val="1941366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'Ventas por día semana'!$G$3</c:f>
              <c:strCache>
                <c:ptCount val="1"/>
                <c:pt idx="0">
                  <c:v>HOBBIES</c:v>
                </c:pt>
              </c:strCache>
            </c:strRef>
          </c:tx>
          <c:spPr>
            <a:ln w="57150" cap="rnd">
              <a:solidFill>
                <a:schemeClr val="accent1"/>
              </a:solidFill>
              <a:round/>
            </a:ln>
            <a:effectLst/>
          </c:spPr>
          <c:marker>
            <c:symbol val="circle"/>
            <c:size val="5"/>
            <c:spPr>
              <a:solidFill>
                <a:schemeClr val="accent1"/>
              </a:solidFill>
              <a:ln w="57150">
                <a:solidFill>
                  <a:schemeClr val="accent1"/>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6D96-43DF-A06D-828231E78D04}"/>
            </c:ext>
          </c:extLst>
        </c:ser>
        <c:ser>
          <c:idx val="1"/>
          <c:order val="1"/>
          <c:tx>
            <c:strRef>
              <c:f>'Ventas por día semana'!$G$4</c:f>
              <c:strCache>
                <c:ptCount val="1"/>
                <c:pt idx="0">
                  <c:v>HOUSEHOLD</c:v>
                </c:pt>
              </c:strCache>
            </c:strRef>
          </c:tx>
          <c:spPr>
            <a:ln w="57150" cap="rnd">
              <a:solidFill>
                <a:schemeClr val="accent2"/>
              </a:solidFill>
              <a:round/>
            </a:ln>
            <a:effectLst/>
          </c:spPr>
          <c:marker>
            <c:symbol val="circle"/>
            <c:size val="5"/>
            <c:spPr>
              <a:solidFill>
                <a:schemeClr val="accent2"/>
              </a:solidFill>
              <a:ln w="57150">
                <a:solidFill>
                  <a:schemeClr val="accent2"/>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1-6D96-43DF-A06D-828231E78D04}"/>
            </c:ext>
          </c:extLst>
        </c:ser>
        <c:ser>
          <c:idx val="2"/>
          <c:order val="2"/>
          <c:tx>
            <c:strRef>
              <c:f>'Ventas por día semana'!$G$5</c:f>
              <c:strCache>
                <c:ptCount val="1"/>
                <c:pt idx="0">
                  <c:v>FOODS</c:v>
                </c:pt>
              </c:strCache>
            </c:strRef>
          </c:tx>
          <c:spPr>
            <a:ln w="57150" cap="rnd">
              <a:solidFill>
                <a:schemeClr val="accent3"/>
              </a:solidFill>
              <a:round/>
            </a:ln>
            <a:effectLst/>
          </c:spPr>
          <c:marker>
            <c:symbol val="circle"/>
            <c:size val="5"/>
            <c:spPr>
              <a:solidFill>
                <a:schemeClr val="accent3"/>
              </a:solidFill>
              <a:ln w="57150">
                <a:solidFill>
                  <a:schemeClr val="accent3"/>
                </a:solidFill>
              </a:ln>
              <a:effectLst/>
            </c:spPr>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2-6D96-43DF-A06D-828231E78D04}"/>
            </c:ext>
          </c:extLst>
        </c:ser>
        <c:dLbls>
          <c:showLegendKey val="0"/>
          <c:showVal val="0"/>
          <c:showCatName val="0"/>
          <c:showSerName val="0"/>
          <c:showPercent val="0"/>
          <c:showBubbleSize val="0"/>
        </c:dLbls>
        <c:marker val="1"/>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layout>
        <c:manualLayout>
          <c:xMode val="edge"/>
          <c:yMode val="edge"/>
          <c:x val="9.2513353088041969E-2"/>
          <c:y val="7.0719262673362121E-2"/>
          <c:w val="0.4579531483358168"/>
          <c:h val="6.101832736429149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'Ventas por día semana'!$G$3</c:f>
              <c:strCache>
                <c:ptCount val="1"/>
                <c:pt idx="0">
                  <c:v>HOBBIES</c:v>
                </c:pt>
              </c:strCache>
            </c:strRef>
          </c:tx>
          <c:spPr>
            <a:ln w="28575"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870D-438C-B1A6-18F740A18CD8}"/>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'Ventas por día semana'!$G$4</c:f>
              <c:strCache>
                <c:ptCount val="1"/>
                <c:pt idx="0">
                  <c:v>HOUSEHOLD</c:v>
                </c:pt>
              </c:strCache>
            </c:strRef>
          </c:tx>
          <c:spPr>
            <a:ln w="28575" cap="rnd">
              <a:solidFill>
                <a:schemeClr val="accent2"/>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0-AAE2-4E53-BD63-C36087973E76}"/>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'Ventas por día semana'!$G$5</c:f>
              <c:strCache>
                <c:ptCount val="1"/>
                <c:pt idx="0">
                  <c:v>FOODS</c:v>
                </c:pt>
              </c:strCache>
            </c:strRef>
          </c:tx>
          <c:spPr>
            <a:ln w="28575" cap="rnd">
              <a:solidFill>
                <a:schemeClr val="bg1">
                  <a:lumMod val="65000"/>
                </a:schemeClr>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0-8CB2-4D06-B117-4C8C2593ADE9}"/>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4054783"/>
        <c:crosses val="autoZero"/>
        <c:auto val="1"/>
        <c:lblAlgn val="ctr"/>
        <c:lblOffset val="100"/>
        <c:noMultiLvlLbl val="0"/>
      </c:catAx>
      <c:valAx>
        <c:axId val="20040547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'Venta Tienda'!$M$1:$P$1</c:f>
              <c:strCache>
                <c:ptCount val="4"/>
                <c:pt idx="0">
                  <c:v>CA_1</c:v>
                </c:pt>
                <c:pt idx="1">
                  <c:v>CA_2</c:v>
                </c:pt>
                <c:pt idx="2">
                  <c:v>CA_3</c:v>
                </c:pt>
                <c:pt idx="3">
                  <c:v>CA_4</c:v>
                </c:pt>
              </c:strCache>
            </c:strRef>
          </c:cat>
          <c:val>
            <c:numRef>
              <c:f>'Venta Tienda'!$M$2:$P$2</c:f>
              <c:numCache>
                <c:formatCode>_-* #,##0_-;\-* #,##0_-;_-* "-"??_-;_-@_-</c:formatCode>
                <c:ptCount val="4"/>
                <c:pt idx="0">
                  <c:v>7448812</c:v>
                </c:pt>
                <c:pt idx="1">
                  <c:v>5448652</c:v>
                </c:pt>
                <c:pt idx="2">
                  <c:v>10836514</c:v>
                </c:pt>
                <c:pt idx="3">
                  <c:v>3959222</c:v>
                </c:pt>
              </c:numCache>
            </c:numRef>
          </c:val>
          <c:extLst>
            <c:ext xmlns:c16="http://schemas.microsoft.com/office/drawing/2014/chart" uri="{C3380CC4-5D6E-409C-BE32-E72D297353CC}">
              <c16:uniqueId val="{00000000-06C2-414A-81E0-7A20FBB1CDFF}"/>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n-US"/>
          </a:p>
        </c:txPr>
        <c:crossAx val="1996687887"/>
        <c:crosses val="autoZero"/>
        <c:auto val="1"/>
        <c:lblAlgn val="ctr"/>
        <c:lblOffset val="100"/>
        <c:noMultiLvlLbl val="0"/>
      </c:catAx>
      <c:valAx>
        <c:axId val="1996687887"/>
        <c:scaling>
          <c:orientation val="minMax"/>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188780613638308E-2"/>
          <c:y val="0"/>
          <c:w val="0.93377753776721373"/>
          <c:h val="0.79871937882764654"/>
        </c:manualLayout>
      </c:layout>
      <c:barChart>
        <c:barDir val="col"/>
        <c:grouping val="clustered"/>
        <c:varyColors val="0"/>
        <c:ser>
          <c:idx val="0"/>
          <c:order val="0"/>
          <c:spPr>
            <a:solidFill>
              <a:schemeClr val="accent1"/>
            </a:solidFill>
            <a:ln>
              <a:noFill/>
            </a:ln>
            <a:effectLst/>
          </c:spPr>
          <c:invertIfNegative val="0"/>
          <c:cat>
            <c:strRef>
              <c:f>'Venta Tienda'!$Q$1:$S$1</c:f>
              <c:strCache>
                <c:ptCount val="3"/>
                <c:pt idx="0">
                  <c:v>TX_1</c:v>
                </c:pt>
                <c:pt idx="1">
                  <c:v>TX_2</c:v>
                </c:pt>
                <c:pt idx="2">
                  <c:v>TX_3</c:v>
                </c:pt>
              </c:strCache>
            </c:strRef>
          </c:cat>
          <c:val>
            <c:numRef>
              <c:f>'Venta Tienda'!$Q$2:$S$2</c:f>
              <c:numCache>
                <c:formatCode>_-* #,##0_-;\-* #,##0_-;_-* "-"??_-;_-@_-</c:formatCode>
                <c:ptCount val="3"/>
                <c:pt idx="0">
                  <c:v>5412668</c:v>
                </c:pt>
                <c:pt idx="1">
                  <c:v>6991792</c:v>
                </c:pt>
                <c:pt idx="2">
                  <c:v>5878327</c:v>
                </c:pt>
              </c:numCache>
            </c:numRef>
          </c:val>
          <c:extLst>
            <c:ext xmlns:c16="http://schemas.microsoft.com/office/drawing/2014/chart" uri="{C3380CC4-5D6E-409C-BE32-E72D297353CC}">
              <c16:uniqueId val="{00000000-1FC7-4166-8472-B437E5056EA7}"/>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n-US"/>
          </a:p>
        </c:txPr>
        <c:crossAx val="1996687887"/>
        <c:crosses val="autoZero"/>
        <c:auto val="1"/>
        <c:lblAlgn val="ctr"/>
        <c:lblOffset val="100"/>
        <c:noMultiLvlLbl val="0"/>
      </c:catAx>
      <c:valAx>
        <c:axId val="1996687887"/>
        <c:scaling>
          <c:orientation val="minMax"/>
          <c:max val="12000000"/>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45367858015981"/>
          <c:y val="2.3148148148148147E-2"/>
          <c:w val="0.75877036418928701"/>
          <c:h val="0.79871937882764654"/>
        </c:manualLayout>
      </c:layout>
      <c:barChart>
        <c:barDir val="col"/>
        <c:grouping val="clustered"/>
        <c:varyColors val="0"/>
        <c:ser>
          <c:idx val="0"/>
          <c:order val="0"/>
          <c:spPr>
            <a:solidFill>
              <a:schemeClr val="accent1"/>
            </a:solidFill>
            <a:ln>
              <a:noFill/>
            </a:ln>
            <a:effectLst/>
          </c:spPr>
          <c:invertIfNegative val="0"/>
          <c:cat>
            <c:strRef>
              <c:f>'Venta Tienda'!$T$1:$V$1</c:f>
              <c:strCache>
                <c:ptCount val="3"/>
                <c:pt idx="0">
                  <c:v>WI_1</c:v>
                </c:pt>
                <c:pt idx="1">
                  <c:v>WI_2</c:v>
                </c:pt>
                <c:pt idx="2">
                  <c:v>WI_3</c:v>
                </c:pt>
              </c:strCache>
            </c:strRef>
          </c:cat>
          <c:val>
            <c:numRef>
              <c:f>'Venta Tienda'!$T$2:$V$2</c:f>
              <c:numCache>
                <c:formatCode>_-* #,##0_-;\-* #,##0_-;_-* "-"??_-;_-@_-</c:formatCode>
                <c:ptCount val="3"/>
                <c:pt idx="0">
                  <c:v>4938802</c:v>
                </c:pt>
                <c:pt idx="1">
                  <c:v>6249545</c:v>
                </c:pt>
                <c:pt idx="2">
                  <c:v>6208641</c:v>
                </c:pt>
              </c:numCache>
            </c:numRef>
          </c:val>
          <c:extLst>
            <c:ext xmlns:c16="http://schemas.microsoft.com/office/drawing/2014/chart" uri="{C3380CC4-5D6E-409C-BE32-E72D297353CC}">
              <c16:uniqueId val="{00000000-2D41-4617-9178-E776FB70C1FC}"/>
            </c:ext>
          </c:extLst>
        </c:ser>
        <c:dLbls>
          <c:showLegendKey val="0"/>
          <c:showVal val="0"/>
          <c:showCatName val="0"/>
          <c:showSerName val="0"/>
          <c:showPercent val="0"/>
          <c:showBubbleSize val="0"/>
        </c:dLbls>
        <c:gapWidth val="100"/>
        <c:overlap val="100"/>
        <c:axId val="2000526543"/>
        <c:axId val="1996687887"/>
      </c:barChart>
      <c:catAx>
        <c:axId val="2000526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lumMod val="50000"/>
                  </a:schemeClr>
                </a:solidFill>
                <a:latin typeface="+mn-lt"/>
                <a:ea typeface="+mn-ea"/>
                <a:cs typeface="+mn-cs"/>
              </a:defRPr>
            </a:pPr>
            <a:endParaRPr lang="en-US"/>
          </a:p>
        </c:txPr>
        <c:crossAx val="1996687887"/>
        <c:crosses val="autoZero"/>
        <c:auto val="1"/>
        <c:lblAlgn val="ctr"/>
        <c:lblOffset val="100"/>
        <c:noMultiLvlLbl val="0"/>
      </c:catAx>
      <c:valAx>
        <c:axId val="1996687887"/>
        <c:scaling>
          <c:orientation val="minMax"/>
          <c:max val="12000000"/>
        </c:scaling>
        <c:delete val="1"/>
        <c:axPos val="l"/>
        <c:numFmt formatCode="_-* #,##0_-;\-* #,##0_-;_-* &quot;-&quot;??_-;_-@_-" sourceLinked="0"/>
        <c:majorTickMark val="out"/>
        <c:minorTickMark val="none"/>
        <c:tickLblPos val="nextTo"/>
        <c:crossAx val="200052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118665801619634E-2"/>
          <c:y val="9.8771332698896611E-2"/>
          <c:w val="0.87980348318102553"/>
          <c:h val="0.80245733460220681"/>
        </c:manualLayout>
      </c:layout>
      <c:lineChart>
        <c:grouping val="standard"/>
        <c:varyColors val="0"/>
        <c:ser>
          <c:idx val="0"/>
          <c:order val="0"/>
          <c:tx>
            <c:strRef>
              <c:f>'Ventas por día semana'!$G$3</c:f>
              <c:strCache>
                <c:ptCount val="1"/>
                <c:pt idx="0">
                  <c:v>HOBBIES</c:v>
                </c:pt>
              </c:strCache>
            </c:strRef>
          </c:tx>
          <c:spPr>
            <a:ln w="57150"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semana'!$H$3:$N$3</c:f>
              <c:numCache>
                <c:formatCode>0</c:formatCode>
                <c:ptCount val="7"/>
                <c:pt idx="0">
                  <c:v>2966.4887218045114</c:v>
                </c:pt>
                <c:pt idx="1">
                  <c:v>2831.2528301886791</c:v>
                </c:pt>
                <c:pt idx="2">
                  <c:v>2862.3018867924529</c:v>
                </c:pt>
                <c:pt idx="3">
                  <c:v>2860.0566037735848</c:v>
                </c:pt>
                <c:pt idx="4">
                  <c:v>3304.2188679245282</c:v>
                </c:pt>
                <c:pt idx="5">
                  <c:v>3906.8834586466164</c:v>
                </c:pt>
                <c:pt idx="6">
                  <c:v>3537.2105263157896</c:v>
                </c:pt>
              </c:numCache>
            </c:numRef>
          </c:val>
          <c:smooth val="0"/>
          <c:extLst>
            <c:ext xmlns:c16="http://schemas.microsoft.com/office/drawing/2014/chart" uri="{C3380CC4-5D6E-409C-BE32-E72D297353CC}">
              <c16:uniqueId val="{00000000-870D-438C-B1A6-18F740A18CD8}"/>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25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majorUnit val="4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'Ventas por día semana'!$G$5</c:f>
              <c:strCache>
                <c:ptCount val="1"/>
                <c:pt idx="0">
                  <c:v>FOODS</c:v>
                </c:pt>
              </c:strCache>
            </c:strRef>
          </c:tx>
          <c:spPr>
            <a:ln w="57150" cap="rnd">
              <a:solidFill>
                <a:srgbClr val="0070C0"/>
              </a:solidFill>
              <a:round/>
            </a:ln>
            <a:effectLst/>
          </c:spPr>
          <c:marker>
            <c:symbol val="none"/>
          </c:marker>
          <c:cat>
            <c:strRef>
              <c:f>'Ventas por día semana'!$H$2:$N$2</c:f>
              <c:strCache>
                <c:ptCount val="7"/>
                <c:pt idx="0">
                  <c:v>LUN</c:v>
                </c:pt>
                <c:pt idx="1">
                  <c:v>MAR</c:v>
                </c:pt>
                <c:pt idx="2">
                  <c:v>MIE</c:v>
                </c:pt>
                <c:pt idx="3">
                  <c:v>JUE</c:v>
                </c:pt>
                <c:pt idx="4">
                  <c:v>VIE</c:v>
                </c:pt>
                <c:pt idx="5">
                  <c:v>SAB</c:v>
                </c:pt>
                <c:pt idx="6">
                  <c:v>DOM</c:v>
                </c:pt>
              </c:strCache>
            </c:strRef>
          </c:cat>
          <c:val>
            <c:numRef>
              <c:f>'Ventas por día semana'!$H$5:$N$5</c:f>
              <c:numCache>
                <c:formatCode>0</c:formatCode>
                <c:ptCount val="7"/>
                <c:pt idx="0">
                  <c:v>22628.718045112782</c:v>
                </c:pt>
                <c:pt idx="1">
                  <c:v>20880.577358490566</c:v>
                </c:pt>
                <c:pt idx="2">
                  <c:v>20591.630188679246</c:v>
                </c:pt>
                <c:pt idx="3">
                  <c:v>20710.132075471698</c:v>
                </c:pt>
                <c:pt idx="4">
                  <c:v>23118.920754716983</c:v>
                </c:pt>
                <c:pt idx="5">
                  <c:v>27892.981203007519</c:v>
                </c:pt>
                <c:pt idx="6">
                  <c:v>28152.507518796992</c:v>
                </c:pt>
              </c:numCache>
            </c:numRef>
          </c:val>
          <c:smooth val="0"/>
          <c:extLst>
            <c:ext xmlns:c16="http://schemas.microsoft.com/office/drawing/2014/chart" uri="{C3380CC4-5D6E-409C-BE32-E72D297353CC}">
              <c16:uniqueId val="{00000000-8CB2-4D06-B117-4C8C2593ADE9}"/>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19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majorUnit val="2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'Ventas por día semana'!$G$4</c:f>
              <c:strCache>
                <c:ptCount val="1"/>
                <c:pt idx="0">
                  <c:v>HOUSEHOLD</c:v>
                </c:pt>
              </c:strCache>
            </c:strRef>
          </c:tx>
          <c:spPr>
            <a:ln w="57150" cap="rnd">
              <a:solidFill>
                <a:srgbClr val="0070C0"/>
              </a:solidFill>
              <a:round/>
            </a:ln>
            <a:effectLst/>
          </c:spPr>
          <c:marker>
            <c:symbol val="none"/>
          </c:marker>
          <c:cat>
            <c:strRef>
              <c:f>'Ventas por día semana'!$H$2:$N$2</c:f>
              <c:strCache>
                <c:ptCount val="7"/>
                <c:pt idx="0">
                  <c:v>L</c:v>
                </c:pt>
                <c:pt idx="1">
                  <c:v>M</c:v>
                </c:pt>
                <c:pt idx="2">
                  <c:v>W</c:v>
                </c:pt>
                <c:pt idx="3">
                  <c:v>J</c:v>
                </c:pt>
                <c:pt idx="4">
                  <c:v>V</c:v>
                </c:pt>
                <c:pt idx="5">
                  <c:v>S</c:v>
                </c:pt>
                <c:pt idx="6">
                  <c:v>D</c:v>
                </c:pt>
              </c:strCache>
            </c:strRef>
          </c:cat>
          <c:val>
            <c:numRef>
              <c:f>'Ventas por día semana'!$H$4:$N$4</c:f>
              <c:numCache>
                <c:formatCode>0</c:formatCode>
                <c:ptCount val="7"/>
                <c:pt idx="0">
                  <c:v>7081.3270676691727</c:v>
                </c:pt>
                <c:pt idx="1">
                  <c:v>6441.5396226415096</c:v>
                </c:pt>
                <c:pt idx="2">
                  <c:v>6371.8226415094341</c:v>
                </c:pt>
                <c:pt idx="3">
                  <c:v>6436.867924528302</c:v>
                </c:pt>
                <c:pt idx="4">
                  <c:v>7566.132075471698</c:v>
                </c:pt>
                <c:pt idx="5">
                  <c:v>9449.894736842105</c:v>
                </c:pt>
                <c:pt idx="6">
                  <c:v>9118.875939849624</c:v>
                </c:pt>
              </c:numCache>
            </c:numRef>
          </c:val>
          <c:smooth val="0"/>
          <c:extLst>
            <c:ext xmlns:c16="http://schemas.microsoft.com/office/drawing/2014/chart" uri="{C3380CC4-5D6E-409C-BE32-E72D297353CC}">
              <c16:uniqueId val="{00000000-8D61-4BCB-963C-DACFE540B392}"/>
            </c:ext>
          </c:extLst>
        </c:ser>
        <c:dLbls>
          <c:showLegendKey val="0"/>
          <c:showVal val="0"/>
          <c:showCatName val="0"/>
          <c:showSerName val="0"/>
          <c:showPercent val="0"/>
          <c:showBubbleSize val="0"/>
        </c:dLbls>
        <c:smooth val="0"/>
        <c:axId val="2000894623"/>
        <c:axId val="2004054783"/>
      </c:lineChart>
      <c:catAx>
        <c:axId val="2000894623"/>
        <c:scaling>
          <c:orientation val="minMax"/>
        </c:scaling>
        <c:delete val="1"/>
        <c:axPos val="b"/>
        <c:numFmt formatCode="General" sourceLinked="1"/>
        <c:majorTickMark val="none"/>
        <c:minorTickMark val="none"/>
        <c:tickLblPos val="nextTo"/>
        <c:crossAx val="2004054783"/>
        <c:crosses val="autoZero"/>
        <c:auto val="1"/>
        <c:lblAlgn val="ctr"/>
        <c:lblOffset val="100"/>
        <c:noMultiLvlLbl val="0"/>
      </c:catAx>
      <c:valAx>
        <c:axId val="2004054783"/>
        <c:scaling>
          <c:orientation val="minMax"/>
          <c:min val="6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894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50000"/>
        </a:schemeClr>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'Ventas por día mes'!$G$5</c:f>
              <c:strCache>
                <c:ptCount val="1"/>
                <c:pt idx="0">
                  <c:v>FOODS</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mes'!$H$5:$AL$5</c:f>
              <c:numCache>
                <c:formatCode>0</c:formatCode>
                <c:ptCount val="31"/>
                <c:pt idx="0">
                  <c:v>23877.409836065573</c:v>
                </c:pt>
                <c:pt idx="1">
                  <c:v>25130.819672131147</c:v>
                </c:pt>
                <c:pt idx="2">
                  <c:v>26763.213114754097</c:v>
                </c:pt>
                <c:pt idx="3">
                  <c:v>23695.508196721312</c:v>
                </c:pt>
                <c:pt idx="4">
                  <c:v>25330.639344262294</c:v>
                </c:pt>
                <c:pt idx="5">
                  <c:v>25761.836065573771</c:v>
                </c:pt>
                <c:pt idx="6">
                  <c:v>24939.459016393441</c:v>
                </c:pt>
                <c:pt idx="7">
                  <c:v>24909.262295081968</c:v>
                </c:pt>
                <c:pt idx="8">
                  <c:v>26017.327868852459</c:v>
                </c:pt>
                <c:pt idx="9">
                  <c:v>24060.672131147541</c:v>
                </c:pt>
                <c:pt idx="10">
                  <c:v>25182.983606557376</c:v>
                </c:pt>
                <c:pt idx="11">
                  <c:v>25753.786885245903</c:v>
                </c:pt>
                <c:pt idx="12">
                  <c:v>24634.868852459018</c:v>
                </c:pt>
                <c:pt idx="13">
                  <c:v>24442.147540983606</c:v>
                </c:pt>
                <c:pt idx="14">
                  <c:v>25839.967213114753</c:v>
                </c:pt>
                <c:pt idx="15">
                  <c:v>23546.344262295082</c:v>
                </c:pt>
                <c:pt idx="16">
                  <c:v>22707.377049180326</c:v>
                </c:pt>
                <c:pt idx="17">
                  <c:v>22459.327868852459</c:v>
                </c:pt>
                <c:pt idx="18">
                  <c:v>22385.721311475409</c:v>
                </c:pt>
                <c:pt idx="19">
                  <c:v>22286.426229508197</c:v>
                </c:pt>
                <c:pt idx="20">
                  <c:v>22263.344262295082</c:v>
                </c:pt>
                <c:pt idx="21">
                  <c:v>21958.491803278688</c:v>
                </c:pt>
                <c:pt idx="22">
                  <c:v>22096.22950819672</c:v>
                </c:pt>
                <c:pt idx="23">
                  <c:v>21554.442622950821</c:v>
                </c:pt>
                <c:pt idx="24">
                  <c:v>19734.114754098362</c:v>
                </c:pt>
                <c:pt idx="25">
                  <c:v>21247.934426229509</c:v>
                </c:pt>
                <c:pt idx="26">
                  <c:v>21126.360655737706</c:v>
                </c:pt>
                <c:pt idx="27">
                  <c:v>20903.934426229509</c:v>
                </c:pt>
                <c:pt idx="28">
                  <c:v>20909.310344827587</c:v>
                </c:pt>
                <c:pt idx="29">
                  <c:v>21561.25</c:v>
                </c:pt>
                <c:pt idx="30">
                  <c:v>22633.222222222223</c:v>
                </c:pt>
              </c:numCache>
            </c:numRef>
          </c:val>
          <c:smooth val="0"/>
          <c:extLst>
            <c:ext xmlns:c16="http://schemas.microsoft.com/office/drawing/2014/chart" uri="{C3380CC4-5D6E-409C-BE32-E72D297353CC}">
              <c16:uniqueId val="{00000000-A482-4E77-9924-4D5C2806B06D}"/>
            </c:ext>
          </c:extLst>
        </c:ser>
        <c:ser>
          <c:idx val="0"/>
          <c:order val="1"/>
          <c:tx>
            <c:strRef>
              <c:f>'Ventas por día mes'!$G$8</c:f>
              <c:strCache>
                <c:ptCount val="1"/>
                <c:pt idx="0">
                  <c:v>PROMEDIO FOODS</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mes'!$H$8:$AL$8</c:f>
              <c:numCache>
                <c:formatCode>0</c:formatCode>
                <c:ptCount val="31"/>
                <c:pt idx="0">
                  <c:v>23410.120431829735</c:v>
                </c:pt>
                <c:pt idx="1">
                  <c:v>23410.120431829735</c:v>
                </c:pt>
                <c:pt idx="2">
                  <c:v>23410.120431829735</c:v>
                </c:pt>
                <c:pt idx="3">
                  <c:v>23410.120431829735</c:v>
                </c:pt>
                <c:pt idx="4">
                  <c:v>23410.120431829735</c:v>
                </c:pt>
                <c:pt idx="5">
                  <c:v>23410.120431829735</c:v>
                </c:pt>
                <c:pt idx="6">
                  <c:v>23410.120431829735</c:v>
                </c:pt>
                <c:pt idx="7">
                  <c:v>23410.120431829735</c:v>
                </c:pt>
                <c:pt idx="8">
                  <c:v>23410.120431829735</c:v>
                </c:pt>
                <c:pt idx="9">
                  <c:v>23410.120431829735</c:v>
                </c:pt>
                <c:pt idx="10">
                  <c:v>23410.120431829735</c:v>
                </c:pt>
                <c:pt idx="11">
                  <c:v>23410.120431829735</c:v>
                </c:pt>
                <c:pt idx="12">
                  <c:v>23410.120431829735</c:v>
                </c:pt>
                <c:pt idx="13">
                  <c:v>23410.120431829735</c:v>
                </c:pt>
                <c:pt idx="14">
                  <c:v>23410.120431829735</c:v>
                </c:pt>
                <c:pt idx="15">
                  <c:v>23410.120431829735</c:v>
                </c:pt>
                <c:pt idx="16">
                  <c:v>23410.120431829735</c:v>
                </c:pt>
                <c:pt idx="17">
                  <c:v>23410.120431829735</c:v>
                </c:pt>
                <c:pt idx="18">
                  <c:v>23410.120431829735</c:v>
                </c:pt>
                <c:pt idx="19">
                  <c:v>23410.120431829735</c:v>
                </c:pt>
                <c:pt idx="20">
                  <c:v>23410.120431829735</c:v>
                </c:pt>
                <c:pt idx="21">
                  <c:v>23410.120431829735</c:v>
                </c:pt>
                <c:pt idx="22">
                  <c:v>23410.120431829735</c:v>
                </c:pt>
                <c:pt idx="23">
                  <c:v>23410.120431829735</c:v>
                </c:pt>
                <c:pt idx="24">
                  <c:v>23410.120431829735</c:v>
                </c:pt>
                <c:pt idx="25">
                  <c:v>23410.120431829735</c:v>
                </c:pt>
                <c:pt idx="26">
                  <c:v>23410.120431829735</c:v>
                </c:pt>
                <c:pt idx="27">
                  <c:v>23410.120431829735</c:v>
                </c:pt>
                <c:pt idx="28">
                  <c:v>23410.120431829735</c:v>
                </c:pt>
                <c:pt idx="29">
                  <c:v>23410.120431829735</c:v>
                </c:pt>
                <c:pt idx="30">
                  <c:v>23410.120431829735</c:v>
                </c:pt>
              </c:numCache>
            </c:numRef>
          </c:val>
          <c:smooth val="0"/>
          <c:extLst>
            <c:ext xmlns:c16="http://schemas.microsoft.com/office/drawing/2014/chart" uri="{C3380CC4-5D6E-409C-BE32-E72D297353CC}">
              <c16:uniqueId val="{00000001-A482-4E77-9924-4D5C2806B06D}"/>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none"/>
        <c:minorTickMark val="none"/>
        <c:tickLblPos val="nextTo"/>
        <c:crossAx val="1996712431"/>
        <c:crosses val="autoZero"/>
        <c:auto val="1"/>
        <c:lblAlgn val="ctr"/>
        <c:lblOffset val="100"/>
        <c:noMultiLvlLbl val="0"/>
      </c:catAx>
      <c:valAx>
        <c:axId val="1996712431"/>
        <c:scaling>
          <c:orientation val="minMax"/>
          <c:max val="27000"/>
          <c:min val="19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235423"/>
        <c:crosses val="autoZero"/>
        <c:crossBetween val="between"/>
      </c:valAx>
    </c:plotArea>
    <c:plotVisOnly val="1"/>
    <c:dispBlanksAs val="gap"/>
    <c:showDLblsOverMax val="0"/>
    <c:extLst/>
  </c:chart>
  <c:spPr>
    <a:ln w="9525">
      <a:solidFill>
        <a:schemeClr val="bg1">
          <a:lumMod val="50000"/>
        </a:schemeClr>
      </a:solid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341369921232559E-2"/>
          <c:y val="9.0141053003648941E-2"/>
          <c:w val="0.87454680498140736"/>
          <c:h val="0.83595889851891858"/>
        </c:manualLayout>
      </c:layout>
      <c:lineChart>
        <c:grouping val="standard"/>
        <c:varyColors val="0"/>
        <c:ser>
          <c:idx val="1"/>
          <c:order val="0"/>
          <c:tx>
            <c:strRef>
              <c:f>'Ventas por día mes'!$G$4</c:f>
              <c:strCache>
                <c:ptCount val="1"/>
                <c:pt idx="0">
                  <c:v>HOUSEHOLD</c:v>
                </c:pt>
              </c:strCache>
            </c:strRef>
          </c:tx>
          <c:spPr>
            <a:ln w="57150">
              <a:solidFill>
                <a:srgbClr val="0070C0"/>
              </a:solidFill>
            </a:ln>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mes'!$H$4:$AL$4</c:f>
              <c:numCache>
                <c:formatCode>0</c:formatCode>
                <c:ptCount val="31"/>
                <c:pt idx="0">
                  <c:v>8448.0163934426237</c:v>
                </c:pt>
                <c:pt idx="1">
                  <c:v>8083.5573770491801</c:v>
                </c:pt>
                <c:pt idx="2">
                  <c:v>8215.8524590163943</c:v>
                </c:pt>
                <c:pt idx="3">
                  <c:v>7526.622950819672</c:v>
                </c:pt>
                <c:pt idx="4">
                  <c:v>7510.2295081967213</c:v>
                </c:pt>
                <c:pt idx="5">
                  <c:v>7439.7540983606559</c:v>
                </c:pt>
                <c:pt idx="6">
                  <c:v>7473.0327868852455</c:v>
                </c:pt>
                <c:pt idx="7">
                  <c:v>7438.6557377049185</c:v>
                </c:pt>
                <c:pt idx="8">
                  <c:v>7436.4426229508199</c:v>
                </c:pt>
                <c:pt idx="9">
                  <c:v>7427.1967213114758</c:v>
                </c:pt>
                <c:pt idx="10">
                  <c:v>7375.3934426229507</c:v>
                </c:pt>
                <c:pt idx="11">
                  <c:v>7434.7868852459014</c:v>
                </c:pt>
                <c:pt idx="12">
                  <c:v>7483.622950819672</c:v>
                </c:pt>
                <c:pt idx="13">
                  <c:v>7408.6721311475412</c:v>
                </c:pt>
                <c:pt idx="14">
                  <c:v>7673.1311475409839</c:v>
                </c:pt>
                <c:pt idx="15">
                  <c:v>7621.4918032786882</c:v>
                </c:pt>
                <c:pt idx="16">
                  <c:v>7417.2950819672133</c:v>
                </c:pt>
                <c:pt idx="17">
                  <c:v>7424.8032786885242</c:v>
                </c:pt>
                <c:pt idx="18">
                  <c:v>7416.0655737704919</c:v>
                </c:pt>
                <c:pt idx="19">
                  <c:v>7501.5409836065573</c:v>
                </c:pt>
                <c:pt idx="20">
                  <c:v>7544.3934426229507</c:v>
                </c:pt>
                <c:pt idx="21">
                  <c:v>7465</c:v>
                </c:pt>
                <c:pt idx="22">
                  <c:v>7465.0983606557375</c:v>
                </c:pt>
                <c:pt idx="23">
                  <c:v>7146.7213114754095</c:v>
                </c:pt>
                <c:pt idx="24">
                  <c:v>6717.0163934426228</c:v>
                </c:pt>
                <c:pt idx="25">
                  <c:v>7315.3278688524588</c:v>
                </c:pt>
                <c:pt idx="26">
                  <c:v>7288.4098360655735</c:v>
                </c:pt>
                <c:pt idx="27">
                  <c:v>7271.1311475409839</c:v>
                </c:pt>
                <c:pt idx="28">
                  <c:v>7233.6034482758623</c:v>
                </c:pt>
                <c:pt idx="29">
                  <c:v>7530.1071428571431</c:v>
                </c:pt>
                <c:pt idx="30">
                  <c:v>7775.0555555555557</c:v>
                </c:pt>
              </c:numCache>
            </c:numRef>
          </c:val>
          <c:smooth val="0"/>
          <c:extLst>
            <c:ext xmlns:c16="http://schemas.microsoft.com/office/drawing/2014/chart" uri="{C3380CC4-5D6E-409C-BE32-E72D297353CC}">
              <c16:uniqueId val="{00000000-DDF6-458A-AEE3-1B6575AEEE69}"/>
            </c:ext>
          </c:extLst>
        </c:ser>
        <c:ser>
          <c:idx val="0"/>
          <c:order val="1"/>
          <c:tx>
            <c:strRef>
              <c:f>'Ventas por día mes'!$G$7</c:f>
              <c:strCache>
                <c:ptCount val="1"/>
                <c:pt idx="0">
                  <c:v>PROMEDIOS HOUSEHOLD</c:v>
                </c:pt>
              </c:strCache>
            </c:strRef>
          </c:tx>
          <c:spPr>
            <a:ln w="38100" cap="rnd">
              <a:solidFill>
                <a:schemeClr val="bg1">
                  <a:lumMod val="75000"/>
                </a:schemeClr>
              </a:solidFill>
              <a:round/>
            </a:ln>
            <a:effectLst/>
          </c:spPr>
          <c:marker>
            <c:symbol val="none"/>
          </c:marker>
          <c:cat>
            <c:numRef>
              <c:f>'Ventas por día mes'!$H$2:$AL$2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'Ventas por día mes'!$H$7:$AL$7</c:f>
              <c:numCache>
                <c:formatCode>0</c:formatCode>
                <c:ptCount val="31"/>
                <c:pt idx="0">
                  <c:v>7500.2589819925988</c:v>
                </c:pt>
                <c:pt idx="1">
                  <c:v>7500.2589819925988</c:v>
                </c:pt>
                <c:pt idx="2">
                  <c:v>7500.2589819925988</c:v>
                </c:pt>
                <c:pt idx="3">
                  <c:v>7500.2589819925988</c:v>
                </c:pt>
                <c:pt idx="4">
                  <c:v>7500.2589819925988</c:v>
                </c:pt>
                <c:pt idx="5">
                  <c:v>7500.2589819925988</c:v>
                </c:pt>
                <c:pt idx="6">
                  <c:v>7500.2589819925988</c:v>
                </c:pt>
                <c:pt idx="7">
                  <c:v>7500.2589819925988</c:v>
                </c:pt>
                <c:pt idx="8">
                  <c:v>7500.2589819925988</c:v>
                </c:pt>
                <c:pt idx="9">
                  <c:v>7500.2589819925988</c:v>
                </c:pt>
                <c:pt idx="10">
                  <c:v>7500.2589819925988</c:v>
                </c:pt>
                <c:pt idx="11">
                  <c:v>7500.2589819925988</c:v>
                </c:pt>
                <c:pt idx="12">
                  <c:v>7500.2589819925988</c:v>
                </c:pt>
                <c:pt idx="13">
                  <c:v>7500.2589819925988</c:v>
                </c:pt>
                <c:pt idx="14">
                  <c:v>7500.2589819925988</c:v>
                </c:pt>
                <c:pt idx="15">
                  <c:v>7500.2589819925988</c:v>
                </c:pt>
                <c:pt idx="16">
                  <c:v>7500.2589819925988</c:v>
                </c:pt>
                <c:pt idx="17">
                  <c:v>7500.2589819925988</c:v>
                </c:pt>
                <c:pt idx="18">
                  <c:v>7500.2589819925988</c:v>
                </c:pt>
                <c:pt idx="19">
                  <c:v>7500.2589819925988</c:v>
                </c:pt>
                <c:pt idx="20">
                  <c:v>7500.2589819925988</c:v>
                </c:pt>
                <c:pt idx="21">
                  <c:v>7500.2589819925988</c:v>
                </c:pt>
                <c:pt idx="22">
                  <c:v>7500.2589819925988</c:v>
                </c:pt>
                <c:pt idx="23">
                  <c:v>7500.2589819925988</c:v>
                </c:pt>
                <c:pt idx="24">
                  <c:v>7500.2589819925988</c:v>
                </c:pt>
                <c:pt idx="25">
                  <c:v>7500.2589819925988</c:v>
                </c:pt>
                <c:pt idx="26">
                  <c:v>7500.2589819925988</c:v>
                </c:pt>
                <c:pt idx="27">
                  <c:v>7500.2589819925988</c:v>
                </c:pt>
                <c:pt idx="28">
                  <c:v>7500.2589819925988</c:v>
                </c:pt>
                <c:pt idx="29">
                  <c:v>7500.2589819925988</c:v>
                </c:pt>
                <c:pt idx="30">
                  <c:v>7500.2589819925988</c:v>
                </c:pt>
              </c:numCache>
            </c:numRef>
          </c:val>
          <c:smooth val="0"/>
          <c:extLst>
            <c:ext xmlns:c16="http://schemas.microsoft.com/office/drawing/2014/chart" uri="{C3380CC4-5D6E-409C-BE32-E72D297353CC}">
              <c16:uniqueId val="{00000001-DDF6-458A-AEE3-1B6575AEEE69}"/>
            </c:ext>
          </c:extLst>
        </c:ser>
        <c:dLbls>
          <c:showLegendKey val="0"/>
          <c:showVal val="0"/>
          <c:showCatName val="0"/>
          <c:showSerName val="0"/>
          <c:showPercent val="0"/>
          <c:showBubbleSize val="0"/>
        </c:dLbls>
        <c:smooth val="0"/>
        <c:axId val="2110235423"/>
        <c:axId val="1996712431"/>
      </c:lineChart>
      <c:catAx>
        <c:axId val="2110235423"/>
        <c:scaling>
          <c:orientation val="minMax"/>
        </c:scaling>
        <c:delete val="1"/>
        <c:axPos val="b"/>
        <c:numFmt formatCode="General" sourceLinked="1"/>
        <c:majorTickMark val="none"/>
        <c:minorTickMark val="none"/>
        <c:tickLblPos val="nextTo"/>
        <c:crossAx val="1996712431"/>
        <c:crosses val="autoZero"/>
        <c:auto val="1"/>
        <c:lblAlgn val="ctr"/>
        <c:lblOffset val="100"/>
        <c:noMultiLvlLbl val="0"/>
      </c:catAx>
      <c:valAx>
        <c:axId val="1996712431"/>
        <c:scaling>
          <c:orientation val="minMax"/>
          <c:max val="8500"/>
          <c:min val="65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235423"/>
        <c:crosses val="autoZero"/>
        <c:crossBetween val="between"/>
      </c:valAx>
    </c:plotArea>
    <c:plotVisOnly val="1"/>
    <c:dispBlanksAs val="gap"/>
    <c:showDLblsOverMax val="0"/>
    <c:extLst/>
  </c:chart>
  <c:spPr>
    <a:ln>
      <a:solidFill>
        <a:schemeClr val="bg1">
          <a:lumMod val="50000"/>
        </a:schemeClr>
      </a:solidFill>
    </a:ln>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5-03T17:42:40.270" idx="8">
    <p:pos x="10" y="10"/>
    <p:text>¿No valdra la pena hacer otro tipo de correlación para ver relaciones no lineales?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03T13:52:51.683" idx="7">
    <p:pos x="10" y="10"/>
    <p:text>Pondria los mas representativos y tendria los otros de apoyo por si algo.</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97265-2924-48EA-A858-9A805C4B92C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8EFD677-1493-4361-BB7D-FF600AEAB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AB3A78A-8A3E-4AF5-B149-391D4735676E}"/>
              </a:ext>
            </a:extLst>
          </p:cNvPr>
          <p:cNvSpPr>
            <a:spLocks noGrp="1"/>
          </p:cNvSpPr>
          <p:nvPr>
            <p:ph type="dt" sz="half" idx="10"/>
          </p:nvPr>
        </p:nvSpPr>
        <p:spPr/>
        <p:txBody>
          <a:bodyPr/>
          <a:lstStyle/>
          <a:p>
            <a:fld id="{9952B2B7-77BC-4299-B5E2-E35E5BFA351D}" type="datetimeFigureOut">
              <a:rPr lang="es-CO" smtClean="0"/>
              <a:t>25/05/2020</a:t>
            </a:fld>
            <a:endParaRPr lang="es-CO"/>
          </a:p>
        </p:txBody>
      </p:sp>
      <p:sp>
        <p:nvSpPr>
          <p:cNvPr id="5" name="Marcador de pie de página 4">
            <a:extLst>
              <a:ext uri="{FF2B5EF4-FFF2-40B4-BE49-F238E27FC236}">
                <a16:creationId xmlns:a16="http://schemas.microsoft.com/office/drawing/2014/main" id="{DA8AD027-F820-4DF9-B437-0A0397A7AD4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21148C-EABE-4295-A015-B6B61DAD9481}"/>
              </a:ext>
            </a:extLst>
          </p:cNvPr>
          <p:cNvSpPr>
            <a:spLocks noGrp="1"/>
          </p:cNvSpPr>
          <p:nvPr>
            <p:ph type="sldNum" sz="quarter" idx="12"/>
          </p:nvPr>
        </p:nvSpPr>
        <p:spPr/>
        <p:txBody>
          <a:bodyPr/>
          <a:lstStyle/>
          <a:p>
            <a:fld id="{4C7EB734-A89A-4717-9B8B-C3B7B8EB6E24}" type="slidenum">
              <a:rPr lang="es-CO" smtClean="0"/>
              <a:t>‹Nº›</a:t>
            </a:fld>
            <a:endParaRPr lang="es-CO"/>
          </a:p>
        </p:txBody>
      </p:sp>
      <p:grpSp>
        <p:nvGrpSpPr>
          <p:cNvPr id="10" name="Group 6">
            <a:extLst>
              <a:ext uri="{FF2B5EF4-FFF2-40B4-BE49-F238E27FC236}">
                <a16:creationId xmlns:a16="http://schemas.microsoft.com/office/drawing/2014/main" id="{3D7370A8-74E7-4B7E-B150-B0FF2B2378AD}"/>
              </a:ext>
            </a:extLst>
          </p:cNvPr>
          <p:cNvGrpSpPr/>
          <p:nvPr userDrawn="1"/>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829BD3EC-DBA4-42D3-B66B-1F061E9EE87D}"/>
                </a:ext>
              </a:extLst>
            </p:cNvPr>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027CC4"/>
            </a:solidFill>
            <a:ln w="0">
              <a:noFill/>
              <a:prstDash val="solid"/>
              <a:round/>
              <a:headEnd/>
              <a:tailEnd/>
            </a:ln>
          </p:spPr>
        </p:sp>
        <p:sp>
          <p:nvSpPr>
            <p:cNvPr id="12" name="Freeform 6">
              <a:extLst>
                <a:ext uri="{FF2B5EF4-FFF2-40B4-BE49-F238E27FC236}">
                  <a16:creationId xmlns:a16="http://schemas.microsoft.com/office/drawing/2014/main" id="{7EF2D3A5-A447-423E-8149-412A90AE8D91}"/>
                </a:ext>
              </a:extLst>
            </p:cNvPr>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027CC4"/>
            </a:solidFill>
            <a:ln w="0">
              <a:noFill/>
              <a:prstDash val="solid"/>
              <a:round/>
              <a:headEnd/>
              <a:tailEnd/>
            </a:ln>
          </p:spPr>
        </p:sp>
      </p:grpSp>
    </p:spTree>
    <p:extLst>
      <p:ext uri="{BB962C8B-B14F-4D97-AF65-F5344CB8AC3E}">
        <p14:creationId xmlns:p14="http://schemas.microsoft.com/office/powerpoint/2010/main" val="1091347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CF581-3355-4130-AF27-DCF7C79960B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3937EE1-EA7D-4CEA-BC11-4A15A9F1013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0A41F65-27D6-4B14-BBE1-17EF7A5C57F7}"/>
              </a:ext>
            </a:extLst>
          </p:cNvPr>
          <p:cNvSpPr>
            <a:spLocks noGrp="1"/>
          </p:cNvSpPr>
          <p:nvPr>
            <p:ph type="dt" sz="half" idx="10"/>
          </p:nvPr>
        </p:nvSpPr>
        <p:spPr/>
        <p:txBody>
          <a:bodyPr/>
          <a:lstStyle/>
          <a:p>
            <a:fld id="{9952B2B7-77BC-4299-B5E2-E35E5BFA351D}" type="datetimeFigureOut">
              <a:rPr lang="es-CO" smtClean="0"/>
              <a:t>25/05/2020</a:t>
            </a:fld>
            <a:endParaRPr lang="es-CO"/>
          </a:p>
        </p:txBody>
      </p:sp>
      <p:sp>
        <p:nvSpPr>
          <p:cNvPr id="5" name="Marcador de pie de página 4">
            <a:extLst>
              <a:ext uri="{FF2B5EF4-FFF2-40B4-BE49-F238E27FC236}">
                <a16:creationId xmlns:a16="http://schemas.microsoft.com/office/drawing/2014/main" id="{FB0A538A-F346-443A-8D5D-64BE2592E1B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072C3B4-E1DB-48F0-86D2-5A416D1F0622}"/>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64562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7046AEC-F980-445E-8AE8-AC307330450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F0CF8F4-F1A6-4CDC-ADEE-89267649C3A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43693D4-8784-4934-B97F-F421D1C1239E}"/>
              </a:ext>
            </a:extLst>
          </p:cNvPr>
          <p:cNvSpPr>
            <a:spLocks noGrp="1"/>
          </p:cNvSpPr>
          <p:nvPr>
            <p:ph type="dt" sz="half" idx="10"/>
          </p:nvPr>
        </p:nvSpPr>
        <p:spPr/>
        <p:txBody>
          <a:bodyPr/>
          <a:lstStyle/>
          <a:p>
            <a:fld id="{9952B2B7-77BC-4299-B5E2-E35E5BFA351D}" type="datetimeFigureOut">
              <a:rPr lang="es-CO" smtClean="0"/>
              <a:t>25/05/2020</a:t>
            </a:fld>
            <a:endParaRPr lang="es-CO"/>
          </a:p>
        </p:txBody>
      </p:sp>
      <p:sp>
        <p:nvSpPr>
          <p:cNvPr id="5" name="Marcador de pie de página 4">
            <a:extLst>
              <a:ext uri="{FF2B5EF4-FFF2-40B4-BE49-F238E27FC236}">
                <a16:creationId xmlns:a16="http://schemas.microsoft.com/office/drawing/2014/main" id="{95B23935-D04B-4C9E-B42A-B2840A4DBE7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4E88962-C2CF-4CCF-A540-0887F2CD4AFB}"/>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74762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34D2D-1E33-4C4C-B8B8-3DB5DD3C12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55DA1B6-42C7-48CE-A31C-1FFCFC5B2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85BA3C0-BDB1-430A-B133-473367C71AB0}"/>
              </a:ext>
            </a:extLst>
          </p:cNvPr>
          <p:cNvSpPr>
            <a:spLocks noGrp="1"/>
          </p:cNvSpPr>
          <p:nvPr>
            <p:ph type="dt" sz="half" idx="10"/>
          </p:nvPr>
        </p:nvSpPr>
        <p:spPr/>
        <p:txBody>
          <a:bodyPr/>
          <a:lstStyle/>
          <a:p>
            <a:fld id="{BE62F70F-2F29-45FC-BEEF-26867F905C9E}" type="datetimeFigureOut">
              <a:rPr lang="es-CO" smtClean="0"/>
              <a:t>25/05/2020</a:t>
            </a:fld>
            <a:endParaRPr lang="es-CO"/>
          </a:p>
        </p:txBody>
      </p:sp>
      <p:sp>
        <p:nvSpPr>
          <p:cNvPr id="5" name="Marcador de pie de página 4">
            <a:extLst>
              <a:ext uri="{FF2B5EF4-FFF2-40B4-BE49-F238E27FC236}">
                <a16:creationId xmlns:a16="http://schemas.microsoft.com/office/drawing/2014/main" id="{D77A6418-F757-4A56-81C2-0D155EE449A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C43E85C-6067-4C35-A7D3-5493D55495F4}"/>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95616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1C7A1-24E8-4D0F-A334-FAFACB86BE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7C2E9A1-1222-47BF-9353-7DA0FFA3E6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C28F7C-FE24-4FC3-8A74-8FB5D369F00D}"/>
              </a:ext>
            </a:extLst>
          </p:cNvPr>
          <p:cNvSpPr>
            <a:spLocks noGrp="1"/>
          </p:cNvSpPr>
          <p:nvPr>
            <p:ph type="dt" sz="half" idx="10"/>
          </p:nvPr>
        </p:nvSpPr>
        <p:spPr/>
        <p:txBody>
          <a:bodyPr/>
          <a:lstStyle/>
          <a:p>
            <a:fld id="{BE62F70F-2F29-45FC-BEEF-26867F905C9E}" type="datetimeFigureOut">
              <a:rPr lang="es-CO" smtClean="0"/>
              <a:t>25/05/2020</a:t>
            </a:fld>
            <a:endParaRPr lang="es-CO"/>
          </a:p>
        </p:txBody>
      </p:sp>
      <p:sp>
        <p:nvSpPr>
          <p:cNvPr id="5" name="Marcador de pie de página 4">
            <a:extLst>
              <a:ext uri="{FF2B5EF4-FFF2-40B4-BE49-F238E27FC236}">
                <a16:creationId xmlns:a16="http://schemas.microsoft.com/office/drawing/2014/main" id="{F9668C70-8E6D-4033-A483-34DC9B3D93D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A0B605E-6DAF-47B9-9079-E759742697CD}"/>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172853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F1227-47D7-44E6-851B-AF8E7953C6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2F90A1A-F04D-4867-8C01-8BFE9B8CB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5F5C1CB-C881-4649-8A46-3B151BB06029}"/>
              </a:ext>
            </a:extLst>
          </p:cNvPr>
          <p:cNvSpPr>
            <a:spLocks noGrp="1"/>
          </p:cNvSpPr>
          <p:nvPr>
            <p:ph type="dt" sz="half" idx="10"/>
          </p:nvPr>
        </p:nvSpPr>
        <p:spPr/>
        <p:txBody>
          <a:bodyPr/>
          <a:lstStyle/>
          <a:p>
            <a:fld id="{BE62F70F-2F29-45FC-BEEF-26867F905C9E}" type="datetimeFigureOut">
              <a:rPr lang="es-CO" smtClean="0"/>
              <a:t>25/05/2020</a:t>
            </a:fld>
            <a:endParaRPr lang="es-CO"/>
          </a:p>
        </p:txBody>
      </p:sp>
      <p:sp>
        <p:nvSpPr>
          <p:cNvPr id="5" name="Marcador de pie de página 4">
            <a:extLst>
              <a:ext uri="{FF2B5EF4-FFF2-40B4-BE49-F238E27FC236}">
                <a16:creationId xmlns:a16="http://schemas.microsoft.com/office/drawing/2014/main" id="{C92C410D-26EE-45D6-99FD-41FF1A474A4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5E8F8C2-7B21-45CC-9CC5-5A14451CDFF6}"/>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685985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4EA25-DAFF-4754-AA19-810623EBC14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30FEBC-7B12-464E-A426-BA6FB85C67B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22E5577B-B4A0-488F-BCC9-833E7BB7767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41117CC-E226-47BA-8221-510FB9F485A7}"/>
              </a:ext>
            </a:extLst>
          </p:cNvPr>
          <p:cNvSpPr>
            <a:spLocks noGrp="1"/>
          </p:cNvSpPr>
          <p:nvPr>
            <p:ph type="dt" sz="half" idx="10"/>
          </p:nvPr>
        </p:nvSpPr>
        <p:spPr/>
        <p:txBody>
          <a:bodyPr/>
          <a:lstStyle/>
          <a:p>
            <a:fld id="{BE62F70F-2F29-45FC-BEEF-26867F905C9E}" type="datetimeFigureOut">
              <a:rPr lang="es-CO" smtClean="0"/>
              <a:t>25/05/2020</a:t>
            </a:fld>
            <a:endParaRPr lang="es-CO"/>
          </a:p>
        </p:txBody>
      </p:sp>
      <p:sp>
        <p:nvSpPr>
          <p:cNvPr id="6" name="Marcador de pie de página 5">
            <a:extLst>
              <a:ext uri="{FF2B5EF4-FFF2-40B4-BE49-F238E27FC236}">
                <a16:creationId xmlns:a16="http://schemas.microsoft.com/office/drawing/2014/main" id="{232C9C45-BA84-4C62-AB27-B68B200AEF4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F89F4E8-470A-4EE8-864D-99FCB0C6E3A6}"/>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336469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B7244-797D-411E-A675-31D594E9736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0629EFC-96EE-4413-A071-E6FE6119A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B1B3AAC-A1E9-4BD1-B028-53225078BBA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D4354A5-9AC6-48AC-A1A7-0BD3434DCA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7A0C19-8D34-40E1-B751-68791184126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170D85F-365E-4C0A-84F2-53FFB8F3E77D}"/>
              </a:ext>
            </a:extLst>
          </p:cNvPr>
          <p:cNvSpPr>
            <a:spLocks noGrp="1"/>
          </p:cNvSpPr>
          <p:nvPr>
            <p:ph type="dt" sz="half" idx="10"/>
          </p:nvPr>
        </p:nvSpPr>
        <p:spPr/>
        <p:txBody>
          <a:bodyPr/>
          <a:lstStyle/>
          <a:p>
            <a:fld id="{BE62F70F-2F29-45FC-BEEF-26867F905C9E}" type="datetimeFigureOut">
              <a:rPr lang="es-CO" smtClean="0"/>
              <a:t>25/05/2020</a:t>
            </a:fld>
            <a:endParaRPr lang="es-CO"/>
          </a:p>
        </p:txBody>
      </p:sp>
      <p:sp>
        <p:nvSpPr>
          <p:cNvPr id="8" name="Marcador de pie de página 7">
            <a:extLst>
              <a:ext uri="{FF2B5EF4-FFF2-40B4-BE49-F238E27FC236}">
                <a16:creationId xmlns:a16="http://schemas.microsoft.com/office/drawing/2014/main" id="{D4B69714-9AEB-4734-96AB-F840B3A34B0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0031DB1-C8DB-4D57-9FBE-28EB83C6C4A1}"/>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78856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F557D-FE7D-4448-9512-6CC60063CBB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33D0B85-2934-43F9-85A0-00B139FCAF61}"/>
              </a:ext>
            </a:extLst>
          </p:cNvPr>
          <p:cNvSpPr>
            <a:spLocks noGrp="1"/>
          </p:cNvSpPr>
          <p:nvPr>
            <p:ph type="dt" sz="half" idx="10"/>
          </p:nvPr>
        </p:nvSpPr>
        <p:spPr/>
        <p:txBody>
          <a:bodyPr/>
          <a:lstStyle/>
          <a:p>
            <a:fld id="{BE62F70F-2F29-45FC-BEEF-26867F905C9E}" type="datetimeFigureOut">
              <a:rPr lang="es-CO" smtClean="0"/>
              <a:t>25/05/2020</a:t>
            </a:fld>
            <a:endParaRPr lang="es-CO"/>
          </a:p>
        </p:txBody>
      </p:sp>
      <p:sp>
        <p:nvSpPr>
          <p:cNvPr id="4" name="Marcador de pie de página 3">
            <a:extLst>
              <a:ext uri="{FF2B5EF4-FFF2-40B4-BE49-F238E27FC236}">
                <a16:creationId xmlns:a16="http://schemas.microsoft.com/office/drawing/2014/main" id="{ED9CA0C3-D3DF-4146-A684-AD137930DAC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EDC4CF2-4218-4AA2-94D5-CA5E43199848}"/>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549884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3CC4558-0EBA-47A8-98AE-A3E7F42E8D15}"/>
              </a:ext>
            </a:extLst>
          </p:cNvPr>
          <p:cNvSpPr>
            <a:spLocks noGrp="1"/>
          </p:cNvSpPr>
          <p:nvPr>
            <p:ph type="dt" sz="half" idx="10"/>
          </p:nvPr>
        </p:nvSpPr>
        <p:spPr/>
        <p:txBody>
          <a:bodyPr/>
          <a:lstStyle/>
          <a:p>
            <a:fld id="{BE62F70F-2F29-45FC-BEEF-26867F905C9E}" type="datetimeFigureOut">
              <a:rPr lang="es-CO" smtClean="0"/>
              <a:t>25/05/2020</a:t>
            </a:fld>
            <a:endParaRPr lang="es-CO"/>
          </a:p>
        </p:txBody>
      </p:sp>
      <p:sp>
        <p:nvSpPr>
          <p:cNvPr id="3" name="Marcador de pie de página 2">
            <a:extLst>
              <a:ext uri="{FF2B5EF4-FFF2-40B4-BE49-F238E27FC236}">
                <a16:creationId xmlns:a16="http://schemas.microsoft.com/office/drawing/2014/main" id="{F8B7C7D6-AC5E-4533-AA39-53F54D9F6A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2329471-D90A-42DB-98D2-95F68911E015}"/>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348059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60C6C-63FA-4DDA-B356-9363DBBCA19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CEB0A21-3FAE-4494-84F4-19F6D09F5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C1B4F10-EF3C-4659-868B-E7C637672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31103BE-5354-4848-BCFB-5420F840B5B7}"/>
              </a:ext>
            </a:extLst>
          </p:cNvPr>
          <p:cNvSpPr>
            <a:spLocks noGrp="1"/>
          </p:cNvSpPr>
          <p:nvPr>
            <p:ph type="dt" sz="half" idx="10"/>
          </p:nvPr>
        </p:nvSpPr>
        <p:spPr/>
        <p:txBody>
          <a:bodyPr/>
          <a:lstStyle/>
          <a:p>
            <a:fld id="{BE62F70F-2F29-45FC-BEEF-26867F905C9E}" type="datetimeFigureOut">
              <a:rPr lang="es-CO" smtClean="0"/>
              <a:t>25/05/2020</a:t>
            </a:fld>
            <a:endParaRPr lang="es-CO"/>
          </a:p>
        </p:txBody>
      </p:sp>
      <p:sp>
        <p:nvSpPr>
          <p:cNvPr id="6" name="Marcador de pie de página 5">
            <a:extLst>
              <a:ext uri="{FF2B5EF4-FFF2-40B4-BE49-F238E27FC236}">
                <a16:creationId xmlns:a16="http://schemas.microsoft.com/office/drawing/2014/main" id="{9243BF70-DC0E-4E61-B583-1DF110CD8AB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6502BA3-BD18-4942-A68B-DC7CB340412C}"/>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76504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D0224-4CAC-4D9B-975A-042E4B9F8186}"/>
              </a:ext>
            </a:extLst>
          </p:cNvPr>
          <p:cNvSpPr>
            <a:spLocks noGrp="1"/>
          </p:cNvSpPr>
          <p:nvPr>
            <p:ph type="title"/>
          </p:nvPr>
        </p:nvSpPr>
        <p:spPr>
          <a:xfrm>
            <a:off x="209006" y="347756"/>
            <a:ext cx="11144794" cy="814838"/>
          </a:xfrm>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1C38E34-4960-4B87-B2CF-2A1AE641276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1DCD302-7739-49AF-9DE3-05FADAD5B718}"/>
              </a:ext>
            </a:extLst>
          </p:cNvPr>
          <p:cNvSpPr>
            <a:spLocks noGrp="1"/>
          </p:cNvSpPr>
          <p:nvPr>
            <p:ph type="dt" sz="half" idx="10"/>
          </p:nvPr>
        </p:nvSpPr>
        <p:spPr/>
        <p:txBody>
          <a:bodyPr/>
          <a:lstStyle/>
          <a:p>
            <a:fld id="{9952B2B7-77BC-4299-B5E2-E35E5BFA351D}" type="datetimeFigureOut">
              <a:rPr lang="es-CO" smtClean="0"/>
              <a:t>25/05/2020</a:t>
            </a:fld>
            <a:endParaRPr lang="es-CO"/>
          </a:p>
        </p:txBody>
      </p:sp>
      <p:sp>
        <p:nvSpPr>
          <p:cNvPr id="5" name="Marcador de pie de página 4">
            <a:extLst>
              <a:ext uri="{FF2B5EF4-FFF2-40B4-BE49-F238E27FC236}">
                <a16:creationId xmlns:a16="http://schemas.microsoft.com/office/drawing/2014/main" id="{4AE3D86C-7AAD-4707-A086-17FC9E69B2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C682AC2-B335-4FD1-B96B-A603913646F8}"/>
              </a:ext>
            </a:extLst>
          </p:cNvPr>
          <p:cNvSpPr>
            <a:spLocks noGrp="1"/>
          </p:cNvSpPr>
          <p:nvPr>
            <p:ph type="sldNum" sz="quarter" idx="12"/>
          </p:nvPr>
        </p:nvSpPr>
        <p:spPr/>
        <p:txBody>
          <a:bodyPr/>
          <a:lstStyle/>
          <a:p>
            <a:fld id="{4C7EB734-A89A-4717-9B8B-C3B7B8EB6E24}" type="slidenum">
              <a:rPr lang="es-CO" smtClean="0"/>
              <a:t>‹Nº›</a:t>
            </a:fld>
            <a:endParaRPr lang="es-CO"/>
          </a:p>
        </p:txBody>
      </p:sp>
      <p:sp>
        <p:nvSpPr>
          <p:cNvPr id="7" name="Rectángulo 6">
            <a:extLst>
              <a:ext uri="{FF2B5EF4-FFF2-40B4-BE49-F238E27FC236}">
                <a16:creationId xmlns:a16="http://schemas.microsoft.com/office/drawing/2014/main" id="{FA11E3CB-6F3D-47B0-BA75-1C779DBAD56C}"/>
              </a:ext>
            </a:extLst>
          </p:cNvPr>
          <p:cNvSpPr/>
          <p:nvPr userDrawn="1"/>
        </p:nvSpPr>
        <p:spPr>
          <a:xfrm>
            <a:off x="0" y="347756"/>
            <a:ext cx="12192000" cy="814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35357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5CC25-4F1E-4681-BD42-752FCE44E1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1F1F7CF-EC6A-4E1B-8F5E-0979275F8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87732CE-71FA-4339-A6BA-47B05E9E7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E90CB7D-8575-4152-8199-91822379E48E}"/>
              </a:ext>
            </a:extLst>
          </p:cNvPr>
          <p:cNvSpPr>
            <a:spLocks noGrp="1"/>
          </p:cNvSpPr>
          <p:nvPr>
            <p:ph type="dt" sz="half" idx="10"/>
          </p:nvPr>
        </p:nvSpPr>
        <p:spPr/>
        <p:txBody>
          <a:bodyPr/>
          <a:lstStyle/>
          <a:p>
            <a:fld id="{BE62F70F-2F29-45FC-BEEF-26867F905C9E}" type="datetimeFigureOut">
              <a:rPr lang="es-CO" smtClean="0"/>
              <a:t>25/05/2020</a:t>
            </a:fld>
            <a:endParaRPr lang="es-CO"/>
          </a:p>
        </p:txBody>
      </p:sp>
      <p:sp>
        <p:nvSpPr>
          <p:cNvPr id="6" name="Marcador de pie de página 5">
            <a:extLst>
              <a:ext uri="{FF2B5EF4-FFF2-40B4-BE49-F238E27FC236}">
                <a16:creationId xmlns:a16="http://schemas.microsoft.com/office/drawing/2014/main" id="{751D12AE-D95D-4766-88FB-F9EDB58217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6977116-60FF-4326-A277-E0B2DD6F4657}"/>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1044581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731DD-B50E-4FA2-B1C4-5649BCF1452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896B1DF-82D1-4223-B962-71F1C77626F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B89EAC6-BD3D-4C70-9C4E-1C3F28CC0E8D}"/>
              </a:ext>
            </a:extLst>
          </p:cNvPr>
          <p:cNvSpPr>
            <a:spLocks noGrp="1"/>
          </p:cNvSpPr>
          <p:nvPr>
            <p:ph type="dt" sz="half" idx="10"/>
          </p:nvPr>
        </p:nvSpPr>
        <p:spPr/>
        <p:txBody>
          <a:bodyPr/>
          <a:lstStyle/>
          <a:p>
            <a:fld id="{BE62F70F-2F29-45FC-BEEF-26867F905C9E}" type="datetimeFigureOut">
              <a:rPr lang="es-CO" smtClean="0"/>
              <a:t>25/05/2020</a:t>
            </a:fld>
            <a:endParaRPr lang="es-CO"/>
          </a:p>
        </p:txBody>
      </p:sp>
      <p:sp>
        <p:nvSpPr>
          <p:cNvPr id="5" name="Marcador de pie de página 4">
            <a:extLst>
              <a:ext uri="{FF2B5EF4-FFF2-40B4-BE49-F238E27FC236}">
                <a16:creationId xmlns:a16="http://schemas.microsoft.com/office/drawing/2014/main" id="{9DECB46E-647D-41C1-B745-90728A12E7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2F0484-5C0B-47F7-8B03-2B2636890CFD}"/>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4133257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076736D-17CB-4D2C-AA62-A0E413430B7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5404727-4CF9-478D-AEDE-0EC0E15DD3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E59D20-50E6-46E0-A77D-714C848E2BDB}"/>
              </a:ext>
            </a:extLst>
          </p:cNvPr>
          <p:cNvSpPr>
            <a:spLocks noGrp="1"/>
          </p:cNvSpPr>
          <p:nvPr>
            <p:ph type="dt" sz="half" idx="10"/>
          </p:nvPr>
        </p:nvSpPr>
        <p:spPr/>
        <p:txBody>
          <a:bodyPr/>
          <a:lstStyle/>
          <a:p>
            <a:fld id="{BE62F70F-2F29-45FC-BEEF-26867F905C9E}" type="datetimeFigureOut">
              <a:rPr lang="es-CO" smtClean="0"/>
              <a:t>25/05/2020</a:t>
            </a:fld>
            <a:endParaRPr lang="es-CO"/>
          </a:p>
        </p:txBody>
      </p:sp>
      <p:sp>
        <p:nvSpPr>
          <p:cNvPr id="5" name="Marcador de pie de página 4">
            <a:extLst>
              <a:ext uri="{FF2B5EF4-FFF2-40B4-BE49-F238E27FC236}">
                <a16:creationId xmlns:a16="http://schemas.microsoft.com/office/drawing/2014/main" id="{AFF62F47-D626-4B6D-A17A-C0231B0C685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E780C10-85FE-432E-9440-57966D999E85}"/>
              </a:ext>
            </a:extLst>
          </p:cNvPr>
          <p:cNvSpPr>
            <a:spLocks noGrp="1"/>
          </p:cNvSpPr>
          <p:nvPr>
            <p:ph type="sldNum" sz="quarter" idx="12"/>
          </p:nvPr>
        </p:nvSpPr>
        <p:spPr/>
        <p:txBody>
          <a:bodyPr/>
          <a:lstStyle/>
          <a:p>
            <a:fld id="{0AC74C18-D601-4F20-90DB-45717BBD0E07}" type="slidenum">
              <a:rPr lang="es-CO" smtClean="0"/>
              <a:t>‹Nº›</a:t>
            </a:fld>
            <a:endParaRPr lang="es-CO"/>
          </a:p>
        </p:txBody>
      </p:sp>
    </p:spTree>
    <p:extLst>
      <p:ext uri="{BB962C8B-B14F-4D97-AF65-F5344CB8AC3E}">
        <p14:creationId xmlns:p14="http://schemas.microsoft.com/office/powerpoint/2010/main" val="251481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32C27-EC33-4B0E-9D24-29898B9E1C7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9180739-D564-4B07-B7A4-C0317D3DD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4BA72A7-13EA-4C82-8B66-4FF6CD77E31D}"/>
              </a:ext>
            </a:extLst>
          </p:cNvPr>
          <p:cNvSpPr>
            <a:spLocks noGrp="1"/>
          </p:cNvSpPr>
          <p:nvPr>
            <p:ph type="dt" sz="half" idx="10"/>
          </p:nvPr>
        </p:nvSpPr>
        <p:spPr/>
        <p:txBody>
          <a:bodyPr/>
          <a:lstStyle/>
          <a:p>
            <a:fld id="{9952B2B7-77BC-4299-B5E2-E35E5BFA351D}" type="datetimeFigureOut">
              <a:rPr lang="es-CO" smtClean="0"/>
              <a:t>25/05/2020</a:t>
            </a:fld>
            <a:endParaRPr lang="es-CO"/>
          </a:p>
        </p:txBody>
      </p:sp>
      <p:sp>
        <p:nvSpPr>
          <p:cNvPr id="5" name="Marcador de pie de página 4">
            <a:extLst>
              <a:ext uri="{FF2B5EF4-FFF2-40B4-BE49-F238E27FC236}">
                <a16:creationId xmlns:a16="http://schemas.microsoft.com/office/drawing/2014/main" id="{8F17DE6E-4B73-464B-A304-1CEF819064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4EF56C5-6103-4DAC-98E0-D7D46872AEFA}"/>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37185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F0FDC-987B-42F0-B21A-23762B79378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BB3AFC-D4A1-43CA-9C9F-A3DDD82EC4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EC85CA8-479F-446E-B295-4DB730D02D0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F7015C2-74B9-49D3-AEC0-D7EC1B4A6EC7}"/>
              </a:ext>
            </a:extLst>
          </p:cNvPr>
          <p:cNvSpPr>
            <a:spLocks noGrp="1"/>
          </p:cNvSpPr>
          <p:nvPr>
            <p:ph type="dt" sz="half" idx="10"/>
          </p:nvPr>
        </p:nvSpPr>
        <p:spPr/>
        <p:txBody>
          <a:bodyPr/>
          <a:lstStyle/>
          <a:p>
            <a:fld id="{9952B2B7-77BC-4299-B5E2-E35E5BFA351D}" type="datetimeFigureOut">
              <a:rPr lang="es-CO" smtClean="0"/>
              <a:t>25/05/2020</a:t>
            </a:fld>
            <a:endParaRPr lang="es-CO"/>
          </a:p>
        </p:txBody>
      </p:sp>
      <p:sp>
        <p:nvSpPr>
          <p:cNvPr id="6" name="Marcador de pie de página 5">
            <a:extLst>
              <a:ext uri="{FF2B5EF4-FFF2-40B4-BE49-F238E27FC236}">
                <a16:creationId xmlns:a16="http://schemas.microsoft.com/office/drawing/2014/main" id="{49E30018-63D4-4B04-A014-89FE3EFD6B8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A8F9EDC-9C65-416E-9C8A-4100069BA48C}"/>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3165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CAB73-4FC1-4CF8-A67E-A983655C773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3925AE-18C2-4DF2-8690-FF6DE86CF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80041BE-206F-4034-856C-ED46FB1B84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42589F5-D1C4-45A0-90C9-738ACF310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F90709-723B-465F-B230-1A21B5D9248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A564FAA-367D-4551-A138-DA9DC9469C26}"/>
              </a:ext>
            </a:extLst>
          </p:cNvPr>
          <p:cNvSpPr>
            <a:spLocks noGrp="1"/>
          </p:cNvSpPr>
          <p:nvPr>
            <p:ph type="dt" sz="half" idx="10"/>
          </p:nvPr>
        </p:nvSpPr>
        <p:spPr/>
        <p:txBody>
          <a:bodyPr/>
          <a:lstStyle/>
          <a:p>
            <a:fld id="{9952B2B7-77BC-4299-B5E2-E35E5BFA351D}" type="datetimeFigureOut">
              <a:rPr lang="es-CO" smtClean="0"/>
              <a:t>25/05/2020</a:t>
            </a:fld>
            <a:endParaRPr lang="es-CO"/>
          </a:p>
        </p:txBody>
      </p:sp>
      <p:sp>
        <p:nvSpPr>
          <p:cNvPr id="8" name="Marcador de pie de página 7">
            <a:extLst>
              <a:ext uri="{FF2B5EF4-FFF2-40B4-BE49-F238E27FC236}">
                <a16:creationId xmlns:a16="http://schemas.microsoft.com/office/drawing/2014/main" id="{DB794531-4172-46A3-BD11-FD12106EC4E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A6014AD-F5EC-4AC8-9644-177AE08AFAAF}"/>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405478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775717-CA21-462F-9506-A3CAABD1408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5D69274-74CA-4EF0-B963-BFE49AEBFF0F}"/>
              </a:ext>
            </a:extLst>
          </p:cNvPr>
          <p:cNvSpPr>
            <a:spLocks noGrp="1"/>
          </p:cNvSpPr>
          <p:nvPr>
            <p:ph type="dt" sz="half" idx="10"/>
          </p:nvPr>
        </p:nvSpPr>
        <p:spPr/>
        <p:txBody>
          <a:bodyPr/>
          <a:lstStyle/>
          <a:p>
            <a:fld id="{9952B2B7-77BC-4299-B5E2-E35E5BFA351D}" type="datetimeFigureOut">
              <a:rPr lang="es-CO" smtClean="0"/>
              <a:t>25/05/2020</a:t>
            </a:fld>
            <a:endParaRPr lang="es-CO"/>
          </a:p>
        </p:txBody>
      </p:sp>
      <p:sp>
        <p:nvSpPr>
          <p:cNvPr id="4" name="Marcador de pie de página 3">
            <a:extLst>
              <a:ext uri="{FF2B5EF4-FFF2-40B4-BE49-F238E27FC236}">
                <a16:creationId xmlns:a16="http://schemas.microsoft.com/office/drawing/2014/main" id="{F238431D-436B-475E-B393-E7931B2FDE9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DA58B2E-C282-4122-9C30-48A0C818BACE}"/>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14407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3BF3C6-AE27-4B22-8671-7A590869C2DA}"/>
              </a:ext>
            </a:extLst>
          </p:cNvPr>
          <p:cNvSpPr>
            <a:spLocks noGrp="1"/>
          </p:cNvSpPr>
          <p:nvPr>
            <p:ph type="dt" sz="half" idx="10"/>
          </p:nvPr>
        </p:nvSpPr>
        <p:spPr/>
        <p:txBody>
          <a:bodyPr/>
          <a:lstStyle/>
          <a:p>
            <a:fld id="{9952B2B7-77BC-4299-B5E2-E35E5BFA351D}" type="datetimeFigureOut">
              <a:rPr lang="es-CO" smtClean="0"/>
              <a:t>25/05/2020</a:t>
            </a:fld>
            <a:endParaRPr lang="es-CO"/>
          </a:p>
        </p:txBody>
      </p:sp>
      <p:sp>
        <p:nvSpPr>
          <p:cNvPr id="3" name="Marcador de pie de página 2">
            <a:extLst>
              <a:ext uri="{FF2B5EF4-FFF2-40B4-BE49-F238E27FC236}">
                <a16:creationId xmlns:a16="http://schemas.microsoft.com/office/drawing/2014/main" id="{04FA9E70-E4A4-4B5A-B19A-B5AB2B4DB17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46E6015B-D636-457B-ACA3-37AA61ED4580}"/>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5429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116A2-2B7E-4988-877F-FF2AEF32E5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E50B7A5-6C16-4236-821C-37027CD72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D5B8263-2963-41F8-8426-3AC0B310A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BAB176-A25D-4E90-B0BC-A00BA0F0B9C6}"/>
              </a:ext>
            </a:extLst>
          </p:cNvPr>
          <p:cNvSpPr>
            <a:spLocks noGrp="1"/>
          </p:cNvSpPr>
          <p:nvPr>
            <p:ph type="dt" sz="half" idx="10"/>
          </p:nvPr>
        </p:nvSpPr>
        <p:spPr/>
        <p:txBody>
          <a:bodyPr/>
          <a:lstStyle/>
          <a:p>
            <a:fld id="{9952B2B7-77BC-4299-B5E2-E35E5BFA351D}" type="datetimeFigureOut">
              <a:rPr lang="es-CO" smtClean="0"/>
              <a:t>25/05/2020</a:t>
            </a:fld>
            <a:endParaRPr lang="es-CO"/>
          </a:p>
        </p:txBody>
      </p:sp>
      <p:sp>
        <p:nvSpPr>
          <p:cNvPr id="6" name="Marcador de pie de página 5">
            <a:extLst>
              <a:ext uri="{FF2B5EF4-FFF2-40B4-BE49-F238E27FC236}">
                <a16:creationId xmlns:a16="http://schemas.microsoft.com/office/drawing/2014/main" id="{363D5594-F8D8-4B14-838C-4B211A8F582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E54A4DB-3315-45F1-AD81-BDD3E9BA89ED}"/>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177859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64E81-964D-4DAF-B0DA-FB9614F322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1DB9730-324C-45CB-B92E-0ED3C9492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8DAF303-08F6-429F-87F0-0A45A9433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93926A-0D04-4901-8C5B-260BC4EA21F5}"/>
              </a:ext>
            </a:extLst>
          </p:cNvPr>
          <p:cNvSpPr>
            <a:spLocks noGrp="1"/>
          </p:cNvSpPr>
          <p:nvPr>
            <p:ph type="dt" sz="half" idx="10"/>
          </p:nvPr>
        </p:nvSpPr>
        <p:spPr/>
        <p:txBody>
          <a:bodyPr/>
          <a:lstStyle/>
          <a:p>
            <a:fld id="{9952B2B7-77BC-4299-B5E2-E35E5BFA351D}" type="datetimeFigureOut">
              <a:rPr lang="es-CO" smtClean="0"/>
              <a:t>25/05/2020</a:t>
            </a:fld>
            <a:endParaRPr lang="es-CO"/>
          </a:p>
        </p:txBody>
      </p:sp>
      <p:sp>
        <p:nvSpPr>
          <p:cNvPr id="6" name="Marcador de pie de página 5">
            <a:extLst>
              <a:ext uri="{FF2B5EF4-FFF2-40B4-BE49-F238E27FC236}">
                <a16:creationId xmlns:a16="http://schemas.microsoft.com/office/drawing/2014/main" id="{E301041B-8A59-4532-A0C9-F856F49D532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B909A66-0671-4E3F-9786-ABF9F6515FDA}"/>
              </a:ext>
            </a:extLst>
          </p:cNvPr>
          <p:cNvSpPr>
            <a:spLocks noGrp="1"/>
          </p:cNvSpPr>
          <p:nvPr>
            <p:ph type="sldNum" sz="quarter" idx="12"/>
          </p:nvPr>
        </p:nvSpPr>
        <p:spPr/>
        <p:txBody>
          <a:bodyPr/>
          <a:lstStyle/>
          <a:p>
            <a:fld id="{4C7EB734-A89A-4717-9B8B-C3B7B8EB6E24}" type="slidenum">
              <a:rPr lang="es-CO" smtClean="0"/>
              <a:t>‹Nº›</a:t>
            </a:fld>
            <a:endParaRPr lang="es-CO"/>
          </a:p>
        </p:txBody>
      </p:sp>
    </p:spTree>
    <p:extLst>
      <p:ext uri="{BB962C8B-B14F-4D97-AF65-F5344CB8AC3E}">
        <p14:creationId xmlns:p14="http://schemas.microsoft.com/office/powerpoint/2010/main" val="207558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C40D586-20A2-4AB8-947B-2491B5C56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D60C5D6-FE52-446D-8FEE-8A943A282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C97110F-8380-4E1A-843F-D4E7E3B7D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2B2B7-77BC-4299-B5E2-E35E5BFA351D}" type="datetimeFigureOut">
              <a:rPr lang="es-CO" smtClean="0"/>
              <a:t>25/05/2020</a:t>
            </a:fld>
            <a:endParaRPr lang="es-CO"/>
          </a:p>
        </p:txBody>
      </p:sp>
      <p:sp>
        <p:nvSpPr>
          <p:cNvPr id="5" name="Marcador de pie de página 4">
            <a:extLst>
              <a:ext uri="{FF2B5EF4-FFF2-40B4-BE49-F238E27FC236}">
                <a16:creationId xmlns:a16="http://schemas.microsoft.com/office/drawing/2014/main" id="{1A089C15-3AEC-4CD0-B076-D0DF855E8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EFC91C8-3E9A-48CC-84BE-9D8BBC55B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B734-A89A-4717-9B8B-C3B7B8EB6E24}" type="slidenum">
              <a:rPr lang="es-CO" smtClean="0"/>
              <a:t>‹Nº›</a:t>
            </a:fld>
            <a:endParaRPr lang="es-CO"/>
          </a:p>
        </p:txBody>
      </p:sp>
    </p:spTree>
    <p:extLst>
      <p:ext uri="{BB962C8B-B14F-4D97-AF65-F5344CB8AC3E}">
        <p14:creationId xmlns:p14="http://schemas.microsoft.com/office/powerpoint/2010/main" val="2593091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4A92D1D-3F57-4785-A83E-C7C25CC3E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B7E9A66-4A7C-46A6-88FE-FE84C715E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FE275F3-D402-4FA6-A636-0EBE4424E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2F70F-2F29-45FC-BEEF-26867F905C9E}" type="datetimeFigureOut">
              <a:rPr lang="es-CO" smtClean="0"/>
              <a:t>25/05/2020</a:t>
            </a:fld>
            <a:endParaRPr lang="es-CO"/>
          </a:p>
        </p:txBody>
      </p:sp>
      <p:sp>
        <p:nvSpPr>
          <p:cNvPr id="5" name="Marcador de pie de página 4">
            <a:extLst>
              <a:ext uri="{FF2B5EF4-FFF2-40B4-BE49-F238E27FC236}">
                <a16:creationId xmlns:a16="http://schemas.microsoft.com/office/drawing/2014/main" id="{4D9F1BC5-BC14-428E-9EC1-F015A2C4C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09E1828-36CA-4356-A474-7432684EB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4C18-D601-4F20-90DB-45717BBD0E07}" type="slidenum">
              <a:rPr lang="es-CO" smtClean="0"/>
              <a:t>‹Nº›</a:t>
            </a:fld>
            <a:endParaRPr lang="es-CO"/>
          </a:p>
        </p:txBody>
      </p:sp>
    </p:spTree>
    <p:extLst>
      <p:ext uri="{BB962C8B-B14F-4D97-AF65-F5344CB8AC3E}">
        <p14:creationId xmlns:p14="http://schemas.microsoft.com/office/powerpoint/2010/main" val="3139605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comments" Target="../comments/comment2.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5" Type="http://schemas.openxmlformats.org/officeDocument/2006/relationships/chart" Target="../charts/chart16.xml"/><Relationship Id="rId4" Type="http://schemas.openxmlformats.org/officeDocument/2006/relationships/chart" Target="../charts/char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19200" y="2154683"/>
            <a:ext cx="9753600" cy="1558853"/>
          </a:xfrm>
          <a:noFill/>
          <a:ln>
            <a:noFill/>
          </a:ln>
        </p:spPr>
        <p:txBody>
          <a:bodyPr>
            <a:normAutofit fontScale="90000"/>
          </a:bodyPr>
          <a:lstStyle/>
          <a:p>
            <a:r>
              <a:rPr lang="es-ES" sz="6700" b="1"/>
              <a:t>PREDICCIÓN DE LA DEMANDA </a:t>
            </a:r>
            <a:br>
              <a:rPr lang="es-ES" sz="5400" b="1"/>
            </a:br>
            <a:r>
              <a:rPr lang="es-ES" sz="4400"/>
              <a:t>EMPRESA DEL SECTOR RETAIL.</a:t>
            </a:r>
            <a:endParaRPr lang="en-US" sz="3200"/>
          </a:p>
        </p:txBody>
      </p:sp>
      <p:sp>
        <p:nvSpPr>
          <p:cNvPr id="3" name="CuadroTexto 2">
            <a:extLst>
              <a:ext uri="{FF2B5EF4-FFF2-40B4-BE49-F238E27FC236}">
                <a16:creationId xmlns:a16="http://schemas.microsoft.com/office/drawing/2014/main" id="{41FC3FCD-0D66-4730-ADB2-CAB70DB70EE3}"/>
              </a:ext>
            </a:extLst>
          </p:cNvPr>
          <p:cNvSpPr txBox="1"/>
          <p:nvPr/>
        </p:nvSpPr>
        <p:spPr>
          <a:xfrm>
            <a:off x="1009337" y="5955871"/>
            <a:ext cx="2514700" cy="369332"/>
          </a:xfrm>
          <a:prstGeom prst="rect">
            <a:avLst/>
          </a:prstGeom>
          <a:noFill/>
        </p:spPr>
        <p:txBody>
          <a:bodyPr wrap="square" rtlCol="0" anchor="t">
            <a:spAutoFit/>
          </a:bodyPr>
          <a:lstStyle/>
          <a:p>
            <a:r>
              <a:rPr lang="es-CO" dirty="0"/>
              <a:t>Daniel Román Ramírez.</a:t>
            </a:r>
          </a:p>
        </p:txBody>
      </p:sp>
      <p:pic>
        <p:nvPicPr>
          <p:cNvPr id="1026" name="Picture 2" descr="Walmart preocupado por potencial alza de precios a productos ...">
            <a:extLst>
              <a:ext uri="{FF2B5EF4-FFF2-40B4-BE49-F238E27FC236}">
                <a16:creationId xmlns:a16="http://schemas.microsoft.com/office/drawing/2014/main" id="{A2CF8738-D68D-4F9F-A10D-14776C61D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197" y="0"/>
            <a:ext cx="2476803" cy="128546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magen que contiene persona, interior, hombre, viendo&#10;&#10;Descripción generada automáticamente">
            <a:extLst>
              <a:ext uri="{FF2B5EF4-FFF2-40B4-BE49-F238E27FC236}">
                <a16:creationId xmlns:a16="http://schemas.microsoft.com/office/drawing/2014/main" id="{1850F785-A02B-44BF-9528-6738821F2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107" y="4576565"/>
            <a:ext cx="1379306" cy="1379306"/>
          </a:xfrm>
          <a:prstGeom prst="rect">
            <a:avLst/>
          </a:prstGeom>
        </p:spPr>
      </p:pic>
      <p:sp>
        <p:nvSpPr>
          <p:cNvPr id="10" name="CuadroTexto 9">
            <a:extLst>
              <a:ext uri="{FF2B5EF4-FFF2-40B4-BE49-F238E27FC236}">
                <a16:creationId xmlns:a16="http://schemas.microsoft.com/office/drawing/2014/main" id="{4E260D91-88EB-48A1-AB0F-4092F6FE9E98}"/>
              </a:ext>
            </a:extLst>
          </p:cNvPr>
          <p:cNvSpPr txBox="1"/>
          <p:nvPr/>
        </p:nvSpPr>
        <p:spPr>
          <a:xfrm>
            <a:off x="5017300" y="3865936"/>
            <a:ext cx="3525079" cy="1477328"/>
          </a:xfrm>
          <a:prstGeom prst="rect">
            <a:avLst/>
          </a:prstGeom>
          <a:noFill/>
        </p:spPr>
        <p:txBody>
          <a:bodyPr wrap="square" rtlCol="0" anchor="t">
            <a:spAutoFit/>
          </a:bodyPr>
          <a:lstStyle/>
          <a:p>
            <a:r>
              <a:rPr lang="es-CO" dirty="0"/>
              <a:t>Carlos Andrés Cuartas Murillo. </a:t>
            </a:r>
          </a:p>
          <a:p>
            <a:r>
              <a:rPr lang="es-CO" dirty="0"/>
              <a:t>Carlos Alberto Cerro Espinal.</a:t>
            </a:r>
          </a:p>
          <a:p>
            <a:r>
              <a:rPr lang="es-CO" dirty="0"/>
              <a:t>Daniel Enrique Pinto Restrepo.</a:t>
            </a:r>
          </a:p>
          <a:p>
            <a:r>
              <a:rPr lang="es-CO" dirty="0"/>
              <a:t>Daniel Román Ramírez.</a:t>
            </a:r>
          </a:p>
          <a:p>
            <a:r>
              <a:rPr lang="es-CO" dirty="0"/>
              <a:t>Santiago Mejía Chitiva.</a:t>
            </a:r>
          </a:p>
        </p:txBody>
      </p:sp>
    </p:spTree>
    <p:extLst>
      <p:ext uri="{BB962C8B-B14F-4D97-AF65-F5344CB8AC3E}">
        <p14:creationId xmlns:p14="http://schemas.microsoft.com/office/powerpoint/2010/main" val="421167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Gráfico 56">
            <a:extLst>
              <a:ext uri="{FF2B5EF4-FFF2-40B4-BE49-F238E27FC236}">
                <a16:creationId xmlns:a16="http://schemas.microsoft.com/office/drawing/2014/main" id="{DEEBE0F4-1EF3-475B-82BD-6B2BE8D1A9C5}"/>
              </a:ext>
            </a:extLst>
          </p:cNvPr>
          <p:cNvGraphicFramePr>
            <a:graphicFrameLocks/>
          </p:cNvGraphicFramePr>
          <p:nvPr>
            <p:extLst>
              <p:ext uri="{D42A27DB-BD31-4B8C-83A1-F6EECF244321}">
                <p14:modId xmlns:p14="http://schemas.microsoft.com/office/powerpoint/2010/main" val="2246232464"/>
              </p:ext>
            </p:extLst>
          </p:nvPr>
        </p:nvGraphicFramePr>
        <p:xfrm>
          <a:off x="2307232" y="2363096"/>
          <a:ext cx="4981466" cy="1408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8" name="Gráfico 57">
            <a:extLst>
              <a:ext uri="{FF2B5EF4-FFF2-40B4-BE49-F238E27FC236}">
                <a16:creationId xmlns:a16="http://schemas.microsoft.com/office/drawing/2014/main" id="{30F8DE79-BDD9-4EE9-9DFD-640649B8A380}"/>
              </a:ext>
            </a:extLst>
          </p:cNvPr>
          <p:cNvGraphicFramePr>
            <a:graphicFrameLocks/>
          </p:cNvGraphicFramePr>
          <p:nvPr>
            <p:extLst>
              <p:ext uri="{D42A27DB-BD31-4B8C-83A1-F6EECF244321}">
                <p14:modId xmlns:p14="http://schemas.microsoft.com/office/powerpoint/2010/main" val="717685166"/>
              </p:ext>
            </p:extLst>
          </p:nvPr>
        </p:nvGraphicFramePr>
        <p:xfrm>
          <a:off x="2313246" y="3771999"/>
          <a:ext cx="4975451" cy="14089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Gráfico 58">
            <a:extLst>
              <a:ext uri="{FF2B5EF4-FFF2-40B4-BE49-F238E27FC236}">
                <a16:creationId xmlns:a16="http://schemas.microsoft.com/office/drawing/2014/main" id="{F978D96D-B629-4410-9F99-A9816796CA97}"/>
              </a:ext>
            </a:extLst>
          </p:cNvPr>
          <p:cNvGraphicFramePr>
            <a:graphicFrameLocks/>
          </p:cNvGraphicFramePr>
          <p:nvPr>
            <p:extLst>
              <p:ext uri="{D42A27DB-BD31-4B8C-83A1-F6EECF244321}">
                <p14:modId xmlns:p14="http://schemas.microsoft.com/office/powerpoint/2010/main" val="4224290416"/>
              </p:ext>
            </p:extLst>
          </p:nvPr>
        </p:nvGraphicFramePr>
        <p:xfrm>
          <a:off x="2313247" y="5181715"/>
          <a:ext cx="4981466" cy="1408903"/>
        </p:xfrm>
        <a:graphic>
          <a:graphicData uri="http://schemas.openxmlformats.org/drawingml/2006/chart">
            <c:chart xmlns:c="http://schemas.openxmlformats.org/drawingml/2006/chart" xmlns:r="http://schemas.openxmlformats.org/officeDocument/2006/relationships" r:id="rId4"/>
          </a:graphicData>
        </a:graphic>
      </p:graphicFrame>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2" name="Elipse 21">
            <a:extLst>
              <a:ext uri="{FF2B5EF4-FFF2-40B4-BE49-F238E27FC236}">
                <a16:creationId xmlns:a16="http://schemas.microsoft.com/office/drawing/2014/main" id="{2D157379-7E91-438D-AF06-1A84779F4E6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50C37E6B-EA7C-4FEB-9EB1-E6B577B6288B}"/>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6B951024-4E22-4638-92EB-064FC31E48E8}"/>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B1413FF1-17DB-48A7-BDF7-F28FD393E884}"/>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Freeform 307">
            <a:extLst>
              <a:ext uri="{FF2B5EF4-FFF2-40B4-BE49-F238E27FC236}">
                <a16:creationId xmlns:a16="http://schemas.microsoft.com/office/drawing/2014/main" id="{076FEB2D-DB1D-49D9-913A-87F4E2BEC38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7" name="Freeform 476">
            <a:extLst>
              <a:ext uri="{FF2B5EF4-FFF2-40B4-BE49-F238E27FC236}">
                <a16:creationId xmlns:a16="http://schemas.microsoft.com/office/drawing/2014/main" id="{78AC6A31-F7FA-4DAD-95C8-3D02E05961C5}"/>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430">
            <a:extLst>
              <a:ext uri="{FF2B5EF4-FFF2-40B4-BE49-F238E27FC236}">
                <a16:creationId xmlns:a16="http://schemas.microsoft.com/office/drawing/2014/main" id="{A6E7EC8C-54C0-49C3-8009-EED334B68F3F}"/>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9" name="Grupo 28">
            <a:extLst>
              <a:ext uri="{FF2B5EF4-FFF2-40B4-BE49-F238E27FC236}">
                <a16:creationId xmlns:a16="http://schemas.microsoft.com/office/drawing/2014/main" id="{4901F0E1-5EE7-43F7-8354-47298384DCA0}"/>
              </a:ext>
            </a:extLst>
          </p:cNvPr>
          <p:cNvGrpSpPr/>
          <p:nvPr/>
        </p:nvGrpSpPr>
        <p:grpSpPr>
          <a:xfrm>
            <a:off x="10924243" y="1304115"/>
            <a:ext cx="403954" cy="481734"/>
            <a:chOff x="10812320" y="2865963"/>
            <a:chExt cx="464970" cy="554497"/>
          </a:xfrm>
        </p:grpSpPr>
        <p:sp>
          <p:nvSpPr>
            <p:cNvPr id="30" name="CuadroTexto 29">
              <a:extLst>
                <a:ext uri="{FF2B5EF4-FFF2-40B4-BE49-F238E27FC236}">
                  <a16:creationId xmlns:a16="http://schemas.microsoft.com/office/drawing/2014/main" id="{5AE33BFB-CB42-4BB6-9A4E-C0D7431024B5}"/>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1" name="Rectángulo 30">
              <a:extLst>
                <a:ext uri="{FF2B5EF4-FFF2-40B4-BE49-F238E27FC236}">
                  <a16:creationId xmlns:a16="http://schemas.microsoft.com/office/drawing/2014/main" id="{F71BA42F-FF05-4B7E-B688-9171D453AE1F}"/>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43E43F03-5417-4F01-8B71-7C7D05CC5F4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32">
              <a:extLst>
                <a:ext uri="{FF2B5EF4-FFF2-40B4-BE49-F238E27FC236}">
                  <a16:creationId xmlns:a16="http://schemas.microsoft.com/office/drawing/2014/main" id="{EA4A342E-0C71-422E-9233-86FB5ED406AF}"/>
                </a:ext>
              </a:extLst>
            </p:cNvPr>
            <p:cNvCxnSpPr>
              <a:stCxn id="31" idx="2"/>
              <a:endCxn id="3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0CCAF2B0-230A-43BB-B87E-2178A59D02EC}"/>
                </a:ext>
              </a:extLst>
            </p:cNvPr>
            <p:cNvCxnSpPr>
              <a:cxnSpLocks/>
              <a:stCxn id="35" idx="3"/>
              <a:endCxn id="3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ombo 34">
              <a:extLst>
                <a:ext uri="{FF2B5EF4-FFF2-40B4-BE49-F238E27FC236}">
                  <a16:creationId xmlns:a16="http://schemas.microsoft.com/office/drawing/2014/main" id="{49132D3A-14A2-453C-8DEB-62C982B9C39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F044A30C-5242-48D8-B6E8-D333648A5478}"/>
                </a:ext>
              </a:extLst>
            </p:cNvPr>
            <p:cNvCxnSpPr>
              <a:cxnSpLocks/>
              <a:stCxn id="37" idx="0"/>
              <a:endCxn id="3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4AAE0E3B-CBE1-441E-968D-DD092294B021}"/>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redondeadas 37">
              <a:extLst>
                <a:ext uri="{FF2B5EF4-FFF2-40B4-BE49-F238E27FC236}">
                  <a16:creationId xmlns:a16="http://schemas.microsoft.com/office/drawing/2014/main" id="{6882BD52-7766-4F47-8CF8-C8DC63BA5BCE}"/>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ombo 38">
              <a:extLst>
                <a:ext uri="{FF2B5EF4-FFF2-40B4-BE49-F238E27FC236}">
                  <a16:creationId xmlns:a16="http://schemas.microsoft.com/office/drawing/2014/main" id="{A6DC251C-315F-488E-9872-EC0DC0EABC23}"/>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E18BF055-BEFB-4B7A-A1DC-1692046196E7}"/>
                </a:ext>
              </a:extLst>
            </p:cNvPr>
            <p:cNvCxnSpPr>
              <a:cxnSpLocks/>
              <a:stCxn id="41" idx="2"/>
              <a:endCxn id="31"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Elipse 40">
              <a:extLst>
                <a:ext uri="{FF2B5EF4-FFF2-40B4-BE49-F238E27FC236}">
                  <a16:creationId xmlns:a16="http://schemas.microsoft.com/office/drawing/2014/main" id="{D092DEEA-5883-4ECE-A7B8-5F0356573B01}"/>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2" name="Conector recto 41">
              <a:extLst>
                <a:ext uri="{FF2B5EF4-FFF2-40B4-BE49-F238E27FC236}">
                  <a16:creationId xmlns:a16="http://schemas.microsoft.com/office/drawing/2014/main" id="{4D64592E-8044-4A8C-A7B7-CEF53E95A293}"/>
                </a:ext>
              </a:extLst>
            </p:cNvPr>
            <p:cNvCxnSpPr>
              <a:cxnSpLocks/>
              <a:stCxn id="41" idx="4"/>
              <a:endCxn id="45"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D540E9D8-25A3-4578-A2F9-766B994E24A3}"/>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BCD38672-FFB2-423F-A5CF-74B40A3E0F60}"/>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96DEACAF-0A5E-429B-8120-6DBC29A04032}"/>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6" name="Conector recto 45">
              <a:extLst>
                <a:ext uri="{FF2B5EF4-FFF2-40B4-BE49-F238E27FC236}">
                  <a16:creationId xmlns:a16="http://schemas.microsoft.com/office/drawing/2014/main" id="{0B43984A-0CCD-4A7D-9D15-FD186F81578C}"/>
                </a:ext>
              </a:extLst>
            </p:cNvPr>
            <p:cNvCxnSpPr>
              <a:cxnSpLocks/>
              <a:stCxn id="32" idx="2"/>
              <a:endCxn id="39"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E6F49889-0F0E-43D9-8613-14F01DCCDD75}"/>
                </a:ext>
              </a:extLst>
            </p:cNvPr>
            <p:cNvCxnSpPr>
              <a:cxnSpLocks/>
              <a:stCxn id="39" idx="2"/>
              <a:endCxn id="38"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E1620BD8-CFCA-486D-8EBF-548680BF8D3E}"/>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49" name="Conector recto 48">
              <a:extLst>
                <a:ext uri="{FF2B5EF4-FFF2-40B4-BE49-F238E27FC236}">
                  <a16:creationId xmlns:a16="http://schemas.microsoft.com/office/drawing/2014/main" id="{D2E8B75B-930F-405D-8579-A411A3869184}"/>
                </a:ext>
              </a:extLst>
            </p:cNvPr>
            <p:cNvCxnSpPr>
              <a:cxnSpLocks/>
              <a:stCxn id="38" idx="1"/>
              <a:endCxn id="37"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57634942-4A9C-4807-84A7-A69A0D7027A2}"/>
                </a:ext>
              </a:extLst>
            </p:cNvPr>
            <p:cNvCxnSpPr>
              <a:cxnSpLocks/>
              <a:stCxn id="39" idx="3"/>
              <a:endCxn id="45"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Rectángulo 50">
            <a:extLst>
              <a:ext uri="{FF2B5EF4-FFF2-40B4-BE49-F238E27FC236}">
                <a16:creationId xmlns:a16="http://schemas.microsoft.com/office/drawing/2014/main" id="{57B91CA7-AF6F-4430-A891-F2165123A554}"/>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CuadroTexto 51">
            <a:extLst>
              <a:ext uri="{FF2B5EF4-FFF2-40B4-BE49-F238E27FC236}">
                <a16:creationId xmlns:a16="http://schemas.microsoft.com/office/drawing/2014/main" id="{D6E73796-EA62-4A32-8024-2057AF185D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65" name="Rectángulo 64">
            <a:extLst>
              <a:ext uri="{FF2B5EF4-FFF2-40B4-BE49-F238E27FC236}">
                <a16:creationId xmlns:a16="http://schemas.microsoft.com/office/drawing/2014/main" id="{FF28A27C-849E-4B2B-929B-BD77F61E360F}"/>
              </a:ext>
            </a:extLst>
          </p:cNvPr>
          <p:cNvSpPr/>
          <p:nvPr/>
        </p:nvSpPr>
        <p:spPr>
          <a:xfrm>
            <a:off x="0" y="2810370"/>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FOODS</a:t>
            </a:r>
          </a:p>
        </p:txBody>
      </p:sp>
      <p:sp>
        <p:nvSpPr>
          <p:cNvPr id="66" name="Rectángulo 65">
            <a:extLst>
              <a:ext uri="{FF2B5EF4-FFF2-40B4-BE49-F238E27FC236}">
                <a16:creationId xmlns:a16="http://schemas.microsoft.com/office/drawing/2014/main" id="{01C53BC6-106D-48ED-B24B-D913F1402AD3}"/>
              </a:ext>
            </a:extLst>
          </p:cNvPr>
          <p:cNvSpPr/>
          <p:nvPr/>
        </p:nvSpPr>
        <p:spPr>
          <a:xfrm>
            <a:off x="0" y="4222462"/>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HOUSEHOLD</a:t>
            </a:r>
          </a:p>
        </p:txBody>
      </p:sp>
      <p:sp>
        <p:nvSpPr>
          <p:cNvPr id="67" name="Rectángulo 66">
            <a:extLst>
              <a:ext uri="{FF2B5EF4-FFF2-40B4-BE49-F238E27FC236}">
                <a16:creationId xmlns:a16="http://schemas.microsoft.com/office/drawing/2014/main" id="{1E33D95A-E70E-43D1-B715-5C0ADA1EE98E}"/>
              </a:ext>
            </a:extLst>
          </p:cNvPr>
          <p:cNvSpPr/>
          <p:nvPr/>
        </p:nvSpPr>
        <p:spPr>
          <a:xfrm>
            <a:off x="-802" y="5643864"/>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HOBBIES</a:t>
            </a:r>
          </a:p>
        </p:txBody>
      </p:sp>
      <p:cxnSp>
        <p:nvCxnSpPr>
          <p:cNvPr id="68" name="Conector recto 67">
            <a:extLst>
              <a:ext uri="{FF2B5EF4-FFF2-40B4-BE49-F238E27FC236}">
                <a16:creationId xmlns:a16="http://schemas.microsoft.com/office/drawing/2014/main" id="{6BC9DCC8-55B9-4003-A06F-BE70909A6B0A}"/>
              </a:ext>
            </a:extLst>
          </p:cNvPr>
          <p:cNvCxnSpPr>
            <a:cxnSpLocks/>
          </p:cNvCxnSpPr>
          <p:nvPr/>
        </p:nvCxnSpPr>
        <p:spPr>
          <a:xfrm>
            <a:off x="6667077" y="653976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8DEAB6B9-9390-4017-B8F5-0C7674E4C9BF}"/>
              </a:ext>
            </a:extLst>
          </p:cNvPr>
          <p:cNvCxnSpPr>
            <a:cxnSpLocks/>
          </p:cNvCxnSpPr>
          <p:nvPr/>
        </p:nvCxnSpPr>
        <p:spPr>
          <a:xfrm>
            <a:off x="5670127" y="65395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D2779ECE-843C-434A-8E95-D77B6D997336}"/>
              </a:ext>
            </a:extLst>
          </p:cNvPr>
          <p:cNvCxnSpPr>
            <a:cxnSpLocks/>
          </p:cNvCxnSpPr>
          <p:nvPr/>
        </p:nvCxnSpPr>
        <p:spPr>
          <a:xfrm>
            <a:off x="4687083" y="654045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BA18B022-FD48-4607-961E-10959BF12A57}"/>
              </a:ext>
            </a:extLst>
          </p:cNvPr>
          <p:cNvCxnSpPr>
            <a:cxnSpLocks/>
          </p:cNvCxnSpPr>
          <p:nvPr/>
        </p:nvCxnSpPr>
        <p:spPr>
          <a:xfrm>
            <a:off x="3712730" y="654045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D3888E8B-C98C-478E-B58B-1DE734FD31A0}"/>
              </a:ext>
            </a:extLst>
          </p:cNvPr>
          <p:cNvCxnSpPr>
            <a:cxnSpLocks/>
          </p:cNvCxnSpPr>
          <p:nvPr/>
        </p:nvCxnSpPr>
        <p:spPr>
          <a:xfrm>
            <a:off x="6667077" y="512996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E438E187-89D4-4D1B-8C28-1FF9B3949F86}"/>
              </a:ext>
            </a:extLst>
          </p:cNvPr>
          <p:cNvCxnSpPr>
            <a:cxnSpLocks/>
          </p:cNvCxnSpPr>
          <p:nvPr/>
        </p:nvCxnSpPr>
        <p:spPr>
          <a:xfrm>
            <a:off x="5670127" y="512974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22546BEC-BAE8-47D5-8070-60E87EFC8C5B}"/>
              </a:ext>
            </a:extLst>
          </p:cNvPr>
          <p:cNvCxnSpPr>
            <a:cxnSpLocks/>
          </p:cNvCxnSpPr>
          <p:nvPr/>
        </p:nvCxnSpPr>
        <p:spPr>
          <a:xfrm>
            <a:off x="4687083" y="5130649"/>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A3F5BC94-8680-471B-A7EF-DFE3872A3ECC}"/>
              </a:ext>
            </a:extLst>
          </p:cNvPr>
          <p:cNvCxnSpPr>
            <a:cxnSpLocks/>
          </p:cNvCxnSpPr>
          <p:nvPr/>
        </p:nvCxnSpPr>
        <p:spPr>
          <a:xfrm>
            <a:off x="3712730" y="5130649"/>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Conector recto 78">
            <a:extLst>
              <a:ext uri="{FF2B5EF4-FFF2-40B4-BE49-F238E27FC236}">
                <a16:creationId xmlns:a16="http://schemas.microsoft.com/office/drawing/2014/main" id="{C4D5062C-3F53-47C5-9AE4-BFE51733ED98}"/>
              </a:ext>
            </a:extLst>
          </p:cNvPr>
          <p:cNvCxnSpPr>
            <a:cxnSpLocks/>
          </p:cNvCxnSpPr>
          <p:nvPr/>
        </p:nvCxnSpPr>
        <p:spPr>
          <a:xfrm>
            <a:off x="6666230" y="372016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16B8C2D3-82E1-4CAB-AF63-4A22644D089D}"/>
              </a:ext>
            </a:extLst>
          </p:cNvPr>
          <p:cNvCxnSpPr>
            <a:cxnSpLocks/>
          </p:cNvCxnSpPr>
          <p:nvPr/>
        </p:nvCxnSpPr>
        <p:spPr>
          <a:xfrm>
            <a:off x="5669280" y="371994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Conector recto 80">
            <a:extLst>
              <a:ext uri="{FF2B5EF4-FFF2-40B4-BE49-F238E27FC236}">
                <a16:creationId xmlns:a16="http://schemas.microsoft.com/office/drawing/2014/main" id="{511F0D23-B4E5-48E7-A91A-9DCF29774FD5}"/>
              </a:ext>
            </a:extLst>
          </p:cNvPr>
          <p:cNvCxnSpPr>
            <a:cxnSpLocks/>
          </p:cNvCxnSpPr>
          <p:nvPr/>
        </p:nvCxnSpPr>
        <p:spPr>
          <a:xfrm>
            <a:off x="4686236" y="372084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6CBC0F9D-E1B2-423B-82D9-CD72F0092715}"/>
              </a:ext>
            </a:extLst>
          </p:cNvPr>
          <p:cNvCxnSpPr>
            <a:cxnSpLocks/>
          </p:cNvCxnSpPr>
          <p:nvPr/>
        </p:nvCxnSpPr>
        <p:spPr>
          <a:xfrm>
            <a:off x="3711883" y="372084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3" name="CuadroTexto 82">
            <a:extLst>
              <a:ext uri="{FF2B5EF4-FFF2-40B4-BE49-F238E27FC236}">
                <a16:creationId xmlns:a16="http://schemas.microsoft.com/office/drawing/2014/main" id="{555D6FFF-643A-4700-B039-9D7FC938AC54}"/>
              </a:ext>
            </a:extLst>
          </p:cNvPr>
          <p:cNvSpPr txBox="1"/>
          <p:nvPr/>
        </p:nvSpPr>
        <p:spPr>
          <a:xfrm>
            <a:off x="3574294" y="6549293"/>
            <a:ext cx="304800" cy="369332"/>
          </a:xfrm>
          <a:prstGeom prst="rect">
            <a:avLst/>
          </a:prstGeom>
          <a:noFill/>
        </p:spPr>
        <p:txBody>
          <a:bodyPr wrap="square" rtlCol="0">
            <a:spAutoFit/>
          </a:bodyPr>
          <a:lstStyle/>
          <a:p>
            <a:pPr algn="ctr"/>
            <a:r>
              <a:rPr lang="es-CO" b="1">
                <a:solidFill>
                  <a:schemeClr val="bg1">
                    <a:lumMod val="50000"/>
                  </a:schemeClr>
                </a:solidFill>
              </a:rPr>
              <a:t>7</a:t>
            </a:r>
          </a:p>
        </p:txBody>
      </p:sp>
      <p:sp>
        <p:nvSpPr>
          <p:cNvPr id="84" name="CuadroTexto 83">
            <a:extLst>
              <a:ext uri="{FF2B5EF4-FFF2-40B4-BE49-F238E27FC236}">
                <a16:creationId xmlns:a16="http://schemas.microsoft.com/office/drawing/2014/main" id="{B1C0BFF0-3E99-4D1C-9B6A-F7FB20E76501}"/>
              </a:ext>
            </a:extLst>
          </p:cNvPr>
          <p:cNvSpPr txBox="1"/>
          <p:nvPr/>
        </p:nvSpPr>
        <p:spPr>
          <a:xfrm>
            <a:off x="4466462" y="6539385"/>
            <a:ext cx="428631" cy="369332"/>
          </a:xfrm>
          <a:prstGeom prst="rect">
            <a:avLst/>
          </a:prstGeom>
          <a:noFill/>
        </p:spPr>
        <p:txBody>
          <a:bodyPr wrap="square" rtlCol="0">
            <a:spAutoFit/>
          </a:bodyPr>
          <a:lstStyle/>
          <a:p>
            <a:pPr algn="ctr"/>
            <a:r>
              <a:rPr lang="es-CO" b="1">
                <a:solidFill>
                  <a:schemeClr val="bg1">
                    <a:lumMod val="50000"/>
                  </a:schemeClr>
                </a:solidFill>
              </a:rPr>
              <a:t>14</a:t>
            </a:r>
          </a:p>
        </p:txBody>
      </p:sp>
      <p:sp>
        <p:nvSpPr>
          <p:cNvPr id="85" name="CuadroTexto 84">
            <a:extLst>
              <a:ext uri="{FF2B5EF4-FFF2-40B4-BE49-F238E27FC236}">
                <a16:creationId xmlns:a16="http://schemas.microsoft.com/office/drawing/2014/main" id="{ABC7CA71-0D5E-48CF-AB7D-77D146CABE11}"/>
              </a:ext>
            </a:extLst>
          </p:cNvPr>
          <p:cNvSpPr txBox="1"/>
          <p:nvPr/>
        </p:nvSpPr>
        <p:spPr>
          <a:xfrm>
            <a:off x="5457574" y="6549293"/>
            <a:ext cx="428621" cy="369332"/>
          </a:xfrm>
          <a:prstGeom prst="rect">
            <a:avLst/>
          </a:prstGeom>
          <a:noFill/>
        </p:spPr>
        <p:txBody>
          <a:bodyPr wrap="square" rtlCol="0">
            <a:spAutoFit/>
          </a:bodyPr>
          <a:lstStyle/>
          <a:p>
            <a:pPr algn="ctr"/>
            <a:r>
              <a:rPr lang="es-CO" b="1">
                <a:solidFill>
                  <a:schemeClr val="bg1">
                    <a:lumMod val="50000"/>
                  </a:schemeClr>
                </a:solidFill>
              </a:rPr>
              <a:t>21</a:t>
            </a:r>
          </a:p>
        </p:txBody>
      </p:sp>
      <p:sp>
        <p:nvSpPr>
          <p:cNvPr id="86" name="CuadroTexto 85">
            <a:extLst>
              <a:ext uri="{FF2B5EF4-FFF2-40B4-BE49-F238E27FC236}">
                <a16:creationId xmlns:a16="http://schemas.microsoft.com/office/drawing/2014/main" id="{4C11ED0E-F273-4941-87F1-21FBE98F7D3B}"/>
              </a:ext>
            </a:extLst>
          </p:cNvPr>
          <p:cNvSpPr txBox="1"/>
          <p:nvPr/>
        </p:nvSpPr>
        <p:spPr>
          <a:xfrm>
            <a:off x="6454523" y="6549293"/>
            <a:ext cx="428617" cy="369332"/>
          </a:xfrm>
          <a:prstGeom prst="rect">
            <a:avLst/>
          </a:prstGeom>
          <a:noFill/>
        </p:spPr>
        <p:txBody>
          <a:bodyPr wrap="square" rtlCol="0">
            <a:spAutoFit/>
          </a:bodyPr>
          <a:lstStyle/>
          <a:p>
            <a:pPr algn="ctr"/>
            <a:r>
              <a:rPr lang="es-CO" b="1">
                <a:solidFill>
                  <a:schemeClr val="bg1">
                    <a:lumMod val="50000"/>
                  </a:schemeClr>
                </a:solidFill>
              </a:rPr>
              <a:t>28</a:t>
            </a:r>
          </a:p>
        </p:txBody>
      </p:sp>
      <p:sp>
        <p:nvSpPr>
          <p:cNvPr id="87" name="CuadroTexto 86">
            <a:extLst>
              <a:ext uri="{FF2B5EF4-FFF2-40B4-BE49-F238E27FC236}">
                <a16:creationId xmlns:a16="http://schemas.microsoft.com/office/drawing/2014/main" id="{A1E56145-03D6-4209-827A-116A85F15CE5}"/>
              </a:ext>
            </a:extLst>
          </p:cNvPr>
          <p:cNvSpPr txBox="1"/>
          <p:nvPr/>
        </p:nvSpPr>
        <p:spPr>
          <a:xfrm>
            <a:off x="2312442" y="1894009"/>
            <a:ext cx="4975452" cy="461665"/>
          </a:xfrm>
          <a:prstGeom prst="rect">
            <a:avLst/>
          </a:prstGeom>
          <a:noFill/>
        </p:spPr>
        <p:txBody>
          <a:bodyPr wrap="square" rtlCol="0">
            <a:spAutoFit/>
          </a:bodyPr>
          <a:lstStyle/>
          <a:p>
            <a:pPr algn="ctr"/>
            <a:r>
              <a:rPr lang="es-CO" sz="2400" b="1">
                <a:solidFill>
                  <a:srgbClr val="0070C0"/>
                </a:solidFill>
              </a:rPr>
              <a:t>Venta promedio por día del mes</a:t>
            </a:r>
          </a:p>
        </p:txBody>
      </p:sp>
      <p:sp>
        <p:nvSpPr>
          <p:cNvPr id="11" name="CuadroTexto 10">
            <a:extLst>
              <a:ext uri="{FF2B5EF4-FFF2-40B4-BE49-F238E27FC236}">
                <a16:creationId xmlns:a16="http://schemas.microsoft.com/office/drawing/2014/main" id="{0CA12CAB-0579-4097-89EF-F777146ADA5C}"/>
              </a:ext>
            </a:extLst>
          </p:cNvPr>
          <p:cNvSpPr txBox="1"/>
          <p:nvPr/>
        </p:nvSpPr>
        <p:spPr>
          <a:xfrm>
            <a:off x="6177155" y="2745026"/>
            <a:ext cx="852296" cy="276999"/>
          </a:xfrm>
          <a:prstGeom prst="rect">
            <a:avLst/>
          </a:prstGeom>
          <a:noFill/>
        </p:spPr>
        <p:txBody>
          <a:bodyPr wrap="square" rtlCol="0">
            <a:spAutoFit/>
          </a:bodyPr>
          <a:lstStyle/>
          <a:p>
            <a:pPr algn="ctr"/>
            <a:r>
              <a:rPr lang="es-CO" sz="1200" b="1">
                <a:solidFill>
                  <a:schemeClr val="bg1">
                    <a:lumMod val="65000"/>
                  </a:schemeClr>
                </a:solidFill>
              </a:rPr>
              <a:t>Promedio</a:t>
            </a:r>
          </a:p>
        </p:txBody>
      </p:sp>
      <p:sp>
        <p:nvSpPr>
          <p:cNvPr id="88" name="CuadroTexto 87">
            <a:extLst>
              <a:ext uri="{FF2B5EF4-FFF2-40B4-BE49-F238E27FC236}">
                <a16:creationId xmlns:a16="http://schemas.microsoft.com/office/drawing/2014/main" id="{0B9567C2-6370-45DC-984E-094902E074A7}"/>
              </a:ext>
            </a:extLst>
          </p:cNvPr>
          <p:cNvSpPr txBox="1"/>
          <p:nvPr/>
        </p:nvSpPr>
        <p:spPr>
          <a:xfrm>
            <a:off x="6153150" y="4236802"/>
            <a:ext cx="852296" cy="276999"/>
          </a:xfrm>
          <a:prstGeom prst="rect">
            <a:avLst/>
          </a:prstGeom>
          <a:noFill/>
        </p:spPr>
        <p:txBody>
          <a:bodyPr wrap="square" rtlCol="0">
            <a:spAutoFit/>
          </a:bodyPr>
          <a:lstStyle/>
          <a:p>
            <a:pPr algn="ctr"/>
            <a:r>
              <a:rPr lang="es-CO" sz="1200" b="1">
                <a:solidFill>
                  <a:schemeClr val="bg1">
                    <a:lumMod val="65000"/>
                  </a:schemeClr>
                </a:solidFill>
              </a:rPr>
              <a:t>Promedio</a:t>
            </a:r>
          </a:p>
        </p:txBody>
      </p:sp>
      <p:sp>
        <p:nvSpPr>
          <p:cNvPr id="89" name="CuadroTexto 88">
            <a:extLst>
              <a:ext uri="{FF2B5EF4-FFF2-40B4-BE49-F238E27FC236}">
                <a16:creationId xmlns:a16="http://schemas.microsoft.com/office/drawing/2014/main" id="{FF87078A-BCF3-483D-9BFE-A2E2A8AF0FCD}"/>
              </a:ext>
            </a:extLst>
          </p:cNvPr>
          <p:cNvSpPr txBox="1"/>
          <p:nvPr/>
        </p:nvSpPr>
        <p:spPr>
          <a:xfrm>
            <a:off x="6177155" y="5680536"/>
            <a:ext cx="852296" cy="276999"/>
          </a:xfrm>
          <a:prstGeom prst="rect">
            <a:avLst/>
          </a:prstGeom>
          <a:noFill/>
        </p:spPr>
        <p:txBody>
          <a:bodyPr wrap="square" rtlCol="0">
            <a:spAutoFit/>
          </a:bodyPr>
          <a:lstStyle/>
          <a:p>
            <a:pPr algn="ctr"/>
            <a:r>
              <a:rPr lang="es-CO" sz="1200" b="1">
                <a:solidFill>
                  <a:schemeClr val="bg1">
                    <a:lumMod val="65000"/>
                  </a:schemeClr>
                </a:solidFill>
              </a:rPr>
              <a:t>Promedio</a:t>
            </a:r>
          </a:p>
        </p:txBody>
      </p:sp>
    </p:spTree>
    <p:extLst>
      <p:ext uri="{BB962C8B-B14F-4D97-AF65-F5344CB8AC3E}">
        <p14:creationId xmlns:p14="http://schemas.microsoft.com/office/powerpoint/2010/main" val="407972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8" name="CuadroTexto 17">
            <a:extLst>
              <a:ext uri="{FF2B5EF4-FFF2-40B4-BE49-F238E27FC236}">
                <a16:creationId xmlns:a16="http://schemas.microsoft.com/office/drawing/2014/main" id="{B909FEBF-D322-446B-806C-FA81E37BA0C4}"/>
              </a:ext>
            </a:extLst>
          </p:cNvPr>
          <p:cNvSpPr txBox="1"/>
          <p:nvPr/>
        </p:nvSpPr>
        <p:spPr>
          <a:xfrm>
            <a:off x="-1" y="1855461"/>
            <a:ext cx="9933709" cy="523220"/>
          </a:xfrm>
          <a:prstGeom prst="rect">
            <a:avLst/>
          </a:prstGeom>
          <a:noFill/>
        </p:spPr>
        <p:txBody>
          <a:bodyPr wrap="square" rtlCol="0">
            <a:spAutoFit/>
          </a:bodyPr>
          <a:lstStyle/>
          <a:p>
            <a:pPr algn="ctr"/>
            <a:r>
              <a:rPr lang="es-CO" sz="2800" b="1">
                <a:solidFill>
                  <a:srgbClr val="0070C0"/>
                </a:solidFill>
              </a:rPr>
              <a:t>Top 10: Variación positiva frente al promedio del día de la semana</a:t>
            </a:r>
          </a:p>
        </p:txBody>
      </p:sp>
      <p:sp>
        <p:nvSpPr>
          <p:cNvPr id="11" name="CuadroTexto 10">
            <a:extLst>
              <a:ext uri="{FF2B5EF4-FFF2-40B4-BE49-F238E27FC236}">
                <a16:creationId xmlns:a16="http://schemas.microsoft.com/office/drawing/2014/main" id="{F9939028-9F74-4711-BE73-683E7C9C20B3}"/>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14" name="Elipse 13">
            <a:extLst>
              <a:ext uri="{FF2B5EF4-FFF2-40B4-BE49-F238E27FC236}">
                <a16:creationId xmlns:a16="http://schemas.microsoft.com/office/drawing/2014/main" id="{7172CFE3-1051-4029-82EE-FC18B4F1E5CA}"/>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03403B5B-63F7-4D24-A9EF-C654821D12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D227FFC6-8E33-4008-9AAA-B1D41EC90B01}"/>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06A3CA8A-63C8-4263-85AB-634446B7653D}"/>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reeform 307">
            <a:extLst>
              <a:ext uri="{FF2B5EF4-FFF2-40B4-BE49-F238E27FC236}">
                <a16:creationId xmlns:a16="http://schemas.microsoft.com/office/drawing/2014/main" id="{F5D5AA00-1C2A-4BE8-B3BE-072D9042A623}"/>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76">
            <a:extLst>
              <a:ext uri="{FF2B5EF4-FFF2-40B4-BE49-F238E27FC236}">
                <a16:creationId xmlns:a16="http://schemas.microsoft.com/office/drawing/2014/main" id="{D8613E0B-8099-4511-BC2E-C81DD37CB776}"/>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430">
            <a:extLst>
              <a:ext uri="{FF2B5EF4-FFF2-40B4-BE49-F238E27FC236}">
                <a16:creationId xmlns:a16="http://schemas.microsoft.com/office/drawing/2014/main" id="{51D9D46E-E62D-451A-9729-7700464F205B}"/>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3" name="Grupo 22">
            <a:extLst>
              <a:ext uri="{FF2B5EF4-FFF2-40B4-BE49-F238E27FC236}">
                <a16:creationId xmlns:a16="http://schemas.microsoft.com/office/drawing/2014/main" id="{ED4C5ED1-D8B3-4C44-848F-8E3B2D3B8C20}"/>
              </a:ext>
            </a:extLst>
          </p:cNvPr>
          <p:cNvGrpSpPr/>
          <p:nvPr/>
        </p:nvGrpSpPr>
        <p:grpSpPr>
          <a:xfrm>
            <a:off x="10924243" y="1304115"/>
            <a:ext cx="403954" cy="481734"/>
            <a:chOff x="10812320" y="2865963"/>
            <a:chExt cx="464970" cy="554497"/>
          </a:xfrm>
        </p:grpSpPr>
        <p:sp>
          <p:nvSpPr>
            <p:cNvPr id="24" name="CuadroTexto 23">
              <a:extLst>
                <a:ext uri="{FF2B5EF4-FFF2-40B4-BE49-F238E27FC236}">
                  <a16:creationId xmlns:a16="http://schemas.microsoft.com/office/drawing/2014/main" id="{1EEF19D6-28A6-4A10-A37D-D891424C1F21}"/>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25" name="Rectángulo 24">
              <a:extLst>
                <a:ext uri="{FF2B5EF4-FFF2-40B4-BE49-F238E27FC236}">
                  <a16:creationId xmlns:a16="http://schemas.microsoft.com/office/drawing/2014/main" id="{2A7273D7-2A1F-4B52-B4DD-5FD89AB14AB3}"/>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6817DA44-22B9-4B8D-AA39-99A2B4065E6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Conector recto 26">
              <a:extLst>
                <a:ext uri="{FF2B5EF4-FFF2-40B4-BE49-F238E27FC236}">
                  <a16:creationId xmlns:a16="http://schemas.microsoft.com/office/drawing/2014/main" id="{CA8124FE-3345-41F9-A969-7E3280C27FF1}"/>
                </a:ext>
              </a:extLst>
            </p:cNvPr>
            <p:cNvCxnSpPr>
              <a:stCxn id="25" idx="2"/>
              <a:endCxn id="26"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8ACF6EF5-B29A-40C3-8B40-8B34CE22D445}"/>
                </a:ext>
              </a:extLst>
            </p:cNvPr>
            <p:cNvCxnSpPr>
              <a:cxnSpLocks/>
              <a:stCxn id="29" idx="3"/>
              <a:endCxn id="26"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0F579F5A-A453-4A1E-B930-3421FB80905B}"/>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29">
              <a:extLst>
                <a:ext uri="{FF2B5EF4-FFF2-40B4-BE49-F238E27FC236}">
                  <a16:creationId xmlns:a16="http://schemas.microsoft.com/office/drawing/2014/main" id="{8019E1E2-2D0C-4BA9-9246-E4887B50C436}"/>
                </a:ext>
              </a:extLst>
            </p:cNvPr>
            <p:cNvCxnSpPr>
              <a:cxnSpLocks/>
              <a:stCxn id="31" idx="0"/>
              <a:endCxn id="29"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F18BCA29-546B-432E-90E5-639560BF9491}"/>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esquinas redondeadas 31">
              <a:extLst>
                <a:ext uri="{FF2B5EF4-FFF2-40B4-BE49-F238E27FC236}">
                  <a16:creationId xmlns:a16="http://schemas.microsoft.com/office/drawing/2014/main" id="{77368931-6E65-4949-8A5D-4755279728EA}"/>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ombo 32">
              <a:extLst>
                <a:ext uri="{FF2B5EF4-FFF2-40B4-BE49-F238E27FC236}">
                  <a16:creationId xmlns:a16="http://schemas.microsoft.com/office/drawing/2014/main" id="{CC0363A4-5D95-4939-8E84-5990489B414D}"/>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33">
              <a:extLst>
                <a:ext uri="{FF2B5EF4-FFF2-40B4-BE49-F238E27FC236}">
                  <a16:creationId xmlns:a16="http://schemas.microsoft.com/office/drawing/2014/main" id="{CB300E01-2E36-491D-A213-7CD142DBDB31}"/>
                </a:ext>
              </a:extLst>
            </p:cNvPr>
            <p:cNvCxnSpPr>
              <a:cxnSpLocks/>
              <a:stCxn id="35" idx="2"/>
              <a:endCxn id="25"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C844942B-57F3-4CFE-9C6A-A2054F0761CF}"/>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A0B2C574-53E3-4671-9ECD-A4A27C0FFA85}"/>
                </a:ext>
              </a:extLst>
            </p:cNvPr>
            <p:cNvCxnSpPr>
              <a:cxnSpLocks/>
              <a:stCxn id="35" idx="4"/>
              <a:endCxn id="39"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87B98265-A03A-4866-A995-6DF62B33CD58}"/>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65D9A866-7ADE-4D3F-BEFE-CF1DE35104A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D07C4410-E378-4640-A9F6-47496165D232}"/>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8A731C89-A5B4-436D-B230-7A6F64461C7F}"/>
                </a:ext>
              </a:extLst>
            </p:cNvPr>
            <p:cNvCxnSpPr>
              <a:cxnSpLocks/>
              <a:stCxn id="26" idx="2"/>
              <a:endCxn id="3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6FAEC4D0-C391-48AA-9E07-E7AC1546F16E}"/>
                </a:ext>
              </a:extLst>
            </p:cNvPr>
            <p:cNvCxnSpPr>
              <a:cxnSpLocks/>
              <a:stCxn id="33" idx="2"/>
              <a:endCxn id="32"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31E0B6BD-DBDF-40F9-AE75-FB5AE600C7EA}"/>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43" name="Conector recto 42">
              <a:extLst>
                <a:ext uri="{FF2B5EF4-FFF2-40B4-BE49-F238E27FC236}">
                  <a16:creationId xmlns:a16="http://schemas.microsoft.com/office/drawing/2014/main" id="{44803F53-18C9-4BDA-AE8D-E6DE061D3517}"/>
                </a:ext>
              </a:extLst>
            </p:cNvPr>
            <p:cNvCxnSpPr>
              <a:cxnSpLocks/>
              <a:stCxn id="32" idx="1"/>
              <a:endCxn id="31"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C1C00D10-C454-43F7-B642-15A7FF8BE05C}"/>
                </a:ext>
              </a:extLst>
            </p:cNvPr>
            <p:cNvCxnSpPr>
              <a:cxnSpLocks/>
              <a:stCxn id="33" idx="3"/>
              <a:endCxn id="39"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Rectángulo 44">
            <a:extLst>
              <a:ext uri="{FF2B5EF4-FFF2-40B4-BE49-F238E27FC236}">
                <a16:creationId xmlns:a16="http://schemas.microsoft.com/office/drawing/2014/main" id="{70B7CAC4-6537-4EBD-87AD-19ADCC10C816}"/>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6" name="Gráfico 45">
            <a:extLst>
              <a:ext uri="{FF2B5EF4-FFF2-40B4-BE49-F238E27FC236}">
                <a16:creationId xmlns:a16="http://schemas.microsoft.com/office/drawing/2014/main" id="{E9E77817-1959-4367-A59D-827D32FC65DA}"/>
              </a:ext>
            </a:extLst>
          </p:cNvPr>
          <p:cNvGraphicFramePr>
            <a:graphicFrameLocks/>
          </p:cNvGraphicFramePr>
          <p:nvPr>
            <p:extLst>
              <p:ext uri="{D42A27DB-BD31-4B8C-83A1-F6EECF244321}">
                <p14:modId xmlns:p14="http://schemas.microsoft.com/office/powerpoint/2010/main" val="3361421509"/>
              </p:ext>
            </p:extLst>
          </p:nvPr>
        </p:nvGraphicFramePr>
        <p:xfrm>
          <a:off x="0" y="2336801"/>
          <a:ext cx="10032596" cy="4521200"/>
        </p:xfrm>
        <a:graphic>
          <a:graphicData uri="http://schemas.openxmlformats.org/drawingml/2006/chart">
            <c:chart xmlns:c="http://schemas.openxmlformats.org/drawingml/2006/chart" xmlns:r="http://schemas.openxmlformats.org/officeDocument/2006/relationships" r:id="rId2"/>
          </a:graphicData>
        </a:graphic>
      </p:graphicFrame>
      <p:sp>
        <p:nvSpPr>
          <p:cNvPr id="4" name="CuadroTexto 3">
            <a:extLst>
              <a:ext uri="{FF2B5EF4-FFF2-40B4-BE49-F238E27FC236}">
                <a16:creationId xmlns:a16="http://schemas.microsoft.com/office/drawing/2014/main" id="{94E254BA-83BC-4E4D-BB04-9BAA7FF7F0EF}"/>
              </a:ext>
            </a:extLst>
          </p:cNvPr>
          <p:cNvSpPr txBox="1"/>
          <p:nvPr/>
        </p:nvSpPr>
        <p:spPr>
          <a:xfrm>
            <a:off x="8679935" y="2458863"/>
            <a:ext cx="855954" cy="369332"/>
          </a:xfrm>
          <a:prstGeom prst="rect">
            <a:avLst/>
          </a:prstGeom>
          <a:noFill/>
        </p:spPr>
        <p:txBody>
          <a:bodyPr wrap="square" rtlCol="0">
            <a:spAutoFit/>
          </a:bodyPr>
          <a:lstStyle/>
          <a:p>
            <a:pPr algn="ctr"/>
            <a:r>
              <a:rPr lang="es-CO" b="1">
                <a:solidFill>
                  <a:schemeClr val="bg1"/>
                </a:solidFill>
              </a:rPr>
              <a:t>33,2%</a:t>
            </a:r>
          </a:p>
        </p:txBody>
      </p:sp>
      <p:sp>
        <p:nvSpPr>
          <p:cNvPr id="47" name="CuadroTexto 46">
            <a:extLst>
              <a:ext uri="{FF2B5EF4-FFF2-40B4-BE49-F238E27FC236}">
                <a16:creationId xmlns:a16="http://schemas.microsoft.com/office/drawing/2014/main" id="{574A8E58-645F-4661-A7C2-35A7D0AEA2BC}"/>
              </a:ext>
            </a:extLst>
          </p:cNvPr>
          <p:cNvSpPr txBox="1"/>
          <p:nvPr/>
        </p:nvSpPr>
        <p:spPr>
          <a:xfrm>
            <a:off x="7838495" y="2886243"/>
            <a:ext cx="855954" cy="369332"/>
          </a:xfrm>
          <a:prstGeom prst="rect">
            <a:avLst/>
          </a:prstGeom>
          <a:noFill/>
        </p:spPr>
        <p:txBody>
          <a:bodyPr wrap="square" rtlCol="0">
            <a:spAutoFit/>
          </a:bodyPr>
          <a:lstStyle/>
          <a:p>
            <a:pPr algn="ctr"/>
            <a:r>
              <a:rPr lang="es-CO" b="1">
                <a:solidFill>
                  <a:schemeClr val="bg1"/>
                </a:solidFill>
              </a:rPr>
              <a:t>29,0%</a:t>
            </a:r>
          </a:p>
        </p:txBody>
      </p:sp>
      <p:sp>
        <p:nvSpPr>
          <p:cNvPr id="48" name="CuadroTexto 47">
            <a:extLst>
              <a:ext uri="{FF2B5EF4-FFF2-40B4-BE49-F238E27FC236}">
                <a16:creationId xmlns:a16="http://schemas.microsoft.com/office/drawing/2014/main" id="{A601065C-2CAA-4C7D-AE21-5C09F3F26A14}"/>
              </a:ext>
            </a:extLst>
          </p:cNvPr>
          <p:cNvSpPr txBox="1"/>
          <p:nvPr/>
        </p:nvSpPr>
        <p:spPr>
          <a:xfrm>
            <a:off x="6081879" y="3317260"/>
            <a:ext cx="855954" cy="369332"/>
          </a:xfrm>
          <a:prstGeom prst="rect">
            <a:avLst/>
          </a:prstGeom>
          <a:noFill/>
        </p:spPr>
        <p:txBody>
          <a:bodyPr wrap="square" rtlCol="0">
            <a:spAutoFit/>
          </a:bodyPr>
          <a:lstStyle/>
          <a:p>
            <a:pPr algn="ctr"/>
            <a:r>
              <a:rPr lang="es-CO" b="1">
                <a:solidFill>
                  <a:schemeClr val="bg1"/>
                </a:solidFill>
              </a:rPr>
              <a:t>20,1%</a:t>
            </a:r>
          </a:p>
        </p:txBody>
      </p:sp>
      <p:sp>
        <p:nvSpPr>
          <p:cNvPr id="49" name="CuadroTexto 48">
            <a:extLst>
              <a:ext uri="{FF2B5EF4-FFF2-40B4-BE49-F238E27FC236}">
                <a16:creationId xmlns:a16="http://schemas.microsoft.com/office/drawing/2014/main" id="{68CEB30C-1D9A-43AB-B32E-27A486F5108A}"/>
              </a:ext>
            </a:extLst>
          </p:cNvPr>
          <p:cNvSpPr txBox="1"/>
          <p:nvPr/>
        </p:nvSpPr>
        <p:spPr>
          <a:xfrm>
            <a:off x="5392452" y="3746155"/>
            <a:ext cx="855954" cy="369332"/>
          </a:xfrm>
          <a:prstGeom prst="rect">
            <a:avLst/>
          </a:prstGeom>
          <a:noFill/>
        </p:spPr>
        <p:txBody>
          <a:bodyPr wrap="square" rtlCol="0">
            <a:spAutoFit/>
          </a:bodyPr>
          <a:lstStyle/>
          <a:p>
            <a:pPr algn="ctr"/>
            <a:r>
              <a:rPr lang="es-CO" b="1">
                <a:solidFill>
                  <a:schemeClr val="bg1"/>
                </a:solidFill>
              </a:rPr>
              <a:t>16,7%</a:t>
            </a:r>
          </a:p>
        </p:txBody>
      </p:sp>
      <p:sp>
        <p:nvSpPr>
          <p:cNvPr id="50" name="CuadroTexto 49">
            <a:extLst>
              <a:ext uri="{FF2B5EF4-FFF2-40B4-BE49-F238E27FC236}">
                <a16:creationId xmlns:a16="http://schemas.microsoft.com/office/drawing/2014/main" id="{183264EF-B6E9-4607-AA68-AE417F3460AC}"/>
              </a:ext>
            </a:extLst>
          </p:cNvPr>
          <p:cNvSpPr txBox="1"/>
          <p:nvPr/>
        </p:nvSpPr>
        <p:spPr>
          <a:xfrm>
            <a:off x="5261826" y="4175050"/>
            <a:ext cx="855954" cy="369332"/>
          </a:xfrm>
          <a:prstGeom prst="rect">
            <a:avLst/>
          </a:prstGeom>
          <a:noFill/>
        </p:spPr>
        <p:txBody>
          <a:bodyPr wrap="square" rtlCol="0">
            <a:spAutoFit/>
          </a:bodyPr>
          <a:lstStyle/>
          <a:p>
            <a:pPr algn="ctr"/>
            <a:r>
              <a:rPr lang="es-CO" b="1">
                <a:solidFill>
                  <a:schemeClr val="bg1"/>
                </a:solidFill>
              </a:rPr>
              <a:t>15,9%</a:t>
            </a:r>
          </a:p>
        </p:txBody>
      </p:sp>
      <p:sp>
        <p:nvSpPr>
          <p:cNvPr id="51" name="CuadroTexto 50">
            <a:extLst>
              <a:ext uri="{FF2B5EF4-FFF2-40B4-BE49-F238E27FC236}">
                <a16:creationId xmlns:a16="http://schemas.microsoft.com/office/drawing/2014/main" id="{00107ECB-22B6-4618-A7EC-A8EFE325EDD1}"/>
              </a:ext>
            </a:extLst>
          </p:cNvPr>
          <p:cNvSpPr txBox="1"/>
          <p:nvPr/>
        </p:nvSpPr>
        <p:spPr>
          <a:xfrm>
            <a:off x="5023564" y="4604447"/>
            <a:ext cx="855954" cy="369332"/>
          </a:xfrm>
          <a:prstGeom prst="rect">
            <a:avLst/>
          </a:prstGeom>
          <a:noFill/>
        </p:spPr>
        <p:txBody>
          <a:bodyPr wrap="square" rtlCol="0">
            <a:spAutoFit/>
          </a:bodyPr>
          <a:lstStyle/>
          <a:p>
            <a:pPr algn="ctr"/>
            <a:r>
              <a:rPr lang="es-CO" b="1">
                <a:solidFill>
                  <a:schemeClr val="bg1"/>
                </a:solidFill>
              </a:rPr>
              <a:t>14,8%</a:t>
            </a:r>
          </a:p>
        </p:txBody>
      </p:sp>
      <p:sp>
        <p:nvSpPr>
          <p:cNvPr id="52" name="CuadroTexto 51">
            <a:extLst>
              <a:ext uri="{FF2B5EF4-FFF2-40B4-BE49-F238E27FC236}">
                <a16:creationId xmlns:a16="http://schemas.microsoft.com/office/drawing/2014/main" id="{A6C6FC7D-8EF6-48F7-978B-23B0504B6765}"/>
              </a:ext>
            </a:extLst>
          </p:cNvPr>
          <p:cNvSpPr txBox="1"/>
          <p:nvPr/>
        </p:nvSpPr>
        <p:spPr>
          <a:xfrm>
            <a:off x="4968085" y="5036372"/>
            <a:ext cx="855954" cy="369332"/>
          </a:xfrm>
          <a:prstGeom prst="rect">
            <a:avLst/>
          </a:prstGeom>
          <a:noFill/>
        </p:spPr>
        <p:txBody>
          <a:bodyPr wrap="square" rtlCol="0">
            <a:spAutoFit/>
          </a:bodyPr>
          <a:lstStyle/>
          <a:p>
            <a:pPr algn="ctr"/>
            <a:r>
              <a:rPr lang="es-CO" b="1">
                <a:solidFill>
                  <a:schemeClr val="bg1"/>
                </a:solidFill>
              </a:rPr>
              <a:t>14,4%</a:t>
            </a:r>
          </a:p>
        </p:txBody>
      </p:sp>
      <p:sp>
        <p:nvSpPr>
          <p:cNvPr id="53" name="CuadroTexto 52">
            <a:extLst>
              <a:ext uri="{FF2B5EF4-FFF2-40B4-BE49-F238E27FC236}">
                <a16:creationId xmlns:a16="http://schemas.microsoft.com/office/drawing/2014/main" id="{D407352A-2907-4332-8A0C-023121F75446}"/>
              </a:ext>
            </a:extLst>
          </p:cNvPr>
          <p:cNvSpPr txBox="1"/>
          <p:nvPr/>
        </p:nvSpPr>
        <p:spPr>
          <a:xfrm>
            <a:off x="4891905" y="5471281"/>
            <a:ext cx="855954" cy="369332"/>
          </a:xfrm>
          <a:prstGeom prst="rect">
            <a:avLst/>
          </a:prstGeom>
          <a:noFill/>
        </p:spPr>
        <p:txBody>
          <a:bodyPr wrap="square" rtlCol="0">
            <a:spAutoFit/>
          </a:bodyPr>
          <a:lstStyle/>
          <a:p>
            <a:pPr algn="ctr"/>
            <a:r>
              <a:rPr lang="es-CO" b="1">
                <a:solidFill>
                  <a:schemeClr val="bg1"/>
                </a:solidFill>
              </a:rPr>
              <a:t>14,1%</a:t>
            </a:r>
          </a:p>
        </p:txBody>
      </p:sp>
      <p:sp>
        <p:nvSpPr>
          <p:cNvPr id="54" name="CuadroTexto 53">
            <a:extLst>
              <a:ext uri="{FF2B5EF4-FFF2-40B4-BE49-F238E27FC236}">
                <a16:creationId xmlns:a16="http://schemas.microsoft.com/office/drawing/2014/main" id="{75C92736-FE60-47D2-9493-2AD8384847FA}"/>
              </a:ext>
            </a:extLst>
          </p:cNvPr>
          <p:cNvSpPr txBox="1"/>
          <p:nvPr/>
        </p:nvSpPr>
        <p:spPr>
          <a:xfrm>
            <a:off x="4703426" y="5897892"/>
            <a:ext cx="855954" cy="369332"/>
          </a:xfrm>
          <a:prstGeom prst="rect">
            <a:avLst/>
          </a:prstGeom>
          <a:noFill/>
        </p:spPr>
        <p:txBody>
          <a:bodyPr wrap="square" rtlCol="0">
            <a:spAutoFit/>
          </a:bodyPr>
          <a:lstStyle/>
          <a:p>
            <a:pPr algn="ctr"/>
            <a:r>
              <a:rPr lang="es-CO" b="1">
                <a:solidFill>
                  <a:schemeClr val="bg1"/>
                </a:solidFill>
              </a:rPr>
              <a:t>13,2%</a:t>
            </a:r>
          </a:p>
        </p:txBody>
      </p:sp>
      <p:sp>
        <p:nvSpPr>
          <p:cNvPr id="55" name="CuadroTexto 54">
            <a:extLst>
              <a:ext uri="{FF2B5EF4-FFF2-40B4-BE49-F238E27FC236}">
                <a16:creationId xmlns:a16="http://schemas.microsoft.com/office/drawing/2014/main" id="{FCE597D9-38EF-4C2B-9299-EA9CFF9C5DB7}"/>
              </a:ext>
            </a:extLst>
          </p:cNvPr>
          <p:cNvSpPr txBox="1"/>
          <p:nvPr/>
        </p:nvSpPr>
        <p:spPr>
          <a:xfrm>
            <a:off x="4481482" y="6332123"/>
            <a:ext cx="855954" cy="369332"/>
          </a:xfrm>
          <a:prstGeom prst="rect">
            <a:avLst/>
          </a:prstGeom>
          <a:noFill/>
        </p:spPr>
        <p:txBody>
          <a:bodyPr wrap="square" rtlCol="0">
            <a:spAutoFit/>
          </a:bodyPr>
          <a:lstStyle/>
          <a:p>
            <a:pPr algn="ctr"/>
            <a:r>
              <a:rPr lang="es-CO" b="1">
                <a:solidFill>
                  <a:schemeClr val="bg1"/>
                </a:solidFill>
              </a:rPr>
              <a:t>12,0%</a:t>
            </a:r>
          </a:p>
        </p:txBody>
      </p:sp>
      <p:sp>
        <p:nvSpPr>
          <p:cNvPr id="10" name="CuadroTexto 9">
            <a:extLst>
              <a:ext uri="{FF2B5EF4-FFF2-40B4-BE49-F238E27FC236}">
                <a16:creationId xmlns:a16="http://schemas.microsoft.com/office/drawing/2014/main" id="{FBC9F311-D05F-4E09-95A1-DE81F75BF5BB}"/>
              </a:ext>
            </a:extLst>
          </p:cNvPr>
          <p:cNvSpPr txBox="1"/>
          <p:nvPr/>
        </p:nvSpPr>
        <p:spPr>
          <a:xfrm>
            <a:off x="8243455" y="4604447"/>
            <a:ext cx="3307871" cy="1200329"/>
          </a:xfrm>
          <a:prstGeom prst="rect">
            <a:avLst/>
          </a:prstGeom>
          <a:noFill/>
        </p:spPr>
        <p:txBody>
          <a:bodyPr wrap="square" rtlCol="0">
            <a:spAutoFit/>
          </a:bodyPr>
          <a:lstStyle/>
          <a:p>
            <a:r>
              <a:rPr lang="es-CO">
                <a:solidFill>
                  <a:srgbClr val="FF0000"/>
                </a:solidFill>
              </a:rPr>
              <a:t>Los eventos de marzo en que posición estarán ubicados??</a:t>
            </a:r>
          </a:p>
          <a:p>
            <a:endParaRPr lang="es-CO">
              <a:solidFill>
                <a:srgbClr val="FF0000"/>
              </a:solidFill>
            </a:endParaRPr>
          </a:p>
          <a:p>
            <a:r>
              <a:rPr lang="es-CO">
                <a:solidFill>
                  <a:srgbClr val="FF0000"/>
                </a:solidFill>
              </a:rPr>
              <a:t>Analizar</a:t>
            </a:r>
          </a:p>
        </p:txBody>
      </p:sp>
    </p:spTree>
    <p:extLst>
      <p:ext uri="{BB962C8B-B14F-4D97-AF65-F5344CB8AC3E}">
        <p14:creationId xmlns:p14="http://schemas.microsoft.com/office/powerpoint/2010/main" val="286716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8" name="CuadroTexto 17">
            <a:extLst>
              <a:ext uri="{FF2B5EF4-FFF2-40B4-BE49-F238E27FC236}">
                <a16:creationId xmlns:a16="http://schemas.microsoft.com/office/drawing/2014/main" id="{B909FEBF-D322-446B-806C-FA81E37BA0C4}"/>
              </a:ext>
            </a:extLst>
          </p:cNvPr>
          <p:cNvSpPr txBox="1"/>
          <p:nvPr/>
        </p:nvSpPr>
        <p:spPr>
          <a:xfrm>
            <a:off x="18693" y="1872134"/>
            <a:ext cx="10044546" cy="523220"/>
          </a:xfrm>
          <a:prstGeom prst="rect">
            <a:avLst/>
          </a:prstGeom>
          <a:noFill/>
        </p:spPr>
        <p:txBody>
          <a:bodyPr wrap="square" rtlCol="0">
            <a:spAutoFit/>
          </a:bodyPr>
          <a:lstStyle>
            <a:defPPr>
              <a:defRPr lang="es-CO"/>
            </a:defPPr>
            <a:lvl1pPr algn="ctr">
              <a:defRPr sz="2800" b="1">
                <a:solidFill>
                  <a:srgbClr val="0070C0"/>
                </a:solidFill>
              </a:defRPr>
            </a:lvl1pPr>
          </a:lstStyle>
          <a:p>
            <a:r>
              <a:rPr lang="es-CO"/>
              <a:t>Top 10: Variación negativa frente al promedio del día de la semana</a:t>
            </a:r>
          </a:p>
        </p:txBody>
      </p:sp>
      <p:sp>
        <p:nvSpPr>
          <p:cNvPr id="11" name="CuadroTexto 10">
            <a:extLst>
              <a:ext uri="{FF2B5EF4-FFF2-40B4-BE49-F238E27FC236}">
                <a16:creationId xmlns:a16="http://schemas.microsoft.com/office/drawing/2014/main" id="{10931B02-8880-4910-92D2-F87A9FD45C1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14" name="Elipse 13">
            <a:extLst>
              <a:ext uri="{FF2B5EF4-FFF2-40B4-BE49-F238E27FC236}">
                <a16:creationId xmlns:a16="http://schemas.microsoft.com/office/drawing/2014/main" id="{45FC34C3-AB6C-48EC-9A2B-F9BDB09D7099}"/>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2F099E30-A816-4EA3-BEBF-D1B4EFCF383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a:extLst>
              <a:ext uri="{FF2B5EF4-FFF2-40B4-BE49-F238E27FC236}">
                <a16:creationId xmlns:a16="http://schemas.microsoft.com/office/drawing/2014/main" id="{50341AF6-31BC-457C-AF20-AA567C3A07BC}"/>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A1E0F313-AD26-44FE-B67A-39371E63715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Freeform 307">
            <a:extLst>
              <a:ext uri="{FF2B5EF4-FFF2-40B4-BE49-F238E27FC236}">
                <a16:creationId xmlns:a16="http://schemas.microsoft.com/office/drawing/2014/main" id="{C56EAEDB-6957-48FA-8E64-21D34AD2A4AA}"/>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76">
            <a:extLst>
              <a:ext uri="{FF2B5EF4-FFF2-40B4-BE49-F238E27FC236}">
                <a16:creationId xmlns:a16="http://schemas.microsoft.com/office/drawing/2014/main" id="{B958DBDA-B61B-43B0-B8A8-664BDF6744E0}"/>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2" name="Freeform 430">
            <a:extLst>
              <a:ext uri="{FF2B5EF4-FFF2-40B4-BE49-F238E27FC236}">
                <a16:creationId xmlns:a16="http://schemas.microsoft.com/office/drawing/2014/main" id="{75630430-1A78-45EC-9E5C-6B3FFEE949D3}"/>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23" name="Grupo 22">
            <a:extLst>
              <a:ext uri="{FF2B5EF4-FFF2-40B4-BE49-F238E27FC236}">
                <a16:creationId xmlns:a16="http://schemas.microsoft.com/office/drawing/2014/main" id="{817C54AB-831B-435D-8E00-8FFB50E92B80}"/>
              </a:ext>
            </a:extLst>
          </p:cNvPr>
          <p:cNvGrpSpPr/>
          <p:nvPr/>
        </p:nvGrpSpPr>
        <p:grpSpPr>
          <a:xfrm>
            <a:off x="10924243" y="1304115"/>
            <a:ext cx="403954" cy="481734"/>
            <a:chOff x="10812320" y="2865963"/>
            <a:chExt cx="464970" cy="554497"/>
          </a:xfrm>
        </p:grpSpPr>
        <p:sp>
          <p:nvSpPr>
            <p:cNvPr id="24" name="CuadroTexto 23">
              <a:extLst>
                <a:ext uri="{FF2B5EF4-FFF2-40B4-BE49-F238E27FC236}">
                  <a16:creationId xmlns:a16="http://schemas.microsoft.com/office/drawing/2014/main" id="{B7A2CBBB-8E74-4D14-8E61-CCB32FB3B7BE}"/>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25" name="Rectángulo 24">
              <a:extLst>
                <a:ext uri="{FF2B5EF4-FFF2-40B4-BE49-F238E27FC236}">
                  <a16:creationId xmlns:a16="http://schemas.microsoft.com/office/drawing/2014/main" id="{753A7B2A-44DA-4CA1-B601-EF49B3A37ABB}"/>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25">
              <a:extLst>
                <a:ext uri="{FF2B5EF4-FFF2-40B4-BE49-F238E27FC236}">
                  <a16:creationId xmlns:a16="http://schemas.microsoft.com/office/drawing/2014/main" id="{05A63B26-3CAE-4EE3-B7C0-6DC60822A67E}"/>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7" name="Conector recto 26">
              <a:extLst>
                <a:ext uri="{FF2B5EF4-FFF2-40B4-BE49-F238E27FC236}">
                  <a16:creationId xmlns:a16="http://schemas.microsoft.com/office/drawing/2014/main" id="{BE80B107-D989-4EB7-B69D-81BE0EA6549F}"/>
                </a:ext>
              </a:extLst>
            </p:cNvPr>
            <p:cNvCxnSpPr>
              <a:stCxn id="25" idx="2"/>
              <a:endCxn id="26"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6711967A-611D-471C-A7FF-E9A7AE3A193B}"/>
                </a:ext>
              </a:extLst>
            </p:cNvPr>
            <p:cNvCxnSpPr>
              <a:cxnSpLocks/>
              <a:stCxn id="29" idx="3"/>
              <a:endCxn id="26"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07EC8772-8408-4F3E-AC39-656A9E18752F}"/>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0" name="Conector recto 29">
              <a:extLst>
                <a:ext uri="{FF2B5EF4-FFF2-40B4-BE49-F238E27FC236}">
                  <a16:creationId xmlns:a16="http://schemas.microsoft.com/office/drawing/2014/main" id="{E440B07D-56DA-4162-ADC6-9F541B9B5ADA}"/>
                </a:ext>
              </a:extLst>
            </p:cNvPr>
            <p:cNvCxnSpPr>
              <a:cxnSpLocks/>
              <a:stCxn id="31" idx="0"/>
              <a:endCxn id="29"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A1B4ACDF-D2C9-4DB2-ADA8-4B18AA7B9D42}"/>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esquinas redondeadas 31">
              <a:extLst>
                <a:ext uri="{FF2B5EF4-FFF2-40B4-BE49-F238E27FC236}">
                  <a16:creationId xmlns:a16="http://schemas.microsoft.com/office/drawing/2014/main" id="{28738154-7546-4C57-8E02-65DDDC40A871}"/>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ombo 32">
              <a:extLst>
                <a:ext uri="{FF2B5EF4-FFF2-40B4-BE49-F238E27FC236}">
                  <a16:creationId xmlns:a16="http://schemas.microsoft.com/office/drawing/2014/main" id="{E2D847FB-56C5-4F0D-9797-E296AB1D1D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33">
              <a:extLst>
                <a:ext uri="{FF2B5EF4-FFF2-40B4-BE49-F238E27FC236}">
                  <a16:creationId xmlns:a16="http://schemas.microsoft.com/office/drawing/2014/main" id="{CD1EFC15-384D-4F04-962B-EB1E7263626E}"/>
                </a:ext>
              </a:extLst>
            </p:cNvPr>
            <p:cNvCxnSpPr>
              <a:cxnSpLocks/>
              <a:stCxn id="35" idx="2"/>
              <a:endCxn id="25"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64617C3E-2C3F-40D9-91D2-63A36FA95C32}"/>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9ADA70A2-D005-4C29-A2F4-AE92E1810A26}"/>
                </a:ext>
              </a:extLst>
            </p:cNvPr>
            <p:cNvCxnSpPr>
              <a:cxnSpLocks/>
              <a:stCxn id="35" idx="4"/>
              <a:endCxn id="39"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E810B950-664A-4853-86BB-14EB9781B9CF}"/>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B89FB3A6-119E-4015-A4ED-42E2F19180DB}"/>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Elipse 38">
              <a:extLst>
                <a:ext uri="{FF2B5EF4-FFF2-40B4-BE49-F238E27FC236}">
                  <a16:creationId xmlns:a16="http://schemas.microsoft.com/office/drawing/2014/main" id="{5FFB0537-7DE5-41BD-96B7-120F64C65FC0}"/>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39">
              <a:extLst>
                <a:ext uri="{FF2B5EF4-FFF2-40B4-BE49-F238E27FC236}">
                  <a16:creationId xmlns:a16="http://schemas.microsoft.com/office/drawing/2014/main" id="{80192CC2-727B-4F84-8162-C7E0CAFDFD90}"/>
                </a:ext>
              </a:extLst>
            </p:cNvPr>
            <p:cNvCxnSpPr>
              <a:cxnSpLocks/>
              <a:stCxn id="26" idx="2"/>
              <a:endCxn id="3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A55DC3C9-B312-431E-A09D-BE768E395C7F}"/>
                </a:ext>
              </a:extLst>
            </p:cNvPr>
            <p:cNvCxnSpPr>
              <a:cxnSpLocks/>
              <a:stCxn id="33" idx="2"/>
              <a:endCxn id="32"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uadroTexto 41">
              <a:extLst>
                <a:ext uri="{FF2B5EF4-FFF2-40B4-BE49-F238E27FC236}">
                  <a16:creationId xmlns:a16="http://schemas.microsoft.com/office/drawing/2014/main" id="{0207156C-63D7-40E3-8635-AF9177FC6FC6}"/>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43" name="Conector recto 42">
              <a:extLst>
                <a:ext uri="{FF2B5EF4-FFF2-40B4-BE49-F238E27FC236}">
                  <a16:creationId xmlns:a16="http://schemas.microsoft.com/office/drawing/2014/main" id="{539FBBD9-DED4-4997-87AD-49F6161464D2}"/>
                </a:ext>
              </a:extLst>
            </p:cNvPr>
            <p:cNvCxnSpPr>
              <a:cxnSpLocks/>
              <a:stCxn id="32" idx="1"/>
              <a:endCxn id="31"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5E483A6F-3F3D-4F20-B350-D7DC7E12D404}"/>
                </a:ext>
              </a:extLst>
            </p:cNvPr>
            <p:cNvCxnSpPr>
              <a:cxnSpLocks/>
              <a:stCxn id="33" idx="3"/>
              <a:endCxn id="39"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5" name="Rectángulo 44">
            <a:extLst>
              <a:ext uri="{FF2B5EF4-FFF2-40B4-BE49-F238E27FC236}">
                <a16:creationId xmlns:a16="http://schemas.microsoft.com/office/drawing/2014/main" id="{42E96D43-B61D-423B-A610-A7C5F885BEB2}"/>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6" name="Gráfico 45">
            <a:extLst>
              <a:ext uri="{FF2B5EF4-FFF2-40B4-BE49-F238E27FC236}">
                <a16:creationId xmlns:a16="http://schemas.microsoft.com/office/drawing/2014/main" id="{AD77BF0B-9D8F-43E4-8312-00A214B06A37}"/>
              </a:ext>
            </a:extLst>
          </p:cNvPr>
          <p:cNvGraphicFramePr>
            <a:graphicFrameLocks/>
          </p:cNvGraphicFramePr>
          <p:nvPr>
            <p:extLst>
              <p:ext uri="{D42A27DB-BD31-4B8C-83A1-F6EECF244321}">
                <p14:modId xmlns:p14="http://schemas.microsoft.com/office/powerpoint/2010/main" val="288631858"/>
              </p:ext>
            </p:extLst>
          </p:nvPr>
        </p:nvGraphicFramePr>
        <p:xfrm>
          <a:off x="0" y="2312876"/>
          <a:ext cx="10147484" cy="4545124"/>
        </p:xfrm>
        <a:graphic>
          <a:graphicData uri="http://schemas.openxmlformats.org/drawingml/2006/chart">
            <c:chart xmlns:c="http://schemas.openxmlformats.org/drawingml/2006/chart" xmlns:r="http://schemas.openxmlformats.org/officeDocument/2006/relationships" r:id="rId2"/>
          </a:graphicData>
        </a:graphic>
      </p:graphicFrame>
      <p:sp>
        <p:nvSpPr>
          <p:cNvPr id="47" name="CuadroTexto 46">
            <a:extLst>
              <a:ext uri="{FF2B5EF4-FFF2-40B4-BE49-F238E27FC236}">
                <a16:creationId xmlns:a16="http://schemas.microsoft.com/office/drawing/2014/main" id="{FA807ED8-2DF8-424F-A2D9-BF6A1569BFFB}"/>
              </a:ext>
            </a:extLst>
          </p:cNvPr>
          <p:cNvSpPr txBox="1"/>
          <p:nvPr/>
        </p:nvSpPr>
        <p:spPr>
          <a:xfrm>
            <a:off x="225001" y="2443943"/>
            <a:ext cx="855954" cy="369332"/>
          </a:xfrm>
          <a:prstGeom prst="rect">
            <a:avLst/>
          </a:prstGeom>
          <a:noFill/>
        </p:spPr>
        <p:txBody>
          <a:bodyPr wrap="square" rtlCol="0">
            <a:spAutoFit/>
          </a:bodyPr>
          <a:lstStyle/>
          <a:p>
            <a:pPr algn="ctr"/>
            <a:r>
              <a:rPr lang="es-CO" b="1">
                <a:solidFill>
                  <a:schemeClr val="bg1"/>
                </a:solidFill>
              </a:rPr>
              <a:t>100%</a:t>
            </a:r>
          </a:p>
        </p:txBody>
      </p:sp>
      <p:sp>
        <p:nvSpPr>
          <p:cNvPr id="48" name="CuadroTexto 47">
            <a:extLst>
              <a:ext uri="{FF2B5EF4-FFF2-40B4-BE49-F238E27FC236}">
                <a16:creationId xmlns:a16="http://schemas.microsoft.com/office/drawing/2014/main" id="{4479BE6C-B177-4539-9683-593DC2C41C4D}"/>
              </a:ext>
            </a:extLst>
          </p:cNvPr>
          <p:cNvSpPr txBox="1"/>
          <p:nvPr/>
        </p:nvSpPr>
        <p:spPr>
          <a:xfrm>
            <a:off x="5421841" y="2879693"/>
            <a:ext cx="855954" cy="369332"/>
          </a:xfrm>
          <a:prstGeom prst="rect">
            <a:avLst/>
          </a:prstGeom>
          <a:noFill/>
        </p:spPr>
        <p:txBody>
          <a:bodyPr wrap="square" rtlCol="0">
            <a:spAutoFit/>
          </a:bodyPr>
          <a:lstStyle/>
          <a:p>
            <a:pPr algn="ctr"/>
            <a:r>
              <a:rPr lang="es-CO" b="1">
                <a:solidFill>
                  <a:schemeClr val="bg1"/>
                </a:solidFill>
              </a:rPr>
              <a:t>29,6%</a:t>
            </a:r>
          </a:p>
        </p:txBody>
      </p:sp>
      <p:sp>
        <p:nvSpPr>
          <p:cNvPr id="49" name="CuadroTexto 48">
            <a:extLst>
              <a:ext uri="{FF2B5EF4-FFF2-40B4-BE49-F238E27FC236}">
                <a16:creationId xmlns:a16="http://schemas.microsoft.com/office/drawing/2014/main" id="{5FBAD59F-7E2D-4958-899C-A0E51558D834}"/>
              </a:ext>
            </a:extLst>
          </p:cNvPr>
          <p:cNvSpPr txBox="1"/>
          <p:nvPr/>
        </p:nvSpPr>
        <p:spPr>
          <a:xfrm>
            <a:off x="6101278" y="3304556"/>
            <a:ext cx="855954" cy="369332"/>
          </a:xfrm>
          <a:prstGeom prst="rect">
            <a:avLst/>
          </a:prstGeom>
          <a:noFill/>
        </p:spPr>
        <p:txBody>
          <a:bodyPr wrap="square" rtlCol="0">
            <a:spAutoFit/>
          </a:bodyPr>
          <a:lstStyle/>
          <a:p>
            <a:pPr algn="ctr"/>
            <a:r>
              <a:rPr lang="es-CO" b="1">
                <a:solidFill>
                  <a:schemeClr val="bg1"/>
                </a:solidFill>
              </a:rPr>
              <a:t>20,5%</a:t>
            </a:r>
          </a:p>
        </p:txBody>
      </p:sp>
      <p:sp>
        <p:nvSpPr>
          <p:cNvPr id="50" name="CuadroTexto 49">
            <a:extLst>
              <a:ext uri="{FF2B5EF4-FFF2-40B4-BE49-F238E27FC236}">
                <a16:creationId xmlns:a16="http://schemas.microsoft.com/office/drawing/2014/main" id="{693C50FD-6770-4079-BC19-3FAD162B2E00}"/>
              </a:ext>
            </a:extLst>
          </p:cNvPr>
          <p:cNvSpPr txBox="1"/>
          <p:nvPr/>
        </p:nvSpPr>
        <p:spPr>
          <a:xfrm>
            <a:off x="6262727" y="3737039"/>
            <a:ext cx="855954" cy="369332"/>
          </a:xfrm>
          <a:prstGeom prst="rect">
            <a:avLst/>
          </a:prstGeom>
          <a:noFill/>
        </p:spPr>
        <p:txBody>
          <a:bodyPr wrap="square" rtlCol="0">
            <a:spAutoFit/>
          </a:bodyPr>
          <a:lstStyle/>
          <a:p>
            <a:pPr algn="ctr"/>
            <a:r>
              <a:rPr lang="es-CO" b="1">
                <a:solidFill>
                  <a:schemeClr val="bg1"/>
                </a:solidFill>
              </a:rPr>
              <a:t>18,3%</a:t>
            </a:r>
          </a:p>
        </p:txBody>
      </p:sp>
      <p:sp>
        <p:nvSpPr>
          <p:cNvPr id="51" name="CuadroTexto 50">
            <a:extLst>
              <a:ext uri="{FF2B5EF4-FFF2-40B4-BE49-F238E27FC236}">
                <a16:creationId xmlns:a16="http://schemas.microsoft.com/office/drawing/2014/main" id="{E8211B2B-64DA-4EE4-97E9-9480B04AB83E}"/>
              </a:ext>
            </a:extLst>
          </p:cNvPr>
          <p:cNvSpPr txBox="1"/>
          <p:nvPr/>
        </p:nvSpPr>
        <p:spPr>
          <a:xfrm>
            <a:off x="6425123" y="4177142"/>
            <a:ext cx="855954" cy="369332"/>
          </a:xfrm>
          <a:prstGeom prst="rect">
            <a:avLst/>
          </a:prstGeom>
          <a:noFill/>
        </p:spPr>
        <p:txBody>
          <a:bodyPr wrap="square" rtlCol="0">
            <a:spAutoFit/>
          </a:bodyPr>
          <a:lstStyle/>
          <a:p>
            <a:pPr algn="ctr"/>
            <a:r>
              <a:rPr lang="es-CO" b="1">
                <a:solidFill>
                  <a:schemeClr val="bg1"/>
                </a:solidFill>
              </a:rPr>
              <a:t>16,2%</a:t>
            </a:r>
          </a:p>
        </p:txBody>
      </p:sp>
      <p:sp>
        <p:nvSpPr>
          <p:cNvPr id="52" name="CuadroTexto 51">
            <a:extLst>
              <a:ext uri="{FF2B5EF4-FFF2-40B4-BE49-F238E27FC236}">
                <a16:creationId xmlns:a16="http://schemas.microsoft.com/office/drawing/2014/main" id="{70F36F18-62E1-4CC2-B18A-8F7D0D5E05C6}"/>
              </a:ext>
            </a:extLst>
          </p:cNvPr>
          <p:cNvSpPr txBox="1"/>
          <p:nvPr/>
        </p:nvSpPr>
        <p:spPr>
          <a:xfrm>
            <a:off x="6675464" y="4608223"/>
            <a:ext cx="855954" cy="369332"/>
          </a:xfrm>
          <a:prstGeom prst="rect">
            <a:avLst/>
          </a:prstGeom>
          <a:noFill/>
        </p:spPr>
        <p:txBody>
          <a:bodyPr wrap="square" rtlCol="0">
            <a:spAutoFit/>
          </a:bodyPr>
          <a:lstStyle/>
          <a:p>
            <a:pPr algn="ctr"/>
            <a:r>
              <a:rPr lang="es-CO" b="1">
                <a:solidFill>
                  <a:schemeClr val="bg1"/>
                </a:solidFill>
              </a:rPr>
              <a:t>12,6%</a:t>
            </a:r>
          </a:p>
        </p:txBody>
      </p:sp>
      <p:sp>
        <p:nvSpPr>
          <p:cNvPr id="53" name="CuadroTexto 52">
            <a:extLst>
              <a:ext uri="{FF2B5EF4-FFF2-40B4-BE49-F238E27FC236}">
                <a16:creationId xmlns:a16="http://schemas.microsoft.com/office/drawing/2014/main" id="{A09D67E0-B857-416A-A948-6B03DCD6B6F7}"/>
              </a:ext>
            </a:extLst>
          </p:cNvPr>
          <p:cNvSpPr txBox="1"/>
          <p:nvPr/>
        </p:nvSpPr>
        <p:spPr>
          <a:xfrm>
            <a:off x="6784520" y="5039304"/>
            <a:ext cx="855954" cy="369332"/>
          </a:xfrm>
          <a:prstGeom prst="rect">
            <a:avLst/>
          </a:prstGeom>
          <a:noFill/>
        </p:spPr>
        <p:txBody>
          <a:bodyPr wrap="square" rtlCol="0">
            <a:spAutoFit/>
          </a:bodyPr>
          <a:lstStyle/>
          <a:p>
            <a:pPr algn="ctr"/>
            <a:r>
              <a:rPr lang="es-CO" b="1">
                <a:solidFill>
                  <a:schemeClr val="bg1"/>
                </a:solidFill>
              </a:rPr>
              <a:t>11,3%</a:t>
            </a:r>
          </a:p>
        </p:txBody>
      </p:sp>
      <p:sp>
        <p:nvSpPr>
          <p:cNvPr id="54" name="CuadroTexto 53">
            <a:extLst>
              <a:ext uri="{FF2B5EF4-FFF2-40B4-BE49-F238E27FC236}">
                <a16:creationId xmlns:a16="http://schemas.microsoft.com/office/drawing/2014/main" id="{01F6D514-FA17-446A-AD42-FBF572A8A642}"/>
              </a:ext>
            </a:extLst>
          </p:cNvPr>
          <p:cNvSpPr txBox="1"/>
          <p:nvPr/>
        </p:nvSpPr>
        <p:spPr>
          <a:xfrm>
            <a:off x="6853582" y="5479921"/>
            <a:ext cx="855954" cy="369332"/>
          </a:xfrm>
          <a:prstGeom prst="rect">
            <a:avLst/>
          </a:prstGeom>
          <a:noFill/>
        </p:spPr>
        <p:txBody>
          <a:bodyPr wrap="square" rtlCol="0">
            <a:spAutoFit/>
          </a:bodyPr>
          <a:lstStyle/>
          <a:p>
            <a:pPr algn="ctr"/>
            <a:r>
              <a:rPr lang="es-CO" b="1">
                <a:solidFill>
                  <a:schemeClr val="bg1"/>
                </a:solidFill>
              </a:rPr>
              <a:t>10,4%</a:t>
            </a:r>
          </a:p>
        </p:txBody>
      </p:sp>
      <p:sp>
        <p:nvSpPr>
          <p:cNvPr id="55" name="CuadroTexto 54">
            <a:extLst>
              <a:ext uri="{FF2B5EF4-FFF2-40B4-BE49-F238E27FC236}">
                <a16:creationId xmlns:a16="http://schemas.microsoft.com/office/drawing/2014/main" id="{B78631C1-3766-4CDC-A719-36B80D3F1BB1}"/>
              </a:ext>
            </a:extLst>
          </p:cNvPr>
          <p:cNvSpPr txBox="1"/>
          <p:nvPr/>
        </p:nvSpPr>
        <p:spPr>
          <a:xfrm>
            <a:off x="6858172" y="5912404"/>
            <a:ext cx="855954" cy="369332"/>
          </a:xfrm>
          <a:prstGeom prst="rect">
            <a:avLst/>
          </a:prstGeom>
          <a:noFill/>
        </p:spPr>
        <p:txBody>
          <a:bodyPr wrap="square" rtlCol="0">
            <a:spAutoFit/>
          </a:bodyPr>
          <a:lstStyle/>
          <a:p>
            <a:pPr algn="ctr"/>
            <a:r>
              <a:rPr lang="es-CO" b="1">
                <a:solidFill>
                  <a:schemeClr val="bg1"/>
                </a:solidFill>
              </a:rPr>
              <a:t>10,3%</a:t>
            </a:r>
          </a:p>
        </p:txBody>
      </p:sp>
      <p:sp>
        <p:nvSpPr>
          <p:cNvPr id="56" name="CuadroTexto 55">
            <a:extLst>
              <a:ext uri="{FF2B5EF4-FFF2-40B4-BE49-F238E27FC236}">
                <a16:creationId xmlns:a16="http://schemas.microsoft.com/office/drawing/2014/main" id="{100E9501-552F-4D6E-AB10-347EA9B733F9}"/>
              </a:ext>
            </a:extLst>
          </p:cNvPr>
          <p:cNvSpPr txBox="1"/>
          <p:nvPr/>
        </p:nvSpPr>
        <p:spPr>
          <a:xfrm>
            <a:off x="6919132" y="6346744"/>
            <a:ext cx="855954" cy="369332"/>
          </a:xfrm>
          <a:prstGeom prst="rect">
            <a:avLst/>
          </a:prstGeom>
          <a:noFill/>
        </p:spPr>
        <p:txBody>
          <a:bodyPr wrap="square" rtlCol="0">
            <a:spAutoFit/>
          </a:bodyPr>
          <a:lstStyle/>
          <a:p>
            <a:pPr algn="ctr"/>
            <a:r>
              <a:rPr lang="es-CO" b="1">
                <a:solidFill>
                  <a:schemeClr val="bg1"/>
                </a:solidFill>
              </a:rPr>
              <a:t>7,4%</a:t>
            </a:r>
          </a:p>
        </p:txBody>
      </p:sp>
    </p:spTree>
    <p:extLst>
      <p:ext uri="{BB962C8B-B14F-4D97-AF65-F5344CB8AC3E}">
        <p14:creationId xmlns:p14="http://schemas.microsoft.com/office/powerpoint/2010/main" val="350519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2" name="Rectángulo 1">
            <a:extLst>
              <a:ext uri="{FF2B5EF4-FFF2-40B4-BE49-F238E27FC236}">
                <a16:creationId xmlns:a16="http://schemas.microsoft.com/office/drawing/2014/main" id="{4C474D98-72EE-41B4-B056-8ED31D62885B}"/>
              </a:ext>
            </a:extLst>
          </p:cNvPr>
          <p:cNvSpPr/>
          <p:nvPr/>
        </p:nvSpPr>
        <p:spPr>
          <a:xfrm>
            <a:off x="5097337" y="2460344"/>
            <a:ext cx="2336100" cy="646331"/>
          </a:xfrm>
          <a:prstGeom prst="rect">
            <a:avLst/>
          </a:prstGeom>
        </p:spPr>
        <p:txBody>
          <a:bodyPr wrap="square">
            <a:spAutoFit/>
          </a:bodyPr>
          <a:lstStyle/>
          <a:p>
            <a:pPr algn="ctr"/>
            <a:r>
              <a:rPr lang="es-CO" b="1">
                <a:solidFill>
                  <a:srgbClr val="0070C0"/>
                </a:solidFill>
              </a:rPr>
              <a:t>Transformación de variables.</a:t>
            </a:r>
          </a:p>
        </p:txBody>
      </p:sp>
      <p:sp>
        <p:nvSpPr>
          <p:cNvPr id="3" name="Rectángulo 2">
            <a:extLst>
              <a:ext uri="{FF2B5EF4-FFF2-40B4-BE49-F238E27FC236}">
                <a16:creationId xmlns:a16="http://schemas.microsoft.com/office/drawing/2014/main" id="{1C35D678-82C3-4BEC-B709-B39482C8268F}"/>
              </a:ext>
            </a:extLst>
          </p:cNvPr>
          <p:cNvSpPr/>
          <p:nvPr/>
        </p:nvSpPr>
        <p:spPr>
          <a:xfrm>
            <a:off x="1364776" y="2422304"/>
            <a:ext cx="2336100" cy="646331"/>
          </a:xfrm>
          <a:prstGeom prst="rect">
            <a:avLst/>
          </a:prstGeom>
          <a:noFill/>
        </p:spPr>
        <p:txBody>
          <a:bodyPr wrap="square">
            <a:spAutoFit/>
          </a:bodyPr>
          <a:lstStyle/>
          <a:p>
            <a:pPr algn="ctr"/>
            <a:r>
              <a:rPr lang="es-CO" b="1">
                <a:solidFill>
                  <a:srgbClr val="0070C0"/>
                </a:solidFill>
              </a:rPr>
              <a:t>Enriquecimiento de datos de la demanda.</a:t>
            </a:r>
          </a:p>
        </p:txBody>
      </p:sp>
      <p:sp>
        <p:nvSpPr>
          <p:cNvPr id="15" name="Freeform 566">
            <a:extLst>
              <a:ext uri="{FF2B5EF4-FFF2-40B4-BE49-F238E27FC236}">
                <a16:creationId xmlns:a16="http://schemas.microsoft.com/office/drawing/2014/main" id="{31ECE6BE-6D1C-4456-9D64-BD0D88477E34}"/>
              </a:ext>
            </a:extLst>
          </p:cNvPr>
          <p:cNvSpPr/>
          <p:nvPr/>
        </p:nvSpPr>
        <p:spPr>
          <a:xfrm>
            <a:off x="2007572" y="3123026"/>
            <a:ext cx="817254" cy="953464"/>
          </a:xfrm>
          <a:custGeom>
            <a:avLst/>
            <a:gdLst>
              <a:gd name="connsiteX0" fmla="*/ 0 w 432708"/>
              <a:gd name="connsiteY0" fmla="*/ 384816 h 504825"/>
              <a:gd name="connsiteX1" fmla="*/ 91557 w 432708"/>
              <a:gd name="connsiteY1" fmla="*/ 420594 h 504825"/>
              <a:gd name="connsiteX2" fmla="*/ 216354 w 432708"/>
              <a:gd name="connsiteY2" fmla="*/ 432707 h 504825"/>
              <a:gd name="connsiteX3" fmla="*/ 341151 w 432708"/>
              <a:gd name="connsiteY3" fmla="*/ 420594 h 504825"/>
              <a:gd name="connsiteX4" fmla="*/ 432708 w 432708"/>
              <a:gd name="connsiteY4" fmla="*/ 384816 h 504825"/>
              <a:gd name="connsiteX5" fmla="*/ 432708 w 432708"/>
              <a:gd name="connsiteY5" fmla="*/ 432707 h 504825"/>
              <a:gd name="connsiteX6" fmla="*/ 403692 w 432708"/>
              <a:gd name="connsiteY6" fmla="*/ 468766 h 504825"/>
              <a:gd name="connsiteX7" fmla="*/ 324813 w 432708"/>
              <a:gd name="connsiteY7" fmla="*/ 495106 h 504825"/>
              <a:gd name="connsiteX8" fmla="*/ 216354 w 432708"/>
              <a:gd name="connsiteY8" fmla="*/ 504825 h 504825"/>
              <a:gd name="connsiteX9" fmla="*/ 107895 w 432708"/>
              <a:gd name="connsiteY9" fmla="*/ 495106 h 504825"/>
              <a:gd name="connsiteX10" fmla="*/ 29017 w 432708"/>
              <a:gd name="connsiteY10" fmla="*/ 468766 h 504825"/>
              <a:gd name="connsiteX11" fmla="*/ 0 w 432708"/>
              <a:gd name="connsiteY11" fmla="*/ 432707 h 504825"/>
              <a:gd name="connsiteX12" fmla="*/ 0 w 432708"/>
              <a:gd name="connsiteY12" fmla="*/ 276640 h 504825"/>
              <a:gd name="connsiteX13" fmla="*/ 91557 w 432708"/>
              <a:gd name="connsiteY13" fmla="*/ 312417 h 504825"/>
              <a:gd name="connsiteX14" fmla="*/ 216354 w 432708"/>
              <a:gd name="connsiteY14" fmla="*/ 324530 h 504825"/>
              <a:gd name="connsiteX15" fmla="*/ 341151 w 432708"/>
              <a:gd name="connsiteY15" fmla="*/ 312417 h 504825"/>
              <a:gd name="connsiteX16" fmla="*/ 432708 w 432708"/>
              <a:gd name="connsiteY16" fmla="*/ 276640 h 504825"/>
              <a:gd name="connsiteX17" fmla="*/ 432708 w 432708"/>
              <a:gd name="connsiteY17" fmla="*/ 324530 h 504825"/>
              <a:gd name="connsiteX18" fmla="*/ 403692 w 432708"/>
              <a:gd name="connsiteY18" fmla="*/ 360589 h 504825"/>
              <a:gd name="connsiteX19" fmla="*/ 324813 w 432708"/>
              <a:gd name="connsiteY19" fmla="*/ 386929 h 504825"/>
              <a:gd name="connsiteX20" fmla="*/ 216354 w 432708"/>
              <a:gd name="connsiteY20" fmla="*/ 396648 h 504825"/>
              <a:gd name="connsiteX21" fmla="*/ 107895 w 432708"/>
              <a:gd name="connsiteY21" fmla="*/ 386929 h 504825"/>
              <a:gd name="connsiteX22" fmla="*/ 29017 w 432708"/>
              <a:gd name="connsiteY22" fmla="*/ 360589 h 504825"/>
              <a:gd name="connsiteX23" fmla="*/ 0 w 432708"/>
              <a:gd name="connsiteY23" fmla="*/ 324530 h 504825"/>
              <a:gd name="connsiteX24" fmla="*/ 0 w 432708"/>
              <a:gd name="connsiteY24" fmla="*/ 168463 h 504825"/>
              <a:gd name="connsiteX25" fmla="*/ 91557 w 432708"/>
              <a:gd name="connsiteY25" fmla="*/ 204240 h 504825"/>
              <a:gd name="connsiteX26" fmla="*/ 216354 w 432708"/>
              <a:gd name="connsiteY26" fmla="*/ 216354 h 504825"/>
              <a:gd name="connsiteX27" fmla="*/ 341151 w 432708"/>
              <a:gd name="connsiteY27" fmla="*/ 204240 h 504825"/>
              <a:gd name="connsiteX28" fmla="*/ 432708 w 432708"/>
              <a:gd name="connsiteY28" fmla="*/ 168463 h 504825"/>
              <a:gd name="connsiteX29" fmla="*/ 432708 w 432708"/>
              <a:gd name="connsiteY29" fmla="*/ 216354 h 504825"/>
              <a:gd name="connsiteX30" fmla="*/ 403692 w 432708"/>
              <a:gd name="connsiteY30" fmla="*/ 252412 h 504825"/>
              <a:gd name="connsiteX31" fmla="*/ 324813 w 432708"/>
              <a:gd name="connsiteY31" fmla="*/ 278752 h 504825"/>
              <a:gd name="connsiteX32" fmla="*/ 216354 w 432708"/>
              <a:gd name="connsiteY32" fmla="*/ 288471 h 504825"/>
              <a:gd name="connsiteX33" fmla="*/ 107895 w 432708"/>
              <a:gd name="connsiteY33" fmla="*/ 278752 h 504825"/>
              <a:gd name="connsiteX34" fmla="*/ 29017 w 432708"/>
              <a:gd name="connsiteY34" fmla="*/ 252412 h 504825"/>
              <a:gd name="connsiteX35" fmla="*/ 0 w 432708"/>
              <a:gd name="connsiteY35" fmla="*/ 216354 h 504825"/>
              <a:gd name="connsiteX36" fmla="*/ 216354 w 432708"/>
              <a:gd name="connsiteY36" fmla="*/ 0 h 504825"/>
              <a:gd name="connsiteX37" fmla="*/ 324813 w 432708"/>
              <a:gd name="connsiteY37" fmla="*/ 9719 h 504825"/>
              <a:gd name="connsiteX38" fmla="*/ 403692 w 432708"/>
              <a:gd name="connsiteY38" fmla="*/ 36059 h 504825"/>
              <a:gd name="connsiteX39" fmla="*/ 432708 w 432708"/>
              <a:gd name="connsiteY39" fmla="*/ 72118 h 504825"/>
              <a:gd name="connsiteX40" fmla="*/ 432708 w 432708"/>
              <a:gd name="connsiteY40" fmla="*/ 108177 h 504825"/>
              <a:gd name="connsiteX41" fmla="*/ 403692 w 432708"/>
              <a:gd name="connsiteY41" fmla="*/ 144236 h 504825"/>
              <a:gd name="connsiteX42" fmla="*/ 324813 w 432708"/>
              <a:gd name="connsiteY42" fmla="*/ 170576 h 504825"/>
              <a:gd name="connsiteX43" fmla="*/ 216354 w 432708"/>
              <a:gd name="connsiteY43" fmla="*/ 180295 h 504825"/>
              <a:gd name="connsiteX44" fmla="*/ 107895 w 432708"/>
              <a:gd name="connsiteY44" fmla="*/ 170576 h 504825"/>
              <a:gd name="connsiteX45" fmla="*/ 29017 w 432708"/>
              <a:gd name="connsiteY45" fmla="*/ 144236 h 504825"/>
              <a:gd name="connsiteX46" fmla="*/ 0 w 432708"/>
              <a:gd name="connsiteY46" fmla="*/ 108177 h 504825"/>
              <a:gd name="connsiteX47" fmla="*/ 0 w 432708"/>
              <a:gd name="connsiteY47" fmla="*/ 72118 h 504825"/>
              <a:gd name="connsiteX48" fmla="*/ 29017 w 432708"/>
              <a:gd name="connsiteY48" fmla="*/ 36059 h 504825"/>
              <a:gd name="connsiteX49" fmla="*/ 107895 w 432708"/>
              <a:gd name="connsiteY49" fmla="*/ 9719 h 504825"/>
              <a:gd name="connsiteX50" fmla="*/ 216354 w 432708"/>
              <a:gd name="connsiteY5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32708" h="504825">
                <a:moveTo>
                  <a:pt x="0" y="384816"/>
                </a:moveTo>
                <a:cubicBezTo>
                  <a:pt x="22349" y="400592"/>
                  <a:pt x="52868" y="412518"/>
                  <a:pt x="91557" y="420594"/>
                </a:cubicBezTo>
                <a:cubicBezTo>
                  <a:pt x="130244" y="428669"/>
                  <a:pt x="171844" y="432707"/>
                  <a:pt x="216354" y="432707"/>
                </a:cubicBezTo>
                <a:cubicBezTo>
                  <a:pt x="260864" y="432707"/>
                  <a:pt x="302463" y="428669"/>
                  <a:pt x="341151" y="420594"/>
                </a:cubicBezTo>
                <a:cubicBezTo>
                  <a:pt x="379840" y="412518"/>
                  <a:pt x="410358" y="400592"/>
                  <a:pt x="432708" y="384816"/>
                </a:cubicBezTo>
                <a:lnTo>
                  <a:pt x="432708" y="432707"/>
                </a:lnTo>
                <a:cubicBezTo>
                  <a:pt x="432708" y="445666"/>
                  <a:pt x="423035" y="457685"/>
                  <a:pt x="403692" y="468766"/>
                </a:cubicBezTo>
                <a:cubicBezTo>
                  <a:pt x="384347" y="479847"/>
                  <a:pt x="358054" y="488627"/>
                  <a:pt x="324813" y="495106"/>
                </a:cubicBezTo>
                <a:cubicBezTo>
                  <a:pt x="291570" y="501585"/>
                  <a:pt x="255417" y="504825"/>
                  <a:pt x="216354" y="504825"/>
                </a:cubicBezTo>
                <a:cubicBezTo>
                  <a:pt x="177290" y="504825"/>
                  <a:pt x="141137" y="501585"/>
                  <a:pt x="107895" y="495106"/>
                </a:cubicBezTo>
                <a:cubicBezTo>
                  <a:pt x="74654" y="488627"/>
                  <a:pt x="48360" y="479847"/>
                  <a:pt x="29017" y="468766"/>
                </a:cubicBezTo>
                <a:cubicBezTo>
                  <a:pt x="9672" y="457685"/>
                  <a:pt x="0" y="445666"/>
                  <a:pt x="0" y="432707"/>
                </a:cubicBezTo>
                <a:close/>
                <a:moveTo>
                  <a:pt x="0" y="276640"/>
                </a:moveTo>
                <a:cubicBezTo>
                  <a:pt x="22349" y="292415"/>
                  <a:pt x="52868" y="304341"/>
                  <a:pt x="91557" y="312417"/>
                </a:cubicBezTo>
                <a:cubicBezTo>
                  <a:pt x="130244" y="320492"/>
                  <a:pt x="171844" y="324530"/>
                  <a:pt x="216354" y="324530"/>
                </a:cubicBezTo>
                <a:cubicBezTo>
                  <a:pt x="260864" y="324530"/>
                  <a:pt x="302463" y="320492"/>
                  <a:pt x="341151" y="312417"/>
                </a:cubicBezTo>
                <a:cubicBezTo>
                  <a:pt x="379840" y="304341"/>
                  <a:pt x="410358" y="292415"/>
                  <a:pt x="432708" y="276640"/>
                </a:cubicBezTo>
                <a:lnTo>
                  <a:pt x="432708" y="324530"/>
                </a:lnTo>
                <a:cubicBezTo>
                  <a:pt x="432708" y="337489"/>
                  <a:pt x="423035" y="349509"/>
                  <a:pt x="403692" y="360589"/>
                </a:cubicBezTo>
                <a:cubicBezTo>
                  <a:pt x="384347" y="371670"/>
                  <a:pt x="358054" y="380450"/>
                  <a:pt x="324813" y="386929"/>
                </a:cubicBezTo>
                <a:cubicBezTo>
                  <a:pt x="291570" y="393409"/>
                  <a:pt x="255417" y="396648"/>
                  <a:pt x="216354" y="396648"/>
                </a:cubicBezTo>
                <a:cubicBezTo>
                  <a:pt x="177290" y="396648"/>
                  <a:pt x="141137" y="393409"/>
                  <a:pt x="107895" y="386929"/>
                </a:cubicBezTo>
                <a:cubicBezTo>
                  <a:pt x="74654" y="380450"/>
                  <a:pt x="48360" y="371670"/>
                  <a:pt x="29017" y="360589"/>
                </a:cubicBezTo>
                <a:cubicBezTo>
                  <a:pt x="9672" y="349509"/>
                  <a:pt x="0" y="337489"/>
                  <a:pt x="0" y="324530"/>
                </a:cubicBezTo>
                <a:close/>
                <a:moveTo>
                  <a:pt x="0" y="168463"/>
                </a:moveTo>
                <a:cubicBezTo>
                  <a:pt x="22349" y="184239"/>
                  <a:pt x="52868" y="196164"/>
                  <a:pt x="91557" y="204240"/>
                </a:cubicBezTo>
                <a:cubicBezTo>
                  <a:pt x="130244" y="212316"/>
                  <a:pt x="171844" y="216354"/>
                  <a:pt x="216354" y="216354"/>
                </a:cubicBezTo>
                <a:cubicBezTo>
                  <a:pt x="260864" y="216354"/>
                  <a:pt x="302463" y="212316"/>
                  <a:pt x="341151" y="204240"/>
                </a:cubicBezTo>
                <a:cubicBezTo>
                  <a:pt x="379840" y="196164"/>
                  <a:pt x="410358" y="184239"/>
                  <a:pt x="432708" y="168463"/>
                </a:cubicBezTo>
                <a:lnTo>
                  <a:pt x="432708" y="216354"/>
                </a:lnTo>
                <a:cubicBezTo>
                  <a:pt x="432708" y="229312"/>
                  <a:pt x="423035" y="241332"/>
                  <a:pt x="403692" y="252412"/>
                </a:cubicBezTo>
                <a:cubicBezTo>
                  <a:pt x="384347" y="263493"/>
                  <a:pt x="358054" y="272273"/>
                  <a:pt x="324813" y="278752"/>
                </a:cubicBezTo>
                <a:cubicBezTo>
                  <a:pt x="291570" y="285232"/>
                  <a:pt x="255417" y="288471"/>
                  <a:pt x="216354" y="288471"/>
                </a:cubicBezTo>
                <a:cubicBezTo>
                  <a:pt x="177290" y="288471"/>
                  <a:pt x="141137" y="285232"/>
                  <a:pt x="107895" y="278752"/>
                </a:cubicBezTo>
                <a:cubicBezTo>
                  <a:pt x="74654" y="272273"/>
                  <a:pt x="48360" y="263493"/>
                  <a:pt x="29017" y="252412"/>
                </a:cubicBezTo>
                <a:cubicBezTo>
                  <a:pt x="9672" y="241332"/>
                  <a:pt x="0" y="229312"/>
                  <a:pt x="0" y="216354"/>
                </a:cubicBezTo>
                <a:close/>
                <a:moveTo>
                  <a:pt x="216354" y="0"/>
                </a:moveTo>
                <a:cubicBezTo>
                  <a:pt x="255417" y="0"/>
                  <a:pt x="291570" y="3240"/>
                  <a:pt x="324813" y="9719"/>
                </a:cubicBezTo>
                <a:cubicBezTo>
                  <a:pt x="358054" y="16198"/>
                  <a:pt x="384347" y="24978"/>
                  <a:pt x="403692" y="36059"/>
                </a:cubicBezTo>
                <a:cubicBezTo>
                  <a:pt x="423035" y="47140"/>
                  <a:pt x="432708" y="59159"/>
                  <a:pt x="432708" y="72118"/>
                </a:cubicBezTo>
                <a:lnTo>
                  <a:pt x="432708" y="108177"/>
                </a:lnTo>
                <a:cubicBezTo>
                  <a:pt x="432708" y="121136"/>
                  <a:pt x="423035" y="133155"/>
                  <a:pt x="403692" y="144236"/>
                </a:cubicBezTo>
                <a:cubicBezTo>
                  <a:pt x="384347" y="155316"/>
                  <a:pt x="358054" y="164096"/>
                  <a:pt x="324813" y="170576"/>
                </a:cubicBezTo>
                <a:cubicBezTo>
                  <a:pt x="291570" y="177055"/>
                  <a:pt x="255417" y="180295"/>
                  <a:pt x="216354" y="180295"/>
                </a:cubicBezTo>
                <a:cubicBezTo>
                  <a:pt x="177290" y="180295"/>
                  <a:pt x="141137" y="177055"/>
                  <a:pt x="107895" y="170576"/>
                </a:cubicBezTo>
                <a:cubicBezTo>
                  <a:pt x="74654" y="164096"/>
                  <a:pt x="48360" y="155316"/>
                  <a:pt x="29017" y="144236"/>
                </a:cubicBezTo>
                <a:cubicBezTo>
                  <a:pt x="9672" y="133155"/>
                  <a:pt x="0" y="121136"/>
                  <a:pt x="0" y="108177"/>
                </a:cubicBezTo>
                <a:lnTo>
                  <a:pt x="0" y="72118"/>
                </a:lnTo>
                <a:cubicBezTo>
                  <a:pt x="0" y="59159"/>
                  <a:pt x="9672" y="47140"/>
                  <a:pt x="29017" y="36059"/>
                </a:cubicBezTo>
                <a:cubicBezTo>
                  <a:pt x="48360" y="24978"/>
                  <a:pt x="74654" y="16198"/>
                  <a:pt x="107895" y="9719"/>
                </a:cubicBezTo>
                <a:cubicBezTo>
                  <a:pt x="141137" y="3240"/>
                  <a:pt x="177290" y="0"/>
                  <a:pt x="21635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40">
            <a:extLst>
              <a:ext uri="{FF2B5EF4-FFF2-40B4-BE49-F238E27FC236}">
                <a16:creationId xmlns:a16="http://schemas.microsoft.com/office/drawing/2014/main" id="{822E5542-B002-4487-8FFB-225A9E88DEBE}"/>
              </a:ext>
            </a:extLst>
          </p:cNvPr>
          <p:cNvSpPr/>
          <p:nvPr/>
        </p:nvSpPr>
        <p:spPr>
          <a:xfrm>
            <a:off x="2762786" y="3932863"/>
            <a:ext cx="281913" cy="287252"/>
          </a:xfrm>
          <a:custGeom>
            <a:avLst/>
            <a:gdLst/>
            <a:ahLst/>
            <a:cxnLst/>
            <a:rect l="l" t="t" r="r" b="b"/>
            <a:pathLst>
              <a:path w="396649" h="396648">
                <a:moveTo>
                  <a:pt x="171280" y="0"/>
                </a:moveTo>
                <a:lnTo>
                  <a:pt x="225369" y="0"/>
                </a:lnTo>
                <a:cubicBezTo>
                  <a:pt x="232880" y="0"/>
                  <a:pt x="239267" y="2629"/>
                  <a:pt x="244526" y="7888"/>
                </a:cubicBezTo>
                <a:cubicBezTo>
                  <a:pt x="249783" y="13146"/>
                  <a:pt x="252413" y="19532"/>
                  <a:pt x="252413" y="27044"/>
                </a:cubicBezTo>
                <a:lnTo>
                  <a:pt x="252413" y="144236"/>
                </a:lnTo>
                <a:lnTo>
                  <a:pt x="369604" y="144236"/>
                </a:lnTo>
                <a:cubicBezTo>
                  <a:pt x="377116" y="144236"/>
                  <a:pt x="383502" y="146865"/>
                  <a:pt x="388761" y="152123"/>
                </a:cubicBezTo>
                <a:cubicBezTo>
                  <a:pt x="394019" y="157382"/>
                  <a:pt x="396649" y="163767"/>
                  <a:pt x="396649" y="171280"/>
                </a:cubicBezTo>
                <a:lnTo>
                  <a:pt x="396649" y="225368"/>
                </a:lnTo>
                <a:cubicBezTo>
                  <a:pt x="396649" y="232880"/>
                  <a:pt x="394019" y="239266"/>
                  <a:pt x="388761" y="244524"/>
                </a:cubicBezTo>
                <a:cubicBezTo>
                  <a:pt x="383502" y="249783"/>
                  <a:pt x="377116" y="252412"/>
                  <a:pt x="369604" y="252412"/>
                </a:cubicBezTo>
                <a:lnTo>
                  <a:pt x="252413" y="252412"/>
                </a:lnTo>
                <a:lnTo>
                  <a:pt x="252413" y="369604"/>
                </a:lnTo>
                <a:cubicBezTo>
                  <a:pt x="252413" y="377116"/>
                  <a:pt x="249783" y="383502"/>
                  <a:pt x="244526" y="388760"/>
                </a:cubicBezTo>
                <a:cubicBezTo>
                  <a:pt x="239267" y="394019"/>
                  <a:pt x="232880" y="396648"/>
                  <a:pt x="225369" y="396648"/>
                </a:cubicBezTo>
                <a:lnTo>
                  <a:pt x="171280" y="396648"/>
                </a:lnTo>
                <a:cubicBezTo>
                  <a:pt x="163768" y="396648"/>
                  <a:pt x="157381" y="394019"/>
                  <a:pt x="152124" y="388760"/>
                </a:cubicBezTo>
                <a:cubicBezTo>
                  <a:pt x="146865" y="383502"/>
                  <a:pt x="144236" y="377116"/>
                  <a:pt x="144236" y="369604"/>
                </a:cubicBezTo>
                <a:lnTo>
                  <a:pt x="144236" y="252412"/>
                </a:lnTo>
                <a:lnTo>
                  <a:pt x="27045" y="252412"/>
                </a:lnTo>
                <a:cubicBezTo>
                  <a:pt x="19532" y="252412"/>
                  <a:pt x="13146" y="249783"/>
                  <a:pt x="7888" y="244524"/>
                </a:cubicBezTo>
                <a:cubicBezTo>
                  <a:pt x="2629" y="239266"/>
                  <a:pt x="0" y="232880"/>
                  <a:pt x="0" y="225368"/>
                </a:cubicBezTo>
                <a:lnTo>
                  <a:pt x="0" y="171280"/>
                </a:lnTo>
                <a:cubicBezTo>
                  <a:pt x="0" y="163767"/>
                  <a:pt x="2629" y="157382"/>
                  <a:pt x="7888" y="152123"/>
                </a:cubicBezTo>
                <a:cubicBezTo>
                  <a:pt x="13146" y="146865"/>
                  <a:pt x="19532" y="144236"/>
                  <a:pt x="27045" y="144236"/>
                </a:cubicBezTo>
                <a:lnTo>
                  <a:pt x="144236" y="144236"/>
                </a:lnTo>
                <a:lnTo>
                  <a:pt x="144236" y="27044"/>
                </a:lnTo>
                <a:cubicBezTo>
                  <a:pt x="144236" y="19532"/>
                  <a:pt x="146865" y="13146"/>
                  <a:pt x="152124" y="7888"/>
                </a:cubicBezTo>
                <a:cubicBezTo>
                  <a:pt x="157381" y="2629"/>
                  <a:pt x="163768" y="0"/>
                  <a:pt x="1712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440">
            <a:extLst>
              <a:ext uri="{FF2B5EF4-FFF2-40B4-BE49-F238E27FC236}">
                <a16:creationId xmlns:a16="http://schemas.microsoft.com/office/drawing/2014/main" id="{3D8BC055-5685-4D91-B48A-8F6FBE4608E8}"/>
              </a:ext>
            </a:extLst>
          </p:cNvPr>
          <p:cNvSpPr/>
          <p:nvPr/>
        </p:nvSpPr>
        <p:spPr>
          <a:xfrm>
            <a:off x="3108332" y="3932863"/>
            <a:ext cx="281913" cy="287252"/>
          </a:xfrm>
          <a:custGeom>
            <a:avLst/>
            <a:gdLst/>
            <a:ahLst/>
            <a:cxnLst/>
            <a:rect l="l" t="t" r="r" b="b"/>
            <a:pathLst>
              <a:path w="396649" h="396648">
                <a:moveTo>
                  <a:pt x="171280" y="0"/>
                </a:moveTo>
                <a:lnTo>
                  <a:pt x="225369" y="0"/>
                </a:lnTo>
                <a:cubicBezTo>
                  <a:pt x="232880" y="0"/>
                  <a:pt x="239267" y="2629"/>
                  <a:pt x="244526" y="7888"/>
                </a:cubicBezTo>
                <a:cubicBezTo>
                  <a:pt x="249783" y="13146"/>
                  <a:pt x="252413" y="19532"/>
                  <a:pt x="252413" y="27044"/>
                </a:cubicBezTo>
                <a:lnTo>
                  <a:pt x="252413" y="144236"/>
                </a:lnTo>
                <a:lnTo>
                  <a:pt x="369604" y="144236"/>
                </a:lnTo>
                <a:cubicBezTo>
                  <a:pt x="377116" y="144236"/>
                  <a:pt x="383502" y="146865"/>
                  <a:pt x="388761" y="152123"/>
                </a:cubicBezTo>
                <a:cubicBezTo>
                  <a:pt x="394019" y="157382"/>
                  <a:pt x="396649" y="163767"/>
                  <a:pt x="396649" y="171280"/>
                </a:cubicBezTo>
                <a:lnTo>
                  <a:pt x="396649" y="225368"/>
                </a:lnTo>
                <a:cubicBezTo>
                  <a:pt x="396649" y="232880"/>
                  <a:pt x="394019" y="239266"/>
                  <a:pt x="388761" y="244524"/>
                </a:cubicBezTo>
                <a:cubicBezTo>
                  <a:pt x="383502" y="249783"/>
                  <a:pt x="377116" y="252412"/>
                  <a:pt x="369604" y="252412"/>
                </a:cubicBezTo>
                <a:lnTo>
                  <a:pt x="252413" y="252412"/>
                </a:lnTo>
                <a:lnTo>
                  <a:pt x="252413" y="369604"/>
                </a:lnTo>
                <a:cubicBezTo>
                  <a:pt x="252413" y="377116"/>
                  <a:pt x="249783" y="383502"/>
                  <a:pt x="244526" y="388760"/>
                </a:cubicBezTo>
                <a:cubicBezTo>
                  <a:pt x="239267" y="394019"/>
                  <a:pt x="232880" y="396648"/>
                  <a:pt x="225369" y="396648"/>
                </a:cubicBezTo>
                <a:lnTo>
                  <a:pt x="171280" y="396648"/>
                </a:lnTo>
                <a:cubicBezTo>
                  <a:pt x="163768" y="396648"/>
                  <a:pt x="157381" y="394019"/>
                  <a:pt x="152124" y="388760"/>
                </a:cubicBezTo>
                <a:cubicBezTo>
                  <a:pt x="146865" y="383502"/>
                  <a:pt x="144236" y="377116"/>
                  <a:pt x="144236" y="369604"/>
                </a:cubicBezTo>
                <a:lnTo>
                  <a:pt x="144236" y="252412"/>
                </a:lnTo>
                <a:lnTo>
                  <a:pt x="27045" y="252412"/>
                </a:lnTo>
                <a:cubicBezTo>
                  <a:pt x="19532" y="252412"/>
                  <a:pt x="13146" y="249783"/>
                  <a:pt x="7888" y="244524"/>
                </a:cubicBezTo>
                <a:cubicBezTo>
                  <a:pt x="2629" y="239266"/>
                  <a:pt x="0" y="232880"/>
                  <a:pt x="0" y="225368"/>
                </a:cubicBezTo>
                <a:lnTo>
                  <a:pt x="0" y="171280"/>
                </a:lnTo>
                <a:cubicBezTo>
                  <a:pt x="0" y="163767"/>
                  <a:pt x="2629" y="157382"/>
                  <a:pt x="7888" y="152123"/>
                </a:cubicBezTo>
                <a:cubicBezTo>
                  <a:pt x="13146" y="146865"/>
                  <a:pt x="19532" y="144236"/>
                  <a:pt x="27045" y="144236"/>
                </a:cubicBezTo>
                <a:lnTo>
                  <a:pt x="144236" y="144236"/>
                </a:lnTo>
                <a:lnTo>
                  <a:pt x="144236" y="27044"/>
                </a:lnTo>
                <a:cubicBezTo>
                  <a:pt x="144236" y="19532"/>
                  <a:pt x="146865" y="13146"/>
                  <a:pt x="152124" y="7888"/>
                </a:cubicBezTo>
                <a:cubicBezTo>
                  <a:pt x="157381" y="2629"/>
                  <a:pt x="163768" y="0"/>
                  <a:pt x="17128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ángulo 17">
            <a:extLst>
              <a:ext uri="{FF2B5EF4-FFF2-40B4-BE49-F238E27FC236}">
                <a16:creationId xmlns:a16="http://schemas.microsoft.com/office/drawing/2014/main" id="{307FF504-A6B3-48A9-9990-754DFC623456}"/>
              </a:ext>
            </a:extLst>
          </p:cNvPr>
          <p:cNvSpPr/>
          <p:nvPr/>
        </p:nvSpPr>
        <p:spPr>
          <a:xfrm>
            <a:off x="1304626" y="4356805"/>
            <a:ext cx="2627087" cy="2031325"/>
          </a:xfrm>
          <a:prstGeom prst="rect">
            <a:avLst/>
          </a:prstGeom>
        </p:spPr>
        <p:txBody>
          <a:bodyPr wrap="square">
            <a:spAutoFit/>
          </a:bodyPr>
          <a:lstStyle/>
          <a:p>
            <a:pPr algn="ctr"/>
            <a:r>
              <a:rPr lang="es-CO" dirty="0">
                <a:solidFill>
                  <a:schemeClr val="tx1">
                    <a:lumMod val="65000"/>
                    <a:lumOff val="35000"/>
                  </a:schemeClr>
                </a:solidFill>
              </a:rPr>
              <a:t>Eventos relevantes </a:t>
            </a:r>
          </a:p>
          <a:p>
            <a:pPr algn="ctr"/>
            <a:r>
              <a:rPr lang="es-CO" dirty="0">
                <a:solidFill>
                  <a:schemeClr val="tx1">
                    <a:lumMod val="65000"/>
                    <a:lumOff val="35000"/>
                  </a:schemeClr>
                </a:solidFill>
              </a:rPr>
              <a:t>(Días previos y actual).</a:t>
            </a:r>
          </a:p>
          <a:p>
            <a:pPr algn="ctr"/>
            <a:endParaRPr lang="es-CO" dirty="0">
              <a:solidFill>
                <a:schemeClr val="tx1">
                  <a:lumMod val="65000"/>
                  <a:lumOff val="35000"/>
                </a:schemeClr>
              </a:solidFill>
            </a:endParaRPr>
          </a:p>
          <a:p>
            <a:pPr algn="ctr"/>
            <a:r>
              <a:rPr lang="es-CO" dirty="0">
                <a:solidFill>
                  <a:schemeClr val="tx1">
                    <a:lumMod val="65000"/>
                    <a:lumOff val="35000"/>
                  </a:schemeClr>
                </a:solidFill>
              </a:rPr>
              <a:t>Evolución del precio.</a:t>
            </a:r>
          </a:p>
          <a:p>
            <a:pPr algn="ctr"/>
            <a:endParaRPr lang="es-CO" dirty="0">
              <a:solidFill>
                <a:schemeClr val="tx1">
                  <a:lumMod val="65000"/>
                  <a:lumOff val="35000"/>
                </a:schemeClr>
              </a:solidFill>
            </a:endParaRPr>
          </a:p>
          <a:p>
            <a:pPr algn="ctr"/>
            <a:r>
              <a:rPr lang="es-CO" dirty="0">
                <a:solidFill>
                  <a:schemeClr val="tx1">
                    <a:lumMod val="65000"/>
                    <a:lumOff val="35000"/>
                  </a:schemeClr>
                </a:solidFill>
              </a:rPr>
              <a:t>Generación de Variables autorregresivas.</a:t>
            </a:r>
          </a:p>
        </p:txBody>
      </p:sp>
      <p:grpSp>
        <p:nvGrpSpPr>
          <p:cNvPr id="23" name="Grupo 22">
            <a:extLst>
              <a:ext uri="{FF2B5EF4-FFF2-40B4-BE49-F238E27FC236}">
                <a16:creationId xmlns:a16="http://schemas.microsoft.com/office/drawing/2014/main" id="{434510E4-5F6C-4E37-B408-997739A4BCF5}"/>
              </a:ext>
            </a:extLst>
          </p:cNvPr>
          <p:cNvGrpSpPr/>
          <p:nvPr/>
        </p:nvGrpSpPr>
        <p:grpSpPr>
          <a:xfrm>
            <a:off x="5427789" y="3240292"/>
            <a:ext cx="1354565" cy="923921"/>
            <a:chOff x="3776688" y="3844545"/>
            <a:chExt cx="1354565" cy="923921"/>
          </a:xfrm>
        </p:grpSpPr>
        <p:grpSp>
          <p:nvGrpSpPr>
            <p:cNvPr id="11" name="Grupo 10">
              <a:extLst>
                <a:ext uri="{FF2B5EF4-FFF2-40B4-BE49-F238E27FC236}">
                  <a16:creationId xmlns:a16="http://schemas.microsoft.com/office/drawing/2014/main" id="{53BC7CFA-C5E5-4B73-B3EF-98A32492E89A}"/>
                </a:ext>
              </a:extLst>
            </p:cNvPr>
            <p:cNvGrpSpPr/>
            <p:nvPr/>
          </p:nvGrpSpPr>
          <p:grpSpPr>
            <a:xfrm>
              <a:off x="3776688" y="3844545"/>
              <a:ext cx="1138212" cy="923921"/>
              <a:chOff x="3776688" y="3844545"/>
              <a:chExt cx="1138212" cy="923921"/>
            </a:xfrm>
          </p:grpSpPr>
          <p:sp>
            <p:nvSpPr>
              <p:cNvPr id="19" name="Freeform 320">
                <a:extLst>
                  <a:ext uri="{FF2B5EF4-FFF2-40B4-BE49-F238E27FC236}">
                    <a16:creationId xmlns:a16="http://schemas.microsoft.com/office/drawing/2014/main" id="{810FC9DE-9C2B-41AA-A308-4D71BE14A99D}"/>
                  </a:ext>
                </a:extLst>
              </p:cNvPr>
              <p:cNvSpPr/>
              <p:nvPr/>
            </p:nvSpPr>
            <p:spPr>
              <a:xfrm>
                <a:off x="3977701" y="3844545"/>
                <a:ext cx="823508" cy="823086"/>
              </a:xfrm>
              <a:custGeom>
                <a:avLst/>
                <a:gdLst>
                  <a:gd name="connsiteX0" fmla="*/ 18029 w 432707"/>
                  <a:gd name="connsiteY0" fmla="*/ 252412 h 432707"/>
                  <a:gd name="connsiteX1" fmla="*/ 144236 w 432707"/>
                  <a:gd name="connsiteY1" fmla="*/ 252412 h 432707"/>
                  <a:gd name="connsiteX2" fmla="*/ 156913 w 432707"/>
                  <a:gd name="connsiteY2" fmla="*/ 257765 h 432707"/>
                  <a:gd name="connsiteX3" fmla="*/ 162265 w 432707"/>
                  <a:gd name="connsiteY3" fmla="*/ 270442 h 432707"/>
                  <a:gd name="connsiteX4" fmla="*/ 156913 w 432707"/>
                  <a:gd name="connsiteY4" fmla="*/ 283119 h 432707"/>
                  <a:gd name="connsiteX5" fmla="*/ 118318 w 432707"/>
                  <a:gd name="connsiteY5" fmla="*/ 321713 h 432707"/>
                  <a:gd name="connsiteX6" fmla="*/ 163673 w 432707"/>
                  <a:gd name="connsiteY6" fmla="*/ 350448 h 432707"/>
                  <a:gd name="connsiteX7" fmla="*/ 216353 w 432707"/>
                  <a:gd name="connsiteY7" fmla="*/ 360589 h 432707"/>
                  <a:gd name="connsiteX8" fmla="*/ 286781 w 432707"/>
                  <a:gd name="connsiteY8" fmla="*/ 342278 h 432707"/>
                  <a:gd name="connsiteX9" fmla="*/ 339179 w 432707"/>
                  <a:gd name="connsiteY9" fmla="*/ 291852 h 432707"/>
                  <a:gd name="connsiteX10" fmla="*/ 354110 w 432707"/>
                  <a:gd name="connsiteY10" fmla="*/ 258892 h 432707"/>
                  <a:gd name="connsiteX11" fmla="*/ 362561 w 432707"/>
                  <a:gd name="connsiteY11" fmla="*/ 252412 h 432707"/>
                  <a:gd name="connsiteX12" fmla="*/ 416649 w 432707"/>
                  <a:gd name="connsiteY12" fmla="*/ 252412 h 432707"/>
                  <a:gd name="connsiteX13" fmla="*/ 422988 w 432707"/>
                  <a:gd name="connsiteY13" fmla="*/ 255089 h 432707"/>
                  <a:gd name="connsiteX14" fmla="*/ 425664 w 432707"/>
                  <a:gd name="connsiteY14" fmla="*/ 261427 h 432707"/>
                  <a:gd name="connsiteX15" fmla="*/ 425383 w 432707"/>
                  <a:gd name="connsiteY15" fmla="*/ 263399 h 432707"/>
                  <a:gd name="connsiteX16" fmla="*/ 349884 w 432707"/>
                  <a:gd name="connsiteY16" fmla="*/ 385802 h 432707"/>
                  <a:gd name="connsiteX17" fmla="*/ 215227 w 432707"/>
                  <a:gd name="connsiteY17" fmla="*/ 432707 h 432707"/>
                  <a:gd name="connsiteX18" fmla="*/ 135643 w 432707"/>
                  <a:gd name="connsiteY18" fmla="*/ 417213 h 432707"/>
                  <a:gd name="connsiteX19" fmla="*/ 67047 w 432707"/>
                  <a:gd name="connsiteY19" fmla="*/ 372985 h 432707"/>
                  <a:gd name="connsiteX20" fmla="*/ 30707 w 432707"/>
                  <a:gd name="connsiteY20" fmla="*/ 409325 h 432707"/>
                  <a:gd name="connsiteX21" fmla="*/ 18029 w 432707"/>
                  <a:gd name="connsiteY21" fmla="*/ 414678 h 432707"/>
                  <a:gd name="connsiteX22" fmla="*/ 5352 w 432707"/>
                  <a:gd name="connsiteY22" fmla="*/ 409325 h 432707"/>
                  <a:gd name="connsiteX23" fmla="*/ 0 w 432707"/>
                  <a:gd name="connsiteY23" fmla="*/ 396648 h 432707"/>
                  <a:gd name="connsiteX24" fmla="*/ 0 w 432707"/>
                  <a:gd name="connsiteY24" fmla="*/ 270442 h 432707"/>
                  <a:gd name="connsiteX25" fmla="*/ 5352 w 432707"/>
                  <a:gd name="connsiteY25" fmla="*/ 257765 h 432707"/>
                  <a:gd name="connsiteX26" fmla="*/ 18029 w 432707"/>
                  <a:gd name="connsiteY26" fmla="*/ 252412 h 432707"/>
                  <a:gd name="connsiteX27" fmla="*/ 216353 w 432707"/>
                  <a:gd name="connsiteY27" fmla="*/ 0 h 432707"/>
                  <a:gd name="connsiteX28" fmla="*/ 296359 w 432707"/>
                  <a:gd name="connsiteY28" fmla="*/ 15635 h 432707"/>
                  <a:gd name="connsiteX29" fmla="*/ 365378 w 432707"/>
                  <a:gd name="connsiteY29" fmla="*/ 59723 h 432707"/>
                  <a:gd name="connsiteX30" fmla="*/ 402001 w 432707"/>
                  <a:gd name="connsiteY30" fmla="*/ 23382 h 432707"/>
                  <a:gd name="connsiteX31" fmla="*/ 414677 w 432707"/>
                  <a:gd name="connsiteY31" fmla="*/ 18029 h 432707"/>
                  <a:gd name="connsiteX32" fmla="*/ 427354 w 432707"/>
                  <a:gd name="connsiteY32" fmla="*/ 23382 h 432707"/>
                  <a:gd name="connsiteX33" fmla="*/ 432707 w 432707"/>
                  <a:gd name="connsiteY33" fmla="*/ 36059 h 432707"/>
                  <a:gd name="connsiteX34" fmla="*/ 432707 w 432707"/>
                  <a:gd name="connsiteY34" fmla="*/ 162265 h 432707"/>
                  <a:gd name="connsiteX35" fmla="*/ 427354 w 432707"/>
                  <a:gd name="connsiteY35" fmla="*/ 174942 h 432707"/>
                  <a:gd name="connsiteX36" fmla="*/ 414677 w 432707"/>
                  <a:gd name="connsiteY36" fmla="*/ 180295 h 432707"/>
                  <a:gd name="connsiteX37" fmla="*/ 288471 w 432707"/>
                  <a:gd name="connsiteY37" fmla="*/ 180295 h 432707"/>
                  <a:gd name="connsiteX38" fmla="*/ 275795 w 432707"/>
                  <a:gd name="connsiteY38" fmla="*/ 174942 h 432707"/>
                  <a:gd name="connsiteX39" fmla="*/ 270442 w 432707"/>
                  <a:gd name="connsiteY39" fmla="*/ 162265 h 432707"/>
                  <a:gd name="connsiteX40" fmla="*/ 275795 w 432707"/>
                  <a:gd name="connsiteY40" fmla="*/ 149588 h 432707"/>
                  <a:gd name="connsiteX41" fmla="*/ 314671 w 432707"/>
                  <a:gd name="connsiteY41" fmla="*/ 110712 h 432707"/>
                  <a:gd name="connsiteX42" fmla="*/ 216353 w 432707"/>
                  <a:gd name="connsiteY42" fmla="*/ 72118 h 432707"/>
                  <a:gd name="connsiteX43" fmla="*/ 145926 w 432707"/>
                  <a:gd name="connsiteY43" fmla="*/ 90429 h 432707"/>
                  <a:gd name="connsiteX44" fmla="*/ 93528 w 432707"/>
                  <a:gd name="connsiteY44" fmla="*/ 140855 h 432707"/>
                  <a:gd name="connsiteX45" fmla="*/ 78597 w 432707"/>
                  <a:gd name="connsiteY45" fmla="*/ 173815 h 432707"/>
                  <a:gd name="connsiteX46" fmla="*/ 70146 w 432707"/>
                  <a:gd name="connsiteY46" fmla="*/ 180295 h 432707"/>
                  <a:gd name="connsiteX47" fmla="*/ 14086 w 432707"/>
                  <a:gd name="connsiteY47" fmla="*/ 180295 h 432707"/>
                  <a:gd name="connsiteX48" fmla="*/ 7747 w 432707"/>
                  <a:gd name="connsiteY48" fmla="*/ 177618 h 432707"/>
                  <a:gd name="connsiteX49" fmla="*/ 5071 w 432707"/>
                  <a:gd name="connsiteY49" fmla="*/ 171280 h 432707"/>
                  <a:gd name="connsiteX50" fmla="*/ 5071 w 432707"/>
                  <a:gd name="connsiteY50" fmla="*/ 169308 h 432707"/>
                  <a:gd name="connsiteX51" fmla="*/ 81133 w 432707"/>
                  <a:gd name="connsiteY51" fmla="*/ 46905 h 432707"/>
                  <a:gd name="connsiteX52" fmla="*/ 216353 w 432707"/>
                  <a:gd name="connsiteY52" fmla="*/ 0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2707" h="432707">
                    <a:moveTo>
                      <a:pt x="18029" y="252412"/>
                    </a:moveTo>
                    <a:lnTo>
                      <a:pt x="144236" y="252412"/>
                    </a:lnTo>
                    <a:cubicBezTo>
                      <a:pt x="149119" y="252412"/>
                      <a:pt x="153344" y="254197"/>
                      <a:pt x="156913" y="257765"/>
                    </a:cubicBezTo>
                    <a:cubicBezTo>
                      <a:pt x="160481" y="261333"/>
                      <a:pt x="162265" y="265559"/>
                      <a:pt x="162265" y="270442"/>
                    </a:cubicBezTo>
                    <a:cubicBezTo>
                      <a:pt x="162265" y="275325"/>
                      <a:pt x="160481" y="279551"/>
                      <a:pt x="156913" y="283119"/>
                    </a:cubicBezTo>
                    <a:lnTo>
                      <a:pt x="118318" y="321713"/>
                    </a:lnTo>
                    <a:cubicBezTo>
                      <a:pt x="131652" y="334109"/>
                      <a:pt x="146771" y="343687"/>
                      <a:pt x="163673" y="350448"/>
                    </a:cubicBezTo>
                    <a:cubicBezTo>
                      <a:pt x="180577" y="357209"/>
                      <a:pt x="198136" y="360589"/>
                      <a:pt x="216353" y="360589"/>
                    </a:cubicBezTo>
                    <a:cubicBezTo>
                      <a:pt x="241519" y="360589"/>
                      <a:pt x="264995" y="354486"/>
                      <a:pt x="286781" y="342278"/>
                    </a:cubicBezTo>
                    <a:cubicBezTo>
                      <a:pt x="308566" y="330071"/>
                      <a:pt x="326032" y="313262"/>
                      <a:pt x="339179" y="291852"/>
                    </a:cubicBezTo>
                    <a:cubicBezTo>
                      <a:pt x="341245" y="288659"/>
                      <a:pt x="346222" y="277672"/>
                      <a:pt x="354110" y="258892"/>
                    </a:cubicBezTo>
                    <a:cubicBezTo>
                      <a:pt x="355612" y="254572"/>
                      <a:pt x="358429" y="252412"/>
                      <a:pt x="362561" y="252412"/>
                    </a:cubicBezTo>
                    <a:lnTo>
                      <a:pt x="416649" y="252412"/>
                    </a:lnTo>
                    <a:cubicBezTo>
                      <a:pt x="419090" y="252412"/>
                      <a:pt x="421203" y="253305"/>
                      <a:pt x="422988" y="255089"/>
                    </a:cubicBezTo>
                    <a:cubicBezTo>
                      <a:pt x="424772" y="256873"/>
                      <a:pt x="425664" y="258986"/>
                      <a:pt x="425664" y="261427"/>
                    </a:cubicBezTo>
                    <a:cubicBezTo>
                      <a:pt x="425664" y="262366"/>
                      <a:pt x="425570" y="263023"/>
                      <a:pt x="425383" y="263399"/>
                    </a:cubicBezTo>
                    <a:cubicBezTo>
                      <a:pt x="413363" y="313731"/>
                      <a:pt x="388197" y="354532"/>
                      <a:pt x="349884" y="385802"/>
                    </a:cubicBezTo>
                    <a:cubicBezTo>
                      <a:pt x="311571" y="417072"/>
                      <a:pt x="266686" y="432707"/>
                      <a:pt x="215227" y="432707"/>
                    </a:cubicBezTo>
                    <a:cubicBezTo>
                      <a:pt x="187807" y="432707"/>
                      <a:pt x="161279" y="427542"/>
                      <a:pt x="135643" y="417213"/>
                    </a:cubicBezTo>
                    <a:cubicBezTo>
                      <a:pt x="110008" y="406884"/>
                      <a:pt x="87142" y="392141"/>
                      <a:pt x="67047" y="372985"/>
                    </a:cubicBezTo>
                    <a:lnTo>
                      <a:pt x="30707" y="409325"/>
                    </a:lnTo>
                    <a:cubicBezTo>
                      <a:pt x="27138" y="412894"/>
                      <a:pt x="22912" y="414678"/>
                      <a:pt x="18029" y="414678"/>
                    </a:cubicBezTo>
                    <a:cubicBezTo>
                      <a:pt x="13146" y="414678"/>
                      <a:pt x="8921" y="412894"/>
                      <a:pt x="5352" y="409325"/>
                    </a:cubicBezTo>
                    <a:cubicBezTo>
                      <a:pt x="1784" y="405757"/>
                      <a:pt x="0" y="401531"/>
                      <a:pt x="0" y="396648"/>
                    </a:cubicBezTo>
                    <a:lnTo>
                      <a:pt x="0" y="270442"/>
                    </a:lnTo>
                    <a:cubicBezTo>
                      <a:pt x="0" y="265559"/>
                      <a:pt x="1784" y="261333"/>
                      <a:pt x="5352" y="257765"/>
                    </a:cubicBezTo>
                    <a:cubicBezTo>
                      <a:pt x="8921" y="254197"/>
                      <a:pt x="13146" y="252412"/>
                      <a:pt x="18029" y="252412"/>
                    </a:cubicBezTo>
                    <a:close/>
                    <a:moveTo>
                      <a:pt x="216353" y="0"/>
                    </a:moveTo>
                    <a:cubicBezTo>
                      <a:pt x="243773" y="0"/>
                      <a:pt x="270442" y="5212"/>
                      <a:pt x="296359" y="15635"/>
                    </a:cubicBezTo>
                    <a:cubicBezTo>
                      <a:pt x="322277" y="26058"/>
                      <a:pt x="345282" y="40754"/>
                      <a:pt x="365378" y="59723"/>
                    </a:cubicBezTo>
                    <a:lnTo>
                      <a:pt x="402001" y="23382"/>
                    </a:lnTo>
                    <a:cubicBezTo>
                      <a:pt x="405568" y="19814"/>
                      <a:pt x="409794" y="18029"/>
                      <a:pt x="414677" y="18029"/>
                    </a:cubicBezTo>
                    <a:cubicBezTo>
                      <a:pt x="419560" y="18029"/>
                      <a:pt x="423786" y="19814"/>
                      <a:pt x="427354" y="23382"/>
                    </a:cubicBezTo>
                    <a:cubicBezTo>
                      <a:pt x="430922" y="26950"/>
                      <a:pt x="432707" y="31176"/>
                      <a:pt x="432707" y="36059"/>
                    </a:cubicBezTo>
                    <a:lnTo>
                      <a:pt x="432707" y="162265"/>
                    </a:lnTo>
                    <a:cubicBezTo>
                      <a:pt x="432707" y="167148"/>
                      <a:pt x="430922" y="171374"/>
                      <a:pt x="427354" y="174942"/>
                    </a:cubicBezTo>
                    <a:cubicBezTo>
                      <a:pt x="423786" y="178510"/>
                      <a:pt x="419560" y="180295"/>
                      <a:pt x="414677" y="180295"/>
                    </a:cubicBezTo>
                    <a:lnTo>
                      <a:pt x="288471" y="180295"/>
                    </a:lnTo>
                    <a:cubicBezTo>
                      <a:pt x="283588" y="180295"/>
                      <a:pt x="279362" y="178510"/>
                      <a:pt x="275795" y="174942"/>
                    </a:cubicBezTo>
                    <a:cubicBezTo>
                      <a:pt x="272226" y="171374"/>
                      <a:pt x="270442" y="167148"/>
                      <a:pt x="270442" y="162265"/>
                    </a:cubicBezTo>
                    <a:cubicBezTo>
                      <a:pt x="270442" y="157382"/>
                      <a:pt x="272226" y="153157"/>
                      <a:pt x="275795" y="149588"/>
                    </a:cubicBezTo>
                    <a:lnTo>
                      <a:pt x="314671" y="110712"/>
                    </a:lnTo>
                    <a:cubicBezTo>
                      <a:pt x="286875" y="84983"/>
                      <a:pt x="254103" y="72118"/>
                      <a:pt x="216353" y="72118"/>
                    </a:cubicBezTo>
                    <a:cubicBezTo>
                      <a:pt x="191187" y="72118"/>
                      <a:pt x="167711" y="78222"/>
                      <a:pt x="145926" y="90429"/>
                    </a:cubicBezTo>
                    <a:cubicBezTo>
                      <a:pt x="124140" y="102636"/>
                      <a:pt x="106674" y="119445"/>
                      <a:pt x="93528" y="140855"/>
                    </a:cubicBezTo>
                    <a:cubicBezTo>
                      <a:pt x="91462" y="144048"/>
                      <a:pt x="86485" y="155035"/>
                      <a:pt x="78597" y="173815"/>
                    </a:cubicBezTo>
                    <a:cubicBezTo>
                      <a:pt x="77094" y="178135"/>
                      <a:pt x="74277" y="180295"/>
                      <a:pt x="70146" y="180295"/>
                    </a:cubicBezTo>
                    <a:lnTo>
                      <a:pt x="14086" y="180295"/>
                    </a:lnTo>
                    <a:cubicBezTo>
                      <a:pt x="11644" y="180295"/>
                      <a:pt x="9531" y="179403"/>
                      <a:pt x="7747" y="177618"/>
                    </a:cubicBezTo>
                    <a:cubicBezTo>
                      <a:pt x="5963" y="175834"/>
                      <a:pt x="5071" y="173721"/>
                      <a:pt x="5071" y="171280"/>
                    </a:cubicBezTo>
                    <a:lnTo>
                      <a:pt x="5071" y="169308"/>
                    </a:lnTo>
                    <a:cubicBezTo>
                      <a:pt x="17278" y="118976"/>
                      <a:pt x="42632" y="78175"/>
                      <a:pt x="81133" y="46905"/>
                    </a:cubicBezTo>
                    <a:cubicBezTo>
                      <a:pt x="119633" y="15635"/>
                      <a:pt x="164707" y="0"/>
                      <a:pt x="21635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 name="Rectángulo 3">
                <a:extLst>
                  <a:ext uri="{FF2B5EF4-FFF2-40B4-BE49-F238E27FC236}">
                    <a16:creationId xmlns:a16="http://schemas.microsoft.com/office/drawing/2014/main" id="{C8B96887-BA13-4F38-A128-A0ACDEEF19FA}"/>
                  </a:ext>
                </a:extLst>
              </p:cNvPr>
              <p:cNvSpPr/>
              <p:nvPr/>
            </p:nvSpPr>
            <p:spPr>
              <a:xfrm>
                <a:off x="3776688" y="4293395"/>
                <a:ext cx="1138212" cy="4750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22" name="Freeform 418">
              <a:extLst>
                <a:ext uri="{FF2B5EF4-FFF2-40B4-BE49-F238E27FC236}">
                  <a16:creationId xmlns:a16="http://schemas.microsoft.com/office/drawing/2014/main" id="{C6DE7F70-32CE-44E6-AA93-5FBFE602DB10}"/>
                </a:ext>
              </a:extLst>
            </p:cNvPr>
            <p:cNvSpPr/>
            <p:nvPr/>
          </p:nvSpPr>
          <p:spPr>
            <a:xfrm rot="16200000">
              <a:off x="3799668" y="4235678"/>
              <a:ext cx="396367" cy="437187"/>
            </a:xfrm>
            <a:custGeom>
              <a:avLst/>
              <a:gdLst/>
              <a:ahLst/>
              <a:cxnLst/>
              <a:rect l="l" t="t" r="r" b="b"/>
              <a:pathLst>
                <a:path w="396367" h="437410">
                  <a:moveTo>
                    <a:pt x="9755" y="28"/>
                  </a:moveTo>
                  <a:cubicBezTo>
                    <a:pt x="11609" y="169"/>
                    <a:pt x="13617" y="850"/>
                    <a:pt x="15776" y="2070"/>
                  </a:cubicBezTo>
                  <a:lnTo>
                    <a:pt x="389888" y="209973"/>
                  </a:lnTo>
                  <a:cubicBezTo>
                    <a:pt x="394207" y="212414"/>
                    <a:pt x="396367" y="215325"/>
                    <a:pt x="396367" y="218705"/>
                  </a:cubicBezTo>
                  <a:cubicBezTo>
                    <a:pt x="396367" y="222086"/>
                    <a:pt x="394207" y="224997"/>
                    <a:pt x="389888" y="227438"/>
                  </a:cubicBezTo>
                  <a:lnTo>
                    <a:pt x="15776" y="435341"/>
                  </a:lnTo>
                  <a:cubicBezTo>
                    <a:pt x="11457" y="437782"/>
                    <a:pt x="7747" y="438064"/>
                    <a:pt x="4649" y="436186"/>
                  </a:cubicBezTo>
                  <a:cubicBezTo>
                    <a:pt x="1550" y="434308"/>
                    <a:pt x="0" y="430927"/>
                    <a:pt x="0" y="426044"/>
                  </a:cubicBezTo>
                  <a:lnTo>
                    <a:pt x="0" y="11367"/>
                  </a:lnTo>
                  <a:cubicBezTo>
                    <a:pt x="0" y="6484"/>
                    <a:pt x="1550" y="3103"/>
                    <a:pt x="4649" y="1225"/>
                  </a:cubicBezTo>
                  <a:cubicBezTo>
                    <a:pt x="6198" y="286"/>
                    <a:pt x="7900" y="-113"/>
                    <a:pt x="9755" y="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424">
              <a:extLst>
                <a:ext uri="{FF2B5EF4-FFF2-40B4-BE49-F238E27FC236}">
                  <a16:creationId xmlns:a16="http://schemas.microsoft.com/office/drawing/2014/main" id="{DD2D542B-0B5C-459C-B1B8-B6FF53FBD1F4}"/>
                </a:ext>
              </a:extLst>
            </p:cNvPr>
            <p:cNvSpPr/>
            <p:nvPr/>
          </p:nvSpPr>
          <p:spPr>
            <a:xfrm>
              <a:off x="4698546" y="4256087"/>
              <a:ext cx="432707" cy="432486"/>
            </a:xfrm>
            <a:custGeom>
              <a:avLst/>
              <a:gdLst/>
              <a:ahLst/>
              <a:cxnLst/>
              <a:rect l="l" t="t" r="r" b="b"/>
              <a:pathLst>
                <a:path w="432707" h="432707">
                  <a:moveTo>
                    <a:pt x="18030" y="0"/>
                  </a:moveTo>
                  <a:lnTo>
                    <a:pt x="414678" y="0"/>
                  </a:lnTo>
                  <a:cubicBezTo>
                    <a:pt x="419561" y="0"/>
                    <a:pt x="423786" y="1784"/>
                    <a:pt x="427355" y="5352"/>
                  </a:cubicBezTo>
                  <a:cubicBezTo>
                    <a:pt x="430923" y="8921"/>
                    <a:pt x="432707" y="13146"/>
                    <a:pt x="432707" y="18029"/>
                  </a:cubicBezTo>
                  <a:lnTo>
                    <a:pt x="432707" y="414678"/>
                  </a:lnTo>
                  <a:cubicBezTo>
                    <a:pt x="432707" y="419561"/>
                    <a:pt x="430923" y="423786"/>
                    <a:pt x="427355" y="427355"/>
                  </a:cubicBezTo>
                  <a:cubicBezTo>
                    <a:pt x="423786" y="430923"/>
                    <a:pt x="419561" y="432707"/>
                    <a:pt x="414678" y="432707"/>
                  </a:cubicBezTo>
                  <a:lnTo>
                    <a:pt x="18030" y="432707"/>
                  </a:lnTo>
                  <a:cubicBezTo>
                    <a:pt x="13146" y="432707"/>
                    <a:pt x="8920" y="430923"/>
                    <a:pt x="5353" y="427355"/>
                  </a:cubicBezTo>
                  <a:cubicBezTo>
                    <a:pt x="1784" y="423786"/>
                    <a:pt x="0" y="419561"/>
                    <a:pt x="0" y="414678"/>
                  </a:cubicBezTo>
                  <a:lnTo>
                    <a:pt x="0" y="18029"/>
                  </a:lnTo>
                  <a:cubicBezTo>
                    <a:pt x="0" y="13146"/>
                    <a:pt x="1784" y="8921"/>
                    <a:pt x="5353" y="5352"/>
                  </a:cubicBezTo>
                  <a:cubicBezTo>
                    <a:pt x="8920" y="1784"/>
                    <a:pt x="13146" y="0"/>
                    <a:pt x="1803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Rectángulo 23">
            <a:extLst>
              <a:ext uri="{FF2B5EF4-FFF2-40B4-BE49-F238E27FC236}">
                <a16:creationId xmlns:a16="http://schemas.microsoft.com/office/drawing/2014/main" id="{42FC1076-D0AE-41DF-9690-4332E8328F48}"/>
              </a:ext>
            </a:extLst>
          </p:cNvPr>
          <p:cNvSpPr/>
          <p:nvPr/>
        </p:nvSpPr>
        <p:spPr>
          <a:xfrm>
            <a:off x="5251468" y="4323625"/>
            <a:ext cx="2388981" cy="1477328"/>
          </a:xfrm>
          <a:prstGeom prst="rect">
            <a:avLst/>
          </a:prstGeom>
        </p:spPr>
        <p:txBody>
          <a:bodyPr wrap="square">
            <a:spAutoFit/>
          </a:bodyPr>
          <a:lstStyle/>
          <a:p>
            <a:pPr algn="ctr"/>
            <a:r>
              <a:rPr lang="es-CO">
                <a:solidFill>
                  <a:schemeClr val="tx1">
                    <a:lumMod val="65000"/>
                    <a:lumOff val="35000"/>
                  </a:schemeClr>
                </a:solidFill>
              </a:rPr>
              <a:t>Fechas a variables temporales.</a:t>
            </a:r>
          </a:p>
          <a:p>
            <a:endParaRPr lang="es-CO">
              <a:solidFill>
                <a:schemeClr val="tx1">
                  <a:lumMod val="65000"/>
                  <a:lumOff val="35000"/>
                </a:schemeClr>
              </a:solidFill>
            </a:endParaRPr>
          </a:p>
          <a:p>
            <a:pPr algn="ctr"/>
            <a:r>
              <a:rPr lang="es-CO">
                <a:solidFill>
                  <a:schemeClr val="tx1">
                    <a:lumMod val="65000"/>
                    <a:lumOff val="35000"/>
                  </a:schemeClr>
                </a:solidFill>
              </a:rPr>
              <a:t>Variables Cualitativas a booleanas.</a:t>
            </a:r>
          </a:p>
        </p:txBody>
      </p:sp>
      <p:sp>
        <p:nvSpPr>
          <p:cNvPr id="25" name="Rectángulo 24">
            <a:extLst>
              <a:ext uri="{FF2B5EF4-FFF2-40B4-BE49-F238E27FC236}">
                <a16:creationId xmlns:a16="http://schemas.microsoft.com/office/drawing/2014/main" id="{8F8317DC-3575-4D50-A2E2-94C0AD1CB225}"/>
              </a:ext>
            </a:extLst>
          </p:cNvPr>
          <p:cNvSpPr/>
          <p:nvPr/>
        </p:nvSpPr>
        <p:spPr>
          <a:xfrm>
            <a:off x="8831054" y="2472555"/>
            <a:ext cx="1777536" cy="646331"/>
          </a:xfrm>
          <a:prstGeom prst="rect">
            <a:avLst/>
          </a:prstGeom>
        </p:spPr>
        <p:txBody>
          <a:bodyPr wrap="square">
            <a:spAutoFit/>
          </a:bodyPr>
          <a:lstStyle/>
          <a:p>
            <a:pPr algn="ctr"/>
            <a:r>
              <a:rPr lang="es-CO" b="1">
                <a:solidFill>
                  <a:srgbClr val="0070C0"/>
                </a:solidFill>
              </a:rPr>
              <a:t>Selección de Características</a:t>
            </a:r>
          </a:p>
        </p:txBody>
      </p:sp>
      <p:sp>
        <p:nvSpPr>
          <p:cNvPr id="32" name="Rectángulo 31">
            <a:extLst>
              <a:ext uri="{FF2B5EF4-FFF2-40B4-BE49-F238E27FC236}">
                <a16:creationId xmlns:a16="http://schemas.microsoft.com/office/drawing/2014/main" id="{2FA60864-EB44-462B-9082-68BCFBC3876F}"/>
              </a:ext>
            </a:extLst>
          </p:cNvPr>
          <p:cNvSpPr/>
          <p:nvPr/>
        </p:nvSpPr>
        <p:spPr>
          <a:xfrm>
            <a:off x="8578605" y="4349955"/>
            <a:ext cx="2336100" cy="1477328"/>
          </a:xfrm>
          <a:prstGeom prst="rect">
            <a:avLst/>
          </a:prstGeom>
        </p:spPr>
        <p:txBody>
          <a:bodyPr wrap="square">
            <a:spAutoFit/>
          </a:bodyPr>
          <a:lstStyle/>
          <a:p>
            <a:pPr algn="ctr"/>
            <a:r>
              <a:rPr lang="es-CO">
                <a:solidFill>
                  <a:schemeClr val="tx1">
                    <a:lumMod val="65000"/>
                    <a:lumOff val="35000"/>
                  </a:schemeClr>
                </a:solidFill>
              </a:rPr>
              <a:t>Pearson.</a:t>
            </a:r>
          </a:p>
          <a:p>
            <a:pPr algn="ctr"/>
            <a:endParaRPr lang="es-CO">
              <a:solidFill>
                <a:schemeClr val="tx1">
                  <a:lumMod val="65000"/>
                  <a:lumOff val="35000"/>
                </a:schemeClr>
              </a:solidFill>
            </a:endParaRPr>
          </a:p>
          <a:p>
            <a:pPr algn="ctr"/>
            <a:r>
              <a:rPr lang="es-CO">
                <a:solidFill>
                  <a:schemeClr val="tx1">
                    <a:lumMod val="65000"/>
                    <a:lumOff val="35000"/>
                  </a:schemeClr>
                </a:solidFill>
              </a:rPr>
              <a:t>Depuración de variables con alta correlación.</a:t>
            </a:r>
          </a:p>
        </p:txBody>
      </p:sp>
      <p:sp>
        <p:nvSpPr>
          <p:cNvPr id="34" name="Freeform 416">
            <a:extLst>
              <a:ext uri="{FF2B5EF4-FFF2-40B4-BE49-F238E27FC236}">
                <a16:creationId xmlns:a16="http://schemas.microsoft.com/office/drawing/2014/main" id="{B8D1E77C-25B0-4D59-9C85-7D131E93E49B}"/>
              </a:ext>
            </a:extLst>
          </p:cNvPr>
          <p:cNvSpPr/>
          <p:nvPr/>
        </p:nvSpPr>
        <p:spPr>
          <a:xfrm>
            <a:off x="9224472" y="3241399"/>
            <a:ext cx="977916" cy="978716"/>
          </a:xfrm>
          <a:custGeom>
            <a:avLst/>
            <a:gdLst/>
            <a:ahLst/>
            <a:cxnLst/>
            <a:rect l="l" t="t" r="r" b="b"/>
            <a:pathLst>
              <a:path w="432707" h="432707">
                <a:moveTo>
                  <a:pt x="18029" y="0"/>
                </a:moveTo>
                <a:lnTo>
                  <a:pt x="144236" y="0"/>
                </a:lnTo>
                <a:cubicBezTo>
                  <a:pt x="152124" y="0"/>
                  <a:pt x="157664" y="3756"/>
                  <a:pt x="160856" y="11268"/>
                </a:cubicBezTo>
                <a:cubicBezTo>
                  <a:pt x="164050" y="18593"/>
                  <a:pt x="162735" y="25072"/>
                  <a:pt x="156912" y="30706"/>
                </a:cubicBezTo>
                <a:lnTo>
                  <a:pt x="116347" y="71273"/>
                </a:lnTo>
                <a:lnTo>
                  <a:pt x="216353" y="171280"/>
                </a:lnTo>
                <a:lnTo>
                  <a:pt x="316361" y="71273"/>
                </a:lnTo>
                <a:lnTo>
                  <a:pt x="275795" y="30706"/>
                </a:lnTo>
                <a:cubicBezTo>
                  <a:pt x="269973" y="25072"/>
                  <a:pt x="268657" y="18593"/>
                  <a:pt x="271850" y="11268"/>
                </a:cubicBezTo>
                <a:cubicBezTo>
                  <a:pt x="275043" y="3756"/>
                  <a:pt x="280583" y="0"/>
                  <a:pt x="288472" y="0"/>
                </a:cubicBezTo>
                <a:lnTo>
                  <a:pt x="414678" y="0"/>
                </a:lnTo>
                <a:cubicBezTo>
                  <a:pt x="419561" y="0"/>
                  <a:pt x="423786" y="1784"/>
                  <a:pt x="427355" y="5352"/>
                </a:cubicBezTo>
                <a:cubicBezTo>
                  <a:pt x="430923" y="8921"/>
                  <a:pt x="432707" y="13146"/>
                  <a:pt x="432707" y="18029"/>
                </a:cubicBezTo>
                <a:lnTo>
                  <a:pt x="432707" y="144236"/>
                </a:lnTo>
                <a:cubicBezTo>
                  <a:pt x="432707" y="152124"/>
                  <a:pt x="429044" y="157664"/>
                  <a:pt x="421721" y="160857"/>
                </a:cubicBezTo>
                <a:cubicBezTo>
                  <a:pt x="419279" y="161796"/>
                  <a:pt x="416931" y="162265"/>
                  <a:pt x="414678" y="162265"/>
                </a:cubicBezTo>
                <a:cubicBezTo>
                  <a:pt x="409794" y="162265"/>
                  <a:pt x="405569" y="160481"/>
                  <a:pt x="402000" y="156913"/>
                </a:cubicBezTo>
                <a:lnTo>
                  <a:pt x="361434" y="116346"/>
                </a:lnTo>
                <a:lnTo>
                  <a:pt x="261427" y="216353"/>
                </a:lnTo>
                <a:lnTo>
                  <a:pt x="361434" y="316361"/>
                </a:lnTo>
                <a:lnTo>
                  <a:pt x="402000" y="275794"/>
                </a:lnTo>
                <a:cubicBezTo>
                  <a:pt x="407446" y="269972"/>
                  <a:pt x="414020" y="268658"/>
                  <a:pt x="421721" y="271850"/>
                </a:cubicBezTo>
                <a:cubicBezTo>
                  <a:pt x="429044" y="275043"/>
                  <a:pt x="432707" y="280583"/>
                  <a:pt x="432707" y="288471"/>
                </a:cubicBezTo>
                <a:lnTo>
                  <a:pt x="432707" y="414678"/>
                </a:lnTo>
                <a:cubicBezTo>
                  <a:pt x="432707" y="419561"/>
                  <a:pt x="430923" y="423786"/>
                  <a:pt x="427355" y="427355"/>
                </a:cubicBezTo>
                <a:cubicBezTo>
                  <a:pt x="423786" y="430923"/>
                  <a:pt x="419561" y="432707"/>
                  <a:pt x="414678" y="432707"/>
                </a:cubicBezTo>
                <a:lnTo>
                  <a:pt x="288472" y="432707"/>
                </a:lnTo>
                <a:cubicBezTo>
                  <a:pt x="280583" y="432707"/>
                  <a:pt x="275043" y="428951"/>
                  <a:pt x="271850" y="421439"/>
                </a:cubicBezTo>
                <a:cubicBezTo>
                  <a:pt x="268657" y="414114"/>
                  <a:pt x="269973" y="407635"/>
                  <a:pt x="275795" y="402001"/>
                </a:cubicBezTo>
                <a:lnTo>
                  <a:pt x="316361" y="361434"/>
                </a:lnTo>
                <a:lnTo>
                  <a:pt x="216353" y="261427"/>
                </a:lnTo>
                <a:lnTo>
                  <a:pt x="116347" y="361434"/>
                </a:lnTo>
                <a:lnTo>
                  <a:pt x="156912" y="402001"/>
                </a:lnTo>
                <a:cubicBezTo>
                  <a:pt x="162735" y="407635"/>
                  <a:pt x="164050" y="414114"/>
                  <a:pt x="160856" y="421439"/>
                </a:cubicBezTo>
                <a:cubicBezTo>
                  <a:pt x="157664" y="428951"/>
                  <a:pt x="152124" y="432707"/>
                  <a:pt x="144236" y="432707"/>
                </a:cubicBezTo>
                <a:lnTo>
                  <a:pt x="18029" y="432707"/>
                </a:lnTo>
                <a:cubicBezTo>
                  <a:pt x="13147" y="432707"/>
                  <a:pt x="8921" y="430923"/>
                  <a:pt x="5352" y="427355"/>
                </a:cubicBezTo>
                <a:cubicBezTo>
                  <a:pt x="1785" y="423786"/>
                  <a:pt x="0" y="419561"/>
                  <a:pt x="0" y="414678"/>
                </a:cubicBezTo>
                <a:lnTo>
                  <a:pt x="0" y="288471"/>
                </a:lnTo>
                <a:cubicBezTo>
                  <a:pt x="0" y="280583"/>
                  <a:pt x="3757" y="275043"/>
                  <a:pt x="11269" y="271850"/>
                </a:cubicBezTo>
                <a:cubicBezTo>
                  <a:pt x="18592" y="268658"/>
                  <a:pt x="25072" y="269972"/>
                  <a:pt x="30706" y="275794"/>
                </a:cubicBezTo>
                <a:lnTo>
                  <a:pt x="71273" y="316361"/>
                </a:lnTo>
                <a:lnTo>
                  <a:pt x="171280" y="216353"/>
                </a:lnTo>
                <a:lnTo>
                  <a:pt x="71273" y="116346"/>
                </a:lnTo>
                <a:lnTo>
                  <a:pt x="30706" y="156913"/>
                </a:lnTo>
                <a:cubicBezTo>
                  <a:pt x="27139" y="160481"/>
                  <a:pt x="22912" y="162265"/>
                  <a:pt x="18029" y="162265"/>
                </a:cubicBezTo>
                <a:cubicBezTo>
                  <a:pt x="15776" y="162265"/>
                  <a:pt x="13522" y="161796"/>
                  <a:pt x="11269" y="160857"/>
                </a:cubicBezTo>
                <a:cubicBezTo>
                  <a:pt x="3757" y="157664"/>
                  <a:pt x="0" y="152124"/>
                  <a:pt x="0" y="144236"/>
                </a:cubicBezTo>
                <a:lnTo>
                  <a:pt x="0" y="18029"/>
                </a:lnTo>
                <a:cubicBezTo>
                  <a:pt x="0" y="13146"/>
                  <a:pt x="1785" y="8921"/>
                  <a:pt x="5352" y="5352"/>
                </a:cubicBezTo>
                <a:cubicBezTo>
                  <a:pt x="8921" y="1784"/>
                  <a:pt x="13147" y="0"/>
                  <a:pt x="1802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ángulo 34">
            <a:extLst>
              <a:ext uri="{FF2B5EF4-FFF2-40B4-BE49-F238E27FC236}">
                <a16:creationId xmlns:a16="http://schemas.microsoft.com/office/drawing/2014/main" id="{7225D718-D43F-4A7E-AC27-EC3D1D434DE3}"/>
              </a:ext>
            </a:extLst>
          </p:cNvPr>
          <p:cNvSpPr/>
          <p:nvPr/>
        </p:nvSpPr>
        <p:spPr>
          <a:xfrm rot="18696321">
            <a:off x="9377876" y="4098527"/>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7" name="Rectángulo 36">
            <a:extLst>
              <a:ext uri="{FF2B5EF4-FFF2-40B4-BE49-F238E27FC236}">
                <a16:creationId xmlns:a16="http://schemas.microsoft.com/office/drawing/2014/main" id="{A3826A62-4154-4F7A-93E9-1869E7721A48}"/>
              </a:ext>
            </a:extLst>
          </p:cNvPr>
          <p:cNvSpPr/>
          <p:nvPr/>
        </p:nvSpPr>
        <p:spPr>
          <a:xfrm rot="18696321">
            <a:off x="9064257" y="3798760"/>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D8CED567-78B7-48D3-9E95-A262ECB74845}"/>
              </a:ext>
            </a:extLst>
          </p:cNvPr>
          <p:cNvSpPr/>
          <p:nvPr/>
        </p:nvSpPr>
        <p:spPr>
          <a:xfrm rot="18886326">
            <a:off x="9371237" y="3086121"/>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Rectángulo 38">
            <a:extLst>
              <a:ext uri="{FF2B5EF4-FFF2-40B4-BE49-F238E27FC236}">
                <a16:creationId xmlns:a16="http://schemas.microsoft.com/office/drawing/2014/main" id="{D25CA212-A070-4EE3-923D-317B6EA7EC05}"/>
              </a:ext>
            </a:extLst>
          </p:cNvPr>
          <p:cNvSpPr/>
          <p:nvPr/>
        </p:nvSpPr>
        <p:spPr>
          <a:xfrm rot="18813924">
            <a:off x="9085895" y="3404405"/>
            <a:ext cx="281913" cy="287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de flecha 32">
            <a:extLst>
              <a:ext uri="{FF2B5EF4-FFF2-40B4-BE49-F238E27FC236}">
                <a16:creationId xmlns:a16="http://schemas.microsoft.com/office/drawing/2014/main" id="{2B72D25B-8093-4571-87AA-0419AAFB6878}"/>
              </a:ext>
            </a:extLst>
          </p:cNvPr>
          <p:cNvCxnSpPr>
            <a:cxnSpLocks/>
          </p:cNvCxnSpPr>
          <p:nvPr/>
        </p:nvCxnSpPr>
        <p:spPr>
          <a:xfrm>
            <a:off x="2545137" y="4952197"/>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8562961B-4D05-4624-A746-133325E8D543}"/>
              </a:ext>
            </a:extLst>
          </p:cNvPr>
          <p:cNvCxnSpPr>
            <a:cxnSpLocks/>
          </p:cNvCxnSpPr>
          <p:nvPr/>
        </p:nvCxnSpPr>
        <p:spPr>
          <a:xfrm>
            <a:off x="2545137" y="5493178"/>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7C35C315-7134-4899-A2EA-2962E3419B81}"/>
              </a:ext>
            </a:extLst>
          </p:cNvPr>
          <p:cNvCxnSpPr>
            <a:cxnSpLocks/>
          </p:cNvCxnSpPr>
          <p:nvPr/>
        </p:nvCxnSpPr>
        <p:spPr>
          <a:xfrm>
            <a:off x="6452310" y="4906265"/>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077C7DF1-5EEE-421A-9197-43844B7E08D1}"/>
              </a:ext>
            </a:extLst>
          </p:cNvPr>
          <p:cNvCxnSpPr>
            <a:cxnSpLocks/>
          </p:cNvCxnSpPr>
          <p:nvPr/>
        </p:nvCxnSpPr>
        <p:spPr>
          <a:xfrm>
            <a:off x="9746655" y="4661879"/>
            <a:ext cx="0" cy="30204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940E8B76-E4E4-4600-B4FA-26E77AD0BA0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Ingeniería de Características</a:t>
            </a:r>
          </a:p>
        </p:txBody>
      </p:sp>
      <p:sp>
        <p:nvSpPr>
          <p:cNvPr id="12" name="Rectángulo 11">
            <a:extLst>
              <a:ext uri="{FF2B5EF4-FFF2-40B4-BE49-F238E27FC236}">
                <a16:creationId xmlns:a16="http://schemas.microsoft.com/office/drawing/2014/main" id="{9F6A7296-3FB8-413F-AF36-7CCC5B1A399C}"/>
              </a:ext>
            </a:extLst>
          </p:cNvPr>
          <p:cNvSpPr/>
          <p:nvPr/>
        </p:nvSpPr>
        <p:spPr>
          <a:xfrm>
            <a:off x="-56" y="1754685"/>
            <a:ext cx="7363969" cy="307777"/>
          </a:xfrm>
          <a:prstGeom prst="rect">
            <a:avLst/>
          </a:prstGeom>
        </p:spPr>
        <p:txBody>
          <a:bodyPr wrap="square">
            <a:spAutoFit/>
          </a:bodyPr>
          <a:lstStyle/>
          <a:p>
            <a:r>
              <a:rPr lang="es-CO" sz="1400">
                <a:solidFill>
                  <a:schemeClr val="bg1">
                    <a:lumMod val="75000"/>
                  </a:schemeClr>
                </a:solidFill>
              </a:rPr>
              <a:t>Detalle del proceso en: “</a:t>
            </a:r>
            <a:r>
              <a:rPr lang="es-ES" sz="1400">
                <a:solidFill>
                  <a:schemeClr val="bg1">
                    <a:lumMod val="75000"/>
                  </a:schemeClr>
                </a:solidFill>
              </a:rPr>
              <a:t>M5 BASELINE - REGRESIÓN </a:t>
            </a:r>
            <a:r>
              <a:rPr lang="es-ES" sz="1400" err="1">
                <a:solidFill>
                  <a:schemeClr val="bg1">
                    <a:lumMod val="75000"/>
                  </a:schemeClr>
                </a:solidFill>
              </a:rPr>
              <a:t>LINEAL.ipynb</a:t>
            </a:r>
            <a:r>
              <a:rPr lang="es-ES" sz="1400">
                <a:solidFill>
                  <a:schemeClr val="bg1">
                    <a:lumMod val="75000"/>
                  </a:schemeClr>
                </a:solidFill>
              </a:rPr>
              <a:t>”.</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79291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5" name="CuadroTexto 44">
            <a:extLst>
              <a:ext uri="{FF2B5EF4-FFF2-40B4-BE49-F238E27FC236}">
                <a16:creationId xmlns:a16="http://schemas.microsoft.com/office/drawing/2014/main" id="{940E8B76-E4E4-4600-B4FA-26E77AD0BA05}"/>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Regresión Poisson</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EBA72C8A-0FE9-484A-81D5-A29026059CAF}"/>
              </a:ext>
            </a:extLst>
          </p:cNvPr>
          <p:cNvSpPr/>
          <p:nvPr/>
        </p:nvSpPr>
        <p:spPr>
          <a:xfrm>
            <a:off x="2162590" y="2284969"/>
            <a:ext cx="6096000" cy="1200329"/>
          </a:xfrm>
          <a:prstGeom prst="rect">
            <a:avLst/>
          </a:prstGeom>
        </p:spPr>
        <p:txBody>
          <a:bodyPr>
            <a:spAutoFit/>
          </a:bodyPr>
          <a:lstStyle/>
          <a:p>
            <a:r>
              <a:rPr lang="es-ES" dirty="0"/>
              <a:t>los datos  provienen de conteos de sucesos que se producen por azar con cierta frecuencia y son modelizables en términos de tasas de incidencia que dependen de ciertas variables explicativas. </a:t>
            </a:r>
            <a:endParaRPr lang="en-US" dirty="0"/>
          </a:p>
        </p:txBody>
      </p:sp>
      <p:pic>
        <p:nvPicPr>
          <p:cNvPr id="1026" name="Picture 2" descr="equal by definition Icon 1022107">
            <a:extLst>
              <a:ext uri="{FF2B5EF4-FFF2-40B4-BE49-F238E27FC236}">
                <a16:creationId xmlns:a16="http://schemas.microsoft.com/office/drawing/2014/main" id="{0E8BF6E1-3818-4961-A292-18BF9DCCE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32" y="202518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ula Icon 1353777">
            <a:extLst>
              <a:ext uri="{FF2B5EF4-FFF2-40B4-BE49-F238E27FC236}">
                <a16:creationId xmlns:a16="http://schemas.microsoft.com/office/drawing/2014/main" id="{4726B49C-B8A2-497F-97CF-AE8A7D917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33" y="3587137"/>
            <a:ext cx="1177386" cy="11773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9C34E061-F93B-4DD8-A276-7DEBE98AA0C8}"/>
                  </a:ext>
                </a:extLst>
              </p:cNvPr>
              <p:cNvSpPr txBox="1"/>
              <p:nvPr/>
            </p:nvSpPr>
            <p:spPr>
              <a:xfrm>
                <a:off x="2128932" y="4076917"/>
                <a:ext cx="1388724"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ea typeface="Cambria Math" panose="02040503050406030204" pitchFamily="18" charset="0"/>
                        </a:rPr>
                        <m:t>𝑦</m:t>
                      </m:r>
                      <m:r>
                        <a:rPr lang="es-CO" sz="2400" b="0" i="1" smtClean="0">
                          <a:latin typeface="Cambria Math" panose="02040503050406030204" pitchFamily="18" charset="0"/>
                          <a:ea typeface="Cambria Math" panose="02040503050406030204" pitchFamily="18" charset="0"/>
                        </a:rPr>
                        <m:t>~ </m:t>
                      </m:r>
                      <m:sSub>
                        <m:sSubPr>
                          <m:ctrlPr>
                            <a:rPr lang="es-CO" sz="2400" b="0" i="1" smtClean="0">
                              <a:latin typeface="Cambria Math" panose="02040503050406030204" pitchFamily="18" charset="0"/>
                              <a:ea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𝑃</m:t>
                          </m:r>
                        </m:e>
                        <m:sub>
                          <m:r>
                            <a:rPr lang="es-CO" sz="2400" b="0" i="1" smtClean="0">
                              <a:latin typeface="Cambria Math" panose="02040503050406030204" pitchFamily="18" charset="0"/>
                              <a:ea typeface="Cambria Math" panose="02040503050406030204" pitchFamily="18" charset="0"/>
                            </a:rPr>
                            <m:t>𝑂</m:t>
                          </m:r>
                        </m:sub>
                      </m:sSub>
                      <m:r>
                        <a:rPr lang="es-CO" sz="2400" b="0" i="1" smtClean="0">
                          <a:latin typeface="Cambria Math" panose="02040503050406030204" pitchFamily="18" charset="0"/>
                          <a:ea typeface="Cambria Math" panose="02040503050406030204" pitchFamily="18" charset="0"/>
                        </a:rPr>
                        <m:t>(</m:t>
                      </m:r>
                      <m:r>
                        <a:rPr lang="es-CO" sz="2400" b="0" i="1" smtClean="0">
                          <a:latin typeface="Cambria Math" panose="02040503050406030204" pitchFamily="18" charset="0"/>
                          <a:ea typeface="Cambria Math" panose="02040503050406030204" pitchFamily="18" charset="0"/>
                        </a:rPr>
                        <m:t>𝜇</m:t>
                      </m:r>
                      <m:r>
                        <a:rPr lang="es-CO"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p:sp>
            <p:nvSpPr>
              <p:cNvPr id="8" name="CuadroTexto 7">
                <a:extLst>
                  <a:ext uri="{FF2B5EF4-FFF2-40B4-BE49-F238E27FC236}">
                    <a16:creationId xmlns:a16="http://schemas.microsoft.com/office/drawing/2014/main" id="{9C34E061-F93B-4DD8-A276-7DEBE98AA0C8}"/>
                  </a:ext>
                </a:extLst>
              </p:cNvPr>
              <p:cNvSpPr txBox="1">
                <a:spLocks noRot="1" noChangeAspect="1" noMove="1" noResize="1" noEditPoints="1" noAdjustHandles="1" noChangeArrowheads="1" noChangeShapeType="1" noTextEdit="1"/>
              </p:cNvSpPr>
              <p:nvPr/>
            </p:nvSpPr>
            <p:spPr>
              <a:xfrm>
                <a:off x="2128932" y="4076917"/>
                <a:ext cx="1388724" cy="369332"/>
              </a:xfrm>
              <a:prstGeom prst="rect">
                <a:avLst/>
              </a:prstGeom>
              <a:blipFill>
                <a:blip r:embed="rId4"/>
                <a:stretch>
                  <a:fillRect l="-1754" r="-4386" b="-3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Rectángulo 76">
                <a:extLst>
                  <a:ext uri="{FF2B5EF4-FFF2-40B4-BE49-F238E27FC236}">
                    <a16:creationId xmlns:a16="http://schemas.microsoft.com/office/drawing/2014/main" id="{38D1738A-829C-43AB-8891-DB0624C5841A}"/>
                  </a:ext>
                </a:extLst>
              </p:cNvPr>
              <p:cNvSpPr/>
              <p:nvPr/>
            </p:nvSpPr>
            <p:spPr>
              <a:xfrm>
                <a:off x="3869929" y="4091713"/>
                <a:ext cx="6096000" cy="369332"/>
              </a:xfrm>
              <a:prstGeom prst="rect">
                <a:avLst/>
              </a:prstGeom>
            </p:spPr>
            <p:txBody>
              <a:bodyPr>
                <a:spAutoFit/>
              </a:bodyPr>
              <a:lstStyle/>
              <a:p>
                <a:r>
                  <a:rPr lang="es-ES" dirty="0"/>
                  <a:t>Donde </a:t>
                </a:r>
                <a14:m>
                  <m:oMath xmlns:m="http://schemas.openxmlformats.org/officeDocument/2006/math">
                    <m:r>
                      <a:rPr lang="es-ES" i="1" smtClean="0">
                        <a:latin typeface="Cambria Math" panose="02040503050406030204" pitchFamily="18" charset="0"/>
                        <a:ea typeface="Cambria Math" panose="02040503050406030204" pitchFamily="18" charset="0"/>
                      </a:rPr>
                      <m:t>𝜇</m:t>
                    </m:r>
                  </m:oMath>
                </a14:m>
                <a:r>
                  <a:rPr lang="es-ES" dirty="0"/>
                  <a:t>    representa el número medio de ocurrencias.</a:t>
                </a:r>
                <a:endParaRPr lang="en-US" dirty="0"/>
              </a:p>
            </p:txBody>
          </p:sp>
        </mc:Choice>
        <mc:Fallback>
          <p:sp>
            <p:nvSpPr>
              <p:cNvPr id="77" name="Rectángulo 76">
                <a:extLst>
                  <a:ext uri="{FF2B5EF4-FFF2-40B4-BE49-F238E27FC236}">
                    <a16:creationId xmlns:a16="http://schemas.microsoft.com/office/drawing/2014/main" id="{38D1738A-829C-43AB-8891-DB0624C5841A}"/>
                  </a:ext>
                </a:extLst>
              </p:cNvPr>
              <p:cNvSpPr>
                <a:spLocks noRot="1" noChangeAspect="1" noMove="1" noResize="1" noEditPoints="1" noAdjustHandles="1" noChangeArrowheads="1" noChangeShapeType="1" noTextEdit="1"/>
              </p:cNvSpPr>
              <p:nvPr/>
            </p:nvSpPr>
            <p:spPr>
              <a:xfrm>
                <a:off x="3869929" y="4091713"/>
                <a:ext cx="6096000" cy="369332"/>
              </a:xfrm>
              <a:prstGeom prst="rect">
                <a:avLst/>
              </a:prstGeom>
              <a:blipFill>
                <a:blip r:embed="rId5"/>
                <a:stretch>
                  <a:fillRect l="-900"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CuadroTexto 77">
                <a:extLst>
                  <a:ext uri="{FF2B5EF4-FFF2-40B4-BE49-F238E27FC236}">
                    <a16:creationId xmlns:a16="http://schemas.microsoft.com/office/drawing/2014/main" id="{C3955223-308A-4912-917C-7EE882CA8CD5}"/>
                  </a:ext>
                </a:extLst>
              </p:cNvPr>
              <p:cNvSpPr txBox="1"/>
              <p:nvPr/>
            </p:nvSpPr>
            <p:spPr>
              <a:xfrm>
                <a:off x="267538" y="4875688"/>
                <a:ext cx="5111511" cy="73866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rPr>
                        <m:t>𝐸</m:t>
                      </m:r>
                      <m:d>
                        <m:dPr>
                          <m:ctrlPr>
                            <a:rPr lang="es-CO" sz="2400" b="0" i="1" smtClean="0">
                              <a:latin typeface="Cambria Math" panose="02040503050406030204" pitchFamily="18" charset="0"/>
                            </a:rPr>
                          </m:ctrlPr>
                        </m:dPr>
                        <m:e>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rPr>
                                <m:t>𝑦</m:t>
                              </m:r>
                            </m:e>
                            <m:sub>
                              <m:r>
                                <a:rPr lang="es-CO" sz="2400" b="0" i="1" smtClean="0">
                                  <a:latin typeface="Cambria Math" panose="02040503050406030204" pitchFamily="18" charset="0"/>
                                </a:rPr>
                                <m:t>𝑖</m:t>
                              </m:r>
                            </m:sub>
                          </m:sSub>
                        </m:e>
                      </m:d>
                      <m:r>
                        <a:rPr lang="es-CO" sz="2400" b="0" i="1" smtClean="0">
                          <a:latin typeface="Cambria Math" panose="02040503050406030204" pitchFamily="18" charset="0"/>
                        </a:rPr>
                        <m:t>= </m:t>
                      </m:r>
                      <m:sSub>
                        <m:sSubPr>
                          <m:ctrlPr>
                            <a:rPr lang="es-CO" sz="2400" b="0" i="1" smtClean="0">
                              <a:latin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𝜇</m:t>
                          </m:r>
                        </m:e>
                        <m:sub>
                          <m:r>
                            <a:rPr lang="es-CO" sz="2400" b="0" i="1" smtClean="0">
                              <a:latin typeface="Cambria Math" panose="02040503050406030204" pitchFamily="18" charset="0"/>
                            </a:rPr>
                            <m:t>𝑖</m:t>
                          </m:r>
                        </m:sub>
                      </m:sSub>
                      <m:r>
                        <a:rPr lang="es-CO" sz="2400" b="0" i="1" smtClean="0">
                          <a:latin typeface="Cambria Math" panose="02040503050406030204" pitchFamily="18" charset="0"/>
                          <a:ea typeface="Cambria Math" panose="02040503050406030204" pitchFamily="18" charset="0"/>
                        </a:rPr>
                        <m:t>= </m:t>
                      </m:r>
                      <m:sSub>
                        <m:sSubPr>
                          <m:ctrlPr>
                            <a:rPr lang="es-CO" sz="2400" b="0" i="1" smtClean="0">
                              <a:latin typeface="Cambria Math" panose="02040503050406030204" pitchFamily="18" charset="0"/>
                              <a:ea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𝑛</m:t>
                          </m:r>
                        </m:e>
                        <m:sub>
                          <m:r>
                            <a:rPr lang="es-CO" sz="2400" b="0" i="1" smtClean="0">
                              <a:latin typeface="Cambria Math" panose="02040503050406030204" pitchFamily="18" charset="0"/>
                              <a:ea typeface="Cambria Math" panose="02040503050406030204" pitchFamily="18" charset="0"/>
                            </a:rPr>
                            <m:t>𝑖</m:t>
                          </m:r>
                        </m:sub>
                      </m:sSub>
                      <m:sSub>
                        <m:sSubPr>
                          <m:ctrlPr>
                            <a:rPr lang="es-CO" sz="2400" b="0" i="1" smtClean="0">
                              <a:latin typeface="Cambria Math" panose="02040503050406030204" pitchFamily="18" charset="0"/>
                              <a:ea typeface="Cambria Math" panose="02040503050406030204" pitchFamily="18" charset="0"/>
                            </a:rPr>
                          </m:ctrlPr>
                        </m:sSubPr>
                        <m:e>
                          <m:r>
                            <a:rPr lang="es-CO" sz="2400" b="0" i="1" smtClean="0">
                              <a:latin typeface="Cambria Math" panose="02040503050406030204" pitchFamily="18" charset="0"/>
                              <a:ea typeface="Cambria Math" panose="02040503050406030204" pitchFamily="18" charset="0"/>
                            </a:rPr>
                            <m:t>𝜆</m:t>
                          </m:r>
                        </m:e>
                        <m:sub>
                          <m:r>
                            <a:rPr lang="es-CO" sz="2400" b="0" i="1" smtClean="0">
                              <a:latin typeface="Cambria Math" panose="02040503050406030204" pitchFamily="18" charset="0"/>
                              <a:ea typeface="Cambria Math" panose="02040503050406030204" pitchFamily="18" charset="0"/>
                            </a:rPr>
                            <m:t>𝑖</m:t>
                          </m:r>
                        </m:sub>
                      </m:sSub>
                      <m:r>
                        <a:rPr lang="es-CO" sz="2400" b="0" i="1" smtClean="0">
                          <a:latin typeface="Cambria Math" panose="02040503050406030204" pitchFamily="18" charset="0"/>
                          <a:ea typeface="Cambria Math" panose="02040503050406030204" pitchFamily="18" charset="0"/>
                        </a:rPr>
                        <m:t> , </m:t>
                      </m:r>
                    </m:oMath>
                  </m:oMathPara>
                </a14:m>
                <a:endParaRPr lang="es-CO" sz="2400" b="0" i="1"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s-CO" sz="2400" b="0" i="1" smtClean="0">
                          <a:latin typeface="Cambria Math" panose="02040503050406030204" pitchFamily="18" charset="0"/>
                          <a:ea typeface="Cambria Math" panose="02040503050406030204" pitchFamily="18" charset="0"/>
                        </a:rPr>
                        <m:t>𝑉</m:t>
                      </m:r>
                      <m:d>
                        <m:dPr>
                          <m:ctrlPr>
                            <a:rPr lang="es-CO" sz="2400" b="0" i="1" smtClean="0">
                              <a:latin typeface="Cambria Math" panose="02040503050406030204" pitchFamily="18" charset="0"/>
                              <a:ea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𝑦</m:t>
                              </m:r>
                            </m:e>
                            <m:sub>
                              <m:r>
                                <a:rPr lang="es-CO" sz="2400" i="1">
                                  <a:latin typeface="Cambria Math" panose="02040503050406030204" pitchFamily="18" charset="0"/>
                                </a:rPr>
                                <m:t>𝑖</m:t>
                              </m:r>
                            </m:sub>
                          </m:sSub>
                        </m:e>
                      </m:d>
                      <m:r>
                        <a:rPr lang="es-CO" sz="2400" b="0" i="1" smtClean="0">
                          <a:latin typeface="Cambria Math" panose="02040503050406030204" pitchFamily="18" charset="0"/>
                          <a:ea typeface="Cambria Math" panose="02040503050406030204" pitchFamily="18" charset="0"/>
                        </a:rPr>
                        <m:t>=</m:t>
                      </m:r>
                      <m:sSub>
                        <m:sSubPr>
                          <m:ctrlPr>
                            <a:rPr lang="es-CO" sz="2400" i="1">
                              <a:latin typeface="Cambria Math" panose="02040503050406030204" pitchFamily="18" charset="0"/>
                            </a:rPr>
                          </m:ctrlPr>
                        </m:sSubPr>
                        <m:e>
                          <m:r>
                            <a:rPr lang="es-CO" sz="2400" i="1">
                              <a:latin typeface="Cambria Math" panose="02040503050406030204" pitchFamily="18" charset="0"/>
                              <a:ea typeface="Cambria Math" panose="02040503050406030204" pitchFamily="18" charset="0"/>
                            </a:rPr>
                            <m:t>𝜇</m:t>
                          </m:r>
                        </m:e>
                        <m:sub>
                          <m:r>
                            <a:rPr lang="es-CO" sz="2400" i="1">
                              <a:latin typeface="Cambria Math" panose="02040503050406030204" pitchFamily="18" charset="0"/>
                            </a:rPr>
                            <m:t>𝑖</m:t>
                          </m:r>
                        </m:sub>
                      </m:sSub>
                    </m:oMath>
                  </m:oMathPara>
                </a14:m>
                <a:endParaRPr lang="en-US" sz="2400" dirty="0"/>
              </a:p>
            </p:txBody>
          </p:sp>
        </mc:Choice>
        <mc:Fallback>
          <p:sp>
            <p:nvSpPr>
              <p:cNvPr id="78" name="CuadroTexto 77">
                <a:extLst>
                  <a:ext uri="{FF2B5EF4-FFF2-40B4-BE49-F238E27FC236}">
                    <a16:creationId xmlns:a16="http://schemas.microsoft.com/office/drawing/2014/main" id="{C3955223-308A-4912-917C-7EE882CA8CD5}"/>
                  </a:ext>
                </a:extLst>
              </p:cNvPr>
              <p:cNvSpPr txBox="1">
                <a:spLocks noRot="1" noChangeAspect="1" noMove="1" noResize="1" noEditPoints="1" noAdjustHandles="1" noChangeArrowheads="1" noChangeShapeType="1" noTextEdit="1"/>
              </p:cNvSpPr>
              <p:nvPr/>
            </p:nvSpPr>
            <p:spPr>
              <a:xfrm>
                <a:off x="267538" y="4875688"/>
                <a:ext cx="5111511" cy="738664"/>
              </a:xfrm>
              <a:prstGeom prst="rect">
                <a:avLst/>
              </a:prstGeom>
              <a:blipFill>
                <a:blip r:embed="rId6"/>
                <a:stretch>
                  <a:fillRect b="-123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Rectángulo 78">
                <a:extLst>
                  <a:ext uri="{FF2B5EF4-FFF2-40B4-BE49-F238E27FC236}">
                    <a16:creationId xmlns:a16="http://schemas.microsoft.com/office/drawing/2014/main" id="{D92566D5-A9BF-4AA3-BCF7-49B858E0DAF3}"/>
                  </a:ext>
                </a:extLst>
              </p:cNvPr>
              <p:cNvSpPr/>
              <p:nvPr/>
            </p:nvSpPr>
            <p:spPr>
              <a:xfrm>
                <a:off x="4501184" y="4804314"/>
                <a:ext cx="7091736" cy="1212511"/>
              </a:xfrm>
              <a:prstGeom prst="rect">
                <a:avLst/>
              </a:prstGeom>
            </p:spPr>
            <p:txBody>
              <a:bodyPr wrap="square">
                <a:spAutoFit/>
              </a:bodyPr>
              <a:lstStyle/>
              <a:p>
                <a:r>
                  <a:rPr lang="es-ES" dirty="0"/>
                  <a:t>Sea </a:t>
                </a:r>
                <a14:m>
                  <m:oMath xmlns:m="http://schemas.openxmlformats.org/officeDocument/2006/math">
                    <m:sSub>
                      <m:sSubPr>
                        <m:ctrlPr>
                          <a:rPr lang="es-ES"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1,</m:t>
                        </m:r>
                      </m:sub>
                    </m:sSub>
                    <m:r>
                      <a:rPr lang="es-CO" b="0" i="1" smtClean="0">
                        <a:latin typeface="Cambria Math" panose="02040503050406030204" pitchFamily="18" charset="0"/>
                      </a:rPr>
                      <m:t>, </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2</m:t>
                        </m:r>
                      </m:sub>
                    </m:sSub>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𝑛</m:t>
                        </m:r>
                      </m:sub>
                    </m:sSub>
                  </m:oMath>
                </a14:m>
                <a:r>
                  <a:rPr lang="es-ES" dirty="0"/>
                  <a:t>. Un conjunto de variables aleatorias Poisson, donde </a:t>
                </a:r>
                <a14:m>
                  <m:oMath xmlns:m="http://schemas.openxmlformats.org/officeDocument/2006/math">
                    <m:sSub>
                      <m:sSubPr>
                        <m:ctrlPr>
                          <a:rPr lang="es-ES"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𝑖</m:t>
                        </m:r>
                      </m:sub>
                    </m:sSub>
                    <m:r>
                      <a:rPr lang="es-CO" b="0" i="1" smtClean="0">
                        <a:latin typeface="Cambria Math" panose="02040503050406030204" pitchFamily="18" charset="0"/>
                      </a:rPr>
                      <m:t> </m:t>
                    </m:r>
                  </m:oMath>
                </a14:m>
                <a:r>
                  <a:rPr lang="en-US" dirty="0" err="1"/>
                  <a:t>representa</a:t>
                </a:r>
                <a:r>
                  <a:rPr lang="en-US" dirty="0"/>
                  <a:t> el </a:t>
                </a:r>
                <a:r>
                  <a:rPr lang="en-US" dirty="0" err="1"/>
                  <a:t>número</a:t>
                </a:r>
                <a:r>
                  <a:rPr lang="en-US" dirty="0"/>
                  <a:t> de </a:t>
                </a:r>
                <a:r>
                  <a:rPr lang="en-US" dirty="0" err="1"/>
                  <a:t>eventos</a:t>
                </a:r>
                <a:r>
                  <a:rPr lang="en-US" dirty="0"/>
                  <a:t> </a:t>
                </a:r>
                <a:r>
                  <a:rPr lang="en-US" dirty="0" err="1"/>
                  <a:t>observados</a:t>
                </a:r>
                <a:r>
                  <a:rPr lang="en-US" dirty="0"/>
                  <a:t> a </a:t>
                </a:r>
                <a:r>
                  <a:rPr lang="en-US" dirty="0" err="1"/>
                  <a:t>partir</a:t>
                </a:r>
                <a:r>
                  <a:rPr lang="en-US" dirty="0"/>
                  <a:t> de la </a:t>
                </a:r>
                <a:r>
                  <a:rPr lang="en-US" dirty="0" err="1"/>
                  <a:t>exposición</a:t>
                </a:r>
                <a:r>
                  <a:rPr lang="en-US" dirty="0"/>
                  <a:t> </a:t>
                </a:r>
                <a14:m>
                  <m:oMath xmlns:m="http://schemas.openxmlformats.org/officeDocument/2006/math">
                    <m:sSub>
                      <m:sSubPr>
                        <m:ctrlPr>
                          <a:rPr lang="en-US" i="1" smtClean="0">
                            <a:latin typeface="Cambria Math" panose="02040503050406030204" pitchFamily="18" charset="0"/>
                          </a:rPr>
                        </m:ctrlPr>
                      </m:sSubPr>
                      <m:e>
                        <m:r>
                          <a:rPr lang="es-CO" b="0" i="1" smtClean="0">
                            <a:latin typeface="Cambria Math" panose="02040503050406030204" pitchFamily="18" charset="0"/>
                          </a:rPr>
                          <m:t>𝑛</m:t>
                        </m:r>
                      </m:e>
                      <m:sub>
                        <m:r>
                          <a:rPr lang="es-CO" b="0" i="1" smtClean="0">
                            <a:latin typeface="Cambria Math" panose="02040503050406030204" pitchFamily="18" charset="0"/>
                          </a:rPr>
                          <m:t>𝑖</m:t>
                        </m:r>
                      </m:sub>
                    </m:sSub>
                  </m:oMath>
                </a14:m>
                <a:r>
                  <a:rPr lang="en-US" dirty="0"/>
                  <a:t> para el </a:t>
                </a:r>
                <a:r>
                  <a:rPr lang="en-US" dirty="0" err="1"/>
                  <a:t>i-ésimo</a:t>
                </a:r>
                <a:r>
                  <a:rPr lang="en-US" dirty="0"/>
                  <a:t> </a:t>
                </a:r>
                <a:r>
                  <a:rPr lang="en-US" dirty="0" err="1"/>
                  <a:t>patrón</a:t>
                </a:r>
                <a:r>
                  <a:rPr lang="en-US" dirty="0"/>
                  <a:t> de covariables, </a:t>
                </a:r>
                <a:r>
                  <a:rPr lang="en-US" dirty="0" err="1"/>
                  <a:t>donde</a:t>
                </a: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s-CO" b="0" i="1" smtClean="0">
                            <a:latin typeface="Cambria Math" panose="02040503050406030204" pitchFamily="18" charset="0"/>
                          </a:rPr>
                          <m:t>𝑖</m:t>
                        </m:r>
                      </m:sub>
                    </m:sSub>
                  </m:oMath>
                </a14:m>
                <a:r>
                  <a:rPr lang="en-US" dirty="0"/>
                  <a:t> </a:t>
                </a:r>
                <a:r>
                  <a:rPr lang="en-US" dirty="0" err="1"/>
                  <a:t>representa</a:t>
                </a:r>
                <a:r>
                  <a:rPr lang="en-US" dirty="0"/>
                  <a:t> la </a:t>
                </a:r>
                <a:r>
                  <a:rPr lang="en-US" dirty="0" err="1"/>
                  <a:t>tasa</a:t>
                </a:r>
                <a:r>
                  <a:rPr lang="en-US" dirty="0"/>
                  <a:t> de </a:t>
                </a:r>
                <a:r>
                  <a:rPr lang="en-US" dirty="0" err="1"/>
                  <a:t>incidencia</a:t>
                </a:r>
                <a:r>
                  <a:rPr lang="en-US" dirty="0"/>
                  <a:t> para el </a:t>
                </a:r>
                <a:r>
                  <a:rPr lang="en-US" dirty="0" err="1"/>
                  <a:t>patrón</a:t>
                </a:r>
                <a:r>
                  <a:rPr lang="en-US" dirty="0"/>
                  <a:t> </a:t>
                </a:r>
                <a:r>
                  <a:rPr lang="en-US" dirty="0" err="1"/>
                  <a:t>i-ésimo</a:t>
                </a:r>
                <a:endParaRPr lang="en-US" dirty="0"/>
              </a:p>
            </p:txBody>
          </p:sp>
        </mc:Choice>
        <mc:Fallback>
          <p:sp>
            <p:nvSpPr>
              <p:cNvPr id="79" name="Rectángulo 78">
                <a:extLst>
                  <a:ext uri="{FF2B5EF4-FFF2-40B4-BE49-F238E27FC236}">
                    <a16:creationId xmlns:a16="http://schemas.microsoft.com/office/drawing/2014/main" id="{D92566D5-A9BF-4AA3-BCF7-49B858E0DAF3}"/>
                  </a:ext>
                </a:extLst>
              </p:cNvPr>
              <p:cNvSpPr>
                <a:spLocks noRot="1" noChangeAspect="1" noMove="1" noResize="1" noEditPoints="1" noAdjustHandles="1" noChangeArrowheads="1" noChangeShapeType="1" noTextEdit="1"/>
              </p:cNvSpPr>
              <p:nvPr/>
            </p:nvSpPr>
            <p:spPr>
              <a:xfrm>
                <a:off x="4501184" y="4804314"/>
                <a:ext cx="7091736" cy="1212511"/>
              </a:xfrm>
              <a:prstGeom prst="rect">
                <a:avLst/>
              </a:prstGeom>
              <a:blipFill>
                <a:blip r:embed="rId7"/>
                <a:stretch>
                  <a:fillRect l="-687" t="-2010" b="-7035"/>
                </a:stretch>
              </a:blipFill>
            </p:spPr>
            <p:txBody>
              <a:bodyPr/>
              <a:lstStyle/>
              <a:p>
                <a:r>
                  <a:rPr lang="en-US">
                    <a:noFill/>
                  </a:rPr>
                  <a:t> </a:t>
                </a:r>
              </a:p>
            </p:txBody>
          </p:sp>
        </mc:Fallback>
      </mc:AlternateContent>
    </p:spTree>
    <p:extLst>
      <p:ext uri="{BB962C8B-B14F-4D97-AF65-F5344CB8AC3E}">
        <p14:creationId xmlns:p14="http://schemas.microsoft.com/office/powerpoint/2010/main" val="96877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5" name="CuadroTexto 44">
            <a:extLst>
              <a:ext uri="{FF2B5EF4-FFF2-40B4-BE49-F238E27FC236}">
                <a16:creationId xmlns:a16="http://schemas.microsoft.com/office/drawing/2014/main" id="{940E8B76-E4E4-4600-B4FA-26E77AD0BA05}"/>
              </a:ext>
            </a:extLst>
          </p:cNvPr>
          <p:cNvSpPr txBox="1"/>
          <p:nvPr/>
        </p:nvSpPr>
        <p:spPr>
          <a:xfrm>
            <a:off x="-5778" y="1157907"/>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Comportamiento de la variable respuesta</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50" name="Picture 2" descr="Probability Distribution Icon 2475107">
            <a:extLst>
              <a:ext uri="{FF2B5EF4-FFF2-40B4-BE49-F238E27FC236}">
                <a16:creationId xmlns:a16="http://schemas.microsoft.com/office/drawing/2014/main" id="{F7A1FB80-6991-406E-BC88-6DA764F5A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75" y="1924050"/>
            <a:ext cx="794963" cy="7949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DB325AEF-ECEB-4B09-AB00-DE03AF741991}"/>
              </a:ext>
            </a:extLst>
          </p:cNvPr>
          <p:cNvPicPr>
            <a:picLocks noChangeAspect="1"/>
          </p:cNvPicPr>
          <p:nvPr/>
        </p:nvPicPr>
        <p:blipFill>
          <a:blip r:embed="rId3"/>
          <a:stretch>
            <a:fillRect/>
          </a:stretch>
        </p:blipFill>
        <p:spPr>
          <a:xfrm>
            <a:off x="1058238" y="2493700"/>
            <a:ext cx="3692355" cy="4085651"/>
          </a:xfrm>
          <a:prstGeom prst="rect">
            <a:avLst/>
          </a:prstGeom>
        </p:spPr>
      </p:pic>
      <p:pic>
        <p:nvPicPr>
          <p:cNvPr id="7" name="Imagen 6">
            <a:extLst>
              <a:ext uri="{FF2B5EF4-FFF2-40B4-BE49-F238E27FC236}">
                <a16:creationId xmlns:a16="http://schemas.microsoft.com/office/drawing/2014/main" id="{F30E4E22-B070-4A5A-A6F8-64F9BF2AC3A0}"/>
              </a:ext>
            </a:extLst>
          </p:cNvPr>
          <p:cNvPicPr>
            <a:picLocks noChangeAspect="1"/>
          </p:cNvPicPr>
          <p:nvPr/>
        </p:nvPicPr>
        <p:blipFill>
          <a:blip r:embed="rId4"/>
          <a:stretch>
            <a:fillRect/>
          </a:stretch>
        </p:blipFill>
        <p:spPr>
          <a:xfrm>
            <a:off x="6671385" y="2179415"/>
            <a:ext cx="3476099" cy="4333251"/>
          </a:xfrm>
          <a:prstGeom prst="rect">
            <a:avLst/>
          </a:prstGeom>
        </p:spPr>
      </p:pic>
      <p:pic>
        <p:nvPicPr>
          <p:cNvPr id="2052" name="Picture 4" descr="Zoom In Icon 2939517">
            <a:extLst>
              <a:ext uri="{FF2B5EF4-FFF2-40B4-BE49-F238E27FC236}">
                <a16:creationId xmlns:a16="http://schemas.microsoft.com/office/drawing/2014/main" id="{FEC6F22B-C81F-4392-B8AB-A36E2180A0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665" y="3429000"/>
            <a:ext cx="1055943" cy="1055943"/>
          </a:xfrm>
          <a:prstGeom prst="rect">
            <a:avLst/>
          </a:prstGeom>
          <a:noFill/>
          <a:extLst>
            <a:ext uri="{909E8E84-426E-40DD-AFC4-6F175D3DCCD1}">
              <a14:hiddenFill xmlns:a14="http://schemas.microsoft.com/office/drawing/2010/main">
                <a:solidFill>
                  <a:srgbClr val="FFFFFF"/>
                </a:solidFill>
              </a14:hiddenFill>
            </a:ext>
          </a:extLst>
        </p:spPr>
      </p:pic>
      <p:sp>
        <p:nvSpPr>
          <p:cNvPr id="9" name="Flecha: a la derecha 8">
            <a:extLst>
              <a:ext uri="{FF2B5EF4-FFF2-40B4-BE49-F238E27FC236}">
                <a16:creationId xmlns:a16="http://schemas.microsoft.com/office/drawing/2014/main" id="{6A37AF4E-C3A0-4118-AFA5-9C8DC971EF06}"/>
              </a:ext>
            </a:extLst>
          </p:cNvPr>
          <p:cNvSpPr/>
          <p:nvPr/>
        </p:nvSpPr>
        <p:spPr>
          <a:xfrm>
            <a:off x="5262925" y="3646041"/>
            <a:ext cx="626724" cy="62186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28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5" name="CuadroTexto 44">
            <a:extLst>
              <a:ext uri="{FF2B5EF4-FFF2-40B4-BE49-F238E27FC236}">
                <a16:creationId xmlns:a16="http://schemas.microsoft.com/office/drawing/2014/main" id="{940E8B76-E4E4-4600-B4FA-26E77AD0BA05}"/>
              </a:ext>
            </a:extLst>
          </p:cNvPr>
          <p:cNvSpPr txBox="1"/>
          <p:nvPr/>
        </p:nvSpPr>
        <p:spPr>
          <a:xfrm>
            <a:off x="-5778" y="1157907"/>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Resultados</a:t>
            </a:r>
          </a:p>
        </p:txBody>
      </p:sp>
      <p:sp>
        <p:nvSpPr>
          <p:cNvPr id="40" name="Elipse 39">
            <a:extLst>
              <a:ext uri="{FF2B5EF4-FFF2-40B4-BE49-F238E27FC236}">
                <a16:creationId xmlns:a16="http://schemas.microsoft.com/office/drawing/2014/main" id="{AB491385-2155-4B24-85B5-CF2112D691AC}"/>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0CC2D149-CD8E-4BB7-80B3-9EFFA6F6BBF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624C2EBE-DBF2-4E70-A03A-0E1B92116E7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A7977A80-AB98-4CA2-86F8-73AC5A090D6B}"/>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reeform 307">
            <a:extLst>
              <a:ext uri="{FF2B5EF4-FFF2-40B4-BE49-F238E27FC236}">
                <a16:creationId xmlns:a16="http://schemas.microsoft.com/office/drawing/2014/main" id="{48B2E37C-560A-4693-9A04-0E194BEBF1CD}"/>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8" name="Freeform 476">
            <a:extLst>
              <a:ext uri="{FF2B5EF4-FFF2-40B4-BE49-F238E27FC236}">
                <a16:creationId xmlns:a16="http://schemas.microsoft.com/office/drawing/2014/main" id="{D1535671-3E3A-430C-AE4B-18FF3C358B5D}"/>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9" name="Freeform 430">
            <a:extLst>
              <a:ext uri="{FF2B5EF4-FFF2-40B4-BE49-F238E27FC236}">
                <a16:creationId xmlns:a16="http://schemas.microsoft.com/office/drawing/2014/main" id="{3BF1704E-6BE9-4054-B727-F64B846FA0B1}"/>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0" name="Grupo 49">
            <a:extLst>
              <a:ext uri="{FF2B5EF4-FFF2-40B4-BE49-F238E27FC236}">
                <a16:creationId xmlns:a16="http://schemas.microsoft.com/office/drawing/2014/main" id="{DA2E413D-A24B-405B-B294-F6A5BE0025D9}"/>
              </a:ext>
            </a:extLst>
          </p:cNvPr>
          <p:cNvGrpSpPr/>
          <p:nvPr/>
        </p:nvGrpSpPr>
        <p:grpSpPr>
          <a:xfrm>
            <a:off x="10924243" y="1304115"/>
            <a:ext cx="403954" cy="481734"/>
            <a:chOff x="10812320" y="2865963"/>
            <a:chExt cx="464970" cy="554497"/>
          </a:xfrm>
        </p:grpSpPr>
        <p:sp>
          <p:nvSpPr>
            <p:cNvPr id="51" name="CuadroTexto 50">
              <a:extLst>
                <a:ext uri="{FF2B5EF4-FFF2-40B4-BE49-F238E27FC236}">
                  <a16:creationId xmlns:a16="http://schemas.microsoft.com/office/drawing/2014/main" id="{2B647715-23AE-4D75-AA5F-391EF4BD0EFA}"/>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52" name="Rectángulo 51">
              <a:extLst>
                <a:ext uri="{FF2B5EF4-FFF2-40B4-BE49-F238E27FC236}">
                  <a16:creationId xmlns:a16="http://schemas.microsoft.com/office/drawing/2014/main" id="{FD95DEBB-AE4A-4DCD-81C8-D22DF26B7B57}"/>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Rectángulo 52">
              <a:extLst>
                <a:ext uri="{FF2B5EF4-FFF2-40B4-BE49-F238E27FC236}">
                  <a16:creationId xmlns:a16="http://schemas.microsoft.com/office/drawing/2014/main" id="{235BCC7F-9F65-41D2-B0FF-99D3B6442B1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4" name="Conector recto 53">
              <a:extLst>
                <a:ext uri="{FF2B5EF4-FFF2-40B4-BE49-F238E27FC236}">
                  <a16:creationId xmlns:a16="http://schemas.microsoft.com/office/drawing/2014/main" id="{B7C16BD0-5373-4A3B-988C-C6278DDA6A36}"/>
                </a:ext>
              </a:extLst>
            </p:cNvPr>
            <p:cNvCxnSpPr>
              <a:stCxn id="52" idx="2"/>
              <a:endCxn id="53"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A8CD9492-2177-43E2-807C-840BDDD2DF2A}"/>
                </a:ext>
              </a:extLst>
            </p:cNvPr>
            <p:cNvCxnSpPr>
              <a:cxnSpLocks/>
              <a:stCxn id="56" idx="3"/>
              <a:endCxn id="53"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Rombo 55">
              <a:extLst>
                <a:ext uri="{FF2B5EF4-FFF2-40B4-BE49-F238E27FC236}">
                  <a16:creationId xmlns:a16="http://schemas.microsoft.com/office/drawing/2014/main" id="{0D261DFF-4175-420E-A0D4-250636248DF3}"/>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F3630998-F0D5-440E-A6DC-654707BFB993}"/>
                </a:ext>
              </a:extLst>
            </p:cNvPr>
            <p:cNvCxnSpPr>
              <a:cxnSpLocks/>
              <a:stCxn id="58" idx="0"/>
              <a:endCxn id="56"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24D19ED7-535C-40A0-984D-86D900E8C2FA}"/>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Rectángulo: esquinas redondeadas 58">
              <a:extLst>
                <a:ext uri="{FF2B5EF4-FFF2-40B4-BE49-F238E27FC236}">
                  <a16:creationId xmlns:a16="http://schemas.microsoft.com/office/drawing/2014/main" id="{E5CC6035-403C-4EAF-A97F-CBFAF086EC0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Rombo 59">
              <a:extLst>
                <a:ext uri="{FF2B5EF4-FFF2-40B4-BE49-F238E27FC236}">
                  <a16:creationId xmlns:a16="http://schemas.microsoft.com/office/drawing/2014/main" id="{5A4B3EB3-6EF9-4B87-B18F-70FA140E93BA}"/>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1" name="Conector recto 60">
              <a:extLst>
                <a:ext uri="{FF2B5EF4-FFF2-40B4-BE49-F238E27FC236}">
                  <a16:creationId xmlns:a16="http://schemas.microsoft.com/office/drawing/2014/main" id="{0AA95D1B-D3AC-4745-A48D-02C269B5AE45}"/>
                </a:ext>
              </a:extLst>
            </p:cNvPr>
            <p:cNvCxnSpPr>
              <a:cxnSpLocks/>
              <a:stCxn id="62" idx="2"/>
              <a:endCxn id="52"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Elipse 61">
              <a:extLst>
                <a:ext uri="{FF2B5EF4-FFF2-40B4-BE49-F238E27FC236}">
                  <a16:creationId xmlns:a16="http://schemas.microsoft.com/office/drawing/2014/main" id="{33DB1C50-2AA5-4A96-99FF-9839BAC474BC}"/>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3" name="Conector recto 62">
              <a:extLst>
                <a:ext uri="{FF2B5EF4-FFF2-40B4-BE49-F238E27FC236}">
                  <a16:creationId xmlns:a16="http://schemas.microsoft.com/office/drawing/2014/main" id="{36D19FA2-BABF-4487-A98B-BF76EC7A1A93}"/>
                </a:ext>
              </a:extLst>
            </p:cNvPr>
            <p:cNvCxnSpPr>
              <a:cxnSpLocks/>
              <a:stCxn id="62" idx="4"/>
              <a:endCxn id="6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70D477C7-307C-42D8-ABCF-EA8813929C87}"/>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97420D2A-5980-42A1-96E3-A4DD7BFBE2CE}"/>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Elipse 65">
              <a:extLst>
                <a:ext uri="{FF2B5EF4-FFF2-40B4-BE49-F238E27FC236}">
                  <a16:creationId xmlns:a16="http://schemas.microsoft.com/office/drawing/2014/main" id="{47AEB1C2-409C-47E9-9304-B0AE30AF9975}"/>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67" name="Conector recto 66">
              <a:extLst>
                <a:ext uri="{FF2B5EF4-FFF2-40B4-BE49-F238E27FC236}">
                  <a16:creationId xmlns:a16="http://schemas.microsoft.com/office/drawing/2014/main" id="{38EBA76F-A978-4C1E-92BB-5FEF5AA971DF}"/>
                </a:ext>
              </a:extLst>
            </p:cNvPr>
            <p:cNvCxnSpPr>
              <a:cxnSpLocks/>
              <a:stCxn id="53" idx="2"/>
              <a:endCxn id="60"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D9596F1F-7DE2-4ACC-AAFD-3970574C438A}"/>
                </a:ext>
              </a:extLst>
            </p:cNvPr>
            <p:cNvCxnSpPr>
              <a:cxnSpLocks/>
              <a:stCxn id="60" idx="2"/>
              <a:endCxn id="59"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AE190650-5835-45AD-A558-1326B5DDB66C}"/>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70" name="Conector recto 69">
              <a:extLst>
                <a:ext uri="{FF2B5EF4-FFF2-40B4-BE49-F238E27FC236}">
                  <a16:creationId xmlns:a16="http://schemas.microsoft.com/office/drawing/2014/main" id="{2076D24B-1BF0-475C-9C7E-A283D86339D4}"/>
                </a:ext>
              </a:extLst>
            </p:cNvPr>
            <p:cNvCxnSpPr>
              <a:cxnSpLocks/>
              <a:stCxn id="59" idx="1"/>
              <a:endCxn id="58"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B6C163FF-1344-4625-B2D0-557F3C404300}"/>
                </a:ext>
              </a:extLst>
            </p:cNvPr>
            <p:cNvCxnSpPr>
              <a:cxnSpLocks/>
              <a:stCxn id="60" idx="3"/>
              <a:endCxn id="6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2" name="Rectángulo 71">
            <a:extLst>
              <a:ext uri="{FF2B5EF4-FFF2-40B4-BE49-F238E27FC236}">
                <a16:creationId xmlns:a16="http://schemas.microsoft.com/office/drawing/2014/main" id="{239A0101-1473-46DC-8CDA-38EBB716FF2A}"/>
              </a:ext>
            </a:extLst>
          </p:cNvPr>
          <p:cNvSpPr/>
          <p:nvPr/>
        </p:nvSpPr>
        <p:spPr>
          <a:xfrm>
            <a:off x="10852559" y="1259138"/>
            <a:ext cx="1320748"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Rectángulo 72">
            <a:extLst>
              <a:ext uri="{FF2B5EF4-FFF2-40B4-BE49-F238E27FC236}">
                <a16:creationId xmlns:a16="http://schemas.microsoft.com/office/drawing/2014/main" id="{30AB05E3-49C7-4E24-99FA-A4135BC09D8D}"/>
              </a:ext>
            </a:extLst>
          </p:cNvPr>
          <p:cNvSpPr/>
          <p:nvPr/>
        </p:nvSpPr>
        <p:spPr>
          <a:xfrm>
            <a:off x="9380803" y="1259138"/>
            <a:ext cx="709632"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Rectángulo 40">
            <a:extLst>
              <a:ext uri="{FF2B5EF4-FFF2-40B4-BE49-F238E27FC236}">
                <a16:creationId xmlns:a16="http://schemas.microsoft.com/office/drawing/2014/main" id="{9E80D618-56CA-4F64-839C-1FA2073E9CD6}"/>
              </a:ext>
            </a:extLst>
          </p:cNvPr>
          <p:cNvSpPr/>
          <p:nvPr/>
        </p:nvSpPr>
        <p:spPr>
          <a:xfrm>
            <a:off x="1959274" y="2953903"/>
            <a:ext cx="8483303" cy="2031325"/>
          </a:xfrm>
          <a:prstGeom prst="rect">
            <a:avLst/>
          </a:prstGeom>
        </p:spPr>
        <p:txBody>
          <a:bodyPr wrap="square">
            <a:spAutoFit/>
          </a:bodyPr>
          <a:lstStyle/>
          <a:p>
            <a:endParaRPr lang="es-CO" dirty="0"/>
          </a:p>
          <a:p>
            <a:endParaRPr lang="es-CO" dirty="0"/>
          </a:p>
          <a:p>
            <a:r>
              <a:rPr lang="es-CO" dirty="0"/>
              <a:t>			</a:t>
            </a:r>
            <a:r>
              <a:rPr lang="es-CO" b="1" dirty="0"/>
              <a:t>AIC</a:t>
            </a:r>
            <a:r>
              <a:rPr lang="es-CO" dirty="0"/>
              <a:t>		</a:t>
            </a:r>
            <a:r>
              <a:rPr lang="es-CO" b="1" dirty="0"/>
              <a:t>Residual</a:t>
            </a:r>
            <a:r>
              <a:rPr lang="es-CO" dirty="0"/>
              <a:t> </a:t>
            </a:r>
            <a:r>
              <a:rPr lang="es-CO" b="1" dirty="0"/>
              <a:t>deviance    MASE</a:t>
            </a:r>
          </a:p>
          <a:p>
            <a:r>
              <a:rPr lang="es-CO" dirty="0"/>
              <a:t>Modelo 1 		5025			2933           1.1269</a:t>
            </a:r>
          </a:p>
          <a:p>
            <a:r>
              <a:rPr lang="es-CO" dirty="0"/>
              <a:t>Modelo 2			4977			2947           1.1269</a:t>
            </a:r>
          </a:p>
          <a:p>
            <a:r>
              <a:rPr lang="es-CO" dirty="0"/>
              <a:t>Modelo 3			4977			2947	   1.1269</a:t>
            </a:r>
          </a:p>
          <a:p>
            <a:r>
              <a:rPr lang="es-CO" dirty="0"/>
              <a:t>Modelo 4			4977			2947            1.1269</a:t>
            </a:r>
            <a:endParaRPr lang="en-US" dirty="0"/>
          </a:p>
        </p:txBody>
      </p:sp>
      <p:pic>
        <p:nvPicPr>
          <p:cNvPr id="3076" name="Picture 4" descr="Model data Icon 1007403">
            <a:extLst>
              <a:ext uri="{FF2B5EF4-FFF2-40B4-BE49-F238E27FC236}">
                <a16:creationId xmlns:a16="http://schemas.microsoft.com/office/drawing/2014/main" id="{ACDF2C7C-168A-4DC4-8747-0526F9749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8" y="1757930"/>
            <a:ext cx="1119169" cy="1119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653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31" name="Rectángulo 30">
            <a:extLst>
              <a:ext uri="{FF2B5EF4-FFF2-40B4-BE49-F238E27FC236}">
                <a16:creationId xmlns:a16="http://schemas.microsoft.com/office/drawing/2014/main" id="{29E409E8-355F-4EBA-9D9B-281D27376FA9}"/>
              </a:ext>
            </a:extLst>
          </p:cNvPr>
          <p:cNvSpPr/>
          <p:nvPr/>
        </p:nvSpPr>
        <p:spPr>
          <a:xfrm>
            <a:off x="2511551" y="3687953"/>
            <a:ext cx="2336100" cy="923330"/>
          </a:xfrm>
          <a:prstGeom prst="rect">
            <a:avLst/>
          </a:prstGeom>
        </p:spPr>
        <p:txBody>
          <a:bodyPr wrap="square">
            <a:spAutoFit/>
          </a:bodyPr>
          <a:lstStyle/>
          <a:p>
            <a:pPr algn="ctr"/>
            <a:r>
              <a:rPr lang="es-CO" dirty="0">
                <a:solidFill>
                  <a:srgbClr val="0070C0"/>
                </a:solidFill>
              </a:rPr>
              <a:t>Ejecución de Modelo de Regresión Lineal Múltiple.</a:t>
            </a:r>
          </a:p>
        </p:txBody>
      </p:sp>
      <p:sp>
        <p:nvSpPr>
          <p:cNvPr id="33" name="Rectángulo 32">
            <a:extLst>
              <a:ext uri="{FF2B5EF4-FFF2-40B4-BE49-F238E27FC236}">
                <a16:creationId xmlns:a16="http://schemas.microsoft.com/office/drawing/2014/main" id="{9F50B08B-78EB-4BB4-954A-2FC37EE5E635}"/>
              </a:ext>
            </a:extLst>
          </p:cNvPr>
          <p:cNvSpPr/>
          <p:nvPr/>
        </p:nvSpPr>
        <p:spPr>
          <a:xfrm>
            <a:off x="8066327" y="3824225"/>
            <a:ext cx="2336100" cy="646331"/>
          </a:xfrm>
          <a:prstGeom prst="rect">
            <a:avLst/>
          </a:prstGeom>
        </p:spPr>
        <p:txBody>
          <a:bodyPr wrap="square">
            <a:spAutoFit/>
          </a:bodyPr>
          <a:lstStyle/>
          <a:p>
            <a:pPr algn="ctr"/>
            <a:r>
              <a:rPr lang="es-CO" dirty="0">
                <a:solidFill>
                  <a:srgbClr val="0070C0"/>
                </a:solidFill>
              </a:rPr>
              <a:t>Cumplimiento de supuestos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5260683" y="3824225"/>
            <a:ext cx="2336100" cy="646331"/>
          </a:xfrm>
          <a:prstGeom prst="rect">
            <a:avLst/>
          </a:prstGeom>
        </p:spPr>
        <p:txBody>
          <a:bodyPr wrap="square">
            <a:spAutoFit/>
          </a:bodyPr>
          <a:lstStyle/>
          <a:p>
            <a:pPr algn="ctr"/>
            <a:r>
              <a:rPr lang="es-CO" dirty="0">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4832327" y="6289675"/>
            <a:ext cx="3086795" cy="369332"/>
          </a:xfrm>
          <a:prstGeom prst="rect">
            <a:avLst/>
          </a:prstGeom>
        </p:spPr>
        <p:txBody>
          <a:bodyPr wrap="square">
            <a:spAutoFit/>
          </a:bodyPr>
          <a:lstStyle/>
          <a:p>
            <a:pPr algn="ctr"/>
            <a:r>
              <a:rPr lang="es-CO" dirty="0">
                <a:solidFill>
                  <a:srgbClr val="0070C0"/>
                </a:solidFill>
              </a:rPr>
              <a:t>Ajuste del modelo</a:t>
            </a:r>
          </a:p>
        </p:txBody>
      </p:sp>
      <p:grpSp>
        <p:nvGrpSpPr>
          <p:cNvPr id="76" name="Grupo 75">
            <a:extLst>
              <a:ext uri="{FF2B5EF4-FFF2-40B4-BE49-F238E27FC236}">
                <a16:creationId xmlns:a16="http://schemas.microsoft.com/office/drawing/2014/main" id="{7512D595-A13D-4D6F-8462-3BE948CC401C}"/>
              </a:ext>
            </a:extLst>
          </p:cNvPr>
          <p:cNvGrpSpPr/>
          <p:nvPr/>
        </p:nvGrpSpPr>
        <p:grpSpPr>
          <a:xfrm>
            <a:off x="2785829" y="2267054"/>
            <a:ext cx="1787544" cy="1340658"/>
            <a:chOff x="928360" y="3610257"/>
            <a:chExt cx="1787544" cy="1340658"/>
          </a:xfrm>
        </p:grpSpPr>
        <p:sp>
          <p:nvSpPr>
            <p:cNvPr id="47" name="Freeform 245">
              <a:extLst>
                <a:ext uri="{FF2B5EF4-FFF2-40B4-BE49-F238E27FC236}">
                  <a16:creationId xmlns:a16="http://schemas.microsoft.com/office/drawing/2014/main" id="{38D0D285-8575-4681-B245-BDE6FE096BAD}"/>
                </a:ext>
              </a:extLst>
            </p:cNvPr>
            <p:cNvSpPr/>
            <p:nvPr/>
          </p:nvSpPr>
          <p:spPr>
            <a:xfrm>
              <a:off x="928360" y="3610257"/>
              <a:ext cx="1787544" cy="1340658"/>
            </a:xfrm>
            <a:custGeom>
              <a:avLst/>
              <a:gdLst>
                <a:gd name="connsiteX0" fmla="*/ 409325 w 576943"/>
                <a:gd name="connsiteY0" fmla="*/ 36059 h 432707"/>
                <a:gd name="connsiteX1" fmla="*/ 531870 w 576943"/>
                <a:gd name="connsiteY1" fmla="*/ 36059 h 432707"/>
                <a:gd name="connsiteX2" fmla="*/ 538349 w 576943"/>
                <a:gd name="connsiteY2" fmla="*/ 38594 h 432707"/>
                <a:gd name="connsiteX3" fmla="*/ 540884 w 576943"/>
                <a:gd name="connsiteY3" fmla="*/ 45074 h 432707"/>
                <a:gd name="connsiteX4" fmla="*/ 540884 w 576943"/>
                <a:gd name="connsiteY4" fmla="*/ 167618 h 432707"/>
                <a:gd name="connsiteX5" fmla="*/ 535391 w 576943"/>
                <a:gd name="connsiteY5" fmla="*/ 175928 h 432707"/>
                <a:gd name="connsiteX6" fmla="*/ 525390 w 576943"/>
                <a:gd name="connsiteY6" fmla="*/ 173815 h 432707"/>
                <a:gd name="connsiteX7" fmla="*/ 491304 w 576943"/>
                <a:gd name="connsiteY7" fmla="*/ 139728 h 432707"/>
                <a:gd name="connsiteX8" fmla="*/ 312981 w 576943"/>
                <a:gd name="connsiteY8" fmla="*/ 318051 h 432707"/>
                <a:gd name="connsiteX9" fmla="*/ 306501 w 576943"/>
                <a:gd name="connsiteY9" fmla="*/ 320868 h 432707"/>
                <a:gd name="connsiteX10" fmla="*/ 300022 w 576943"/>
                <a:gd name="connsiteY10" fmla="*/ 318051 h 432707"/>
                <a:gd name="connsiteX11" fmla="*/ 234384 w 576943"/>
                <a:gd name="connsiteY11" fmla="*/ 252412 h 432707"/>
                <a:gd name="connsiteX12" fmla="*/ 117192 w 576943"/>
                <a:gd name="connsiteY12" fmla="*/ 369604 h 432707"/>
                <a:gd name="connsiteX13" fmla="*/ 63104 w 576943"/>
                <a:gd name="connsiteY13" fmla="*/ 315515 h 432707"/>
                <a:gd name="connsiteX14" fmla="*/ 227904 w 576943"/>
                <a:gd name="connsiteY14" fmla="*/ 150715 h 432707"/>
                <a:gd name="connsiteX15" fmla="*/ 234384 w 576943"/>
                <a:gd name="connsiteY15" fmla="*/ 147898 h 432707"/>
                <a:gd name="connsiteX16" fmla="*/ 240863 w 576943"/>
                <a:gd name="connsiteY16" fmla="*/ 150715 h 432707"/>
                <a:gd name="connsiteX17" fmla="*/ 306501 w 576943"/>
                <a:gd name="connsiteY17" fmla="*/ 216353 h 432707"/>
                <a:gd name="connsiteX18" fmla="*/ 437215 w 576943"/>
                <a:gd name="connsiteY18" fmla="*/ 85640 h 432707"/>
                <a:gd name="connsiteX19" fmla="*/ 403128 w 576943"/>
                <a:gd name="connsiteY19" fmla="*/ 51553 h 432707"/>
                <a:gd name="connsiteX20" fmla="*/ 401015 w 576943"/>
                <a:gd name="connsiteY20" fmla="*/ 41552 h 432707"/>
                <a:gd name="connsiteX21" fmla="*/ 409325 w 576943"/>
                <a:gd name="connsiteY21" fmla="*/ 36059 h 432707"/>
                <a:gd name="connsiteX22" fmla="*/ 0 w 576943"/>
                <a:gd name="connsiteY22" fmla="*/ 0 h 432707"/>
                <a:gd name="connsiteX23" fmla="*/ 36059 w 576943"/>
                <a:gd name="connsiteY23" fmla="*/ 0 h 432707"/>
                <a:gd name="connsiteX24" fmla="*/ 36059 w 576943"/>
                <a:gd name="connsiteY24" fmla="*/ 396648 h 432707"/>
                <a:gd name="connsiteX25" fmla="*/ 576943 w 576943"/>
                <a:gd name="connsiteY25" fmla="*/ 396648 h 432707"/>
                <a:gd name="connsiteX26" fmla="*/ 576943 w 576943"/>
                <a:gd name="connsiteY26" fmla="*/ 432707 h 432707"/>
                <a:gd name="connsiteX27" fmla="*/ 0 w 576943"/>
                <a:gd name="connsiteY27"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43" h="432707">
                  <a:moveTo>
                    <a:pt x="409325" y="36059"/>
                  </a:moveTo>
                  <a:lnTo>
                    <a:pt x="531870" y="36059"/>
                  </a:lnTo>
                  <a:cubicBezTo>
                    <a:pt x="534499" y="36059"/>
                    <a:pt x="536659" y="36904"/>
                    <a:pt x="538349" y="38594"/>
                  </a:cubicBezTo>
                  <a:cubicBezTo>
                    <a:pt x="540039" y="40284"/>
                    <a:pt x="540884" y="42444"/>
                    <a:pt x="540884" y="45074"/>
                  </a:cubicBezTo>
                  <a:lnTo>
                    <a:pt x="540884" y="167618"/>
                  </a:lnTo>
                  <a:cubicBezTo>
                    <a:pt x="540884" y="171562"/>
                    <a:pt x="539054" y="174332"/>
                    <a:pt x="535391" y="175928"/>
                  </a:cubicBezTo>
                  <a:cubicBezTo>
                    <a:pt x="531729" y="177524"/>
                    <a:pt x="528395" y="176820"/>
                    <a:pt x="525390" y="173815"/>
                  </a:cubicBezTo>
                  <a:lnTo>
                    <a:pt x="491304" y="139728"/>
                  </a:lnTo>
                  <a:lnTo>
                    <a:pt x="312981" y="318051"/>
                  </a:lnTo>
                  <a:cubicBezTo>
                    <a:pt x="311103" y="319929"/>
                    <a:pt x="308943" y="320868"/>
                    <a:pt x="306501" y="320868"/>
                  </a:cubicBezTo>
                  <a:cubicBezTo>
                    <a:pt x="304060" y="320868"/>
                    <a:pt x="301900" y="319929"/>
                    <a:pt x="300022" y="318051"/>
                  </a:cubicBezTo>
                  <a:lnTo>
                    <a:pt x="234384" y="252412"/>
                  </a:lnTo>
                  <a:lnTo>
                    <a:pt x="117192" y="369604"/>
                  </a:lnTo>
                  <a:lnTo>
                    <a:pt x="63104" y="315515"/>
                  </a:lnTo>
                  <a:lnTo>
                    <a:pt x="227904" y="150715"/>
                  </a:lnTo>
                  <a:cubicBezTo>
                    <a:pt x="229783" y="148837"/>
                    <a:pt x="231942" y="147898"/>
                    <a:pt x="234384" y="147898"/>
                  </a:cubicBezTo>
                  <a:cubicBezTo>
                    <a:pt x="236825" y="147898"/>
                    <a:pt x="238985" y="148837"/>
                    <a:pt x="240863" y="150715"/>
                  </a:cubicBezTo>
                  <a:lnTo>
                    <a:pt x="306501" y="216353"/>
                  </a:lnTo>
                  <a:lnTo>
                    <a:pt x="437215" y="85640"/>
                  </a:lnTo>
                  <a:lnTo>
                    <a:pt x="403128" y="51553"/>
                  </a:lnTo>
                  <a:cubicBezTo>
                    <a:pt x="400123" y="48548"/>
                    <a:pt x="399419" y="45214"/>
                    <a:pt x="401015" y="41552"/>
                  </a:cubicBezTo>
                  <a:cubicBezTo>
                    <a:pt x="402611" y="37890"/>
                    <a:pt x="405382" y="36059"/>
                    <a:pt x="409325" y="36059"/>
                  </a:cubicBezTo>
                  <a:close/>
                  <a:moveTo>
                    <a:pt x="0" y="0"/>
                  </a:moveTo>
                  <a:lnTo>
                    <a:pt x="36059" y="0"/>
                  </a:lnTo>
                  <a:lnTo>
                    <a:pt x="36059" y="396648"/>
                  </a:lnTo>
                  <a:lnTo>
                    <a:pt x="576943" y="396648"/>
                  </a:lnTo>
                  <a:lnTo>
                    <a:pt x="576943" y="432707"/>
                  </a:lnTo>
                  <a:lnTo>
                    <a:pt x="0" y="43270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ángulo 19">
              <a:extLst>
                <a:ext uri="{FF2B5EF4-FFF2-40B4-BE49-F238E27FC236}">
                  <a16:creationId xmlns:a16="http://schemas.microsoft.com/office/drawing/2014/main" id="{5BF8E711-870F-4920-9549-95678F19F430}"/>
                </a:ext>
              </a:extLst>
            </p:cNvPr>
            <p:cNvSpPr/>
            <p:nvPr/>
          </p:nvSpPr>
          <p:spPr>
            <a:xfrm>
              <a:off x="1105469" y="3711443"/>
              <a:ext cx="1610435" cy="10736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136D1592-274F-4960-AF57-FB7A74F6B273}"/>
                </a:ext>
              </a:extLst>
            </p:cNvPr>
            <p:cNvCxnSpPr>
              <a:cxnSpLocks/>
            </p:cNvCxnSpPr>
            <p:nvPr/>
          </p:nvCxnSpPr>
          <p:spPr>
            <a:xfrm flipV="1">
              <a:off x="1155700" y="3806825"/>
              <a:ext cx="1400175" cy="896397"/>
            </a:xfrm>
            <a:prstGeom prst="line">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Elipse 54">
              <a:extLst>
                <a:ext uri="{FF2B5EF4-FFF2-40B4-BE49-F238E27FC236}">
                  <a16:creationId xmlns:a16="http://schemas.microsoft.com/office/drawing/2014/main" id="{01E22D32-61C0-4202-8B15-F24FB38E1747}"/>
                </a:ext>
              </a:extLst>
            </p:cNvPr>
            <p:cNvSpPr/>
            <p:nvPr/>
          </p:nvSpPr>
          <p:spPr>
            <a:xfrm>
              <a:off x="1143000" y="43465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Elipse 55">
              <a:extLst>
                <a:ext uri="{FF2B5EF4-FFF2-40B4-BE49-F238E27FC236}">
                  <a16:creationId xmlns:a16="http://schemas.microsoft.com/office/drawing/2014/main" id="{AB102FED-8835-4B55-9F02-04DB1815EA16}"/>
                </a:ext>
              </a:extLst>
            </p:cNvPr>
            <p:cNvSpPr/>
            <p:nvPr/>
          </p:nvSpPr>
          <p:spPr>
            <a:xfrm>
              <a:off x="1336741" y="42830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Elipse 56">
              <a:extLst>
                <a:ext uri="{FF2B5EF4-FFF2-40B4-BE49-F238E27FC236}">
                  <a16:creationId xmlns:a16="http://schemas.microsoft.com/office/drawing/2014/main" id="{1E043E8D-7C55-44E9-A681-BC32AAC30465}"/>
                </a:ext>
              </a:extLst>
            </p:cNvPr>
            <p:cNvSpPr/>
            <p:nvPr/>
          </p:nvSpPr>
          <p:spPr>
            <a:xfrm>
              <a:off x="1758632" y="45116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8" name="Elipse 57">
              <a:extLst>
                <a:ext uri="{FF2B5EF4-FFF2-40B4-BE49-F238E27FC236}">
                  <a16:creationId xmlns:a16="http://schemas.microsoft.com/office/drawing/2014/main" id="{C6B81928-2CDF-440C-8907-3F5CB8067FEB}"/>
                </a:ext>
              </a:extLst>
            </p:cNvPr>
            <p:cNvSpPr/>
            <p:nvPr/>
          </p:nvSpPr>
          <p:spPr>
            <a:xfrm>
              <a:off x="1514157" y="40960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Elipse 58">
              <a:extLst>
                <a:ext uri="{FF2B5EF4-FFF2-40B4-BE49-F238E27FC236}">
                  <a16:creationId xmlns:a16="http://schemas.microsoft.com/office/drawing/2014/main" id="{5D28ED4C-87DC-4039-BF0B-3BA867FA13C3}"/>
                </a:ext>
              </a:extLst>
            </p:cNvPr>
            <p:cNvSpPr/>
            <p:nvPr/>
          </p:nvSpPr>
          <p:spPr>
            <a:xfrm>
              <a:off x="1666557" y="42484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D1B69DEB-A6A1-4319-80D8-067B0CEDD3AB}"/>
                </a:ext>
              </a:extLst>
            </p:cNvPr>
            <p:cNvSpPr/>
            <p:nvPr/>
          </p:nvSpPr>
          <p:spPr>
            <a:xfrm>
              <a:off x="1818957" y="44008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0FAD7CE0-5DBF-4299-A2DB-923325DC18A8}"/>
                </a:ext>
              </a:extLst>
            </p:cNvPr>
            <p:cNvSpPr/>
            <p:nvPr/>
          </p:nvSpPr>
          <p:spPr>
            <a:xfrm>
              <a:off x="2063498" y="433387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EC80D29C-2144-4CC1-A9C1-2EBD2B6ADAB3}"/>
                </a:ext>
              </a:extLst>
            </p:cNvPr>
            <p:cNvSpPr/>
            <p:nvPr/>
          </p:nvSpPr>
          <p:spPr>
            <a:xfrm>
              <a:off x="1490923" y="46397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Elipse 62">
              <a:extLst>
                <a:ext uri="{FF2B5EF4-FFF2-40B4-BE49-F238E27FC236}">
                  <a16:creationId xmlns:a16="http://schemas.microsoft.com/office/drawing/2014/main" id="{C2A9DBC4-8D5B-48EC-9215-D76C0D03004A}"/>
                </a:ext>
              </a:extLst>
            </p:cNvPr>
            <p:cNvSpPr/>
            <p:nvPr/>
          </p:nvSpPr>
          <p:spPr>
            <a:xfrm>
              <a:off x="1294457" y="44516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Elipse 63">
              <a:extLst>
                <a:ext uri="{FF2B5EF4-FFF2-40B4-BE49-F238E27FC236}">
                  <a16:creationId xmlns:a16="http://schemas.microsoft.com/office/drawing/2014/main" id="{577C9033-FF1E-4104-ADD2-7DAD3175AB17}"/>
                </a:ext>
              </a:extLst>
            </p:cNvPr>
            <p:cNvSpPr/>
            <p:nvPr/>
          </p:nvSpPr>
          <p:spPr>
            <a:xfrm>
              <a:off x="1294457" y="467464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Elipse 64">
              <a:extLst>
                <a:ext uri="{FF2B5EF4-FFF2-40B4-BE49-F238E27FC236}">
                  <a16:creationId xmlns:a16="http://schemas.microsoft.com/office/drawing/2014/main" id="{FF68726C-EB25-4540-A600-65A146E0DA63}"/>
                </a:ext>
              </a:extLst>
            </p:cNvPr>
            <p:cNvSpPr/>
            <p:nvPr/>
          </p:nvSpPr>
          <p:spPr>
            <a:xfrm>
              <a:off x="1521664" y="44325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Elipse 65">
              <a:extLst>
                <a:ext uri="{FF2B5EF4-FFF2-40B4-BE49-F238E27FC236}">
                  <a16:creationId xmlns:a16="http://schemas.microsoft.com/office/drawing/2014/main" id="{FC601CAD-5F47-4F09-81B9-D688946E728D}"/>
                </a:ext>
              </a:extLst>
            </p:cNvPr>
            <p:cNvSpPr/>
            <p:nvPr/>
          </p:nvSpPr>
          <p:spPr>
            <a:xfrm>
              <a:off x="1872614" y="40452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Elipse 66">
              <a:extLst>
                <a:ext uri="{FF2B5EF4-FFF2-40B4-BE49-F238E27FC236}">
                  <a16:creationId xmlns:a16="http://schemas.microsoft.com/office/drawing/2014/main" id="{EDCFB616-4D31-401C-A2EB-C02931FF1122}"/>
                </a:ext>
              </a:extLst>
            </p:cNvPr>
            <p:cNvSpPr/>
            <p:nvPr/>
          </p:nvSpPr>
          <p:spPr>
            <a:xfrm>
              <a:off x="1971357" y="455322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Elipse 67">
              <a:extLst>
                <a:ext uri="{FF2B5EF4-FFF2-40B4-BE49-F238E27FC236}">
                  <a16:creationId xmlns:a16="http://schemas.microsoft.com/office/drawing/2014/main" id="{C0873EAE-6A82-4F15-8A1A-36A3300BCA99}"/>
                </a:ext>
              </a:extLst>
            </p:cNvPr>
            <p:cNvSpPr/>
            <p:nvPr/>
          </p:nvSpPr>
          <p:spPr>
            <a:xfrm>
              <a:off x="1942848" y="428729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Elipse 68">
              <a:extLst>
                <a:ext uri="{FF2B5EF4-FFF2-40B4-BE49-F238E27FC236}">
                  <a16:creationId xmlns:a16="http://schemas.microsoft.com/office/drawing/2014/main" id="{B6181EF9-29E5-45B9-9311-3A0B5680C132}"/>
                </a:ext>
              </a:extLst>
            </p:cNvPr>
            <p:cNvSpPr/>
            <p:nvPr/>
          </p:nvSpPr>
          <p:spPr>
            <a:xfrm>
              <a:off x="1971357" y="38713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1" name="Elipse 70">
              <a:extLst>
                <a:ext uri="{FF2B5EF4-FFF2-40B4-BE49-F238E27FC236}">
                  <a16:creationId xmlns:a16="http://schemas.microsoft.com/office/drawing/2014/main" id="{1A78859A-0BB9-4726-9FE8-5F441968C183}"/>
                </a:ext>
              </a:extLst>
            </p:cNvPr>
            <p:cNvSpPr/>
            <p:nvPr/>
          </p:nvSpPr>
          <p:spPr>
            <a:xfrm>
              <a:off x="2123757" y="40237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2" name="Elipse 71">
              <a:extLst>
                <a:ext uri="{FF2B5EF4-FFF2-40B4-BE49-F238E27FC236}">
                  <a16:creationId xmlns:a16="http://schemas.microsoft.com/office/drawing/2014/main" id="{0409B94A-34F0-47EC-B2EC-9EAEC281CD2F}"/>
                </a:ext>
              </a:extLst>
            </p:cNvPr>
            <p:cNvSpPr/>
            <p:nvPr/>
          </p:nvSpPr>
          <p:spPr>
            <a:xfrm>
              <a:off x="2276157" y="4176172"/>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3" name="Elipse 72">
              <a:extLst>
                <a:ext uri="{FF2B5EF4-FFF2-40B4-BE49-F238E27FC236}">
                  <a16:creationId xmlns:a16="http://schemas.microsoft.com/office/drawing/2014/main" id="{ED366CCF-7743-4AAC-9D4B-512341F314E1}"/>
                </a:ext>
              </a:extLst>
            </p:cNvPr>
            <p:cNvSpPr/>
            <p:nvPr/>
          </p:nvSpPr>
          <p:spPr>
            <a:xfrm>
              <a:off x="2450782" y="4008701"/>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4" name="Elipse 73">
              <a:extLst>
                <a:ext uri="{FF2B5EF4-FFF2-40B4-BE49-F238E27FC236}">
                  <a16:creationId xmlns:a16="http://schemas.microsoft.com/office/drawing/2014/main" id="{101134B1-E01B-40A7-A8C2-1A3F5A492023}"/>
                </a:ext>
              </a:extLst>
            </p:cNvPr>
            <p:cNvSpPr/>
            <p:nvPr/>
          </p:nvSpPr>
          <p:spPr>
            <a:xfrm>
              <a:off x="2307907" y="3762315"/>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Elipse 74">
              <a:extLst>
                <a:ext uri="{FF2B5EF4-FFF2-40B4-BE49-F238E27FC236}">
                  <a16:creationId xmlns:a16="http://schemas.microsoft.com/office/drawing/2014/main" id="{839A1856-5C56-4258-B396-6914A8D3AABF}"/>
                </a:ext>
              </a:extLst>
            </p:cNvPr>
            <p:cNvSpPr/>
            <p:nvPr/>
          </p:nvSpPr>
          <p:spPr>
            <a:xfrm>
              <a:off x="2215898" y="3868197"/>
              <a:ext cx="63500" cy="635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77" name="Freeform 435">
            <a:extLst>
              <a:ext uri="{FF2B5EF4-FFF2-40B4-BE49-F238E27FC236}">
                <a16:creationId xmlns:a16="http://schemas.microsoft.com/office/drawing/2014/main" id="{E605BC63-25DB-4412-ABEF-AA595CFB1596}"/>
              </a:ext>
            </a:extLst>
          </p:cNvPr>
          <p:cNvSpPr/>
          <p:nvPr/>
        </p:nvSpPr>
        <p:spPr>
          <a:xfrm>
            <a:off x="8504720" y="2363525"/>
            <a:ext cx="1254938" cy="1254294"/>
          </a:xfrm>
          <a:custGeom>
            <a:avLst/>
            <a:gdLst/>
            <a:ahLst/>
            <a:cxnLst/>
            <a:rect l="l" t="t" r="r" b="b"/>
            <a:pathLst>
              <a:path w="432708" h="432707">
                <a:moveTo>
                  <a:pt x="216354" y="0"/>
                </a:moveTo>
                <a:cubicBezTo>
                  <a:pt x="255606" y="0"/>
                  <a:pt x="291806" y="9672"/>
                  <a:pt x="324953" y="29016"/>
                </a:cubicBezTo>
                <a:cubicBezTo>
                  <a:pt x="358101" y="48360"/>
                  <a:pt x="384347" y="74606"/>
                  <a:pt x="403692" y="107754"/>
                </a:cubicBezTo>
                <a:cubicBezTo>
                  <a:pt x="423036" y="140902"/>
                  <a:pt x="432708" y="177102"/>
                  <a:pt x="432708" y="216353"/>
                </a:cubicBezTo>
                <a:cubicBezTo>
                  <a:pt x="432708" y="255605"/>
                  <a:pt x="423036" y="291805"/>
                  <a:pt x="403692" y="324953"/>
                </a:cubicBezTo>
                <a:cubicBezTo>
                  <a:pt x="384347" y="358101"/>
                  <a:pt x="358101" y="384347"/>
                  <a:pt x="324953" y="403691"/>
                </a:cubicBezTo>
                <a:cubicBezTo>
                  <a:pt x="291806" y="423035"/>
                  <a:pt x="255606" y="432707"/>
                  <a:pt x="216354" y="432707"/>
                </a:cubicBezTo>
                <a:cubicBezTo>
                  <a:pt x="177102" y="432707"/>
                  <a:pt x="140903" y="423035"/>
                  <a:pt x="107755" y="403691"/>
                </a:cubicBezTo>
                <a:cubicBezTo>
                  <a:pt x="74607" y="384347"/>
                  <a:pt x="48361" y="358101"/>
                  <a:pt x="29017" y="324953"/>
                </a:cubicBezTo>
                <a:cubicBezTo>
                  <a:pt x="9673" y="291805"/>
                  <a:pt x="0" y="255605"/>
                  <a:pt x="0" y="216353"/>
                </a:cubicBezTo>
                <a:cubicBezTo>
                  <a:pt x="0" y="177102"/>
                  <a:pt x="9673" y="140902"/>
                  <a:pt x="29017" y="107754"/>
                </a:cubicBezTo>
                <a:cubicBezTo>
                  <a:pt x="48361" y="74606"/>
                  <a:pt x="74607" y="48360"/>
                  <a:pt x="107755" y="29016"/>
                </a:cubicBezTo>
                <a:cubicBezTo>
                  <a:pt x="140903" y="9672"/>
                  <a:pt x="177102" y="0"/>
                  <a:pt x="216354" y="0"/>
                </a:cubicBezTo>
                <a:close/>
                <a:moveTo>
                  <a:pt x="318333" y="127051"/>
                </a:moveTo>
                <a:cubicBezTo>
                  <a:pt x="313450" y="127051"/>
                  <a:pt x="309225" y="128836"/>
                  <a:pt x="305656" y="132404"/>
                </a:cubicBezTo>
                <a:lnTo>
                  <a:pt x="190718" y="247060"/>
                </a:lnTo>
                <a:lnTo>
                  <a:pt x="127052" y="183393"/>
                </a:lnTo>
                <a:cubicBezTo>
                  <a:pt x="123483" y="179825"/>
                  <a:pt x="119258" y="178041"/>
                  <a:pt x="114375" y="178041"/>
                </a:cubicBezTo>
                <a:cubicBezTo>
                  <a:pt x="109492" y="178041"/>
                  <a:pt x="105266" y="179825"/>
                  <a:pt x="101698" y="183393"/>
                </a:cubicBezTo>
                <a:lnTo>
                  <a:pt x="76062" y="208747"/>
                </a:lnTo>
                <a:cubicBezTo>
                  <a:pt x="72682" y="212128"/>
                  <a:pt x="70991" y="216447"/>
                  <a:pt x="70991" y="221706"/>
                </a:cubicBezTo>
                <a:cubicBezTo>
                  <a:pt x="70991" y="226777"/>
                  <a:pt x="72682" y="231002"/>
                  <a:pt x="76062" y="234383"/>
                </a:cubicBezTo>
                <a:lnTo>
                  <a:pt x="178041" y="336362"/>
                </a:lnTo>
                <a:cubicBezTo>
                  <a:pt x="181610" y="339931"/>
                  <a:pt x="185835" y="341715"/>
                  <a:pt x="190718" y="341715"/>
                </a:cubicBezTo>
                <a:cubicBezTo>
                  <a:pt x="195789" y="341715"/>
                  <a:pt x="200109" y="339931"/>
                  <a:pt x="203677" y="336362"/>
                </a:cubicBezTo>
                <a:lnTo>
                  <a:pt x="356646" y="183393"/>
                </a:lnTo>
                <a:cubicBezTo>
                  <a:pt x="360026" y="180013"/>
                  <a:pt x="361717" y="175787"/>
                  <a:pt x="361717" y="170716"/>
                </a:cubicBezTo>
                <a:cubicBezTo>
                  <a:pt x="361717" y="165458"/>
                  <a:pt x="360026" y="161138"/>
                  <a:pt x="356646" y="157758"/>
                </a:cubicBezTo>
                <a:lnTo>
                  <a:pt x="331010" y="132404"/>
                </a:lnTo>
                <a:cubicBezTo>
                  <a:pt x="327442" y="128836"/>
                  <a:pt x="323216" y="127051"/>
                  <a:pt x="318333" y="12705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8" name="Freeform 288">
            <a:extLst>
              <a:ext uri="{FF2B5EF4-FFF2-40B4-BE49-F238E27FC236}">
                <a16:creationId xmlns:a16="http://schemas.microsoft.com/office/drawing/2014/main" id="{8A8941D4-EA33-4D30-AAD3-8DBDA489DFB2}"/>
              </a:ext>
            </a:extLst>
          </p:cNvPr>
          <p:cNvSpPr/>
          <p:nvPr/>
        </p:nvSpPr>
        <p:spPr>
          <a:xfrm>
            <a:off x="5794757" y="2357447"/>
            <a:ext cx="1061390" cy="106084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Freeform 582">
            <a:extLst>
              <a:ext uri="{FF2B5EF4-FFF2-40B4-BE49-F238E27FC236}">
                <a16:creationId xmlns:a16="http://schemas.microsoft.com/office/drawing/2014/main" id="{1F86E782-C452-4509-8B1A-AF2CCE63C0B2}"/>
              </a:ext>
            </a:extLst>
          </p:cNvPr>
          <p:cNvSpPr/>
          <p:nvPr/>
        </p:nvSpPr>
        <p:spPr>
          <a:xfrm>
            <a:off x="5797567" y="5192703"/>
            <a:ext cx="1156314" cy="105995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4847651" y="2920117"/>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7567563" y="2968719"/>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81">
            <a:extLst>
              <a:ext uri="{FF2B5EF4-FFF2-40B4-BE49-F238E27FC236}">
                <a16:creationId xmlns:a16="http://schemas.microsoft.com/office/drawing/2014/main" id="{AEFF2AE8-7A67-4F7E-A03E-7F2AA29CEC92}"/>
              </a:ext>
            </a:extLst>
          </p:cNvPr>
          <p:cNvCxnSpPr>
            <a:cxnSpLocks/>
          </p:cNvCxnSpPr>
          <p:nvPr/>
        </p:nvCxnSpPr>
        <p:spPr>
          <a:xfrm>
            <a:off x="9141101" y="4611283"/>
            <a:ext cx="0" cy="1243417"/>
          </a:xfrm>
          <a:prstGeom prst="straightConnector1">
            <a:avLst/>
          </a:prstGeom>
          <a:ln w="76200">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5" name="Conector recto de flecha 84">
            <a:extLst>
              <a:ext uri="{FF2B5EF4-FFF2-40B4-BE49-F238E27FC236}">
                <a16:creationId xmlns:a16="http://schemas.microsoft.com/office/drawing/2014/main" id="{ADDE984B-982E-4625-98E4-D9039A558A52}"/>
              </a:ext>
            </a:extLst>
          </p:cNvPr>
          <p:cNvCxnSpPr>
            <a:cxnSpLocks/>
          </p:cNvCxnSpPr>
          <p:nvPr/>
        </p:nvCxnSpPr>
        <p:spPr>
          <a:xfrm flipH="1">
            <a:off x="7444208" y="5819975"/>
            <a:ext cx="1696893" cy="0"/>
          </a:xfrm>
          <a:prstGeom prst="straightConnector1">
            <a:avLst/>
          </a:prstGeom>
          <a:ln w="76200">
            <a:solidFill>
              <a:schemeClr val="bg1">
                <a:lumMod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88" name="Conector recto de flecha 87">
            <a:extLst>
              <a:ext uri="{FF2B5EF4-FFF2-40B4-BE49-F238E27FC236}">
                <a16:creationId xmlns:a16="http://schemas.microsoft.com/office/drawing/2014/main" id="{5E429BC5-14F3-4F62-901D-6A397C9383AA}"/>
              </a:ext>
            </a:extLst>
          </p:cNvPr>
          <p:cNvCxnSpPr>
            <a:cxnSpLocks/>
          </p:cNvCxnSpPr>
          <p:nvPr/>
        </p:nvCxnSpPr>
        <p:spPr>
          <a:xfrm>
            <a:off x="3660102" y="5819975"/>
            <a:ext cx="1490449" cy="0"/>
          </a:xfrm>
          <a:prstGeom prst="straightConnector1">
            <a:avLst/>
          </a:prstGeom>
          <a:ln w="76200">
            <a:solidFill>
              <a:schemeClr val="bg1">
                <a:lumMod val="50000"/>
              </a:schemeClr>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1" name="Conector recto de flecha 90">
            <a:extLst>
              <a:ext uri="{FF2B5EF4-FFF2-40B4-BE49-F238E27FC236}">
                <a16:creationId xmlns:a16="http://schemas.microsoft.com/office/drawing/2014/main" id="{93FA3AF4-FC5D-44D0-830D-CDFF9E059BCF}"/>
              </a:ext>
            </a:extLst>
          </p:cNvPr>
          <p:cNvCxnSpPr>
            <a:cxnSpLocks/>
          </p:cNvCxnSpPr>
          <p:nvPr/>
        </p:nvCxnSpPr>
        <p:spPr>
          <a:xfrm flipV="1">
            <a:off x="3688743" y="4708482"/>
            <a:ext cx="0" cy="1084299"/>
          </a:xfrm>
          <a:prstGeom prst="straightConnector1">
            <a:avLst/>
          </a:prstGeom>
          <a:ln w="76200">
            <a:solidFill>
              <a:schemeClr val="bg1">
                <a:lumMod val="50000"/>
              </a:schemeClr>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dirty="0"/>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dirty="0"/>
              <a:t>+ Examinar F-Test</a:t>
            </a:r>
          </a:p>
          <a:p>
            <a:pPr algn="ctr"/>
            <a:r>
              <a:rPr lang="es-CO" dirty="0"/>
              <a:t>+ R2 ajustado – Recordar que R2 normal puede ser engañoso debido a que siempre crece entre mas variables pongamos.</a:t>
            </a:r>
          </a:p>
          <a:p>
            <a:pPr algn="ctr"/>
            <a:r>
              <a:rPr lang="es-CO" dirty="0">
                <a:solidFill>
                  <a:srgbClr val="FF0000"/>
                </a:solidFill>
              </a:rPr>
              <a:t>+ </a:t>
            </a:r>
            <a:r>
              <a:rPr lang="es-CO" dirty="0" err="1">
                <a:solidFill>
                  <a:srgbClr val="FF0000"/>
                </a:solidFill>
              </a:rPr>
              <a:t>Coefficiente</a:t>
            </a:r>
            <a:r>
              <a:rPr lang="es-CO" dirty="0">
                <a:solidFill>
                  <a:srgbClr val="FF0000"/>
                </a:solidFill>
              </a:rPr>
              <a:t> </a:t>
            </a:r>
            <a:r>
              <a:rPr lang="es-CO" dirty="0" err="1">
                <a:solidFill>
                  <a:srgbClr val="FF0000"/>
                </a:solidFill>
              </a:rPr>
              <a:t>of</a:t>
            </a:r>
            <a:r>
              <a:rPr lang="es-CO" dirty="0">
                <a:solidFill>
                  <a:srgbClr val="FF0000"/>
                </a:solidFill>
              </a:rPr>
              <a:t> </a:t>
            </a:r>
            <a:r>
              <a:rPr lang="es-CO" dirty="0" err="1">
                <a:solidFill>
                  <a:srgbClr val="FF0000"/>
                </a:solidFill>
              </a:rPr>
              <a:t>variation</a:t>
            </a:r>
            <a:r>
              <a:rPr lang="es-CO" dirty="0">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dirty="0"/>
              <a:t>+ Verificación de </a:t>
            </a:r>
            <a:r>
              <a:rPr lang="es-CO" dirty="0" err="1"/>
              <a:t>Outliers</a:t>
            </a:r>
            <a:r>
              <a:rPr lang="es-CO" dirty="0"/>
              <a:t> y puntos de </a:t>
            </a:r>
            <a:r>
              <a:rPr lang="es-CO" dirty="0" err="1"/>
              <a:t>influecia</a:t>
            </a:r>
            <a:r>
              <a:rPr lang="es-CO" dirty="0"/>
              <a:t>.</a:t>
            </a:r>
          </a:p>
          <a:p>
            <a:pPr algn="ctr"/>
            <a:endParaRPr lang="es-CO" dirty="0">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6531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dirty="0"/>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dirty="0"/>
              <a:t>+ Examinar F-Test</a:t>
            </a:r>
          </a:p>
          <a:p>
            <a:pPr algn="ctr"/>
            <a:r>
              <a:rPr lang="es-CO" dirty="0"/>
              <a:t>+ R2 ajustado – Recordar que R2 normal puede ser engañoso debido a que siempre crece entre mas variables pongamos.</a:t>
            </a:r>
          </a:p>
          <a:p>
            <a:pPr algn="ctr"/>
            <a:r>
              <a:rPr lang="es-CO" dirty="0">
                <a:solidFill>
                  <a:srgbClr val="FF0000"/>
                </a:solidFill>
              </a:rPr>
              <a:t>+ </a:t>
            </a:r>
            <a:r>
              <a:rPr lang="es-CO" dirty="0" err="1">
                <a:solidFill>
                  <a:srgbClr val="FF0000"/>
                </a:solidFill>
              </a:rPr>
              <a:t>Coefficiente</a:t>
            </a:r>
            <a:r>
              <a:rPr lang="es-CO" dirty="0">
                <a:solidFill>
                  <a:srgbClr val="FF0000"/>
                </a:solidFill>
              </a:rPr>
              <a:t> </a:t>
            </a:r>
            <a:r>
              <a:rPr lang="es-CO" dirty="0" err="1">
                <a:solidFill>
                  <a:srgbClr val="FF0000"/>
                </a:solidFill>
              </a:rPr>
              <a:t>of</a:t>
            </a:r>
            <a:r>
              <a:rPr lang="es-CO" dirty="0">
                <a:solidFill>
                  <a:srgbClr val="FF0000"/>
                </a:solidFill>
              </a:rPr>
              <a:t> </a:t>
            </a:r>
            <a:r>
              <a:rPr lang="es-CO" dirty="0" err="1">
                <a:solidFill>
                  <a:srgbClr val="FF0000"/>
                </a:solidFill>
              </a:rPr>
              <a:t>variation</a:t>
            </a:r>
            <a:r>
              <a:rPr lang="es-CO" dirty="0">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dirty="0"/>
              <a:t>+ Verificación de </a:t>
            </a:r>
            <a:r>
              <a:rPr lang="es-CO" dirty="0" err="1"/>
              <a:t>Outliers</a:t>
            </a:r>
            <a:r>
              <a:rPr lang="es-CO" dirty="0"/>
              <a:t> y puntos de </a:t>
            </a:r>
            <a:r>
              <a:rPr lang="es-CO" dirty="0" err="1"/>
              <a:t>influecia</a:t>
            </a:r>
            <a:r>
              <a:rPr lang="es-CO" dirty="0"/>
              <a:t>.</a:t>
            </a:r>
          </a:p>
          <a:p>
            <a:pPr algn="ctr"/>
            <a:endParaRPr lang="es-CO" dirty="0">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439477" cy="523220"/>
          </a:xfrm>
          <a:prstGeom prst="rect">
            <a:avLst/>
          </a:prstGeom>
          <a:solidFill>
            <a:schemeClr val="bg1">
              <a:lumMod val="85000"/>
            </a:schemeClr>
          </a:solidFill>
        </p:spPr>
        <p:txBody>
          <a:bodyPr wrap="square" rtlCol="0">
            <a:spAutoFit/>
          </a:bodyPr>
          <a:lstStyle/>
          <a:p>
            <a:pPr algn="ctr"/>
            <a:endParaRPr lang="es-CO" sz="2800" dirty="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dirty="0">
                <a:solidFill>
                  <a:schemeClr val="bg1"/>
                </a:solidFill>
              </a:rPr>
              <a:t>1. Ejecución de Modelo RLM</a:t>
            </a:r>
          </a:p>
        </p:txBody>
      </p:sp>
      <p:sp>
        <p:nvSpPr>
          <p:cNvPr id="117" name="CuadroTexto 116">
            <a:extLst>
              <a:ext uri="{FF2B5EF4-FFF2-40B4-BE49-F238E27FC236}">
                <a16:creationId xmlns:a16="http://schemas.microsoft.com/office/drawing/2014/main" id="{7FD6BCD4-1374-4C4C-BFD3-FBEAA1F5A8C3}"/>
              </a:ext>
            </a:extLst>
          </p:cNvPr>
          <p:cNvSpPr txBox="1"/>
          <p:nvPr/>
        </p:nvSpPr>
        <p:spPr>
          <a:xfrm>
            <a:off x="6697149" y="2884714"/>
            <a:ext cx="5494851" cy="707886"/>
          </a:xfrm>
          <a:prstGeom prst="rect">
            <a:avLst/>
          </a:prstGeom>
          <a:noFill/>
        </p:spPr>
        <p:txBody>
          <a:bodyPr wrap="square" rtlCol="0">
            <a:spAutoFit/>
          </a:bodyPr>
          <a:lstStyle/>
          <a:p>
            <a:pPr algn="ctr"/>
            <a:r>
              <a:rPr lang="es-CO" sz="2000" dirty="0">
                <a:solidFill>
                  <a:schemeClr val="bg1">
                    <a:lumMod val="50000"/>
                  </a:schemeClr>
                </a:solidFill>
              </a:rPr>
              <a:t>Referencias </a:t>
            </a:r>
          </a:p>
          <a:p>
            <a:pPr algn="ctr"/>
            <a:r>
              <a:rPr lang="es-CO" sz="2000" dirty="0">
                <a:solidFill>
                  <a:schemeClr val="bg1">
                    <a:lumMod val="50000"/>
                  </a:schemeClr>
                </a:solidFill>
              </a:rPr>
              <a:t>Demanda Recurrente y Demanda intermitente.</a:t>
            </a:r>
          </a:p>
        </p:txBody>
      </p:sp>
      <p:sp>
        <p:nvSpPr>
          <p:cNvPr id="119" name="CuadroTexto 118">
            <a:extLst>
              <a:ext uri="{FF2B5EF4-FFF2-40B4-BE49-F238E27FC236}">
                <a16:creationId xmlns:a16="http://schemas.microsoft.com/office/drawing/2014/main" id="{EED629F6-8B23-4F4A-A09D-2EF007B0E18D}"/>
              </a:ext>
            </a:extLst>
          </p:cNvPr>
          <p:cNvSpPr txBox="1"/>
          <p:nvPr/>
        </p:nvSpPr>
        <p:spPr>
          <a:xfrm>
            <a:off x="6289661" y="2504281"/>
            <a:ext cx="5902339" cy="523220"/>
          </a:xfrm>
          <a:prstGeom prst="rect">
            <a:avLst/>
          </a:prstGeom>
          <a:noFill/>
        </p:spPr>
        <p:txBody>
          <a:bodyPr wrap="square" rtlCol="0">
            <a:spAutoFit/>
          </a:bodyPr>
          <a:lstStyle/>
          <a:p>
            <a:r>
              <a:rPr lang="es-CO" sz="2800" dirty="0">
                <a:solidFill>
                  <a:srgbClr val="0070C0"/>
                </a:solidFill>
              </a:rPr>
              <a:t>A. Categorización de Referencias.</a:t>
            </a:r>
          </a:p>
        </p:txBody>
      </p:sp>
      <p:sp>
        <p:nvSpPr>
          <p:cNvPr id="121" name="CuadroTexto 120">
            <a:extLst>
              <a:ext uri="{FF2B5EF4-FFF2-40B4-BE49-F238E27FC236}">
                <a16:creationId xmlns:a16="http://schemas.microsoft.com/office/drawing/2014/main" id="{2B40DC1C-95A0-480B-8779-4B39D57C46FE}"/>
              </a:ext>
            </a:extLst>
          </p:cNvPr>
          <p:cNvSpPr txBox="1"/>
          <p:nvPr/>
        </p:nvSpPr>
        <p:spPr>
          <a:xfrm>
            <a:off x="12130557" y="2426944"/>
            <a:ext cx="3849757" cy="646331"/>
          </a:xfrm>
          <a:prstGeom prst="rect">
            <a:avLst/>
          </a:prstGeom>
          <a:noFill/>
        </p:spPr>
        <p:txBody>
          <a:bodyPr wrap="square" rtlCol="0">
            <a:spAutoFit/>
          </a:bodyPr>
          <a:lstStyle/>
          <a:p>
            <a:pPr algn="ctr"/>
            <a:r>
              <a:rPr lang="es-CO" dirty="0">
                <a:solidFill>
                  <a:srgbClr val="FF0000"/>
                </a:solidFill>
              </a:rPr>
              <a:t>Estudio de numero de días con demanda diferente de cero.</a:t>
            </a:r>
          </a:p>
        </p:txBody>
      </p:sp>
      <p:sp>
        <p:nvSpPr>
          <p:cNvPr id="122" name="CuadroTexto 121">
            <a:extLst>
              <a:ext uri="{FF2B5EF4-FFF2-40B4-BE49-F238E27FC236}">
                <a16:creationId xmlns:a16="http://schemas.microsoft.com/office/drawing/2014/main" id="{AC876BFE-0D90-4F21-A1A1-B7CC1BD3CDD3}"/>
              </a:ext>
            </a:extLst>
          </p:cNvPr>
          <p:cNvSpPr txBox="1"/>
          <p:nvPr/>
        </p:nvSpPr>
        <p:spPr>
          <a:xfrm>
            <a:off x="6289661" y="3532988"/>
            <a:ext cx="5883646" cy="523220"/>
          </a:xfrm>
          <a:prstGeom prst="rect">
            <a:avLst/>
          </a:prstGeom>
          <a:noFill/>
        </p:spPr>
        <p:txBody>
          <a:bodyPr wrap="square" rtlCol="0">
            <a:spAutoFit/>
          </a:bodyPr>
          <a:lstStyle/>
          <a:p>
            <a:r>
              <a:rPr lang="es-CO" sz="2800" dirty="0">
                <a:solidFill>
                  <a:srgbClr val="0070C0"/>
                </a:solidFill>
              </a:rPr>
              <a:t>B. Generación de matriz de covariables.</a:t>
            </a:r>
          </a:p>
        </p:txBody>
      </p:sp>
      <p:sp>
        <p:nvSpPr>
          <p:cNvPr id="123" name="CuadroTexto 122">
            <a:extLst>
              <a:ext uri="{FF2B5EF4-FFF2-40B4-BE49-F238E27FC236}">
                <a16:creationId xmlns:a16="http://schemas.microsoft.com/office/drawing/2014/main" id="{210447C1-4680-4357-81DB-5AE6E99E93E0}"/>
              </a:ext>
            </a:extLst>
          </p:cNvPr>
          <p:cNvSpPr txBox="1"/>
          <p:nvPr/>
        </p:nvSpPr>
        <p:spPr>
          <a:xfrm>
            <a:off x="6697149" y="4028570"/>
            <a:ext cx="5139251" cy="400110"/>
          </a:xfrm>
          <a:prstGeom prst="rect">
            <a:avLst/>
          </a:prstGeom>
          <a:noFill/>
        </p:spPr>
        <p:txBody>
          <a:bodyPr wrap="square" rtlCol="0">
            <a:spAutoFit/>
          </a:bodyPr>
          <a:lstStyle/>
          <a:p>
            <a:r>
              <a:rPr lang="es-CO" sz="2000" dirty="0">
                <a:solidFill>
                  <a:schemeClr val="bg1">
                    <a:lumMod val="50000"/>
                  </a:schemeClr>
                </a:solidFill>
              </a:rPr>
              <a:t>Compuesta por 139 Variables inicialmente.</a:t>
            </a:r>
          </a:p>
        </p:txBody>
      </p:sp>
      <p:sp>
        <p:nvSpPr>
          <p:cNvPr id="124" name="CuadroTexto 123">
            <a:extLst>
              <a:ext uri="{FF2B5EF4-FFF2-40B4-BE49-F238E27FC236}">
                <a16:creationId xmlns:a16="http://schemas.microsoft.com/office/drawing/2014/main" id="{76A861C1-24F5-4F1D-807D-A50B10B39AAE}"/>
              </a:ext>
            </a:extLst>
          </p:cNvPr>
          <p:cNvSpPr txBox="1"/>
          <p:nvPr/>
        </p:nvSpPr>
        <p:spPr>
          <a:xfrm>
            <a:off x="6302361" y="4573485"/>
            <a:ext cx="6007101" cy="523220"/>
          </a:xfrm>
          <a:prstGeom prst="rect">
            <a:avLst/>
          </a:prstGeom>
          <a:noFill/>
        </p:spPr>
        <p:txBody>
          <a:bodyPr wrap="square" rtlCol="0">
            <a:spAutoFit/>
          </a:bodyPr>
          <a:lstStyle/>
          <a:p>
            <a:r>
              <a:rPr lang="es-CO" sz="2800" dirty="0">
                <a:solidFill>
                  <a:srgbClr val="0070C0"/>
                </a:solidFill>
              </a:rPr>
              <a:t>C. División BD en Entrenamiento y test</a:t>
            </a:r>
          </a:p>
        </p:txBody>
      </p:sp>
      <p:sp>
        <p:nvSpPr>
          <p:cNvPr id="126" name="CuadroTexto 125">
            <a:extLst>
              <a:ext uri="{FF2B5EF4-FFF2-40B4-BE49-F238E27FC236}">
                <a16:creationId xmlns:a16="http://schemas.microsoft.com/office/drawing/2014/main" id="{3F0296FF-CCDC-4631-8A66-93E06F2CB8D8}"/>
              </a:ext>
            </a:extLst>
          </p:cNvPr>
          <p:cNvSpPr txBox="1"/>
          <p:nvPr/>
        </p:nvSpPr>
        <p:spPr>
          <a:xfrm>
            <a:off x="12415967" y="3934562"/>
            <a:ext cx="3849757" cy="923330"/>
          </a:xfrm>
          <a:prstGeom prst="rect">
            <a:avLst/>
          </a:prstGeom>
          <a:noFill/>
        </p:spPr>
        <p:txBody>
          <a:bodyPr wrap="square" rtlCol="0">
            <a:spAutoFit/>
          </a:bodyPr>
          <a:lstStyle/>
          <a:p>
            <a:pPr algn="ctr"/>
            <a:r>
              <a:rPr lang="es-CO" dirty="0">
                <a:solidFill>
                  <a:srgbClr val="FF0000"/>
                </a:solidFill>
              </a:rPr>
              <a:t>Poner oculta una </a:t>
            </a:r>
            <a:r>
              <a:rPr lang="es-CO" dirty="0" err="1">
                <a:solidFill>
                  <a:srgbClr val="FF0000"/>
                </a:solidFill>
              </a:rPr>
              <a:t>referenicas</a:t>
            </a:r>
            <a:r>
              <a:rPr lang="es-CO" dirty="0">
                <a:solidFill>
                  <a:srgbClr val="FF0000"/>
                </a:solidFill>
              </a:rPr>
              <a:t> corrida con todas las variables y ver su resultado.</a:t>
            </a:r>
          </a:p>
        </p:txBody>
      </p:sp>
      <p:sp>
        <p:nvSpPr>
          <p:cNvPr id="127" name="CuadroTexto 126">
            <a:extLst>
              <a:ext uri="{FF2B5EF4-FFF2-40B4-BE49-F238E27FC236}">
                <a16:creationId xmlns:a16="http://schemas.microsoft.com/office/drawing/2014/main" id="{975C2A4F-848E-4C8D-8319-3A8ABC3913B0}"/>
              </a:ext>
            </a:extLst>
          </p:cNvPr>
          <p:cNvSpPr txBox="1"/>
          <p:nvPr/>
        </p:nvSpPr>
        <p:spPr>
          <a:xfrm>
            <a:off x="12235193" y="3009772"/>
            <a:ext cx="4211307" cy="923330"/>
          </a:xfrm>
          <a:prstGeom prst="rect">
            <a:avLst/>
          </a:prstGeom>
          <a:noFill/>
        </p:spPr>
        <p:txBody>
          <a:bodyPr wrap="square" rtlCol="0">
            <a:spAutoFit/>
          </a:bodyPr>
          <a:lstStyle/>
          <a:p>
            <a:pPr algn="ctr"/>
            <a:r>
              <a:rPr lang="es-CO" dirty="0">
                <a:solidFill>
                  <a:srgbClr val="FF0000"/>
                </a:solidFill>
              </a:rPr>
              <a:t>Poner ejemplo de una referencia del estudio con Demanda Intermitente y otra reiterativa</a:t>
            </a:r>
          </a:p>
        </p:txBody>
      </p:sp>
      <p:sp>
        <p:nvSpPr>
          <p:cNvPr id="128" name="CuadroTexto 127">
            <a:extLst>
              <a:ext uri="{FF2B5EF4-FFF2-40B4-BE49-F238E27FC236}">
                <a16:creationId xmlns:a16="http://schemas.microsoft.com/office/drawing/2014/main" id="{B36246EC-9A22-4F05-A58B-5AA70BE44B32}"/>
              </a:ext>
            </a:extLst>
          </p:cNvPr>
          <p:cNvSpPr txBox="1"/>
          <p:nvPr/>
        </p:nvSpPr>
        <p:spPr>
          <a:xfrm>
            <a:off x="6280314" y="5615787"/>
            <a:ext cx="5902339" cy="954107"/>
          </a:xfrm>
          <a:prstGeom prst="rect">
            <a:avLst/>
          </a:prstGeom>
          <a:noFill/>
        </p:spPr>
        <p:txBody>
          <a:bodyPr wrap="square" rtlCol="0">
            <a:spAutoFit/>
          </a:bodyPr>
          <a:lstStyle/>
          <a:p>
            <a:r>
              <a:rPr lang="es-CO" sz="2800" dirty="0">
                <a:solidFill>
                  <a:srgbClr val="0070C0"/>
                </a:solidFill>
              </a:rPr>
              <a:t>D. Ejecución del modelo para cada categoría de referencias.</a:t>
            </a:r>
          </a:p>
        </p:txBody>
      </p:sp>
      <p:sp>
        <p:nvSpPr>
          <p:cNvPr id="7" name="Rectángulo 6">
            <a:extLst>
              <a:ext uri="{FF2B5EF4-FFF2-40B4-BE49-F238E27FC236}">
                <a16:creationId xmlns:a16="http://schemas.microsoft.com/office/drawing/2014/main" id="{8CDAFEAA-E201-42B0-A95A-217CFC15529C}"/>
              </a:ext>
            </a:extLst>
          </p:cNvPr>
          <p:cNvSpPr/>
          <p:nvPr/>
        </p:nvSpPr>
        <p:spPr>
          <a:xfrm>
            <a:off x="6576350" y="4994993"/>
            <a:ext cx="6345217" cy="646331"/>
          </a:xfrm>
          <a:prstGeom prst="rect">
            <a:avLst/>
          </a:prstGeom>
        </p:spPr>
        <p:txBody>
          <a:bodyPr wrap="square">
            <a:spAutoFit/>
          </a:bodyPr>
          <a:lstStyle/>
          <a:p>
            <a:r>
              <a:rPr lang="es-CO" dirty="0">
                <a:solidFill>
                  <a:schemeClr val="bg1">
                    <a:lumMod val="50000"/>
                  </a:schemeClr>
                </a:solidFill>
              </a:rPr>
              <a:t>Entrenamiento: Marzos Históricos desde 2011 hasta 2015.</a:t>
            </a:r>
          </a:p>
          <a:p>
            <a:r>
              <a:rPr lang="es-CO" dirty="0">
                <a:solidFill>
                  <a:schemeClr val="bg1">
                    <a:lumMod val="50000"/>
                  </a:schemeClr>
                </a:solidFill>
              </a:rPr>
              <a:t>Test: Primeros 28 días de Marzo 2016.</a:t>
            </a:r>
          </a:p>
        </p:txBody>
      </p:sp>
    </p:spTree>
    <p:extLst>
      <p:ext uri="{BB962C8B-B14F-4D97-AF65-F5344CB8AC3E}">
        <p14:creationId xmlns:p14="http://schemas.microsoft.com/office/powerpoint/2010/main" val="472428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43">
            <a:extLst>
              <a:ext uri="{FF2B5EF4-FFF2-40B4-BE49-F238E27FC236}">
                <a16:creationId xmlns:a16="http://schemas.microsoft.com/office/drawing/2014/main" id="{E9A84796-CAE4-49EB-9E23-297812E34D1D}"/>
              </a:ext>
            </a:extLst>
          </p:cNvPr>
          <p:cNvSpPr/>
          <p:nvPr/>
        </p:nvSpPr>
        <p:spPr>
          <a:xfrm>
            <a:off x="-13252" y="2976477"/>
            <a:ext cx="4747866" cy="954107"/>
          </a:xfrm>
          <a:prstGeom prst="rect">
            <a:avLst/>
          </a:prstGeom>
          <a:solidFill>
            <a:schemeClr val="bg1">
              <a:lumMod val="85000"/>
            </a:schemeClr>
          </a:solidFill>
        </p:spPr>
        <p:txBody>
          <a:bodyPr wrap="square">
            <a:spAutoFit/>
          </a:bodyPr>
          <a:lstStyle/>
          <a:p>
            <a:r>
              <a:rPr lang="es-CO" sz="2800" dirty="0">
                <a:solidFill>
                  <a:schemeClr val="bg1"/>
                </a:solidFill>
              </a:rPr>
              <a:t>2. Interpretación de resultados y cumplimiento de supuestos</a:t>
            </a:r>
          </a:p>
        </p:txBody>
      </p:sp>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dirty="0"/>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dirty="0"/>
              <a:t>+ Examinar F-Test</a:t>
            </a:r>
          </a:p>
          <a:p>
            <a:pPr algn="ctr"/>
            <a:r>
              <a:rPr lang="es-CO" dirty="0"/>
              <a:t>+ R2 ajustado – Recordar que R2 normal puede ser engañoso debido a que siempre crece entre mas variables pongamos.</a:t>
            </a:r>
          </a:p>
          <a:p>
            <a:pPr algn="ctr"/>
            <a:r>
              <a:rPr lang="es-CO" dirty="0">
                <a:solidFill>
                  <a:srgbClr val="FF0000"/>
                </a:solidFill>
              </a:rPr>
              <a:t>+ </a:t>
            </a:r>
            <a:r>
              <a:rPr lang="es-CO" dirty="0" err="1">
                <a:solidFill>
                  <a:srgbClr val="FF0000"/>
                </a:solidFill>
              </a:rPr>
              <a:t>Coefficiente</a:t>
            </a:r>
            <a:r>
              <a:rPr lang="es-CO" dirty="0">
                <a:solidFill>
                  <a:srgbClr val="FF0000"/>
                </a:solidFill>
              </a:rPr>
              <a:t> </a:t>
            </a:r>
            <a:r>
              <a:rPr lang="es-CO" dirty="0" err="1">
                <a:solidFill>
                  <a:srgbClr val="FF0000"/>
                </a:solidFill>
              </a:rPr>
              <a:t>of</a:t>
            </a:r>
            <a:r>
              <a:rPr lang="es-CO" dirty="0">
                <a:solidFill>
                  <a:srgbClr val="FF0000"/>
                </a:solidFill>
              </a:rPr>
              <a:t> </a:t>
            </a:r>
            <a:r>
              <a:rPr lang="es-CO" dirty="0" err="1">
                <a:solidFill>
                  <a:srgbClr val="FF0000"/>
                </a:solidFill>
              </a:rPr>
              <a:t>variation</a:t>
            </a:r>
            <a:r>
              <a:rPr lang="es-CO" dirty="0">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dirty="0"/>
              <a:t>+ Verificación de </a:t>
            </a:r>
            <a:r>
              <a:rPr lang="es-CO" dirty="0" err="1"/>
              <a:t>Outliers</a:t>
            </a:r>
            <a:r>
              <a:rPr lang="es-CO" dirty="0"/>
              <a:t> y puntos de </a:t>
            </a:r>
            <a:r>
              <a:rPr lang="es-CO" dirty="0" err="1"/>
              <a:t>influecia</a:t>
            </a:r>
            <a:r>
              <a:rPr lang="es-CO" dirty="0"/>
              <a:t>.</a:t>
            </a:r>
          </a:p>
          <a:p>
            <a:pPr algn="ctr"/>
            <a:endParaRPr lang="es-CO" dirty="0">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dirty="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dirty="0">
                <a:solidFill>
                  <a:schemeClr val="bg1"/>
                </a:solidFill>
              </a:rPr>
              <a:t>1. Ejecución de Modelo RLM</a:t>
            </a:r>
          </a:p>
        </p:txBody>
      </p:sp>
      <p:sp>
        <p:nvSpPr>
          <p:cNvPr id="47" name="Rectángulo 46">
            <a:extLst>
              <a:ext uri="{FF2B5EF4-FFF2-40B4-BE49-F238E27FC236}">
                <a16:creationId xmlns:a16="http://schemas.microsoft.com/office/drawing/2014/main" id="{DF059C78-50B6-4D7A-B2D7-38326BC1931C}"/>
              </a:ext>
            </a:extLst>
          </p:cNvPr>
          <p:cNvSpPr/>
          <p:nvPr/>
        </p:nvSpPr>
        <p:spPr>
          <a:xfrm>
            <a:off x="463837" y="4810822"/>
            <a:ext cx="4270777" cy="1477328"/>
          </a:xfrm>
          <a:prstGeom prst="rect">
            <a:avLst/>
          </a:prstGeom>
        </p:spPr>
        <p:txBody>
          <a:bodyPr wrap="square">
            <a:spAutoFit/>
          </a:bodyPr>
          <a:lstStyle/>
          <a:p>
            <a:pPr algn="ctr"/>
            <a:r>
              <a:rPr lang="es-CO" dirty="0"/>
              <a:t>+ Examinar F-Test</a:t>
            </a:r>
          </a:p>
          <a:p>
            <a:pPr algn="ctr"/>
            <a:r>
              <a:rPr lang="es-CO" dirty="0"/>
              <a:t>+ R2 ajustado – Recordar que R2 normal puede ser engañoso debido a que siempre crece entre mas variables pongamos.</a:t>
            </a:r>
          </a:p>
          <a:p>
            <a:pPr algn="ctr"/>
            <a:r>
              <a:rPr lang="es-CO" dirty="0">
                <a:solidFill>
                  <a:srgbClr val="FF0000"/>
                </a:solidFill>
              </a:rPr>
              <a:t>+ </a:t>
            </a:r>
            <a:r>
              <a:rPr lang="es-CO" dirty="0" err="1">
                <a:solidFill>
                  <a:srgbClr val="FF0000"/>
                </a:solidFill>
              </a:rPr>
              <a:t>Coefficiente</a:t>
            </a:r>
            <a:r>
              <a:rPr lang="es-CO" dirty="0">
                <a:solidFill>
                  <a:srgbClr val="FF0000"/>
                </a:solidFill>
              </a:rPr>
              <a:t> </a:t>
            </a:r>
            <a:r>
              <a:rPr lang="es-CO" dirty="0" err="1">
                <a:solidFill>
                  <a:srgbClr val="FF0000"/>
                </a:solidFill>
              </a:rPr>
              <a:t>of</a:t>
            </a:r>
            <a:r>
              <a:rPr lang="es-CO" dirty="0">
                <a:solidFill>
                  <a:srgbClr val="FF0000"/>
                </a:solidFill>
              </a:rPr>
              <a:t> </a:t>
            </a:r>
            <a:r>
              <a:rPr lang="es-CO" dirty="0" err="1">
                <a:solidFill>
                  <a:srgbClr val="FF0000"/>
                </a:solidFill>
              </a:rPr>
              <a:t>variation</a:t>
            </a:r>
            <a:r>
              <a:rPr lang="es-CO" dirty="0">
                <a:solidFill>
                  <a:srgbClr val="FF0000"/>
                </a:solidFill>
              </a:rPr>
              <a:t> </a:t>
            </a:r>
          </a:p>
        </p:txBody>
      </p:sp>
      <p:sp>
        <p:nvSpPr>
          <p:cNvPr id="48" name="CuadroTexto 47">
            <a:extLst>
              <a:ext uri="{FF2B5EF4-FFF2-40B4-BE49-F238E27FC236}">
                <a16:creationId xmlns:a16="http://schemas.microsoft.com/office/drawing/2014/main" id="{8A48004D-6028-41F6-88B4-32156C02E1FF}"/>
              </a:ext>
            </a:extLst>
          </p:cNvPr>
          <p:cNvSpPr txBox="1"/>
          <p:nvPr/>
        </p:nvSpPr>
        <p:spPr>
          <a:xfrm>
            <a:off x="6270968" y="2164740"/>
            <a:ext cx="5902339" cy="523220"/>
          </a:xfrm>
          <a:prstGeom prst="rect">
            <a:avLst/>
          </a:prstGeom>
          <a:noFill/>
        </p:spPr>
        <p:txBody>
          <a:bodyPr wrap="square" rtlCol="0">
            <a:spAutoFit/>
          </a:bodyPr>
          <a:lstStyle/>
          <a:p>
            <a:r>
              <a:rPr lang="es-CO" sz="2800" dirty="0">
                <a:solidFill>
                  <a:srgbClr val="0070C0"/>
                </a:solidFill>
              </a:rPr>
              <a:t>A. Casos de Mejor desempeño</a:t>
            </a:r>
          </a:p>
        </p:txBody>
      </p:sp>
      <p:pic>
        <p:nvPicPr>
          <p:cNvPr id="2" name="Imagen 1">
            <a:extLst>
              <a:ext uri="{FF2B5EF4-FFF2-40B4-BE49-F238E27FC236}">
                <a16:creationId xmlns:a16="http://schemas.microsoft.com/office/drawing/2014/main" id="{73014675-94A5-48F7-A4D7-EE3A0F8D4456}"/>
              </a:ext>
            </a:extLst>
          </p:cNvPr>
          <p:cNvPicPr>
            <a:picLocks noChangeAspect="1"/>
          </p:cNvPicPr>
          <p:nvPr/>
        </p:nvPicPr>
        <p:blipFill>
          <a:blip r:embed="rId2"/>
          <a:stretch>
            <a:fillRect/>
          </a:stretch>
        </p:blipFill>
        <p:spPr>
          <a:xfrm>
            <a:off x="5354512" y="2867982"/>
            <a:ext cx="3052888" cy="1813203"/>
          </a:xfrm>
          <a:prstGeom prst="rect">
            <a:avLst/>
          </a:prstGeom>
        </p:spPr>
      </p:pic>
      <p:pic>
        <p:nvPicPr>
          <p:cNvPr id="4" name="Imagen 3">
            <a:extLst>
              <a:ext uri="{FF2B5EF4-FFF2-40B4-BE49-F238E27FC236}">
                <a16:creationId xmlns:a16="http://schemas.microsoft.com/office/drawing/2014/main" id="{E8B7AD13-D3EE-4D9C-9759-B043D64C7245}"/>
              </a:ext>
            </a:extLst>
          </p:cNvPr>
          <p:cNvPicPr>
            <a:picLocks noChangeAspect="1"/>
          </p:cNvPicPr>
          <p:nvPr/>
        </p:nvPicPr>
        <p:blipFill>
          <a:blip r:embed="rId3"/>
          <a:stretch>
            <a:fillRect/>
          </a:stretch>
        </p:blipFill>
        <p:spPr>
          <a:xfrm>
            <a:off x="8978528" y="2881391"/>
            <a:ext cx="3052888" cy="1805996"/>
          </a:xfrm>
          <a:prstGeom prst="rect">
            <a:avLst/>
          </a:prstGeom>
        </p:spPr>
      </p:pic>
      <p:pic>
        <p:nvPicPr>
          <p:cNvPr id="6" name="Imagen 5">
            <a:extLst>
              <a:ext uri="{FF2B5EF4-FFF2-40B4-BE49-F238E27FC236}">
                <a16:creationId xmlns:a16="http://schemas.microsoft.com/office/drawing/2014/main" id="{E37A9546-8447-4B22-82DF-31C17257FE28}"/>
              </a:ext>
            </a:extLst>
          </p:cNvPr>
          <p:cNvPicPr>
            <a:picLocks noChangeAspect="1"/>
          </p:cNvPicPr>
          <p:nvPr/>
        </p:nvPicPr>
        <p:blipFill>
          <a:blip r:embed="rId4"/>
          <a:stretch>
            <a:fillRect/>
          </a:stretch>
        </p:blipFill>
        <p:spPr>
          <a:xfrm>
            <a:off x="8978528" y="4835397"/>
            <a:ext cx="3102001" cy="1813204"/>
          </a:xfrm>
          <a:prstGeom prst="rect">
            <a:avLst/>
          </a:prstGeom>
        </p:spPr>
      </p:pic>
      <p:pic>
        <p:nvPicPr>
          <p:cNvPr id="7" name="Imagen 6">
            <a:extLst>
              <a:ext uri="{FF2B5EF4-FFF2-40B4-BE49-F238E27FC236}">
                <a16:creationId xmlns:a16="http://schemas.microsoft.com/office/drawing/2014/main" id="{77604C57-CF21-40B4-8F5F-29A516000282}"/>
              </a:ext>
            </a:extLst>
          </p:cNvPr>
          <p:cNvPicPr>
            <a:picLocks noChangeAspect="1"/>
          </p:cNvPicPr>
          <p:nvPr/>
        </p:nvPicPr>
        <p:blipFill>
          <a:blip r:embed="rId5"/>
          <a:stretch>
            <a:fillRect/>
          </a:stretch>
        </p:blipFill>
        <p:spPr>
          <a:xfrm>
            <a:off x="5305742" y="4861207"/>
            <a:ext cx="3101658" cy="1666970"/>
          </a:xfrm>
          <a:prstGeom prst="rect">
            <a:avLst/>
          </a:prstGeom>
        </p:spPr>
      </p:pic>
    </p:spTree>
    <p:extLst>
      <p:ext uri="{BB962C8B-B14F-4D97-AF65-F5344CB8AC3E}">
        <p14:creationId xmlns:p14="http://schemas.microsoft.com/office/powerpoint/2010/main" val="411048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54249-C9BA-4FD2-978B-F574DE33FA5A}"/>
              </a:ext>
            </a:extLst>
          </p:cNvPr>
          <p:cNvSpPr>
            <a:spLocks noGrp="1"/>
          </p:cNvSpPr>
          <p:nvPr>
            <p:ph type="title"/>
          </p:nvPr>
        </p:nvSpPr>
        <p:spPr/>
        <p:txBody>
          <a:bodyPr>
            <a:noAutofit/>
          </a:bodyPr>
          <a:lstStyle/>
          <a:p>
            <a:pPr algn="ctr"/>
            <a:r>
              <a:rPr lang="es-CO" sz="5400" b="1">
                <a:solidFill>
                  <a:schemeClr val="bg1"/>
                </a:solidFill>
              </a:rPr>
              <a:t>Objetivo del Proyecto</a:t>
            </a:r>
            <a:endParaRPr lang="es-CO" sz="5400"/>
          </a:p>
        </p:txBody>
      </p:sp>
      <p:sp>
        <p:nvSpPr>
          <p:cNvPr id="4" name="CuadroTexto 3">
            <a:extLst>
              <a:ext uri="{FF2B5EF4-FFF2-40B4-BE49-F238E27FC236}">
                <a16:creationId xmlns:a16="http://schemas.microsoft.com/office/drawing/2014/main" id="{D5D1D71A-E144-4E1D-869E-68B35F9C702B}"/>
              </a:ext>
            </a:extLst>
          </p:cNvPr>
          <p:cNvSpPr txBox="1"/>
          <p:nvPr/>
        </p:nvSpPr>
        <p:spPr>
          <a:xfrm>
            <a:off x="450574" y="2454390"/>
            <a:ext cx="11290852" cy="2585323"/>
          </a:xfrm>
          <a:prstGeom prst="rect">
            <a:avLst/>
          </a:prstGeom>
          <a:solidFill>
            <a:schemeClr val="bg1"/>
          </a:solidFill>
        </p:spPr>
        <p:txBody>
          <a:bodyPr wrap="square" rtlCol="0">
            <a:spAutoFit/>
          </a:bodyPr>
          <a:lstStyle/>
          <a:p>
            <a:pPr algn="ctr"/>
            <a:r>
              <a:rPr lang="es-CO" sz="5400" dirty="0">
                <a:solidFill>
                  <a:srgbClr val="0070C0"/>
                </a:solidFill>
                <a:sym typeface="Wingdings" panose="05000000000000000000" pitchFamily="2" charset="2"/>
              </a:rPr>
              <a:t>Pronosticar para cada tienda los siguientes </a:t>
            </a:r>
            <a:r>
              <a:rPr lang="es-CO" sz="5400" b="1" dirty="0">
                <a:solidFill>
                  <a:srgbClr val="0070C0"/>
                </a:solidFill>
                <a:sym typeface="Wingdings" panose="05000000000000000000" pitchFamily="2" charset="2"/>
              </a:rPr>
              <a:t>28 días </a:t>
            </a:r>
            <a:r>
              <a:rPr lang="es-CO" sz="5400" dirty="0">
                <a:solidFill>
                  <a:srgbClr val="0070C0"/>
                </a:solidFill>
                <a:sym typeface="Wingdings" panose="05000000000000000000" pitchFamily="2" charset="2"/>
              </a:rPr>
              <a:t>de las ventas por unidades de cada referencia. </a:t>
            </a:r>
          </a:p>
        </p:txBody>
      </p:sp>
    </p:spTree>
    <p:extLst>
      <p:ext uri="{BB962C8B-B14F-4D97-AF65-F5344CB8AC3E}">
        <p14:creationId xmlns:p14="http://schemas.microsoft.com/office/powerpoint/2010/main" val="2154508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ángulo 43">
            <a:extLst>
              <a:ext uri="{FF2B5EF4-FFF2-40B4-BE49-F238E27FC236}">
                <a16:creationId xmlns:a16="http://schemas.microsoft.com/office/drawing/2014/main" id="{E9A84796-CAE4-49EB-9E23-297812E34D1D}"/>
              </a:ext>
            </a:extLst>
          </p:cNvPr>
          <p:cNvSpPr/>
          <p:nvPr/>
        </p:nvSpPr>
        <p:spPr>
          <a:xfrm>
            <a:off x="-13252" y="2976477"/>
            <a:ext cx="4747866" cy="954107"/>
          </a:xfrm>
          <a:prstGeom prst="rect">
            <a:avLst/>
          </a:prstGeom>
          <a:solidFill>
            <a:schemeClr val="bg1">
              <a:lumMod val="85000"/>
            </a:schemeClr>
          </a:solidFill>
        </p:spPr>
        <p:txBody>
          <a:bodyPr wrap="square">
            <a:spAutoFit/>
          </a:bodyPr>
          <a:lstStyle/>
          <a:p>
            <a:r>
              <a:rPr lang="es-CO" sz="2800" dirty="0">
                <a:solidFill>
                  <a:schemeClr val="bg1"/>
                </a:solidFill>
              </a:rPr>
              <a:t>2. Interpretación de resultados y cumplimiento de supuestos</a:t>
            </a:r>
          </a:p>
        </p:txBody>
      </p:sp>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96" name="Rectángulo 95">
            <a:extLst>
              <a:ext uri="{FF2B5EF4-FFF2-40B4-BE49-F238E27FC236}">
                <a16:creationId xmlns:a16="http://schemas.microsoft.com/office/drawing/2014/main" id="{0E83F6CB-9332-4F5A-B5F1-D24F28AAAF13}"/>
              </a:ext>
            </a:extLst>
          </p:cNvPr>
          <p:cNvSpPr/>
          <p:nvPr/>
        </p:nvSpPr>
        <p:spPr>
          <a:xfrm>
            <a:off x="-415091" y="6950477"/>
            <a:ext cx="2336100" cy="646331"/>
          </a:xfrm>
          <a:prstGeom prst="rect">
            <a:avLst/>
          </a:prstGeom>
        </p:spPr>
        <p:txBody>
          <a:bodyPr wrap="square">
            <a:spAutoFit/>
          </a:bodyPr>
          <a:lstStyle/>
          <a:p>
            <a:pPr algn="ctr"/>
            <a:r>
              <a:rPr lang="es-CO" dirty="0"/>
              <a:t>Primera iteración con todas las variables. </a:t>
            </a:r>
          </a:p>
        </p:txBody>
      </p:sp>
      <p:sp>
        <p:nvSpPr>
          <p:cNvPr id="97" name="Rectángulo 96">
            <a:extLst>
              <a:ext uri="{FF2B5EF4-FFF2-40B4-BE49-F238E27FC236}">
                <a16:creationId xmlns:a16="http://schemas.microsoft.com/office/drawing/2014/main" id="{0496C123-AD82-4C48-8FB3-55A5D7B0C4EA}"/>
              </a:ext>
            </a:extLst>
          </p:cNvPr>
          <p:cNvSpPr/>
          <p:nvPr/>
        </p:nvSpPr>
        <p:spPr>
          <a:xfrm>
            <a:off x="2566501" y="6945814"/>
            <a:ext cx="4270777" cy="1477328"/>
          </a:xfrm>
          <a:prstGeom prst="rect">
            <a:avLst/>
          </a:prstGeom>
        </p:spPr>
        <p:txBody>
          <a:bodyPr wrap="square">
            <a:spAutoFit/>
          </a:bodyPr>
          <a:lstStyle/>
          <a:p>
            <a:pPr algn="ctr"/>
            <a:r>
              <a:rPr lang="es-CO" dirty="0"/>
              <a:t>+ Examinar F-Test</a:t>
            </a:r>
          </a:p>
          <a:p>
            <a:pPr algn="ctr"/>
            <a:r>
              <a:rPr lang="es-CO" dirty="0"/>
              <a:t>+ R2 ajustado – Recordar que R2 normal puede ser engañoso debido a que siempre crece entre mas variables pongamos.</a:t>
            </a:r>
          </a:p>
          <a:p>
            <a:pPr algn="ctr"/>
            <a:r>
              <a:rPr lang="es-CO" dirty="0">
                <a:solidFill>
                  <a:srgbClr val="FF0000"/>
                </a:solidFill>
              </a:rPr>
              <a:t>+ </a:t>
            </a:r>
            <a:r>
              <a:rPr lang="es-CO" dirty="0" err="1">
                <a:solidFill>
                  <a:srgbClr val="FF0000"/>
                </a:solidFill>
              </a:rPr>
              <a:t>Coefficiente</a:t>
            </a:r>
            <a:r>
              <a:rPr lang="es-CO" dirty="0">
                <a:solidFill>
                  <a:srgbClr val="FF0000"/>
                </a:solidFill>
              </a:rPr>
              <a:t> </a:t>
            </a:r>
            <a:r>
              <a:rPr lang="es-CO" dirty="0" err="1">
                <a:solidFill>
                  <a:srgbClr val="FF0000"/>
                </a:solidFill>
              </a:rPr>
              <a:t>of</a:t>
            </a:r>
            <a:r>
              <a:rPr lang="es-CO" dirty="0">
                <a:solidFill>
                  <a:srgbClr val="FF0000"/>
                </a:solidFill>
              </a:rPr>
              <a:t> </a:t>
            </a:r>
            <a:r>
              <a:rPr lang="es-CO" dirty="0" err="1">
                <a:solidFill>
                  <a:srgbClr val="FF0000"/>
                </a:solidFill>
              </a:rPr>
              <a:t>variation</a:t>
            </a:r>
            <a:r>
              <a:rPr lang="es-CO" dirty="0">
                <a:solidFill>
                  <a:srgbClr val="FF0000"/>
                </a:solidFill>
              </a:rPr>
              <a:t> </a:t>
            </a:r>
          </a:p>
        </p:txBody>
      </p:sp>
      <p:sp>
        <p:nvSpPr>
          <p:cNvPr id="99" name="Rectángulo 98">
            <a:extLst>
              <a:ext uri="{FF2B5EF4-FFF2-40B4-BE49-F238E27FC236}">
                <a16:creationId xmlns:a16="http://schemas.microsoft.com/office/drawing/2014/main" id="{662E44DD-81A8-4C10-9085-2621EDD3F375}"/>
              </a:ext>
            </a:extLst>
          </p:cNvPr>
          <p:cNvSpPr/>
          <p:nvPr/>
        </p:nvSpPr>
        <p:spPr>
          <a:xfrm>
            <a:off x="7288696" y="6945814"/>
            <a:ext cx="4270777" cy="923330"/>
          </a:xfrm>
          <a:prstGeom prst="rect">
            <a:avLst/>
          </a:prstGeom>
        </p:spPr>
        <p:txBody>
          <a:bodyPr wrap="square">
            <a:spAutoFit/>
          </a:bodyPr>
          <a:lstStyle/>
          <a:p>
            <a:pPr algn="ctr"/>
            <a:r>
              <a:rPr lang="es-CO" dirty="0"/>
              <a:t>+ Verificación de </a:t>
            </a:r>
            <a:r>
              <a:rPr lang="es-CO" dirty="0" err="1"/>
              <a:t>Outliers</a:t>
            </a:r>
            <a:r>
              <a:rPr lang="es-CO" dirty="0"/>
              <a:t> y puntos de </a:t>
            </a:r>
            <a:r>
              <a:rPr lang="es-CO" dirty="0" err="1"/>
              <a:t>influecia</a:t>
            </a:r>
            <a:r>
              <a:rPr lang="es-CO" dirty="0"/>
              <a:t>.</a:t>
            </a:r>
          </a:p>
          <a:p>
            <a:pPr algn="ctr"/>
            <a:endParaRPr lang="es-CO" dirty="0">
              <a:solidFill>
                <a:srgbClr val="FF0000"/>
              </a:solidFill>
            </a:endParaRP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dirty="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dirty="0">
                <a:solidFill>
                  <a:schemeClr val="bg1"/>
                </a:solidFill>
              </a:rPr>
              <a:t>1. Ejecución de Modelo RLM</a:t>
            </a:r>
          </a:p>
        </p:txBody>
      </p:sp>
      <p:sp>
        <p:nvSpPr>
          <p:cNvPr id="47" name="Rectángulo 46">
            <a:extLst>
              <a:ext uri="{FF2B5EF4-FFF2-40B4-BE49-F238E27FC236}">
                <a16:creationId xmlns:a16="http://schemas.microsoft.com/office/drawing/2014/main" id="{DF059C78-50B6-4D7A-B2D7-38326BC1931C}"/>
              </a:ext>
            </a:extLst>
          </p:cNvPr>
          <p:cNvSpPr/>
          <p:nvPr/>
        </p:nvSpPr>
        <p:spPr>
          <a:xfrm>
            <a:off x="463837" y="4810822"/>
            <a:ext cx="4270777" cy="646331"/>
          </a:xfrm>
          <a:prstGeom prst="rect">
            <a:avLst/>
          </a:prstGeom>
        </p:spPr>
        <p:txBody>
          <a:bodyPr wrap="square">
            <a:spAutoFit/>
          </a:bodyPr>
          <a:lstStyle/>
          <a:p>
            <a:pPr algn="ctr"/>
            <a:r>
              <a:rPr lang="es-CO" dirty="0">
                <a:solidFill>
                  <a:srgbClr val="FF0000"/>
                </a:solidFill>
              </a:rPr>
              <a:t>Interesante comparar con Jerárquico de Daniel.</a:t>
            </a:r>
          </a:p>
        </p:txBody>
      </p:sp>
      <p:sp>
        <p:nvSpPr>
          <p:cNvPr id="48" name="CuadroTexto 47">
            <a:extLst>
              <a:ext uri="{FF2B5EF4-FFF2-40B4-BE49-F238E27FC236}">
                <a16:creationId xmlns:a16="http://schemas.microsoft.com/office/drawing/2014/main" id="{8A48004D-6028-41F6-88B4-32156C02E1FF}"/>
              </a:ext>
            </a:extLst>
          </p:cNvPr>
          <p:cNvSpPr txBox="1"/>
          <p:nvPr/>
        </p:nvSpPr>
        <p:spPr>
          <a:xfrm>
            <a:off x="6270968" y="2164740"/>
            <a:ext cx="5902339" cy="523220"/>
          </a:xfrm>
          <a:prstGeom prst="rect">
            <a:avLst/>
          </a:prstGeom>
          <a:noFill/>
        </p:spPr>
        <p:txBody>
          <a:bodyPr wrap="square" rtlCol="0">
            <a:spAutoFit/>
          </a:bodyPr>
          <a:lstStyle/>
          <a:p>
            <a:r>
              <a:rPr lang="es-CO" sz="2800" dirty="0">
                <a:solidFill>
                  <a:srgbClr val="0070C0"/>
                </a:solidFill>
              </a:rPr>
              <a:t>B. Casos de Peor desempeño</a:t>
            </a:r>
          </a:p>
        </p:txBody>
      </p:sp>
      <p:pic>
        <p:nvPicPr>
          <p:cNvPr id="2" name="Imagen 1">
            <a:extLst>
              <a:ext uri="{FF2B5EF4-FFF2-40B4-BE49-F238E27FC236}">
                <a16:creationId xmlns:a16="http://schemas.microsoft.com/office/drawing/2014/main" id="{73014675-94A5-48F7-A4D7-EE3A0F8D4456}"/>
              </a:ext>
            </a:extLst>
          </p:cNvPr>
          <p:cNvPicPr>
            <a:picLocks noChangeAspect="1"/>
          </p:cNvPicPr>
          <p:nvPr/>
        </p:nvPicPr>
        <p:blipFill>
          <a:blip r:embed="rId2"/>
          <a:stretch>
            <a:fillRect/>
          </a:stretch>
        </p:blipFill>
        <p:spPr>
          <a:xfrm>
            <a:off x="5354512" y="2867982"/>
            <a:ext cx="3052888" cy="1813203"/>
          </a:xfrm>
          <a:prstGeom prst="rect">
            <a:avLst/>
          </a:prstGeom>
        </p:spPr>
      </p:pic>
      <p:pic>
        <p:nvPicPr>
          <p:cNvPr id="4" name="Imagen 3">
            <a:extLst>
              <a:ext uri="{FF2B5EF4-FFF2-40B4-BE49-F238E27FC236}">
                <a16:creationId xmlns:a16="http://schemas.microsoft.com/office/drawing/2014/main" id="{E8B7AD13-D3EE-4D9C-9759-B043D64C7245}"/>
              </a:ext>
            </a:extLst>
          </p:cNvPr>
          <p:cNvPicPr>
            <a:picLocks noChangeAspect="1"/>
          </p:cNvPicPr>
          <p:nvPr/>
        </p:nvPicPr>
        <p:blipFill>
          <a:blip r:embed="rId3"/>
          <a:stretch>
            <a:fillRect/>
          </a:stretch>
        </p:blipFill>
        <p:spPr>
          <a:xfrm>
            <a:off x="8978528" y="2881391"/>
            <a:ext cx="3052888" cy="1805996"/>
          </a:xfrm>
          <a:prstGeom prst="rect">
            <a:avLst/>
          </a:prstGeom>
        </p:spPr>
      </p:pic>
      <p:pic>
        <p:nvPicPr>
          <p:cNvPr id="6" name="Imagen 5">
            <a:extLst>
              <a:ext uri="{FF2B5EF4-FFF2-40B4-BE49-F238E27FC236}">
                <a16:creationId xmlns:a16="http://schemas.microsoft.com/office/drawing/2014/main" id="{E37A9546-8447-4B22-82DF-31C17257FE28}"/>
              </a:ext>
            </a:extLst>
          </p:cNvPr>
          <p:cNvPicPr>
            <a:picLocks noChangeAspect="1"/>
          </p:cNvPicPr>
          <p:nvPr/>
        </p:nvPicPr>
        <p:blipFill>
          <a:blip r:embed="rId4"/>
          <a:stretch>
            <a:fillRect/>
          </a:stretch>
        </p:blipFill>
        <p:spPr>
          <a:xfrm>
            <a:off x="8978528" y="4835397"/>
            <a:ext cx="3102001" cy="1813204"/>
          </a:xfrm>
          <a:prstGeom prst="rect">
            <a:avLst/>
          </a:prstGeom>
        </p:spPr>
      </p:pic>
      <p:pic>
        <p:nvPicPr>
          <p:cNvPr id="7" name="Imagen 6">
            <a:extLst>
              <a:ext uri="{FF2B5EF4-FFF2-40B4-BE49-F238E27FC236}">
                <a16:creationId xmlns:a16="http://schemas.microsoft.com/office/drawing/2014/main" id="{77604C57-CF21-40B4-8F5F-29A516000282}"/>
              </a:ext>
            </a:extLst>
          </p:cNvPr>
          <p:cNvPicPr>
            <a:picLocks noChangeAspect="1"/>
          </p:cNvPicPr>
          <p:nvPr/>
        </p:nvPicPr>
        <p:blipFill>
          <a:blip r:embed="rId5"/>
          <a:stretch>
            <a:fillRect/>
          </a:stretch>
        </p:blipFill>
        <p:spPr>
          <a:xfrm>
            <a:off x="5305742" y="4861207"/>
            <a:ext cx="3101658" cy="1666970"/>
          </a:xfrm>
          <a:prstGeom prst="rect">
            <a:avLst/>
          </a:prstGeom>
        </p:spPr>
      </p:pic>
    </p:spTree>
    <p:extLst>
      <p:ext uri="{BB962C8B-B14F-4D97-AF65-F5344CB8AC3E}">
        <p14:creationId xmlns:p14="http://schemas.microsoft.com/office/powerpoint/2010/main" val="402594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dirty="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dirty="0">
                <a:solidFill>
                  <a:schemeClr val="bg1"/>
                </a:solidFill>
              </a:rPr>
              <a:t>1. Ejecución de Modelo RLM</a:t>
            </a:r>
          </a:p>
        </p:txBody>
      </p:sp>
      <p:sp>
        <p:nvSpPr>
          <p:cNvPr id="43" name="Rectángulo 42">
            <a:extLst>
              <a:ext uri="{FF2B5EF4-FFF2-40B4-BE49-F238E27FC236}">
                <a16:creationId xmlns:a16="http://schemas.microsoft.com/office/drawing/2014/main" id="{D78B0A05-3279-4C28-97FE-13CF62B97987}"/>
              </a:ext>
            </a:extLst>
          </p:cNvPr>
          <p:cNvSpPr/>
          <p:nvPr/>
        </p:nvSpPr>
        <p:spPr>
          <a:xfrm>
            <a:off x="-13252" y="2969153"/>
            <a:ext cx="4750446" cy="961431"/>
          </a:xfrm>
          <a:prstGeom prst="rect">
            <a:avLst/>
          </a:prstGeom>
          <a:solidFill>
            <a:schemeClr val="bg1">
              <a:lumMod val="85000"/>
            </a:schemeClr>
          </a:solidFill>
        </p:spPr>
        <p:txBody>
          <a:bodyPr wrap="square" rtlCol="0">
            <a:spAutoFit/>
          </a:bodyPr>
          <a:lstStyle/>
          <a:p>
            <a:pPr algn="ctr"/>
            <a:endParaRPr lang="es-CO" sz="2800" dirty="0">
              <a:solidFill>
                <a:schemeClr val="bg1"/>
              </a:solidFill>
            </a:endParaRPr>
          </a:p>
        </p:txBody>
      </p:sp>
      <p:sp>
        <p:nvSpPr>
          <p:cNvPr id="44" name="Rectángulo 43">
            <a:extLst>
              <a:ext uri="{FF2B5EF4-FFF2-40B4-BE49-F238E27FC236}">
                <a16:creationId xmlns:a16="http://schemas.microsoft.com/office/drawing/2014/main" id="{E9A84796-CAE4-49EB-9E23-297812E34D1D}"/>
              </a:ext>
            </a:extLst>
          </p:cNvPr>
          <p:cNvSpPr/>
          <p:nvPr/>
        </p:nvSpPr>
        <p:spPr>
          <a:xfrm>
            <a:off x="-13252" y="2976477"/>
            <a:ext cx="4648752" cy="954107"/>
          </a:xfrm>
          <a:prstGeom prst="rect">
            <a:avLst/>
          </a:prstGeom>
        </p:spPr>
        <p:txBody>
          <a:bodyPr wrap="square">
            <a:spAutoFit/>
          </a:bodyPr>
          <a:lstStyle/>
          <a:p>
            <a:r>
              <a:rPr lang="es-CO" sz="2800" dirty="0">
                <a:solidFill>
                  <a:schemeClr val="bg1"/>
                </a:solidFill>
              </a:rPr>
              <a:t>2. Interpretación de resultados y cumplimiento de supuestos</a:t>
            </a:r>
          </a:p>
        </p:txBody>
      </p:sp>
      <p:sp>
        <p:nvSpPr>
          <p:cNvPr id="48" name="Rectángulo 47">
            <a:extLst>
              <a:ext uri="{FF2B5EF4-FFF2-40B4-BE49-F238E27FC236}">
                <a16:creationId xmlns:a16="http://schemas.microsoft.com/office/drawing/2014/main" id="{BE4B0873-2DA8-480B-9741-96F2DE5D3F2D}"/>
              </a:ext>
            </a:extLst>
          </p:cNvPr>
          <p:cNvSpPr/>
          <p:nvPr/>
        </p:nvSpPr>
        <p:spPr>
          <a:xfrm>
            <a:off x="0" y="4541520"/>
            <a:ext cx="4750446" cy="523220"/>
          </a:xfrm>
          <a:prstGeom prst="rect">
            <a:avLst/>
          </a:prstGeom>
          <a:solidFill>
            <a:schemeClr val="bg1">
              <a:lumMod val="85000"/>
            </a:schemeClr>
          </a:solidFill>
        </p:spPr>
        <p:txBody>
          <a:bodyPr wrap="square" rtlCol="0">
            <a:spAutoFit/>
          </a:bodyPr>
          <a:lstStyle/>
          <a:p>
            <a:pPr algn="ctr"/>
            <a:endParaRPr lang="es-CO" sz="2800" dirty="0">
              <a:solidFill>
                <a:schemeClr val="bg1"/>
              </a:solidFill>
            </a:endParaRPr>
          </a:p>
        </p:txBody>
      </p:sp>
      <p:sp>
        <p:nvSpPr>
          <p:cNvPr id="49" name="Rectángulo 48">
            <a:extLst>
              <a:ext uri="{FF2B5EF4-FFF2-40B4-BE49-F238E27FC236}">
                <a16:creationId xmlns:a16="http://schemas.microsoft.com/office/drawing/2014/main" id="{81A84D4D-9461-44E8-AB62-7292CE2F34C5}"/>
              </a:ext>
            </a:extLst>
          </p:cNvPr>
          <p:cNvSpPr/>
          <p:nvPr/>
        </p:nvSpPr>
        <p:spPr>
          <a:xfrm>
            <a:off x="0" y="4541520"/>
            <a:ext cx="3273781" cy="523220"/>
          </a:xfrm>
          <a:prstGeom prst="rect">
            <a:avLst/>
          </a:prstGeom>
        </p:spPr>
        <p:txBody>
          <a:bodyPr wrap="none">
            <a:spAutoFit/>
          </a:bodyPr>
          <a:lstStyle/>
          <a:p>
            <a:r>
              <a:rPr lang="es-CO" sz="2800" dirty="0">
                <a:solidFill>
                  <a:schemeClr val="bg1"/>
                </a:solidFill>
              </a:rPr>
              <a:t>3. Ajuste del modelo</a:t>
            </a:r>
          </a:p>
        </p:txBody>
      </p:sp>
      <p:sp>
        <p:nvSpPr>
          <p:cNvPr id="56" name="CuadroTexto 55">
            <a:extLst>
              <a:ext uri="{FF2B5EF4-FFF2-40B4-BE49-F238E27FC236}">
                <a16:creationId xmlns:a16="http://schemas.microsoft.com/office/drawing/2014/main" id="{CAFD1342-0D04-4E44-8939-3FB54D244C2B}"/>
              </a:ext>
            </a:extLst>
          </p:cNvPr>
          <p:cNvSpPr txBox="1"/>
          <p:nvPr/>
        </p:nvSpPr>
        <p:spPr>
          <a:xfrm>
            <a:off x="6727139" y="3101470"/>
            <a:ext cx="5139251" cy="2554545"/>
          </a:xfrm>
          <a:prstGeom prst="rect">
            <a:avLst/>
          </a:prstGeom>
          <a:noFill/>
        </p:spPr>
        <p:txBody>
          <a:bodyPr wrap="square" rtlCol="0">
            <a:spAutoFit/>
          </a:bodyPr>
          <a:lstStyle/>
          <a:p>
            <a:r>
              <a:rPr lang="es-CO" sz="2000" dirty="0">
                <a:solidFill>
                  <a:schemeClr val="bg1">
                    <a:lumMod val="50000"/>
                  </a:schemeClr>
                </a:solidFill>
              </a:rPr>
              <a:t>Transformación de Variables </a:t>
            </a:r>
            <a:r>
              <a:rPr lang="es-CO" sz="2000" dirty="0">
                <a:solidFill>
                  <a:schemeClr val="bg1">
                    <a:lumMod val="50000"/>
                  </a:schemeClr>
                </a:solidFill>
                <a:sym typeface="Wingdings" panose="05000000000000000000" pitchFamily="2" charset="2"/>
              </a:rPr>
              <a:t> Especificar transformación</a:t>
            </a:r>
            <a:endParaRPr lang="es-CO" sz="2000" dirty="0">
              <a:solidFill>
                <a:schemeClr val="bg1">
                  <a:lumMod val="50000"/>
                </a:schemeClr>
              </a:solidFill>
            </a:endParaRPr>
          </a:p>
          <a:p>
            <a:endParaRPr lang="es-CO" sz="2000" dirty="0">
              <a:solidFill>
                <a:schemeClr val="bg1">
                  <a:lumMod val="50000"/>
                </a:schemeClr>
              </a:solidFill>
            </a:endParaRPr>
          </a:p>
          <a:p>
            <a:r>
              <a:rPr lang="es-CO" sz="2000" dirty="0">
                <a:solidFill>
                  <a:schemeClr val="bg1">
                    <a:lumMod val="50000"/>
                  </a:schemeClr>
                </a:solidFill>
              </a:rPr>
              <a:t>Eliminación Recursiva de variables. </a:t>
            </a:r>
            <a:r>
              <a:rPr lang="es-CO" sz="2000" dirty="0">
                <a:solidFill>
                  <a:schemeClr val="bg1">
                    <a:lumMod val="50000"/>
                  </a:schemeClr>
                </a:solidFill>
                <a:sym typeface="Wingdings" panose="05000000000000000000" pitchFamily="2" charset="2"/>
              </a:rPr>
              <a:t> Con Cuantas quede al final</a:t>
            </a:r>
            <a:endParaRPr lang="es-CO" sz="2000" dirty="0">
              <a:solidFill>
                <a:schemeClr val="bg1">
                  <a:lumMod val="50000"/>
                </a:schemeClr>
              </a:solidFill>
            </a:endParaRPr>
          </a:p>
          <a:p>
            <a:endParaRPr lang="es-CO" sz="2000" dirty="0">
              <a:solidFill>
                <a:schemeClr val="bg1">
                  <a:lumMod val="50000"/>
                </a:schemeClr>
              </a:solidFill>
            </a:endParaRPr>
          </a:p>
          <a:p>
            <a:r>
              <a:rPr lang="es-CO" sz="2000" dirty="0">
                <a:solidFill>
                  <a:schemeClr val="bg1">
                    <a:lumMod val="50000"/>
                  </a:schemeClr>
                </a:solidFill>
              </a:rPr>
              <a:t>Uso de otros Métodos (Poisson) </a:t>
            </a:r>
            <a:r>
              <a:rPr lang="es-CO" sz="2000" dirty="0">
                <a:solidFill>
                  <a:schemeClr val="bg1">
                    <a:lumMod val="50000"/>
                  </a:schemeClr>
                </a:solidFill>
                <a:sym typeface="Wingdings" panose="05000000000000000000" pitchFamily="2" charset="2"/>
              </a:rPr>
              <a:t> Ver si soy capaz de sacar Poisson</a:t>
            </a:r>
            <a:endParaRPr lang="es-CO" sz="2000" dirty="0">
              <a:solidFill>
                <a:schemeClr val="bg1">
                  <a:lumMod val="50000"/>
                </a:schemeClr>
              </a:solidFill>
            </a:endParaRPr>
          </a:p>
        </p:txBody>
      </p:sp>
    </p:spTree>
    <p:extLst>
      <p:ext uri="{BB962C8B-B14F-4D97-AF65-F5344CB8AC3E}">
        <p14:creationId xmlns:p14="http://schemas.microsoft.com/office/powerpoint/2010/main" val="354438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dirty="0">
                <a:solidFill>
                  <a:schemeClr val="bg1"/>
                </a:solidFill>
              </a:rPr>
              <a:t>Desarrollo del modelo.</a:t>
            </a:r>
          </a:p>
        </p:txBody>
      </p:sp>
      <p:sp>
        <p:nvSpPr>
          <p:cNvPr id="50" name="CuadroTexto 49">
            <a:extLst>
              <a:ext uri="{FF2B5EF4-FFF2-40B4-BE49-F238E27FC236}">
                <a16:creationId xmlns:a16="http://schemas.microsoft.com/office/drawing/2014/main" id="{C4CEAF72-7657-47B1-B77E-A192F14C9449}"/>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dirty="0"/>
              <a:t>Modelación y Ajuste</a:t>
            </a:r>
          </a:p>
        </p:txBody>
      </p:sp>
      <p:sp>
        <p:nvSpPr>
          <p:cNvPr id="51" name="Elipse 50">
            <a:extLst>
              <a:ext uri="{FF2B5EF4-FFF2-40B4-BE49-F238E27FC236}">
                <a16:creationId xmlns:a16="http://schemas.microsoft.com/office/drawing/2014/main" id="{7B304AC4-F8B5-4FA2-BC11-4DC4DCDE3491}"/>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79636575-AA1C-42A4-B635-F39ABAACC802}"/>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3F562B6E-6725-4877-B664-0F2E8261471B}"/>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0" name="Elipse 69">
            <a:extLst>
              <a:ext uri="{FF2B5EF4-FFF2-40B4-BE49-F238E27FC236}">
                <a16:creationId xmlns:a16="http://schemas.microsoft.com/office/drawing/2014/main" id="{8DE9D0FC-AB46-42A5-B4D1-89CCC325601A}"/>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Freeform 307">
            <a:extLst>
              <a:ext uri="{FF2B5EF4-FFF2-40B4-BE49-F238E27FC236}">
                <a16:creationId xmlns:a16="http://schemas.microsoft.com/office/drawing/2014/main" id="{53B5D6DB-9A97-4458-859C-86D752D63B7F}"/>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4" name="Freeform 476">
            <a:extLst>
              <a:ext uri="{FF2B5EF4-FFF2-40B4-BE49-F238E27FC236}">
                <a16:creationId xmlns:a16="http://schemas.microsoft.com/office/drawing/2014/main" id="{79CB146B-8FA0-43C5-8AD4-FC55DFD35AE1}"/>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86" name="Freeform 430">
            <a:extLst>
              <a:ext uri="{FF2B5EF4-FFF2-40B4-BE49-F238E27FC236}">
                <a16:creationId xmlns:a16="http://schemas.microsoft.com/office/drawing/2014/main" id="{3403688C-20F3-4D5F-A08C-3A576DAD38C9}"/>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87" name="Grupo 86">
            <a:extLst>
              <a:ext uri="{FF2B5EF4-FFF2-40B4-BE49-F238E27FC236}">
                <a16:creationId xmlns:a16="http://schemas.microsoft.com/office/drawing/2014/main" id="{8B161350-859C-42E6-B6BB-3A30484AF811}"/>
              </a:ext>
            </a:extLst>
          </p:cNvPr>
          <p:cNvGrpSpPr/>
          <p:nvPr/>
        </p:nvGrpSpPr>
        <p:grpSpPr>
          <a:xfrm>
            <a:off x="10924243" y="1304115"/>
            <a:ext cx="403954" cy="481734"/>
            <a:chOff x="10812320" y="2865963"/>
            <a:chExt cx="464970" cy="554497"/>
          </a:xfrm>
        </p:grpSpPr>
        <p:sp>
          <p:nvSpPr>
            <p:cNvPr id="89" name="CuadroTexto 88">
              <a:extLst>
                <a:ext uri="{FF2B5EF4-FFF2-40B4-BE49-F238E27FC236}">
                  <a16:creationId xmlns:a16="http://schemas.microsoft.com/office/drawing/2014/main" id="{1BBACCE1-16CA-4ECF-8CBB-EDE288EE53B7}"/>
                </a:ext>
              </a:extLst>
            </p:cNvPr>
            <p:cNvSpPr txBox="1"/>
            <p:nvPr/>
          </p:nvSpPr>
          <p:spPr>
            <a:xfrm>
              <a:off x="11156903" y="3190188"/>
              <a:ext cx="81037" cy="230272"/>
            </a:xfrm>
            <a:prstGeom prst="rect">
              <a:avLst/>
            </a:prstGeom>
            <a:noFill/>
            <a:ln w="12700">
              <a:noFill/>
            </a:ln>
          </p:spPr>
          <p:txBody>
            <a:bodyPr wrap="square" rtlCol="0">
              <a:spAutoFit/>
            </a:bodyPr>
            <a:lstStyle/>
            <a:p>
              <a:r>
                <a:rPr lang="es-CO" sz="700" dirty="0">
                  <a:solidFill>
                    <a:schemeClr val="bg1"/>
                  </a:solidFill>
                </a:rPr>
                <a:t>…</a:t>
              </a:r>
            </a:p>
          </p:txBody>
        </p:sp>
        <p:sp>
          <p:nvSpPr>
            <p:cNvPr id="90" name="Rectángulo 89">
              <a:extLst>
                <a:ext uri="{FF2B5EF4-FFF2-40B4-BE49-F238E27FC236}">
                  <a16:creationId xmlns:a16="http://schemas.microsoft.com/office/drawing/2014/main" id="{1104F6D9-0842-4851-B312-F8C67C44F3F1}"/>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2" name="Rectángulo 91">
              <a:extLst>
                <a:ext uri="{FF2B5EF4-FFF2-40B4-BE49-F238E27FC236}">
                  <a16:creationId xmlns:a16="http://schemas.microsoft.com/office/drawing/2014/main" id="{FCE599BC-5A9A-4684-A050-0725A70DD71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3" name="Conector recto 92">
              <a:extLst>
                <a:ext uri="{FF2B5EF4-FFF2-40B4-BE49-F238E27FC236}">
                  <a16:creationId xmlns:a16="http://schemas.microsoft.com/office/drawing/2014/main" id="{BDBE060C-0D65-4188-AC8B-E7BD15942C60}"/>
                </a:ext>
              </a:extLst>
            </p:cNvPr>
            <p:cNvCxnSpPr>
              <a:stCxn id="90" idx="2"/>
              <a:endCxn id="92"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D2714C71-1060-4920-AD34-4E2525CC2D34}"/>
                </a:ext>
              </a:extLst>
            </p:cNvPr>
            <p:cNvCxnSpPr>
              <a:cxnSpLocks/>
              <a:stCxn id="95" idx="3"/>
              <a:endCxn id="92"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Rombo 94">
              <a:extLst>
                <a:ext uri="{FF2B5EF4-FFF2-40B4-BE49-F238E27FC236}">
                  <a16:creationId xmlns:a16="http://schemas.microsoft.com/office/drawing/2014/main" id="{79BB524D-2186-41F0-BADE-B6145CA47DD1}"/>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8" name="Conector recto 97">
              <a:extLst>
                <a:ext uri="{FF2B5EF4-FFF2-40B4-BE49-F238E27FC236}">
                  <a16:creationId xmlns:a16="http://schemas.microsoft.com/office/drawing/2014/main" id="{99AC81F8-A7A4-4E39-8C47-83EFE0990B4F}"/>
                </a:ext>
              </a:extLst>
            </p:cNvPr>
            <p:cNvCxnSpPr>
              <a:cxnSpLocks/>
              <a:stCxn id="100" idx="0"/>
              <a:endCxn id="95"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Elipse 99">
              <a:extLst>
                <a:ext uri="{FF2B5EF4-FFF2-40B4-BE49-F238E27FC236}">
                  <a16:creationId xmlns:a16="http://schemas.microsoft.com/office/drawing/2014/main" id="{8B59096B-8ADE-43B3-981D-2987113E27E7}"/>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9EDB2A0A-AF65-47D1-BE55-60F16A4E7DBB}"/>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ombo 101">
              <a:extLst>
                <a:ext uri="{FF2B5EF4-FFF2-40B4-BE49-F238E27FC236}">
                  <a16:creationId xmlns:a16="http://schemas.microsoft.com/office/drawing/2014/main" id="{9FB4664D-798E-43F1-BEFA-9AFDEA26FD32}"/>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3" name="Conector recto 102">
              <a:extLst>
                <a:ext uri="{FF2B5EF4-FFF2-40B4-BE49-F238E27FC236}">
                  <a16:creationId xmlns:a16="http://schemas.microsoft.com/office/drawing/2014/main" id="{FD998E3F-42A0-4165-BE75-410497BD4D84}"/>
                </a:ext>
              </a:extLst>
            </p:cNvPr>
            <p:cNvCxnSpPr>
              <a:cxnSpLocks/>
              <a:stCxn id="104" idx="2"/>
              <a:endCxn id="90"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Elipse 103">
              <a:extLst>
                <a:ext uri="{FF2B5EF4-FFF2-40B4-BE49-F238E27FC236}">
                  <a16:creationId xmlns:a16="http://schemas.microsoft.com/office/drawing/2014/main" id="{3CF3E2EF-18DD-4B8B-BBDA-2A5B5CD3FE5D}"/>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5EBAADFE-B031-427E-870E-108D902C4532}"/>
                </a:ext>
              </a:extLst>
            </p:cNvPr>
            <p:cNvCxnSpPr>
              <a:cxnSpLocks/>
              <a:stCxn id="104" idx="4"/>
              <a:endCxn id="108"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AC6EB2EE-E4C4-42C6-B8D8-6EE6B2ADBB3C}"/>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2337D20B-2262-44D3-9FB1-BEE51BF6327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Elipse 107">
              <a:extLst>
                <a:ext uri="{FF2B5EF4-FFF2-40B4-BE49-F238E27FC236}">
                  <a16:creationId xmlns:a16="http://schemas.microsoft.com/office/drawing/2014/main" id="{5E27189D-5396-4C49-B31F-B470855545AA}"/>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9" name="Conector recto 108">
              <a:extLst>
                <a:ext uri="{FF2B5EF4-FFF2-40B4-BE49-F238E27FC236}">
                  <a16:creationId xmlns:a16="http://schemas.microsoft.com/office/drawing/2014/main" id="{406F2C5A-EFD2-44EB-BBD6-98EFFEB168B9}"/>
                </a:ext>
              </a:extLst>
            </p:cNvPr>
            <p:cNvCxnSpPr>
              <a:cxnSpLocks/>
              <a:stCxn id="92" idx="2"/>
              <a:endCxn id="102"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Conector recto 109">
              <a:extLst>
                <a:ext uri="{FF2B5EF4-FFF2-40B4-BE49-F238E27FC236}">
                  <a16:creationId xmlns:a16="http://schemas.microsoft.com/office/drawing/2014/main" id="{20E560F9-C128-46D2-93F2-B0FEECD6B3BF}"/>
                </a:ext>
              </a:extLst>
            </p:cNvPr>
            <p:cNvCxnSpPr>
              <a:cxnSpLocks/>
              <a:stCxn id="102" idx="2"/>
              <a:endCxn id="10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A8600F86-D3F0-4CC7-B673-B6689FC4E8D5}"/>
                </a:ext>
              </a:extLst>
            </p:cNvPr>
            <p:cNvSpPr txBox="1"/>
            <p:nvPr/>
          </p:nvSpPr>
          <p:spPr>
            <a:xfrm>
              <a:off x="10874802" y="2865963"/>
              <a:ext cx="81037" cy="230272"/>
            </a:xfrm>
            <a:prstGeom prst="rect">
              <a:avLst/>
            </a:prstGeom>
            <a:noFill/>
            <a:ln w="12700">
              <a:noFill/>
            </a:ln>
          </p:spPr>
          <p:txBody>
            <a:bodyPr wrap="square" rtlCol="0">
              <a:spAutoFit/>
            </a:bodyPr>
            <a:lstStyle/>
            <a:p>
              <a:r>
                <a:rPr lang="es-CO" sz="700" dirty="0">
                  <a:solidFill>
                    <a:schemeClr val="bg1"/>
                  </a:solidFill>
                </a:rPr>
                <a:t>…</a:t>
              </a:r>
            </a:p>
          </p:txBody>
        </p:sp>
        <p:cxnSp>
          <p:nvCxnSpPr>
            <p:cNvPr id="112" name="Conector recto 111">
              <a:extLst>
                <a:ext uri="{FF2B5EF4-FFF2-40B4-BE49-F238E27FC236}">
                  <a16:creationId xmlns:a16="http://schemas.microsoft.com/office/drawing/2014/main" id="{18C5EE98-C5EC-427C-A927-67F952835C8E}"/>
                </a:ext>
              </a:extLst>
            </p:cNvPr>
            <p:cNvCxnSpPr>
              <a:cxnSpLocks/>
              <a:stCxn id="101" idx="1"/>
              <a:endCxn id="10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96733635-4ACE-4F2D-853A-62E1F9252E60}"/>
                </a:ext>
              </a:extLst>
            </p:cNvPr>
            <p:cNvCxnSpPr>
              <a:cxnSpLocks/>
              <a:stCxn id="102" idx="3"/>
              <a:endCxn id="108"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ángulo 113">
            <a:extLst>
              <a:ext uri="{FF2B5EF4-FFF2-40B4-BE49-F238E27FC236}">
                <a16:creationId xmlns:a16="http://schemas.microsoft.com/office/drawing/2014/main" id="{47F9192A-55EA-4516-85B4-6C2D43BB9B7D}"/>
              </a:ext>
            </a:extLst>
          </p:cNvPr>
          <p:cNvSpPr/>
          <p:nvPr/>
        </p:nvSpPr>
        <p:spPr>
          <a:xfrm>
            <a:off x="11559473" y="1259138"/>
            <a:ext cx="613834"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5" name="Rectángulo 114">
            <a:extLst>
              <a:ext uri="{FF2B5EF4-FFF2-40B4-BE49-F238E27FC236}">
                <a16:creationId xmlns:a16="http://schemas.microsoft.com/office/drawing/2014/main" id="{24790120-0CA7-4733-860F-DF641F1FD0DF}"/>
              </a:ext>
            </a:extLst>
          </p:cNvPr>
          <p:cNvSpPr/>
          <p:nvPr/>
        </p:nvSpPr>
        <p:spPr>
          <a:xfrm>
            <a:off x="9372600" y="1269780"/>
            <a:ext cx="142546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6" name="Rectángulo 115">
            <a:extLst>
              <a:ext uri="{FF2B5EF4-FFF2-40B4-BE49-F238E27FC236}">
                <a16:creationId xmlns:a16="http://schemas.microsoft.com/office/drawing/2014/main" id="{234B737F-3828-447C-9031-71CA3EB21B21}"/>
              </a:ext>
            </a:extLst>
          </p:cNvPr>
          <p:cNvSpPr/>
          <p:nvPr/>
        </p:nvSpPr>
        <p:spPr>
          <a:xfrm>
            <a:off x="-13252" y="1975485"/>
            <a:ext cx="4750446" cy="523220"/>
          </a:xfrm>
          <a:prstGeom prst="rect">
            <a:avLst/>
          </a:prstGeom>
          <a:solidFill>
            <a:schemeClr val="bg1">
              <a:lumMod val="85000"/>
            </a:schemeClr>
          </a:solidFill>
        </p:spPr>
        <p:txBody>
          <a:bodyPr wrap="square" rtlCol="0">
            <a:spAutoFit/>
          </a:bodyPr>
          <a:lstStyle/>
          <a:p>
            <a:pPr algn="ctr"/>
            <a:endParaRPr lang="es-CO" sz="2800" dirty="0">
              <a:solidFill>
                <a:schemeClr val="bg1"/>
              </a:solidFill>
            </a:endParaRPr>
          </a:p>
        </p:txBody>
      </p:sp>
      <p:sp>
        <p:nvSpPr>
          <p:cNvPr id="3" name="Rectángulo 2">
            <a:extLst>
              <a:ext uri="{FF2B5EF4-FFF2-40B4-BE49-F238E27FC236}">
                <a16:creationId xmlns:a16="http://schemas.microsoft.com/office/drawing/2014/main" id="{B0E2801C-9F7B-4F66-B317-7B3C19993CDF}"/>
              </a:ext>
            </a:extLst>
          </p:cNvPr>
          <p:cNvSpPr/>
          <p:nvPr/>
        </p:nvSpPr>
        <p:spPr>
          <a:xfrm>
            <a:off x="-13252" y="1975485"/>
            <a:ext cx="4334841" cy="523220"/>
          </a:xfrm>
          <a:prstGeom prst="rect">
            <a:avLst/>
          </a:prstGeom>
        </p:spPr>
        <p:txBody>
          <a:bodyPr wrap="none">
            <a:spAutoFit/>
          </a:bodyPr>
          <a:lstStyle/>
          <a:p>
            <a:r>
              <a:rPr lang="es-CO" sz="2800" dirty="0">
                <a:solidFill>
                  <a:schemeClr val="bg1"/>
                </a:solidFill>
              </a:rPr>
              <a:t>1. Ejecución de Modelo RLM</a:t>
            </a:r>
          </a:p>
        </p:txBody>
      </p:sp>
      <p:sp>
        <p:nvSpPr>
          <p:cNvPr id="43" name="Rectángulo 42">
            <a:extLst>
              <a:ext uri="{FF2B5EF4-FFF2-40B4-BE49-F238E27FC236}">
                <a16:creationId xmlns:a16="http://schemas.microsoft.com/office/drawing/2014/main" id="{D78B0A05-3279-4C28-97FE-13CF62B97987}"/>
              </a:ext>
            </a:extLst>
          </p:cNvPr>
          <p:cNvSpPr/>
          <p:nvPr/>
        </p:nvSpPr>
        <p:spPr>
          <a:xfrm>
            <a:off x="-13252" y="2969153"/>
            <a:ext cx="4750446" cy="961431"/>
          </a:xfrm>
          <a:prstGeom prst="rect">
            <a:avLst/>
          </a:prstGeom>
          <a:solidFill>
            <a:schemeClr val="bg1">
              <a:lumMod val="85000"/>
            </a:schemeClr>
          </a:solidFill>
        </p:spPr>
        <p:txBody>
          <a:bodyPr wrap="square" rtlCol="0">
            <a:spAutoFit/>
          </a:bodyPr>
          <a:lstStyle/>
          <a:p>
            <a:pPr algn="ctr"/>
            <a:endParaRPr lang="es-CO" sz="2800" dirty="0">
              <a:solidFill>
                <a:schemeClr val="bg1"/>
              </a:solidFill>
            </a:endParaRPr>
          </a:p>
        </p:txBody>
      </p:sp>
      <p:sp>
        <p:nvSpPr>
          <p:cNvPr id="44" name="Rectángulo 43">
            <a:extLst>
              <a:ext uri="{FF2B5EF4-FFF2-40B4-BE49-F238E27FC236}">
                <a16:creationId xmlns:a16="http://schemas.microsoft.com/office/drawing/2014/main" id="{E9A84796-CAE4-49EB-9E23-297812E34D1D}"/>
              </a:ext>
            </a:extLst>
          </p:cNvPr>
          <p:cNvSpPr/>
          <p:nvPr/>
        </p:nvSpPr>
        <p:spPr>
          <a:xfrm>
            <a:off x="-13252" y="2976477"/>
            <a:ext cx="4648752" cy="954107"/>
          </a:xfrm>
          <a:prstGeom prst="rect">
            <a:avLst/>
          </a:prstGeom>
        </p:spPr>
        <p:txBody>
          <a:bodyPr wrap="square">
            <a:spAutoFit/>
          </a:bodyPr>
          <a:lstStyle/>
          <a:p>
            <a:r>
              <a:rPr lang="es-CO" sz="2800" dirty="0">
                <a:solidFill>
                  <a:schemeClr val="bg1"/>
                </a:solidFill>
              </a:rPr>
              <a:t>2. Interpretación de resultados y cumplimiento de supuestos</a:t>
            </a:r>
          </a:p>
        </p:txBody>
      </p:sp>
      <p:sp>
        <p:nvSpPr>
          <p:cNvPr id="45" name="CuadroTexto 44">
            <a:extLst>
              <a:ext uri="{FF2B5EF4-FFF2-40B4-BE49-F238E27FC236}">
                <a16:creationId xmlns:a16="http://schemas.microsoft.com/office/drawing/2014/main" id="{D84EB29A-19B9-439E-BD62-49E75238F698}"/>
              </a:ext>
            </a:extLst>
          </p:cNvPr>
          <p:cNvSpPr txBox="1"/>
          <p:nvPr/>
        </p:nvSpPr>
        <p:spPr>
          <a:xfrm>
            <a:off x="7074486" y="2007950"/>
            <a:ext cx="3849757" cy="523220"/>
          </a:xfrm>
          <a:prstGeom prst="rect">
            <a:avLst/>
          </a:prstGeom>
          <a:noFill/>
        </p:spPr>
        <p:txBody>
          <a:bodyPr wrap="square" rtlCol="0">
            <a:spAutoFit/>
          </a:bodyPr>
          <a:lstStyle/>
          <a:p>
            <a:pPr algn="ctr"/>
            <a:r>
              <a:rPr lang="es-CO" sz="2800" dirty="0"/>
              <a:t>METRICAS DE CALIDAD</a:t>
            </a:r>
          </a:p>
        </p:txBody>
      </p:sp>
      <p:sp>
        <p:nvSpPr>
          <p:cNvPr id="48" name="Rectángulo 47">
            <a:extLst>
              <a:ext uri="{FF2B5EF4-FFF2-40B4-BE49-F238E27FC236}">
                <a16:creationId xmlns:a16="http://schemas.microsoft.com/office/drawing/2014/main" id="{BE4B0873-2DA8-480B-9741-96F2DE5D3F2D}"/>
              </a:ext>
            </a:extLst>
          </p:cNvPr>
          <p:cNvSpPr/>
          <p:nvPr/>
        </p:nvSpPr>
        <p:spPr>
          <a:xfrm>
            <a:off x="0" y="4541520"/>
            <a:ext cx="4750446" cy="523220"/>
          </a:xfrm>
          <a:prstGeom prst="rect">
            <a:avLst/>
          </a:prstGeom>
          <a:solidFill>
            <a:schemeClr val="bg1">
              <a:lumMod val="85000"/>
            </a:schemeClr>
          </a:solidFill>
        </p:spPr>
        <p:txBody>
          <a:bodyPr wrap="square" rtlCol="0">
            <a:spAutoFit/>
          </a:bodyPr>
          <a:lstStyle/>
          <a:p>
            <a:pPr algn="ctr"/>
            <a:endParaRPr lang="es-CO" sz="2800" dirty="0">
              <a:solidFill>
                <a:schemeClr val="bg1"/>
              </a:solidFill>
            </a:endParaRPr>
          </a:p>
        </p:txBody>
      </p:sp>
      <p:sp>
        <p:nvSpPr>
          <p:cNvPr id="49" name="Rectángulo 48">
            <a:extLst>
              <a:ext uri="{FF2B5EF4-FFF2-40B4-BE49-F238E27FC236}">
                <a16:creationId xmlns:a16="http://schemas.microsoft.com/office/drawing/2014/main" id="{81A84D4D-9461-44E8-AB62-7292CE2F34C5}"/>
              </a:ext>
            </a:extLst>
          </p:cNvPr>
          <p:cNvSpPr/>
          <p:nvPr/>
        </p:nvSpPr>
        <p:spPr>
          <a:xfrm>
            <a:off x="0" y="4541520"/>
            <a:ext cx="3273781" cy="523220"/>
          </a:xfrm>
          <a:prstGeom prst="rect">
            <a:avLst/>
          </a:prstGeom>
        </p:spPr>
        <p:txBody>
          <a:bodyPr wrap="none">
            <a:spAutoFit/>
          </a:bodyPr>
          <a:lstStyle/>
          <a:p>
            <a:r>
              <a:rPr lang="es-CO" sz="2800" dirty="0">
                <a:solidFill>
                  <a:schemeClr val="bg1"/>
                </a:solidFill>
              </a:rPr>
              <a:t>3. Ajuste del modelo</a:t>
            </a:r>
          </a:p>
        </p:txBody>
      </p:sp>
      <p:sp>
        <p:nvSpPr>
          <p:cNvPr id="47" name="Rectángulo 46">
            <a:extLst>
              <a:ext uri="{FF2B5EF4-FFF2-40B4-BE49-F238E27FC236}">
                <a16:creationId xmlns:a16="http://schemas.microsoft.com/office/drawing/2014/main" id="{351E6C1A-2A77-414A-948F-2C11EB3689C8}"/>
              </a:ext>
            </a:extLst>
          </p:cNvPr>
          <p:cNvSpPr/>
          <p:nvPr/>
        </p:nvSpPr>
        <p:spPr>
          <a:xfrm>
            <a:off x="-13252" y="5479726"/>
            <a:ext cx="4750446" cy="523220"/>
          </a:xfrm>
          <a:prstGeom prst="rect">
            <a:avLst/>
          </a:prstGeom>
          <a:solidFill>
            <a:schemeClr val="bg1">
              <a:lumMod val="85000"/>
            </a:schemeClr>
          </a:solidFill>
        </p:spPr>
        <p:txBody>
          <a:bodyPr wrap="square" rtlCol="0">
            <a:spAutoFit/>
          </a:bodyPr>
          <a:lstStyle/>
          <a:p>
            <a:pPr algn="ctr"/>
            <a:endParaRPr lang="es-CO" sz="2800" dirty="0">
              <a:solidFill>
                <a:schemeClr val="bg1"/>
              </a:solidFill>
            </a:endParaRPr>
          </a:p>
        </p:txBody>
      </p:sp>
      <p:sp>
        <p:nvSpPr>
          <p:cNvPr id="56" name="Rectángulo 55">
            <a:extLst>
              <a:ext uri="{FF2B5EF4-FFF2-40B4-BE49-F238E27FC236}">
                <a16:creationId xmlns:a16="http://schemas.microsoft.com/office/drawing/2014/main" id="{2B89785D-9E78-471D-ADF0-9B05D2F92375}"/>
              </a:ext>
            </a:extLst>
          </p:cNvPr>
          <p:cNvSpPr/>
          <p:nvPr/>
        </p:nvSpPr>
        <p:spPr>
          <a:xfrm>
            <a:off x="-13252" y="5479726"/>
            <a:ext cx="2847831" cy="523220"/>
          </a:xfrm>
          <a:prstGeom prst="rect">
            <a:avLst/>
          </a:prstGeom>
        </p:spPr>
        <p:txBody>
          <a:bodyPr wrap="none">
            <a:spAutoFit/>
          </a:bodyPr>
          <a:lstStyle/>
          <a:p>
            <a:r>
              <a:rPr lang="es-CO" sz="2800" dirty="0">
                <a:solidFill>
                  <a:schemeClr val="bg1"/>
                </a:solidFill>
              </a:rPr>
              <a:t>3. Resultado Final.</a:t>
            </a:r>
          </a:p>
        </p:txBody>
      </p:sp>
      <p:sp>
        <p:nvSpPr>
          <p:cNvPr id="57" name="CuadroTexto 56">
            <a:extLst>
              <a:ext uri="{FF2B5EF4-FFF2-40B4-BE49-F238E27FC236}">
                <a16:creationId xmlns:a16="http://schemas.microsoft.com/office/drawing/2014/main" id="{31A74A17-36A7-4352-9D42-7C4033AB0A77}"/>
              </a:ext>
            </a:extLst>
          </p:cNvPr>
          <p:cNvSpPr txBox="1"/>
          <p:nvPr/>
        </p:nvSpPr>
        <p:spPr>
          <a:xfrm>
            <a:off x="5753894" y="5697039"/>
            <a:ext cx="5902338" cy="369332"/>
          </a:xfrm>
          <a:prstGeom prst="rect">
            <a:avLst/>
          </a:prstGeom>
          <a:noFill/>
        </p:spPr>
        <p:txBody>
          <a:bodyPr wrap="square" rtlCol="0">
            <a:spAutoFit/>
          </a:bodyPr>
          <a:lstStyle/>
          <a:p>
            <a:pPr algn="ctr"/>
            <a:r>
              <a:rPr lang="es-CO" dirty="0"/>
              <a:t>Calidad de métricas de las Referencias Recurrentes</a:t>
            </a:r>
          </a:p>
        </p:txBody>
      </p:sp>
      <p:sp>
        <p:nvSpPr>
          <p:cNvPr id="58" name="CuadroTexto 57">
            <a:extLst>
              <a:ext uri="{FF2B5EF4-FFF2-40B4-BE49-F238E27FC236}">
                <a16:creationId xmlns:a16="http://schemas.microsoft.com/office/drawing/2014/main" id="{0392E99C-CEE1-429E-BA4B-8E6A030CB0E5}"/>
              </a:ext>
            </a:extLst>
          </p:cNvPr>
          <p:cNvSpPr txBox="1"/>
          <p:nvPr/>
        </p:nvSpPr>
        <p:spPr>
          <a:xfrm>
            <a:off x="5458800" y="2531170"/>
            <a:ext cx="5902339" cy="523220"/>
          </a:xfrm>
          <a:prstGeom prst="rect">
            <a:avLst/>
          </a:prstGeom>
          <a:noFill/>
        </p:spPr>
        <p:txBody>
          <a:bodyPr wrap="square" rtlCol="0">
            <a:spAutoFit/>
          </a:bodyPr>
          <a:lstStyle/>
          <a:p>
            <a:r>
              <a:rPr lang="es-CO" sz="2800" dirty="0">
                <a:solidFill>
                  <a:srgbClr val="0070C0"/>
                </a:solidFill>
              </a:rPr>
              <a:t>A. R2 Promedio: XXXX</a:t>
            </a:r>
          </a:p>
        </p:txBody>
      </p:sp>
      <p:sp>
        <p:nvSpPr>
          <p:cNvPr id="59" name="CuadroTexto 58">
            <a:extLst>
              <a:ext uri="{FF2B5EF4-FFF2-40B4-BE49-F238E27FC236}">
                <a16:creationId xmlns:a16="http://schemas.microsoft.com/office/drawing/2014/main" id="{4D16821B-0A21-476B-BD9C-339E31A47B26}"/>
              </a:ext>
            </a:extLst>
          </p:cNvPr>
          <p:cNvSpPr txBox="1"/>
          <p:nvPr/>
        </p:nvSpPr>
        <p:spPr>
          <a:xfrm>
            <a:off x="5458800" y="3054390"/>
            <a:ext cx="6492526" cy="523220"/>
          </a:xfrm>
          <a:prstGeom prst="rect">
            <a:avLst/>
          </a:prstGeom>
          <a:noFill/>
        </p:spPr>
        <p:txBody>
          <a:bodyPr wrap="square" rtlCol="0">
            <a:spAutoFit/>
          </a:bodyPr>
          <a:lstStyle/>
          <a:p>
            <a:r>
              <a:rPr lang="es-CO" sz="2800" dirty="0">
                <a:solidFill>
                  <a:srgbClr val="0070C0"/>
                </a:solidFill>
              </a:rPr>
              <a:t>B. Error Cuadrático Medio Promedio: XXXX </a:t>
            </a:r>
          </a:p>
        </p:txBody>
      </p:sp>
      <p:sp>
        <p:nvSpPr>
          <p:cNvPr id="60" name="CuadroTexto 59">
            <a:extLst>
              <a:ext uri="{FF2B5EF4-FFF2-40B4-BE49-F238E27FC236}">
                <a16:creationId xmlns:a16="http://schemas.microsoft.com/office/drawing/2014/main" id="{9D03372E-752D-4B2D-9AD1-7A0A5ED7CA3F}"/>
              </a:ext>
            </a:extLst>
          </p:cNvPr>
          <p:cNvSpPr txBox="1"/>
          <p:nvPr/>
        </p:nvSpPr>
        <p:spPr>
          <a:xfrm>
            <a:off x="5464792" y="3577610"/>
            <a:ext cx="5902339" cy="523220"/>
          </a:xfrm>
          <a:prstGeom prst="rect">
            <a:avLst/>
          </a:prstGeom>
          <a:noFill/>
        </p:spPr>
        <p:txBody>
          <a:bodyPr wrap="square" rtlCol="0">
            <a:spAutoFit/>
          </a:bodyPr>
          <a:lstStyle/>
          <a:p>
            <a:r>
              <a:rPr lang="es-CO" sz="2800" dirty="0">
                <a:solidFill>
                  <a:srgbClr val="0070C0"/>
                </a:solidFill>
              </a:rPr>
              <a:t>C. MASE Promedio:</a:t>
            </a:r>
          </a:p>
        </p:txBody>
      </p:sp>
      <p:sp>
        <p:nvSpPr>
          <p:cNvPr id="61" name="CuadroTexto 60">
            <a:extLst>
              <a:ext uri="{FF2B5EF4-FFF2-40B4-BE49-F238E27FC236}">
                <a16:creationId xmlns:a16="http://schemas.microsoft.com/office/drawing/2014/main" id="{A7043E98-8F20-46BC-B01D-1E9972A133DB}"/>
              </a:ext>
            </a:extLst>
          </p:cNvPr>
          <p:cNvSpPr txBox="1"/>
          <p:nvPr/>
        </p:nvSpPr>
        <p:spPr>
          <a:xfrm>
            <a:off x="5458799" y="4097356"/>
            <a:ext cx="5902339" cy="523220"/>
          </a:xfrm>
          <a:prstGeom prst="rect">
            <a:avLst/>
          </a:prstGeom>
          <a:noFill/>
        </p:spPr>
        <p:txBody>
          <a:bodyPr wrap="square" rtlCol="0">
            <a:spAutoFit/>
          </a:bodyPr>
          <a:lstStyle/>
          <a:p>
            <a:r>
              <a:rPr lang="es-CO" sz="2800" dirty="0">
                <a:solidFill>
                  <a:srgbClr val="0070C0"/>
                </a:solidFill>
              </a:rPr>
              <a:t>D. Posición </a:t>
            </a:r>
            <a:r>
              <a:rPr lang="es-CO" sz="2800" dirty="0" err="1">
                <a:solidFill>
                  <a:srgbClr val="0070C0"/>
                </a:solidFill>
              </a:rPr>
              <a:t>Kaggle</a:t>
            </a:r>
            <a:r>
              <a:rPr lang="es-CO" sz="2800" dirty="0">
                <a:solidFill>
                  <a:srgbClr val="0070C0"/>
                </a:solidFill>
              </a:rPr>
              <a:t>:</a:t>
            </a:r>
          </a:p>
        </p:txBody>
      </p:sp>
      <p:sp>
        <p:nvSpPr>
          <p:cNvPr id="62" name="CuadroTexto 61">
            <a:extLst>
              <a:ext uri="{FF2B5EF4-FFF2-40B4-BE49-F238E27FC236}">
                <a16:creationId xmlns:a16="http://schemas.microsoft.com/office/drawing/2014/main" id="{00A6E1AA-12CD-416F-B648-6E8466027219}"/>
              </a:ext>
            </a:extLst>
          </p:cNvPr>
          <p:cNvSpPr txBox="1"/>
          <p:nvPr/>
        </p:nvSpPr>
        <p:spPr>
          <a:xfrm>
            <a:off x="7252250" y="4767025"/>
            <a:ext cx="3849757" cy="523220"/>
          </a:xfrm>
          <a:prstGeom prst="rect">
            <a:avLst/>
          </a:prstGeom>
          <a:noFill/>
        </p:spPr>
        <p:txBody>
          <a:bodyPr wrap="square" rtlCol="0">
            <a:spAutoFit/>
          </a:bodyPr>
          <a:lstStyle/>
          <a:p>
            <a:pPr algn="ctr"/>
            <a:r>
              <a:rPr lang="es-CO" sz="2800" dirty="0"/>
              <a:t>ASPECTOS A MEJORAR</a:t>
            </a:r>
          </a:p>
        </p:txBody>
      </p:sp>
    </p:spTree>
    <p:extLst>
      <p:ext uri="{BB962C8B-B14F-4D97-AF65-F5344CB8AC3E}">
        <p14:creationId xmlns:p14="http://schemas.microsoft.com/office/powerpoint/2010/main" val="840989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141388" y="4466412"/>
            <a:ext cx="2336100" cy="646331"/>
          </a:xfrm>
          <a:prstGeom prst="rect">
            <a:avLst/>
          </a:prstGeom>
        </p:spPr>
        <p:txBody>
          <a:bodyPr wrap="square">
            <a:spAutoFit/>
          </a:bodyPr>
          <a:lstStyle/>
          <a:p>
            <a:pPr algn="ctr"/>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042605" y="4419482"/>
            <a:ext cx="1993371" cy="1754326"/>
          </a:xfrm>
          <a:prstGeom prst="rect">
            <a:avLst/>
          </a:prstGeom>
        </p:spPr>
        <p:txBody>
          <a:bodyPr wrap="square" anchor="t">
            <a:spAutoFit/>
          </a:bodyPr>
          <a:lstStyle/>
          <a:p>
            <a:r>
              <a:rPr lang="es-CO">
                <a:solidFill>
                  <a:srgbClr val="0070C0"/>
                </a:solidFill>
              </a:rPr>
              <a:t>Ajuste de </a:t>
            </a:r>
            <a:r>
              <a:rPr lang="es-CO" err="1">
                <a:solidFill>
                  <a:srgbClr val="0070C0"/>
                </a:solidFill>
              </a:rPr>
              <a:t>hyper</a:t>
            </a:r>
            <a:r>
              <a:rPr lang="es-CO">
                <a:solidFill>
                  <a:srgbClr val="0070C0"/>
                </a:solidFill>
              </a:rPr>
              <a:t> parámetros:</a:t>
            </a:r>
          </a:p>
          <a:p>
            <a:r>
              <a:rPr lang="es-CO">
                <a:solidFill>
                  <a:srgbClr val="0070C0"/>
                </a:solidFill>
              </a:rPr>
              <a:t>- </a:t>
            </a:r>
            <a:r>
              <a:rPr lang="es-CO" err="1">
                <a:solidFill>
                  <a:srgbClr val="0070C0"/>
                </a:solidFill>
              </a:rPr>
              <a:t>Random</a:t>
            </a:r>
            <a:r>
              <a:rPr lang="es-CO">
                <a:solidFill>
                  <a:srgbClr val="0070C0"/>
                </a:solidFill>
              </a:rPr>
              <a:t> </a:t>
            </a:r>
            <a:r>
              <a:rPr lang="es-CO" err="1">
                <a:solidFill>
                  <a:srgbClr val="0070C0"/>
                </a:solidFill>
              </a:rPr>
              <a:t>Grid</a:t>
            </a:r>
            <a:endParaRPr lang="es-CO">
              <a:solidFill>
                <a:srgbClr val="0070C0"/>
              </a:solidFill>
            </a:endParaRPr>
          </a:p>
          <a:p>
            <a:r>
              <a:rPr lang="es-CO">
                <a:solidFill>
                  <a:srgbClr val="0070C0"/>
                </a:solidFill>
              </a:rPr>
              <a:t>- </a:t>
            </a:r>
            <a:r>
              <a:rPr lang="es-CO" err="1">
                <a:solidFill>
                  <a:srgbClr val="0070C0"/>
                </a:solidFill>
              </a:rPr>
              <a:t>Grid</a:t>
            </a:r>
            <a:r>
              <a:rPr lang="es-CO">
                <a:solidFill>
                  <a:srgbClr val="0070C0"/>
                </a:solidFill>
              </a:rPr>
              <a:t> </a:t>
            </a:r>
            <a:r>
              <a:rPr lang="es-CO" err="1">
                <a:solidFill>
                  <a:srgbClr val="0070C0"/>
                </a:solidFill>
              </a:rPr>
              <a:t>Search</a:t>
            </a:r>
            <a:endParaRPr lang="es-CO">
              <a:solidFill>
                <a:srgbClr val="0070C0"/>
              </a:solidFill>
            </a:endParaRPr>
          </a:p>
          <a:p>
            <a:r>
              <a:rPr lang="es-CO">
                <a:solidFill>
                  <a:srgbClr val="0070C0"/>
                </a:solidFill>
              </a:rPr>
              <a:t>- Curvas Entrenamiento</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2630848"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4525482"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3145622" y="4434264"/>
            <a:ext cx="1452792" cy="1200329"/>
          </a:xfrm>
          <a:prstGeom prst="rect">
            <a:avLst/>
          </a:prstGeom>
        </p:spPr>
        <p:txBody>
          <a:bodyPr wrap="square">
            <a:spAutoFit/>
          </a:bodyPr>
          <a:lstStyle/>
          <a:p>
            <a:pPr algn="ctr"/>
            <a:r>
              <a:rPr lang="es-CO">
                <a:solidFill>
                  <a:srgbClr val="0070C0"/>
                </a:solidFill>
              </a:rPr>
              <a:t>Crea modelo base de </a:t>
            </a:r>
            <a:r>
              <a:rPr lang="es-CO" err="1">
                <a:solidFill>
                  <a:srgbClr val="0070C0"/>
                </a:solidFill>
              </a:rPr>
              <a:t>Random</a:t>
            </a:r>
            <a:r>
              <a:rPr lang="es-CO">
                <a:solidFill>
                  <a:srgbClr val="0070C0"/>
                </a:solidFill>
              </a:rPr>
              <a:t> </a:t>
            </a:r>
            <a:r>
              <a:rPr lang="es-CO" err="1">
                <a:solidFill>
                  <a:srgbClr val="0070C0"/>
                </a:solidFill>
              </a:rPr>
              <a:t>Forest</a:t>
            </a:r>
            <a:endParaRPr lang="es-CO">
              <a:solidFill>
                <a:srgbClr val="0070C0"/>
              </a:solidFill>
            </a:endParaRPr>
          </a:p>
        </p:txBody>
      </p:sp>
      <p:sp>
        <p:nvSpPr>
          <p:cNvPr id="51" name="Rectángulo 50">
            <a:extLst>
              <a:ext uri="{FF2B5EF4-FFF2-40B4-BE49-F238E27FC236}">
                <a16:creationId xmlns:a16="http://schemas.microsoft.com/office/drawing/2014/main" id="{EDBD4DC0-1F40-43DA-9A87-4825A355A809}"/>
              </a:ext>
            </a:extLst>
          </p:cNvPr>
          <p:cNvSpPr/>
          <p:nvPr/>
        </p:nvSpPr>
        <p:spPr>
          <a:xfrm>
            <a:off x="1112720" y="4510474"/>
            <a:ext cx="1452792" cy="923330"/>
          </a:xfrm>
          <a:prstGeom prst="rect">
            <a:avLst/>
          </a:prstGeom>
        </p:spPr>
        <p:txBody>
          <a:bodyPr wrap="square">
            <a:spAutoFit/>
          </a:bodyPr>
          <a:lstStyle/>
          <a:p>
            <a:pPr algn="ctr"/>
            <a:r>
              <a:rPr lang="es-CO">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8972269" y="3788006"/>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7356515" y="4436451"/>
            <a:ext cx="1452792" cy="646331"/>
          </a:xfrm>
          <a:prstGeom prst="rect">
            <a:avLst/>
          </a:prstGeom>
        </p:spPr>
        <p:txBody>
          <a:bodyPr wrap="square">
            <a:spAutoFit/>
          </a:bodyPr>
          <a:lstStyle/>
          <a:p>
            <a:pPr algn="ctr"/>
            <a:r>
              <a:rPr lang="es-CO">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6786594" y="375382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95" name="Grupo 94">
            <a:extLst>
              <a:ext uri="{FF2B5EF4-FFF2-40B4-BE49-F238E27FC236}">
                <a16:creationId xmlns:a16="http://schemas.microsoft.com/office/drawing/2014/main" id="{BD128A17-5FE5-4A92-9713-837FA954ACAB}"/>
              </a:ext>
            </a:extLst>
          </p:cNvPr>
          <p:cNvGrpSpPr/>
          <p:nvPr/>
        </p:nvGrpSpPr>
        <p:grpSpPr>
          <a:xfrm>
            <a:off x="3296285" y="2997750"/>
            <a:ext cx="1164436" cy="1253065"/>
            <a:chOff x="465065" y="5669657"/>
            <a:chExt cx="1164436" cy="1253065"/>
          </a:xfrm>
        </p:grpSpPr>
        <p:sp>
          <p:nvSpPr>
            <p:cNvPr id="11" name="Rectángulo: esquinas redondeadas 10">
              <a:extLst>
                <a:ext uri="{FF2B5EF4-FFF2-40B4-BE49-F238E27FC236}">
                  <a16:creationId xmlns:a16="http://schemas.microsoft.com/office/drawing/2014/main" id="{98A5FA2E-13C6-492B-987C-9E52A208EFF1}"/>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3" name="Rectángulo: esquinas redondeadas 62">
              <a:extLst>
                <a:ext uri="{FF2B5EF4-FFF2-40B4-BE49-F238E27FC236}">
                  <a16:creationId xmlns:a16="http://schemas.microsoft.com/office/drawing/2014/main" id="{1A29B99C-1B66-418E-BC5F-7CB7775C8E3A}"/>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4" name="Rectángulo: esquinas redondeadas 63">
              <a:extLst>
                <a:ext uri="{FF2B5EF4-FFF2-40B4-BE49-F238E27FC236}">
                  <a16:creationId xmlns:a16="http://schemas.microsoft.com/office/drawing/2014/main" id="{0B02B1D1-8C02-4029-9F24-56E379D1E907}"/>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5" name="Rectángulo: esquinas redondeadas 64">
              <a:extLst>
                <a:ext uri="{FF2B5EF4-FFF2-40B4-BE49-F238E27FC236}">
                  <a16:creationId xmlns:a16="http://schemas.microsoft.com/office/drawing/2014/main" id="{4D42CFA1-8ADD-4971-B9F8-2ABF95BA779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Rectángulo: esquinas redondeadas 65">
              <a:extLst>
                <a:ext uri="{FF2B5EF4-FFF2-40B4-BE49-F238E27FC236}">
                  <a16:creationId xmlns:a16="http://schemas.microsoft.com/office/drawing/2014/main" id="{E415AB05-B1A5-4819-9D73-8DD3F316C8BA}"/>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7" name="Rectángulo: esquinas redondeadas 66">
              <a:extLst>
                <a:ext uri="{FF2B5EF4-FFF2-40B4-BE49-F238E27FC236}">
                  <a16:creationId xmlns:a16="http://schemas.microsoft.com/office/drawing/2014/main" id="{25159304-41F6-489E-ADA5-90B914D04E11}"/>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8" name="Rectángulo: esquinas redondeadas 67">
              <a:extLst>
                <a:ext uri="{FF2B5EF4-FFF2-40B4-BE49-F238E27FC236}">
                  <a16:creationId xmlns:a16="http://schemas.microsoft.com/office/drawing/2014/main" id="{D745CCCC-2A62-40FB-8634-5CD727465272}"/>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Rectángulo: esquinas redondeadas 68">
              <a:extLst>
                <a:ext uri="{FF2B5EF4-FFF2-40B4-BE49-F238E27FC236}">
                  <a16:creationId xmlns:a16="http://schemas.microsoft.com/office/drawing/2014/main" id="{73FC48B2-74AF-427A-9E8F-3B1E22220A7F}"/>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 name="Conector recto 14">
              <a:extLst>
                <a:ext uri="{FF2B5EF4-FFF2-40B4-BE49-F238E27FC236}">
                  <a16:creationId xmlns:a16="http://schemas.microsoft.com/office/drawing/2014/main" id="{8D4C9F61-B753-4F48-AE69-007903120D68}"/>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Conector recto 69">
              <a:extLst>
                <a:ext uri="{FF2B5EF4-FFF2-40B4-BE49-F238E27FC236}">
                  <a16:creationId xmlns:a16="http://schemas.microsoft.com/office/drawing/2014/main" id="{4E68A94A-F10B-4407-A8D4-B16FBBA9A319}"/>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Conector recto 70">
              <a:extLst>
                <a:ext uri="{FF2B5EF4-FFF2-40B4-BE49-F238E27FC236}">
                  <a16:creationId xmlns:a16="http://schemas.microsoft.com/office/drawing/2014/main" id="{A2A254AE-9170-485A-983D-214B03A63707}"/>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Conector recto 71">
              <a:extLst>
                <a:ext uri="{FF2B5EF4-FFF2-40B4-BE49-F238E27FC236}">
                  <a16:creationId xmlns:a16="http://schemas.microsoft.com/office/drawing/2014/main" id="{78E2ED23-6227-491F-AE83-A7297BA44E49}"/>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Rectángulo: esquinas redondeadas 73">
              <a:extLst>
                <a:ext uri="{FF2B5EF4-FFF2-40B4-BE49-F238E27FC236}">
                  <a16:creationId xmlns:a16="http://schemas.microsoft.com/office/drawing/2014/main" id="{75C3499C-6E6E-4509-8762-C22EA2942228}"/>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5" name="Rectángulo: esquinas redondeadas 74">
              <a:extLst>
                <a:ext uri="{FF2B5EF4-FFF2-40B4-BE49-F238E27FC236}">
                  <a16:creationId xmlns:a16="http://schemas.microsoft.com/office/drawing/2014/main" id="{BFCC684A-9185-424E-B26D-699114FE5975}"/>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6" name="Conector recto 75">
              <a:extLst>
                <a:ext uri="{FF2B5EF4-FFF2-40B4-BE49-F238E27FC236}">
                  <a16:creationId xmlns:a16="http://schemas.microsoft.com/office/drawing/2014/main" id="{0AA356CA-E594-49EB-B45B-2A6D8D2214F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Conector recto 81">
              <a:extLst>
                <a:ext uri="{FF2B5EF4-FFF2-40B4-BE49-F238E27FC236}">
                  <a16:creationId xmlns:a16="http://schemas.microsoft.com/office/drawing/2014/main" id="{0E503E88-ED2D-4E06-B5D6-434E08CFBD02}"/>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Conector recto 82">
              <a:extLst>
                <a:ext uri="{FF2B5EF4-FFF2-40B4-BE49-F238E27FC236}">
                  <a16:creationId xmlns:a16="http://schemas.microsoft.com/office/drawing/2014/main" id="{47414B1E-B5DD-4B94-803E-6E01B66AAA7D}"/>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Conector recto 84">
              <a:extLst>
                <a:ext uri="{FF2B5EF4-FFF2-40B4-BE49-F238E27FC236}">
                  <a16:creationId xmlns:a16="http://schemas.microsoft.com/office/drawing/2014/main" id="{C3D2DABD-34CF-4F94-905A-C80BD703202B}"/>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8" name="Rectángulo: esquinas redondeadas 87">
              <a:extLst>
                <a:ext uri="{FF2B5EF4-FFF2-40B4-BE49-F238E27FC236}">
                  <a16:creationId xmlns:a16="http://schemas.microsoft.com/office/drawing/2014/main" id="{44807291-F6F1-464A-BDD0-E723CFF34C74}"/>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89" name="Conector recto 88">
              <a:extLst>
                <a:ext uri="{FF2B5EF4-FFF2-40B4-BE49-F238E27FC236}">
                  <a16:creationId xmlns:a16="http://schemas.microsoft.com/office/drawing/2014/main" id="{F20B90E0-34B3-4413-B8E0-F36B89D438C5}"/>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5007D5AD-D526-47E2-A5FA-D6B80E98E2F2}"/>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6" name="Grupo 95">
            <a:extLst>
              <a:ext uri="{FF2B5EF4-FFF2-40B4-BE49-F238E27FC236}">
                <a16:creationId xmlns:a16="http://schemas.microsoft.com/office/drawing/2014/main" id="{E713A5BD-49D4-4B56-AFAB-AA1F169C44CF}"/>
              </a:ext>
            </a:extLst>
          </p:cNvPr>
          <p:cNvGrpSpPr/>
          <p:nvPr/>
        </p:nvGrpSpPr>
        <p:grpSpPr>
          <a:xfrm>
            <a:off x="7495050" y="2997750"/>
            <a:ext cx="1164436" cy="1253065"/>
            <a:chOff x="465065" y="5669657"/>
            <a:chExt cx="1164436" cy="1253065"/>
          </a:xfrm>
        </p:grpSpPr>
        <p:sp>
          <p:nvSpPr>
            <p:cNvPr id="97" name="Rectángulo: esquinas redondeadas 96">
              <a:extLst>
                <a:ext uri="{FF2B5EF4-FFF2-40B4-BE49-F238E27FC236}">
                  <a16:creationId xmlns:a16="http://schemas.microsoft.com/office/drawing/2014/main" id="{F9393340-0E03-4730-AE95-5012CB7CC162}"/>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8" name="Rectángulo: esquinas redondeadas 97">
              <a:extLst>
                <a:ext uri="{FF2B5EF4-FFF2-40B4-BE49-F238E27FC236}">
                  <a16:creationId xmlns:a16="http://schemas.microsoft.com/office/drawing/2014/main" id="{E0285169-2EE4-4F7F-B4F8-DD8EB36737F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9" name="Rectángulo: esquinas redondeadas 98">
              <a:extLst>
                <a:ext uri="{FF2B5EF4-FFF2-40B4-BE49-F238E27FC236}">
                  <a16:creationId xmlns:a16="http://schemas.microsoft.com/office/drawing/2014/main" id="{B10EDF90-8D81-45D2-9F37-E00AF453FCA4}"/>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0" name="Rectángulo: esquinas redondeadas 99">
              <a:extLst>
                <a:ext uri="{FF2B5EF4-FFF2-40B4-BE49-F238E27FC236}">
                  <a16:creationId xmlns:a16="http://schemas.microsoft.com/office/drawing/2014/main" id="{CFC78B97-1B7E-41D1-80DF-43EF2798C59F}"/>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1" name="Rectángulo: esquinas redondeadas 100">
              <a:extLst>
                <a:ext uri="{FF2B5EF4-FFF2-40B4-BE49-F238E27FC236}">
                  <a16:creationId xmlns:a16="http://schemas.microsoft.com/office/drawing/2014/main" id="{1C4ADC6C-8B4D-4291-BD92-88EB6349CD66}"/>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2" name="Rectángulo: esquinas redondeadas 101">
              <a:extLst>
                <a:ext uri="{FF2B5EF4-FFF2-40B4-BE49-F238E27FC236}">
                  <a16:creationId xmlns:a16="http://schemas.microsoft.com/office/drawing/2014/main" id="{5B78C978-796C-4A92-ABA3-5A30FE7167D2}"/>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3" name="Rectángulo: esquinas redondeadas 102">
              <a:extLst>
                <a:ext uri="{FF2B5EF4-FFF2-40B4-BE49-F238E27FC236}">
                  <a16:creationId xmlns:a16="http://schemas.microsoft.com/office/drawing/2014/main" id="{DB3BB469-C4F4-40A5-A8F7-3E3866177260}"/>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4" name="Rectángulo: esquinas redondeadas 103">
              <a:extLst>
                <a:ext uri="{FF2B5EF4-FFF2-40B4-BE49-F238E27FC236}">
                  <a16:creationId xmlns:a16="http://schemas.microsoft.com/office/drawing/2014/main" id="{966DC6C7-6843-4E59-9EAD-81B80D214FED}"/>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5" name="Conector recto 104">
              <a:extLst>
                <a:ext uri="{FF2B5EF4-FFF2-40B4-BE49-F238E27FC236}">
                  <a16:creationId xmlns:a16="http://schemas.microsoft.com/office/drawing/2014/main" id="{F8FF6768-6B1F-4C9E-9D0B-F2DBC544EB64}"/>
                </a:ext>
              </a:extLst>
            </p:cNvPr>
            <p:cNvCxnSpPr>
              <a:stCxn id="101" idx="2"/>
              <a:endCxn id="97"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D9464ED9-DC1D-4C76-AF28-A2DE38D9DA4C}"/>
                </a:ext>
              </a:extLst>
            </p:cNvPr>
            <p:cNvCxnSpPr>
              <a:cxnSpLocks/>
              <a:stCxn id="102" idx="2"/>
              <a:endCxn id="98"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432B3577-349C-43B1-A7B9-37642E720BA0}"/>
                </a:ext>
              </a:extLst>
            </p:cNvPr>
            <p:cNvCxnSpPr>
              <a:cxnSpLocks/>
              <a:stCxn id="103" idx="2"/>
              <a:endCxn id="99"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4CBC1842-45AC-4DA3-ADB0-FB9636829032}"/>
                </a:ext>
              </a:extLst>
            </p:cNvPr>
            <p:cNvCxnSpPr>
              <a:cxnSpLocks/>
              <a:stCxn id="104" idx="2"/>
              <a:endCxn id="100"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Rectángulo: esquinas redondeadas 108">
              <a:extLst>
                <a:ext uri="{FF2B5EF4-FFF2-40B4-BE49-F238E27FC236}">
                  <a16:creationId xmlns:a16="http://schemas.microsoft.com/office/drawing/2014/main" id="{99C9C493-FED9-405D-B3D4-B95D1EE3608A}"/>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0" name="Rectángulo: esquinas redondeadas 109">
              <a:extLst>
                <a:ext uri="{FF2B5EF4-FFF2-40B4-BE49-F238E27FC236}">
                  <a16:creationId xmlns:a16="http://schemas.microsoft.com/office/drawing/2014/main" id="{B206374F-4D48-46C2-8133-465B5C400298}"/>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1" name="Conector recto 110">
              <a:extLst>
                <a:ext uri="{FF2B5EF4-FFF2-40B4-BE49-F238E27FC236}">
                  <a16:creationId xmlns:a16="http://schemas.microsoft.com/office/drawing/2014/main" id="{2EF6A122-5869-46F1-B0F6-6A19B94BCA46}"/>
                </a:ext>
              </a:extLst>
            </p:cNvPr>
            <p:cNvCxnSpPr>
              <a:cxnSpLocks/>
              <a:stCxn id="109" idx="2"/>
              <a:endCxn id="104"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2" name="Conector recto 111">
              <a:extLst>
                <a:ext uri="{FF2B5EF4-FFF2-40B4-BE49-F238E27FC236}">
                  <a16:creationId xmlns:a16="http://schemas.microsoft.com/office/drawing/2014/main" id="{80DE0A5E-4209-4FC1-92E1-948729DBB244}"/>
                </a:ext>
              </a:extLst>
            </p:cNvPr>
            <p:cNvCxnSpPr>
              <a:cxnSpLocks/>
              <a:stCxn id="103" idx="0"/>
              <a:endCxn id="109"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DE26050C-A0C0-4726-9ACA-517D6C3DD055}"/>
                </a:ext>
              </a:extLst>
            </p:cNvPr>
            <p:cNvCxnSpPr>
              <a:cxnSpLocks/>
              <a:stCxn id="101" idx="0"/>
              <a:endCxn id="110"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5A54CECD-B6C0-49EE-9A7C-BCF76989980E}"/>
                </a:ext>
              </a:extLst>
            </p:cNvPr>
            <p:cNvCxnSpPr>
              <a:cxnSpLocks/>
              <a:stCxn id="102" idx="0"/>
              <a:endCxn id="110"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5" name="Rectángulo: esquinas redondeadas 114">
              <a:extLst>
                <a:ext uri="{FF2B5EF4-FFF2-40B4-BE49-F238E27FC236}">
                  <a16:creationId xmlns:a16="http://schemas.microsoft.com/office/drawing/2014/main" id="{2DA13DC1-16A2-4E49-8EE4-00AC90BF155C}"/>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6" name="Conector recto 115">
              <a:extLst>
                <a:ext uri="{FF2B5EF4-FFF2-40B4-BE49-F238E27FC236}">
                  <a16:creationId xmlns:a16="http://schemas.microsoft.com/office/drawing/2014/main" id="{A39FEF03-6CB2-435B-BB2E-985DE96B692D}"/>
                </a:ext>
              </a:extLst>
            </p:cNvPr>
            <p:cNvCxnSpPr>
              <a:cxnSpLocks/>
              <a:stCxn id="115" idx="2"/>
              <a:endCxn id="110"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24ECBDE0-7685-4A88-AE8C-AFA9C4524CFB}"/>
                </a:ext>
              </a:extLst>
            </p:cNvPr>
            <p:cNvCxnSpPr>
              <a:cxnSpLocks/>
              <a:stCxn id="115" idx="2"/>
              <a:endCxn id="109"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8" name="Freeform 582">
            <a:extLst>
              <a:ext uri="{FF2B5EF4-FFF2-40B4-BE49-F238E27FC236}">
                <a16:creationId xmlns:a16="http://schemas.microsoft.com/office/drawing/2014/main" id="{9216193B-EB9D-4DFC-9B4D-4086B5859255}"/>
              </a:ext>
            </a:extLst>
          </p:cNvPr>
          <p:cNvSpPr/>
          <p:nvPr/>
        </p:nvSpPr>
        <p:spPr>
          <a:xfrm>
            <a:off x="5202064" y="3083531"/>
            <a:ext cx="1290332" cy="1182802"/>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1351873" y="3093746"/>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9692814" y="3096775"/>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Modelación y ajuste </a:t>
            </a:r>
            <a:r>
              <a:rPr lang="es-CO" err="1"/>
              <a:t>Random</a:t>
            </a:r>
            <a:r>
              <a:rPr lang="es-CO"/>
              <a:t> Forest </a:t>
            </a:r>
          </a:p>
        </p:txBody>
      </p:sp>
    </p:spTree>
    <p:extLst>
      <p:ext uri="{BB962C8B-B14F-4D97-AF65-F5344CB8AC3E}">
        <p14:creationId xmlns:p14="http://schemas.microsoft.com/office/powerpoint/2010/main" val="239599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9969649" y="4532673"/>
            <a:ext cx="2336100" cy="646331"/>
          </a:xfrm>
          <a:prstGeom prst="rect">
            <a:avLst/>
          </a:prstGeom>
        </p:spPr>
        <p:txBody>
          <a:bodyPr wrap="square">
            <a:spAutoFit/>
          </a:bodyPr>
          <a:lstStyle/>
          <a:p>
            <a:pPr algn="ctr"/>
            <a:r>
              <a:rPr lang="es-CO">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5829453" y="4535439"/>
            <a:ext cx="1993371" cy="646331"/>
          </a:xfrm>
          <a:prstGeom prst="rect">
            <a:avLst/>
          </a:prstGeom>
        </p:spPr>
        <p:txBody>
          <a:bodyPr wrap="square" anchor="t">
            <a:spAutoFit/>
          </a:bodyPr>
          <a:lstStyle/>
          <a:p>
            <a:r>
              <a:rPr lang="es-CO">
                <a:solidFill>
                  <a:srgbClr val="0070C0"/>
                </a:solidFill>
              </a:rPr>
              <a:t>Ajuste de </a:t>
            </a:r>
            <a:r>
              <a:rPr lang="es-CO" err="1">
                <a:solidFill>
                  <a:srgbClr val="0070C0"/>
                </a:solidFill>
              </a:rPr>
              <a:t>hyper</a:t>
            </a:r>
            <a:r>
              <a:rPr lang="es-CO">
                <a:solidFill>
                  <a:srgbClr val="0070C0"/>
                </a:solidFill>
              </a:rPr>
              <a:t> parámetros:</a:t>
            </a:r>
            <a:endParaRPr lang="es-CO">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1429870" y="3811801"/>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ector recto de flecha 80">
            <a:extLst>
              <a:ext uri="{FF2B5EF4-FFF2-40B4-BE49-F238E27FC236}">
                <a16:creationId xmlns:a16="http://schemas.microsoft.com/office/drawing/2014/main" id="{35A998EC-AD32-46E5-8F3D-7F9FBCC12E75}"/>
              </a:ext>
            </a:extLst>
          </p:cNvPr>
          <p:cNvCxnSpPr/>
          <p:nvPr/>
        </p:nvCxnSpPr>
        <p:spPr>
          <a:xfrm>
            <a:off x="5353743" y="3869780"/>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1849656" y="4533655"/>
            <a:ext cx="1452792" cy="923330"/>
          </a:xfrm>
          <a:prstGeom prst="rect">
            <a:avLst/>
          </a:prstGeom>
        </p:spPr>
        <p:txBody>
          <a:bodyPr wrap="square" anchor="t">
            <a:spAutoFit/>
          </a:bodyPr>
          <a:lstStyle/>
          <a:p>
            <a:pPr algn="ctr"/>
            <a:r>
              <a:rPr lang="es-CO">
                <a:solidFill>
                  <a:srgbClr val="0070C0"/>
                </a:solidFill>
              </a:rPr>
              <a:t>Crea modelo base de LSTM</a:t>
            </a:r>
          </a:p>
        </p:txBody>
      </p:sp>
      <p:sp>
        <p:nvSpPr>
          <p:cNvPr id="51" name="Rectángulo 50">
            <a:extLst>
              <a:ext uri="{FF2B5EF4-FFF2-40B4-BE49-F238E27FC236}">
                <a16:creationId xmlns:a16="http://schemas.microsoft.com/office/drawing/2014/main" id="{EDBD4DC0-1F40-43DA-9A87-4825A355A809}"/>
              </a:ext>
            </a:extLst>
          </p:cNvPr>
          <p:cNvSpPr/>
          <p:nvPr/>
        </p:nvSpPr>
        <p:spPr>
          <a:xfrm>
            <a:off x="176785" y="4535321"/>
            <a:ext cx="1452792" cy="923330"/>
          </a:xfrm>
          <a:prstGeom prst="rect">
            <a:avLst/>
          </a:prstGeom>
        </p:spPr>
        <p:txBody>
          <a:bodyPr wrap="square">
            <a:spAutoFit/>
          </a:bodyPr>
          <a:lstStyle/>
          <a:p>
            <a:pPr algn="ctr"/>
            <a:r>
              <a:rPr lang="es-CO">
                <a:solidFill>
                  <a:srgbClr val="0070C0"/>
                </a:solidFill>
              </a:rPr>
              <a:t>Identificación Variables Relevantes</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9800530" y="3854267"/>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ángulo 23">
            <a:extLst>
              <a:ext uri="{FF2B5EF4-FFF2-40B4-BE49-F238E27FC236}">
                <a16:creationId xmlns:a16="http://schemas.microsoft.com/office/drawing/2014/main" id="{EDBD4DC0-1F40-43DA-9A87-4825A355A809}"/>
              </a:ext>
            </a:extLst>
          </p:cNvPr>
          <p:cNvSpPr/>
          <p:nvPr/>
        </p:nvSpPr>
        <p:spPr>
          <a:xfrm>
            <a:off x="8184776" y="4502712"/>
            <a:ext cx="1452792" cy="646331"/>
          </a:xfrm>
          <a:prstGeom prst="rect">
            <a:avLst/>
          </a:prstGeom>
        </p:spPr>
        <p:txBody>
          <a:bodyPr wrap="square">
            <a:spAutoFit/>
          </a:bodyPr>
          <a:lstStyle/>
          <a:p>
            <a:pPr algn="ctr"/>
            <a:r>
              <a:rPr lang="es-CO">
                <a:solidFill>
                  <a:srgbClr val="0070C0"/>
                </a:solidFill>
              </a:rPr>
              <a:t>Crea Modelo Final</a:t>
            </a:r>
          </a:p>
        </p:txBody>
      </p:sp>
      <p:cxnSp>
        <p:nvCxnSpPr>
          <p:cNvPr id="26" name="Conector recto de flecha 25">
            <a:extLst>
              <a:ext uri="{FF2B5EF4-FFF2-40B4-BE49-F238E27FC236}">
                <a16:creationId xmlns:a16="http://schemas.microsoft.com/office/drawing/2014/main" id="{35A998EC-AD32-46E5-8F3D-7F9FBCC12E75}"/>
              </a:ext>
            </a:extLst>
          </p:cNvPr>
          <p:cNvCxnSpPr/>
          <p:nvPr/>
        </p:nvCxnSpPr>
        <p:spPr>
          <a:xfrm>
            <a:off x="7614855" y="3820084"/>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8" name="Freeform 582">
            <a:extLst>
              <a:ext uri="{FF2B5EF4-FFF2-40B4-BE49-F238E27FC236}">
                <a16:creationId xmlns:a16="http://schemas.microsoft.com/office/drawing/2014/main" id="{9216193B-EB9D-4DFC-9B4D-4086B5859255}"/>
              </a:ext>
            </a:extLst>
          </p:cNvPr>
          <p:cNvSpPr/>
          <p:nvPr/>
        </p:nvSpPr>
        <p:spPr>
          <a:xfrm>
            <a:off x="6030325" y="3298879"/>
            <a:ext cx="1157811" cy="1091693"/>
          </a:xfrm>
          <a:custGeom>
            <a:avLst/>
            <a:gdLst>
              <a:gd name="connsiteX0" fmla="*/ 225369 w 432708"/>
              <a:gd name="connsiteY0" fmla="*/ 324530 h 396648"/>
              <a:gd name="connsiteX1" fmla="*/ 432708 w 432708"/>
              <a:gd name="connsiteY1" fmla="*/ 324530 h 396648"/>
              <a:gd name="connsiteX2" fmla="*/ 432708 w 432708"/>
              <a:gd name="connsiteY2" fmla="*/ 360589 h 396648"/>
              <a:gd name="connsiteX3" fmla="*/ 225369 w 432708"/>
              <a:gd name="connsiteY3" fmla="*/ 360589 h 396648"/>
              <a:gd name="connsiteX4" fmla="*/ 0 w 432708"/>
              <a:gd name="connsiteY4" fmla="*/ 324530 h 396648"/>
              <a:gd name="connsiteX5" fmla="*/ 99162 w 432708"/>
              <a:gd name="connsiteY5" fmla="*/ 324530 h 396648"/>
              <a:gd name="connsiteX6" fmla="*/ 99162 w 432708"/>
              <a:gd name="connsiteY6" fmla="*/ 360589 h 396648"/>
              <a:gd name="connsiteX7" fmla="*/ 0 w 432708"/>
              <a:gd name="connsiteY7" fmla="*/ 360589 h 396648"/>
              <a:gd name="connsiteX8" fmla="*/ 126207 w 432708"/>
              <a:gd name="connsiteY8" fmla="*/ 288471 h 396648"/>
              <a:gd name="connsiteX9" fmla="*/ 198325 w 432708"/>
              <a:gd name="connsiteY9" fmla="*/ 288471 h 396648"/>
              <a:gd name="connsiteX10" fmla="*/ 211002 w 432708"/>
              <a:gd name="connsiteY10" fmla="*/ 293824 h 396648"/>
              <a:gd name="connsiteX11" fmla="*/ 216354 w 432708"/>
              <a:gd name="connsiteY11" fmla="*/ 306501 h 396648"/>
              <a:gd name="connsiteX12" fmla="*/ 216354 w 432708"/>
              <a:gd name="connsiteY12" fmla="*/ 378619 h 396648"/>
              <a:gd name="connsiteX13" fmla="*/ 211002 w 432708"/>
              <a:gd name="connsiteY13" fmla="*/ 391296 h 396648"/>
              <a:gd name="connsiteX14" fmla="*/ 198325 w 432708"/>
              <a:gd name="connsiteY14" fmla="*/ 396648 h 396648"/>
              <a:gd name="connsiteX15" fmla="*/ 126207 w 432708"/>
              <a:gd name="connsiteY15" fmla="*/ 396648 h 396648"/>
              <a:gd name="connsiteX16" fmla="*/ 113530 w 432708"/>
              <a:gd name="connsiteY16" fmla="*/ 391296 h 396648"/>
              <a:gd name="connsiteX17" fmla="*/ 108177 w 432708"/>
              <a:gd name="connsiteY17" fmla="*/ 378619 h 396648"/>
              <a:gd name="connsiteX18" fmla="*/ 108177 w 432708"/>
              <a:gd name="connsiteY18" fmla="*/ 306501 h 396648"/>
              <a:gd name="connsiteX19" fmla="*/ 113530 w 432708"/>
              <a:gd name="connsiteY19" fmla="*/ 293824 h 396648"/>
              <a:gd name="connsiteX20" fmla="*/ 126207 w 432708"/>
              <a:gd name="connsiteY20" fmla="*/ 288471 h 396648"/>
              <a:gd name="connsiteX21" fmla="*/ 369605 w 432708"/>
              <a:gd name="connsiteY21" fmla="*/ 180294 h 396648"/>
              <a:gd name="connsiteX22" fmla="*/ 432708 w 432708"/>
              <a:gd name="connsiteY22" fmla="*/ 180294 h 396648"/>
              <a:gd name="connsiteX23" fmla="*/ 432708 w 432708"/>
              <a:gd name="connsiteY23" fmla="*/ 216353 h 396648"/>
              <a:gd name="connsiteX24" fmla="*/ 369605 w 432708"/>
              <a:gd name="connsiteY24" fmla="*/ 216353 h 396648"/>
              <a:gd name="connsiteX25" fmla="*/ 1 w 432708"/>
              <a:gd name="connsiteY25" fmla="*/ 180294 h 396648"/>
              <a:gd name="connsiteX26" fmla="*/ 243398 w 432708"/>
              <a:gd name="connsiteY26" fmla="*/ 180294 h 396648"/>
              <a:gd name="connsiteX27" fmla="*/ 243398 w 432708"/>
              <a:gd name="connsiteY27" fmla="*/ 216353 h 396648"/>
              <a:gd name="connsiteX28" fmla="*/ 1 w 432708"/>
              <a:gd name="connsiteY28" fmla="*/ 216353 h 396648"/>
              <a:gd name="connsiteX29" fmla="*/ 270443 w 432708"/>
              <a:gd name="connsiteY29" fmla="*/ 144236 h 396648"/>
              <a:gd name="connsiteX30" fmla="*/ 342561 w 432708"/>
              <a:gd name="connsiteY30" fmla="*/ 144236 h 396648"/>
              <a:gd name="connsiteX31" fmla="*/ 355238 w 432708"/>
              <a:gd name="connsiteY31" fmla="*/ 149588 h 396648"/>
              <a:gd name="connsiteX32" fmla="*/ 360590 w 432708"/>
              <a:gd name="connsiteY32" fmla="*/ 162265 h 396648"/>
              <a:gd name="connsiteX33" fmla="*/ 360590 w 432708"/>
              <a:gd name="connsiteY33" fmla="*/ 234383 h 396648"/>
              <a:gd name="connsiteX34" fmla="*/ 355238 w 432708"/>
              <a:gd name="connsiteY34" fmla="*/ 247060 h 396648"/>
              <a:gd name="connsiteX35" fmla="*/ 342561 w 432708"/>
              <a:gd name="connsiteY35" fmla="*/ 252412 h 396648"/>
              <a:gd name="connsiteX36" fmla="*/ 270443 w 432708"/>
              <a:gd name="connsiteY36" fmla="*/ 252412 h 396648"/>
              <a:gd name="connsiteX37" fmla="*/ 257766 w 432708"/>
              <a:gd name="connsiteY37" fmla="*/ 247060 h 396648"/>
              <a:gd name="connsiteX38" fmla="*/ 252413 w 432708"/>
              <a:gd name="connsiteY38" fmla="*/ 234383 h 396648"/>
              <a:gd name="connsiteX39" fmla="*/ 252413 w 432708"/>
              <a:gd name="connsiteY39" fmla="*/ 162265 h 396648"/>
              <a:gd name="connsiteX40" fmla="*/ 257766 w 432708"/>
              <a:gd name="connsiteY40" fmla="*/ 149588 h 396648"/>
              <a:gd name="connsiteX41" fmla="*/ 270443 w 432708"/>
              <a:gd name="connsiteY41" fmla="*/ 144236 h 396648"/>
              <a:gd name="connsiteX42" fmla="*/ 189309 w 432708"/>
              <a:gd name="connsiteY42" fmla="*/ 36059 h 396648"/>
              <a:gd name="connsiteX43" fmla="*/ 432707 w 432708"/>
              <a:gd name="connsiteY43" fmla="*/ 36059 h 396648"/>
              <a:gd name="connsiteX44" fmla="*/ 432707 w 432708"/>
              <a:gd name="connsiteY44" fmla="*/ 72118 h 396648"/>
              <a:gd name="connsiteX45" fmla="*/ 189309 w 432708"/>
              <a:gd name="connsiteY45" fmla="*/ 72118 h 396648"/>
              <a:gd name="connsiteX46" fmla="*/ 1 w 432708"/>
              <a:gd name="connsiteY46" fmla="*/ 36059 h 396648"/>
              <a:gd name="connsiteX47" fmla="*/ 63104 w 432708"/>
              <a:gd name="connsiteY47" fmla="*/ 36059 h 396648"/>
              <a:gd name="connsiteX48" fmla="*/ 63104 w 432708"/>
              <a:gd name="connsiteY48" fmla="*/ 72118 h 396648"/>
              <a:gd name="connsiteX49" fmla="*/ 1 w 432708"/>
              <a:gd name="connsiteY49" fmla="*/ 72118 h 396648"/>
              <a:gd name="connsiteX50" fmla="*/ 90148 w 432708"/>
              <a:gd name="connsiteY50" fmla="*/ 0 h 396648"/>
              <a:gd name="connsiteX51" fmla="*/ 162266 w 432708"/>
              <a:gd name="connsiteY51" fmla="*/ 0 h 396648"/>
              <a:gd name="connsiteX52" fmla="*/ 174943 w 432708"/>
              <a:gd name="connsiteY52" fmla="*/ 5352 h 396648"/>
              <a:gd name="connsiteX53" fmla="*/ 180295 w 432708"/>
              <a:gd name="connsiteY53" fmla="*/ 18029 h 396648"/>
              <a:gd name="connsiteX54" fmla="*/ 180295 w 432708"/>
              <a:gd name="connsiteY54" fmla="*/ 90147 h 396648"/>
              <a:gd name="connsiteX55" fmla="*/ 174943 w 432708"/>
              <a:gd name="connsiteY55" fmla="*/ 102824 h 396648"/>
              <a:gd name="connsiteX56" fmla="*/ 162266 w 432708"/>
              <a:gd name="connsiteY56" fmla="*/ 108177 h 396648"/>
              <a:gd name="connsiteX57" fmla="*/ 90148 w 432708"/>
              <a:gd name="connsiteY57" fmla="*/ 108177 h 396648"/>
              <a:gd name="connsiteX58" fmla="*/ 77471 w 432708"/>
              <a:gd name="connsiteY58" fmla="*/ 102824 h 396648"/>
              <a:gd name="connsiteX59" fmla="*/ 72118 w 432708"/>
              <a:gd name="connsiteY59" fmla="*/ 90147 h 396648"/>
              <a:gd name="connsiteX60" fmla="*/ 72118 w 432708"/>
              <a:gd name="connsiteY60" fmla="*/ 18029 h 396648"/>
              <a:gd name="connsiteX61" fmla="*/ 77471 w 432708"/>
              <a:gd name="connsiteY61" fmla="*/ 5352 h 396648"/>
              <a:gd name="connsiteX62" fmla="*/ 90148 w 432708"/>
              <a:gd name="connsiteY62"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32708" h="396648">
                <a:moveTo>
                  <a:pt x="225369" y="324530"/>
                </a:moveTo>
                <a:lnTo>
                  <a:pt x="432708" y="324530"/>
                </a:lnTo>
                <a:lnTo>
                  <a:pt x="432708" y="360589"/>
                </a:lnTo>
                <a:lnTo>
                  <a:pt x="225369" y="360589"/>
                </a:lnTo>
                <a:close/>
                <a:moveTo>
                  <a:pt x="0" y="324530"/>
                </a:moveTo>
                <a:lnTo>
                  <a:pt x="99162" y="324530"/>
                </a:lnTo>
                <a:lnTo>
                  <a:pt x="99162" y="360589"/>
                </a:lnTo>
                <a:lnTo>
                  <a:pt x="0" y="360589"/>
                </a:lnTo>
                <a:close/>
                <a:moveTo>
                  <a:pt x="126207" y="288471"/>
                </a:moveTo>
                <a:lnTo>
                  <a:pt x="198325" y="288471"/>
                </a:lnTo>
                <a:cubicBezTo>
                  <a:pt x="203208" y="288471"/>
                  <a:pt x="207433" y="290256"/>
                  <a:pt x="211002" y="293824"/>
                </a:cubicBezTo>
                <a:cubicBezTo>
                  <a:pt x="214570" y="297392"/>
                  <a:pt x="216354" y="301618"/>
                  <a:pt x="216354" y="306501"/>
                </a:cubicBezTo>
                <a:lnTo>
                  <a:pt x="216354" y="378619"/>
                </a:lnTo>
                <a:cubicBezTo>
                  <a:pt x="216354" y="383502"/>
                  <a:pt x="214570" y="387727"/>
                  <a:pt x="211002" y="391296"/>
                </a:cubicBezTo>
                <a:cubicBezTo>
                  <a:pt x="207433" y="394864"/>
                  <a:pt x="203208" y="396648"/>
                  <a:pt x="198325" y="396648"/>
                </a:cubicBezTo>
                <a:lnTo>
                  <a:pt x="126207" y="396648"/>
                </a:lnTo>
                <a:cubicBezTo>
                  <a:pt x="121324" y="396648"/>
                  <a:pt x="117098" y="394864"/>
                  <a:pt x="113530" y="391296"/>
                </a:cubicBezTo>
                <a:cubicBezTo>
                  <a:pt x="109962" y="387727"/>
                  <a:pt x="108177" y="383502"/>
                  <a:pt x="108177" y="378619"/>
                </a:cubicBezTo>
                <a:lnTo>
                  <a:pt x="108177" y="306501"/>
                </a:lnTo>
                <a:cubicBezTo>
                  <a:pt x="108177" y="301618"/>
                  <a:pt x="109962" y="297392"/>
                  <a:pt x="113530" y="293824"/>
                </a:cubicBezTo>
                <a:cubicBezTo>
                  <a:pt x="117098" y="290256"/>
                  <a:pt x="121324" y="288471"/>
                  <a:pt x="126207" y="288471"/>
                </a:cubicBezTo>
                <a:close/>
                <a:moveTo>
                  <a:pt x="369605" y="180294"/>
                </a:moveTo>
                <a:lnTo>
                  <a:pt x="432708" y="180294"/>
                </a:lnTo>
                <a:lnTo>
                  <a:pt x="432708" y="216353"/>
                </a:lnTo>
                <a:lnTo>
                  <a:pt x="369605" y="216353"/>
                </a:lnTo>
                <a:close/>
                <a:moveTo>
                  <a:pt x="1" y="180294"/>
                </a:moveTo>
                <a:lnTo>
                  <a:pt x="243398" y="180294"/>
                </a:lnTo>
                <a:lnTo>
                  <a:pt x="243398" y="216353"/>
                </a:lnTo>
                <a:lnTo>
                  <a:pt x="1" y="216353"/>
                </a:lnTo>
                <a:close/>
                <a:moveTo>
                  <a:pt x="270443" y="144236"/>
                </a:moveTo>
                <a:lnTo>
                  <a:pt x="342561" y="144236"/>
                </a:lnTo>
                <a:cubicBezTo>
                  <a:pt x="347443" y="144236"/>
                  <a:pt x="351669" y="146020"/>
                  <a:pt x="355238" y="149588"/>
                </a:cubicBezTo>
                <a:cubicBezTo>
                  <a:pt x="358806" y="153156"/>
                  <a:pt x="360590" y="157382"/>
                  <a:pt x="360590" y="162265"/>
                </a:cubicBezTo>
                <a:lnTo>
                  <a:pt x="360590" y="234383"/>
                </a:lnTo>
                <a:cubicBezTo>
                  <a:pt x="360590" y="239266"/>
                  <a:pt x="358806" y="243492"/>
                  <a:pt x="355238" y="247060"/>
                </a:cubicBezTo>
                <a:cubicBezTo>
                  <a:pt x="351669" y="250628"/>
                  <a:pt x="347443" y="252412"/>
                  <a:pt x="342561" y="252412"/>
                </a:cubicBezTo>
                <a:lnTo>
                  <a:pt x="270443" y="252412"/>
                </a:lnTo>
                <a:cubicBezTo>
                  <a:pt x="265560" y="252412"/>
                  <a:pt x="261334" y="250628"/>
                  <a:pt x="257766" y="247060"/>
                </a:cubicBezTo>
                <a:cubicBezTo>
                  <a:pt x="254197" y="243492"/>
                  <a:pt x="252413" y="239266"/>
                  <a:pt x="252413" y="234383"/>
                </a:cubicBezTo>
                <a:lnTo>
                  <a:pt x="252413" y="162265"/>
                </a:lnTo>
                <a:cubicBezTo>
                  <a:pt x="252413" y="157382"/>
                  <a:pt x="254197" y="153156"/>
                  <a:pt x="257766" y="149588"/>
                </a:cubicBezTo>
                <a:cubicBezTo>
                  <a:pt x="261334" y="146020"/>
                  <a:pt x="265560" y="144236"/>
                  <a:pt x="270443" y="144236"/>
                </a:cubicBezTo>
                <a:close/>
                <a:moveTo>
                  <a:pt x="189309" y="36059"/>
                </a:moveTo>
                <a:lnTo>
                  <a:pt x="432707" y="36059"/>
                </a:lnTo>
                <a:lnTo>
                  <a:pt x="432707" y="72118"/>
                </a:lnTo>
                <a:lnTo>
                  <a:pt x="189309" y="72118"/>
                </a:lnTo>
                <a:close/>
                <a:moveTo>
                  <a:pt x="1" y="36059"/>
                </a:moveTo>
                <a:lnTo>
                  <a:pt x="63104" y="36059"/>
                </a:lnTo>
                <a:lnTo>
                  <a:pt x="63104" y="72118"/>
                </a:lnTo>
                <a:lnTo>
                  <a:pt x="1" y="72118"/>
                </a:lnTo>
                <a:close/>
                <a:moveTo>
                  <a:pt x="90148" y="0"/>
                </a:moveTo>
                <a:lnTo>
                  <a:pt x="162266" y="0"/>
                </a:lnTo>
                <a:cubicBezTo>
                  <a:pt x="167149" y="0"/>
                  <a:pt x="171374" y="1784"/>
                  <a:pt x="174943" y="5352"/>
                </a:cubicBezTo>
                <a:cubicBezTo>
                  <a:pt x="178511" y="8921"/>
                  <a:pt x="180295" y="13146"/>
                  <a:pt x="180295" y="18029"/>
                </a:cubicBezTo>
                <a:lnTo>
                  <a:pt x="180295" y="90147"/>
                </a:lnTo>
                <a:cubicBezTo>
                  <a:pt x="180295" y="95030"/>
                  <a:pt x="178511" y="99256"/>
                  <a:pt x="174943" y="102824"/>
                </a:cubicBezTo>
                <a:cubicBezTo>
                  <a:pt x="171374" y="106393"/>
                  <a:pt x="167149" y="108177"/>
                  <a:pt x="162266" y="108177"/>
                </a:cubicBezTo>
                <a:lnTo>
                  <a:pt x="90148" y="108177"/>
                </a:lnTo>
                <a:cubicBezTo>
                  <a:pt x="85265" y="108177"/>
                  <a:pt x="81040" y="106393"/>
                  <a:pt x="77471" y="102824"/>
                </a:cubicBezTo>
                <a:cubicBezTo>
                  <a:pt x="73903" y="99256"/>
                  <a:pt x="72118" y="95030"/>
                  <a:pt x="72118" y="90147"/>
                </a:cubicBezTo>
                <a:lnTo>
                  <a:pt x="72118" y="18029"/>
                </a:lnTo>
                <a:cubicBezTo>
                  <a:pt x="72118" y="13146"/>
                  <a:pt x="73903" y="8921"/>
                  <a:pt x="77471" y="5352"/>
                </a:cubicBezTo>
                <a:cubicBezTo>
                  <a:pt x="81040" y="1784"/>
                  <a:pt x="85265" y="0"/>
                  <a:pt x="9014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299982" y="3110311"/>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10521075" y="3163036"/>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a:t>Modelación y ajuste LSTM </a:t>
            </a:r>
          </a:p>
        </p:txBody>
      </p:sp>
      <p:sp>
        <p:nvSpPr>
          <p:cNvPr id="119" name="Rectángulo 118">
            <a:extLst>
              <a:ext uri="{FF2B5EF4-FFF2-40B4-BE49-F238E27FC236}">
                <a16:creationId xmlns:a16="http://schemas.microsoft.com/office/drawing/2014/main" id="{24E94785-78E7-4E27-9625-40782017348F}"/>
              </a:ext>
            </a:extLst>
          </p:cNvPr>
          <p:cNvSpPr/>
          <p:nvPr/>
        </p:nvSpPr>
        <p:spPr>
          <a:xfrm>
            <a:off x="3763905" y="4569131"/>
            <a:ext cx="1604090" cy="931612"/>
          </a:xfrm>
          <a:prstGeom prst="rect">
            <a:avLst/>
          </a:prstGeom>
        </p:spPr>
        <p:txBody>
          <a:bodyPr wrap="square" anchor="t">
            <a:spAutoFit/>
          </a:bodyPr>
          <a:lstStyle/>
          <a:p>
            <a:r>
              <a:rPr lang="es-CO" dirty="0">
                <a:solidFill>
                  <a:srgbClr val="0070C0"/>
                </a:solidFill>
              </a:rPr>
              <a:t>Ajuste de errores </a:t>
            </a:r>
            <a:r>
              <a:rPr lang="es-CO" dirty="0" err="1">
                <a:solidFill>
                  <a:srgbClr val="0070C0"/>
                </a:solidFill>
              </a:rPr>
              <a:t>Random</a:t>
            </a:r>
            <a:r>
              <a:rPr lang="es-CO" dirty="0">
                <a:solidFill>
                  <a:srgbClr val="0070C0"/>
                </a:solidFill>
              </a:rPr>
              <a:t> Forest</a:t>
            </a:r>
            <a:endParaRPr lang="es-CO" dirty="0">
              <a:solidFill>
                <a:srgbClr val="0070C0"/>
              </a:solidFill>
              <a:cs typeface="Calibri"/>
            </a:endParaRPr>
          </a:p>
        </p:txBody>
      </p:sp>
      <p:pic>
        <p:nvPicPr>
          <p:cNvPr id="2" name="Imagen 2">
            <a:extLst>
              <a:ext uri="{FF2B5EF4-FFF2-40B4-BE49-F238E27FC236}">
                <a16:creationId xmlns:a16="http://schemas.microsoft.com/office/drawing/2014/main" id="{389B2124-BE63-454B-89F1-2D15318FCADC}"/>
              </a:ext>
            </a:extLst>
          </p:cNvPr>
          <p:cNvPicPr>
            <a:picLocks noChangeAspect="1"/>
          </p:cNvPicPr>
          <p:nvPr/>
        </p:nvPicPr>
        <p:blipFill>
          <a:blip r:embed="rId2"/>
          <a:stretch>
            <a:fillRect/>
          </a:stretch>
        </p:blipFill>
        <p:spPr>
          <a:xfrm>
            <a:off x="1929281" y="3142630"/>
            <a:ext cx="1285461" cy="1235766"/>
          </a:xfrm>
          <a:prstGeom prst="rect">
            <a:avLst/>
          </a:prstGeom>
        </p:spPr>
      </p:pic>
      <p:grpSp>
        <p:nvGrpSpPr>
          <p:cNvPr id="3" name="Grupo 2">
            <a:extLst>
              <a:ext uri="{FF2B5EF4-FFF2-40B4-BE49-F238E27FC236}">
                <a16:creationId xmlns:a16="http://schemas.microsoft.com/office/drawing/2014/main" id="{5C2D1367-796E-43BD-A15B-91A70FBD91B6}"/>
              </a:ext>
            </a:extLst>
          </p:cNvPr>
          <p:cNvGrpSpPr/>
          <p:nvPr/>
        </p:nvGrpSpPr>
        <p:grpSpPr>
          <a:xfrm>
            <a:off x="3862670" y="3118343"/>
            <a:ext cx="1164436" cy="1253065"/>
            <a:chOff x="465065" y="5669657"/>
            <a:chExt cx="1164436" cy="1253065"/>
          </a:xfrm>
        </p:grpSpPr>
        <p:sp>
          <p:nvSpPr>
            <p:cNvPr id="131" name="Rectángulo: esquinas redondeadas 130">
              <a:extLst>
                <a:ext uri="{FF2B5EF4-FFF2-40B4-BE49-F238E27FC236}">
                  <a16:creationId xmlns:a16="http://schemas.microsoft.com/office/drawing/2014/main" id="{F772D253-45DB-4733-8866-96AD2667B667}"/>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2" name="Rectángulo: esquinas redondeadas 131">
              <a:extLst>
                <a:ext uri="{FF2B5EF4-FFF2-40B4-BE49-F238E27FC236}">
                  <a16:creationId xmlns:a16="http://schemas.microsoft.com/office/drawing/2014/main" id="{ECCFADFD-4357-491C-B72D-5422ED873DC0}"/>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3" name="Rectángulo: esquinas redondeadas 132">
              <a:extLst>
                <a:ext uri="{FF2B5EF4-FFF2-40B4-BE49-F238E27FC236}">
                  <a16:creationId xmlns:a16="http://schemas.microsoft.com/office/drawing/2014/main" id="{F80C33CC-8295-4CFA-AFE6-EC95124480F0}"/>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4" name="Rectángulo: esquinas redondeadas 133">
              <a:extLst>
                <a:ext uri="{FF2B5EF4-FFF2-40B4-BE49-F238E27FC236}">
                  <a16:creationId xmlns:a16="http://schemas.microsoft.com/office/drawing/2014/main" id="{F473BFD3-641E-4726-9BB2-7892C2B16E69}"/>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5" name="Rectángulo: esquinas redondeadas 134">
              <a:extLst>
                <a:ext uri="{FF2B5EF4-FFF2-40B4-BE49-F238E27FC236}">
                  <a16:creationId xmlns:a16="http://schemas.microsoft.com/office/drawing/2014/main" id="{F4C6F417-2A14-445E-BEFB-E86A79C3302D}"/>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6" name="Rectángulo: esquinas redondeadas 135">
              <a:extLst>
                <a:ext uri="{FF2B5EF4-FFF2-40B4-BE49-F238E27FC236}">
                  <a16:creationId xmlns:a16="http://schemas.microsoft.com/office/drawing/2014/main" id="{41C8BE3F-0075-4FC8-B0B2-C707D6B63C87}"/>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7" name="Rectángulo: esquinas redondeadas 136">
              <a:extLst>
                <a:ext uri="{FF2B5EF4-FFF2-40B4-BE49-F238E27FC236}">
                  <a16:creationId xmlns:a16="http://schemas.microsoft.com/office/drawing/2014/main" id="{3B330C8F-3A20-4E60-BAE3-488E36337E8B}"/>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8" name="Rectángulo: esquinas redondeadas 137">
              <a:extLst>
                <a:ext uri="{FF2B5EF4-FFF2-40B4-BE49-F238E27FC236}">
                  <a16:creationId xmlns:a16="http://schemas.microsoft.com/office/drawing/2014/main" id="{442F8788-EFF3-4458-B867-9BCA291DA399}"/>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39" name="Conector recto 138">
              <a:extLst>
                <a:ext uri="{FF2B5EF4-FFF2-40B4-BE49-F238E27FC236}">
                  <a16:creationId xmlns:a16="http://schemas.microsoft.com/office/drawing/2014/main" id="{4E955422-9404-4786-9ADE-7A7B728E39E7}"/>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Conector recto 139">
              <a:extLst>
                <a:ext uri="{FF2B5EF4-FFF2-40B4-BE49-F238E27FC236}">
                  <a16:creationId xmlns:a16="http://schemas.microsoft.com/office/drawing/2014/main" id="{7DF72B50-1D4C-4D08-97F2-39C8D6D7F451}"/>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Conector recto 140">
              <a:extLst>
                <a:ext uri="{FF2B5EF4-FFF2-40B4-BE49-F238E27FC236}">
                  <a16:creationId xmlns:a16="http://schemas.microsoft.com/office/drawing/2014/main" id="{1EE71CBF-6EA5-45DD-95C3-31237090CFA2}"/>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Conector recto 141">
              <a:extLst>
                <a:ext uri="{FF2B5EF4-FFF2-40B4-BE49-F238E27FC236}">
                  <a16:creationId xmlns:a16="http://schemas.microsoft.com/office/drawing/2014/main" id="{A97A78DA-2FE3-4889-86B9-E4E15303AFEB}"/>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3" name="Rectángulo: esquinas redondeadas 142">
              <a:extLst>
                <a:ext uri="{FF2B5EF4-FFF2-40B4-BE49-F238E27FC236}">
                  <a16:creationId xmlns:a16="http://schemas.microsoft.com/office/drawing/2014/main" id="{7DD79C65-5B91-4FD5-BF44-1738F47B7602}"/>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4" name="Rectángulo: esquinas redondeadas 143">
              <a:extLst>
                <a:ext uri="{FF2B5EF4-FFF2-40B4-BE49-F238E27FC236}">
                  <a16:creationId xmlns:a16="http://schemas.microsoft.com/office/drawing/2014/main" id="{9C18C862-5F92-439B-B958-8CBACBA2F5FF}"/>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45" name="Conector recto 144">
              <a:extLst>
                <a:ext uri="{FF2B5EF4-FFF2-40B4-BE49-F238E27FC236}">
                  <a16:creationId xmlns:a16="http://schemas.microsoft.com/office/drawing/2014/main" id="{5C0B3094-FB06-480F-BD4A-56CD017CA707}"/>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Conector recto 145">
              <a:extLst>
                <a:ext uri="{FF2B5EF4-FFF2-40B4-BE49-F238E27FC236}">
                  <a16:creationId xmlns:a16="http://schemas.microsoft.com/office/drawing/2014/main" id="{557B469F-E829-44B2-975B-1EF92F8376CA}"/>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Conector recto 146">
              <a:extLst>
                <a:ext uri="{FF2B5EF4-FFF2-40B4-BE49-F238E27FC236}">
                  <a16:creationId xmlns:a16="http://schemas.microsoft.com/office/drawing/2014/main" id="{E9012B63-9BA8-4311-B4E4-FA25FBCE7DB2}"/>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8" name="Conector recto 147">
              <a:extLst>
                <a:ext uri="{FF2B5EF4-FFF2-40B4-BE49-F238E27FC236}">
                  <a16:creationId xmlns:a16="http://schemas.microsoft.com/office/drawing/2014/main" id="{DDB36274-A241-49E9-A9D4-2A97CAAA3272}"/>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9" name="Rectángulo: esquinas redondeadas 148">
              <a:extLst>
                <a:ext uri="{FF2B5EF4-FFF2-40B4-BE49-F238E27FC236}">
                  <a16:creationId xmlns:a16="http://schemas.microsoft.com/office/drawing/2014/main" id="{B1600CE3-AB36-42DF-8DDB-5A7DFAA40023}"/>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50" name="Conector recto 149">
              <a:extLst>
                <a:ext uri="{FF2B5EF4-FFF2-40B4-BE49-F238E27FC236}">
                  <a16:creationId xmlns:a16="http://schemas.microsoft.com/office/drawing/2014/main" id="{3391C283-8062-428D-BF50-189A5725594F}"/>
                </a:ext>
              </a:extLst>
            </p:cNvPr>
            <p:cNvCxnSpPr>
              <a:cxnSpLocks/>
              <a:stCxn id="88" idx="2"/>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1" name="Conector recto 150">
              <a:extLst>
                <a:ext uri="{FF2B5EF4-FFF2-40B4-BE49-F238E27FC236}">
                  <a16:creationId xmlns:a16="http://schemas.microsoft.com/office/drawing/2014/main" id="{1576AB6F-E5CD-44AE-8816-FE71ED393E40}"/>
                </a:ext>
              </a:extLst>
            </p:cNvPr>
            <p:cNvCxnSpPr>
              <a:cxnSpLocks/>
              <a:stCxn id="88" idx="2"/>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52" name="Imagen 2" descr="Imagen que contiene dibujo&#10;&#10;Descripción generada con confianza muy alta">
            <a:extLst>
              <a:ext uri="{FF2B5EF4-FFF2-40B4-BE49-F238E27FC236}">
                <a16:creationId xmlns:a16="http://schemas.microsoft.com/office/drawing/2014/main" id="{2645A710-350F-48A2-98BC-74287AE8BC23}"/>
              </a:ext>
            </a:extLst>
          </p:cNvPr>
          <p:cNvPicPr>
            <a:picLocks noChangeAspect="1"/>
          </p:cNvPicPr>
          <p:nvPr/>
        </p:nvPicPr>
        <p:blipFill>
          <a:blip r:embed="rId2"/>
          <a:stretch>
            <a:fillRect/>
          </a:stretch>
        </p:blipFill>
        <p:spPr>
          <a:xfrm>
            <a:off x="8153399" y="3084442"/>
            <a:ext cx="1285461" cy="1235766"/>
          </a:xfrm>
          <a:prstGeom prst="rect">
            <a:avLst/>
          </a:prstGeom>
        </p:spPr>
      </p:pic>
      <p:cxnSp>
        <p:nvCxnSpPr>
          <p:cNvPr id="78" name="Conector recto de flecha 77">
            <a:extLst>
              <a:ext uri="{FF2B5EF4-FFF2-40B4-BE49-F238E27FC236}">
                <a16:creationId xmlns:a16="http://schemas.microsoft.com/office/drawing/2014/main" id="{08DDDC28-06CB-4065-BCDE-B2C85007CFEC}"/>
              </a:ext>
            </a:extLst>
          </p:cNvPr>
          <p:cNvCxnSpPr/>
          <p:nvPr/>
        </p:nvCxnSpPr>
        <p:spPr>
          <a:xfrm>
            <a:off x="3265141" y="3830853"/>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045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1" name="Rectángulo 40">
            <a:extLst>
              <a:ext uri="{FF2B5EF4-FFF2-40B4-BE49-F238E27FC236}">
                <a16:creationId xmlns:a16="http://schemas.microsoft.com/office/drawing/2014/main" id="{B21499F8-7204-46A4-84EB-1F6CDAD688A3}"/>
              </a:ext>
            </a:extLst>
          </p:cNvPr>
          <p:cNvSpPr/>
          <p:nvPr/>
        </p:nvSpPr>
        <p:spPr>
          <a:xfrm>
            <a:off x="10427267" y="4520807"/>
            <a:ext cx="2336100" cy="646331"/>
          </a:xfrm>
          <a:prstGeom prst="rect">
            <a:avLst/>
          </a:prstGeom>
        </p:spPr>
        <p:txBody>
          <a:bodyPr wrap="square">
            <a:spAutoFit/>
          </a:bodyPr>
          <a:lstStyle/>
          <a:p>
            <a:r>
              <a:rPr lang="es-CO" dirty="0">
                <a:solidFill>
                  <a:srgbClr val="0070C0"/>
                </a:solidFill>
              </a:rPr>
              <a:t>Interpretación de resultados</a:t>
            </a:r>
          </a:p>
        </p:txBody>
      </p:sp>
      <p:sp>
        <p:nvSpPr>
          <p:cNvPr id="44" name="Rectángulo 43">
            <a:extLst>
              <a:ext uri="{FF2B5EF4-FFF2-40B4-BE49-F238E27FC236}">
                <a16:creationId xmlns:a16="http://schemas.microsoft.com/office/drawing/2014/main" id="{EDBD4DC0-1F40-43DA-9A87-4825A355A809}"/>
              </a:ext>
            </a:extLst>
          </p:cNvPr>
          <p:cNvSpPr/>
          <p:nvPr/>
        </p:nvSpPr>
        <p:spPr>
          <a:xfrm>
            <a:off x="7484422" y="4472980"/>
            <a:ext cx="1993371" cy="923330"/>
          </a:xfrm>
          <a:prstGeom prst="rect">
            <a:avLst/>
          </a:prstGeom>
        </p:spPr>
        <p:txBody>
          <a:bodyPr wrap="square" anchor="t">
            <a:spAutoFit/>
          </a:bodyPr>
          <a:lstStyle/>
          <a:p>
            <a:r>
              <a:rPr lang="es-CO" dirty="0">
                <a:solidFill>
                  <a:srgbClr val="0070C0"/>
                </a:solidFill>
              </a:rPr>
              <a:t>Agregación de predicciones LSTM  + errores RF</a:t>
            </a:r>
            <a:endParaRPr lang="es-CO" dirty="0">
              <a:solidFill>
                <a:srgbClr val="0070C0"/>
              </a:solidFill>
              <a:cs typeface="Calibri"/>
            </a:endParaRPr>
          </a:p>
        </p:txBody>
      </p:sp>
      <p:cxnSp>
        <p:nvCxnSpPr>
          <p:cNvPr id="80" name="Conector recto de flecha 79">
            <a:extLst>
              <a:ext uri="{FF2B5EF4-FFF2-40B4-BE49-F238E27FC236}">
                <a16:creationId xmlns:a16="http://schemas.microsoft.com/office/drawing/2014/main" id="{DCA9018B-D731-448B-964E-02EE501B420B}"/>
              </a:ext>
            </a:extLst>
          </p:cNvPr>
          <p:cNvCxnSpPr/>
          <p:nvPr/>
        </p:nvCxnSpPr>
        <p:spPr>
          <a:xfrm>
            <a:off x="1667995" y="3835614"/>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ángulo 49">
            <a:extLst>
              <a:ext uri="{FF2B5EF4-FFF2-40B4-BE49-F238E27FC236}">
                <a16:creationId xmlns:a16="http://schemas.microsoft.com/office/drawing/2014/main" id="{EDBD4DC0-1F40-43DA-9A87-4825A355A809}"/>
              </a:ext>
            </a:extLst>
          </p:cNvPr>
          <p:cNvSpPr/>
          <p:nvPr/>
        </p:nvSpPr>
        <p:spPr>
          <a:xfrm>
            <a:off x="2492594" y="4533655"/>
            <a:ext cx="1452792" cy="923330"/>
          </a:xfrm>
          <a:prstGeom prst="rect">
            <a:avLst/>
          </a:prstGeom>
        </p:spPr>
        <p:txBody>
          <a:bodyPr wrap="square" anchor="t">
            <a:spAutoFit/>
          </a:bodyPr>
          <a:lstStyle/>
          <a:p>
            <a:r>
              <a:rPr lang="es-CO" dirty="0">
                <a:solidFill>
                  <a:srgbClr val="0070C0"/>
                </a:solidFill>
              </a:rPr>
              <a:t>Crear modelo base de LSTM</a:t>
            </a:r>
          </a:p>
        </p:txBody>
      </p:sp>
      <p:sp>
        <p:nvSpPr>
          <p:cNvPr id="51" name="Rectángulo 50">
            <a:extLst>
              <a:ext uri="{FF2B5EF4-FFF2-40B4-BE49-F238E27FC236}">
                <a16:creationId xmlns:a16="http://schemas.microsoft.com/office/drawing/2014/main" id="{EDBD4DC0-1F40-43DA-9A87-4825A355A809}"/>
              </a:ext>
            </a:extLst>
          </p:cNvPr>
          <p:cNvSpPr/>
          <p:nvPr/>
        </p:nvSpPr>
        <p:spPr>
          <a:xfrm>
            <a:off x="176785" y="4535321"/>
            <a:ext cx="1452792" cy="1477328"/>
          </a:xfrm>
          <a:prstGeom prst="rect">
            <a:avLst/>
          </a:prstGeom>
        </p:spPr>
        <p:txBody>
          <a:bodyPr wrap="square" anchor="t">
            <a:spAutoFit/>
          </a:bodyPr>
          <a:lstStyle/>
          <a:p>
            <a:pPr algn="ctr"/>
            <a:r>
              <a:rPr lang="es-CO" dirty="0">
                <a:solidFill>
                  <a:srgbClr val="0070C0"/>
                </a:solidFill>
              </a:rPr>
              <a:t>Identificación Variables Relevantes para cada modelo</a:t>
            </a:r>
          </a:p>
        </p:txBody>
      </p:sp>
      <p:cxnSp>
        <p:nvCxnSpPr>
          <p:cNvPr id="54" name="Conector recto de flecha 53">
            <a:extLst>
              <a:ext uri="{FF2B5EF4-FFF2-40B4-BE49-F238E27FC236}">
                <a16:creationId xmlns:a16="http://schemas.microsoft.com/office/drawing/2014/main" id="{35A998EC-AD32-46E5-8F3D-7F9FBCC12E75}"/>
              </a:ext>
            </a:extLst>
          </p:cNvPr>
          <p:cNvCxnSpPr/>
          <p:nvPr/>
        </p:nvCxnSpPr>
        <p:spPr>
          <a:xfrm>
            <a:off x="9645749" y="3830454"/>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AE5A6B05-EBBE-478F-A4A0-606A096F8E94}"/>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1C7464E0-C1A1-4D7A-92D1-EEAE9C88C829}"/>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3374EA91-56B6-4B0F-8E59-4D27CC597293}"/>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46969359-DBDA-44D6-A8A1-DF4C0690B18F}"/>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reeform 307">
            <a:extLst>
              <a:ext uri="{FF2B5EF4-FFF2-40B4-BE49-F238E27FC236}">
                <a16:creationId xmlns:a16="http://schemas.microsoft.com/office/drawing/2014/main" id="{858D98CE-1734-4C1C-B690-4F22972FCBDC}"/>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Freeform 476">
            <a:extLst>
              <a:ext uri="{FF2B5EF4-FFF2-40B4-BE49-F238E27FC236}">
                <a16:creationId xmlns:a16="http://schemas.microsoft.com/office/drawing/2014/main" id="{BBB59F47-C213-443E-B817-01C03718B92A}"/>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430">
            <a:extLst>
              <a:ext uri="{FF2B5EF4-FFF2-40B4-BE49-F238E27FC236}">
                <a16:creationId xmlns:a16="http://schemas.microsoft.com/office/drawing/2014/main" id="{5EAB6735-D666-4E07-8126-49739F33E80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35" name="Grupo 34">
            <a:extLst>
              <a:ext uri="{FF2B5EF4-FFF2-40B4-BE49-F238E27FC236}">
                <a16:creationId xmlns:a16="http://schemas.microsoft.com/office/drawing/2014/main" id="{7FF19B48-B4CA-4BA6-8A79-357F7B97750F}"/>
              </a:ext>
            </a:extLst>
          </p:cNvPr>
          <p:cNvGrpSpPr/>
          <p:nvPr/>
        </p:nvGrpSpPr>
        <p:grpSpPr>
          <a:xfrm>
            <a:off x="10924243" y="1304115"/>
            <a:ext cx="403954" cy="481734"/>
            <a:chOff x="10812320" y="2865963"/>
            <a:chExt cx="464970" cy="554497"/>
          </a:xfrm>
        </p:grpSpPr>
        <p:sp>
          <p:nvSpPr>
            <p:cNvPr id="36" name="CuadroTexto 35">
              <a:extLst>
                <a:ext uri="{FF2B5EF4-FFF2-40B4-BE49-F238E27FC236}">
                  <a16:creationId xmlns:a16="http://schemas.microsoft.com/office/drawing/2014/main" id="{C09F6732-79E2-435A-8318-975F688E0EA7}"/>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7" name="Rectángulo 36">
              <a:extLst>
                <a:ext uri="{FF2B5EF4-FFF2-40B4-BE49-F238E27FC236}">
                  <a16:creationId xmlns:a16="http://schemas.microsoft.com/office/drawing/2014/main" id="{D9EFBF8A-4AA0-4D2D-8851-E7B27A87A9D0}"/>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a:extLst>
                <a:ext uri="{FF2B5EF4-FFF2-40B4-BE49-F238E27FC236}">
                  <a16:creationId xmlns:a16="http://schemas.microsoft.com/office/drawing/2014/main" id="{EB546646-3E9F-4026-9EE3-CB26AA4E84F0}"/>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4863D00A-7BAB-41C0-B22D-F9DD884105C7}"/>
                </a:ext>
              </a:extLst>
            </p:cNvPr>
            <p:cNvCxnSpPr>
              <a:stCxn id="37" idx="2"/>
              <a:endCxn id="38"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F837FFDE-70D8-48B1-B97F-611AE39F8DDD}"/>
                </a:ext>
              </a:extLst>
            </p:cNvPr>
            <p:cNvCxnSpPr>
              <a:cxnSpLocks/>
              <a:stCxn id="42" idx="3"/>
              <a:endCxn id="38"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ombo 41">
              <a:extLst>
                <a:ext uri="{FF2B5EF4-FFF2-40B4-BE49-F238E27FC236}">
                  <a16:creationId xmlns:a16="http://schemas.microsoft.com/office/drawing/2014/main" id="{8831947C-4911-4FA8-ADE9-E07C1266C639}"/>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6EF23E77-E16F-4F9A-A3E1-A10019E27396}"/>
                </a:ext>
              </a:extLst>
            </p:cNvPr>
            <p:cNvCxnSpPr>
              <a:cxnSpLocks/>
              <a:stCxn id="45" idx="0"/>
              <a:endCxn id="42"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2DBFBCBD-4A3E-4D10-8475-C6D29ADE1FC0}"/>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D8F8F486-9967-4228-B919-E901B0338DBC}"/>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ombo 46">
              <a:extLst>
                <a:ext uri="{FF2B5EF4-FFF2-40B4-BE49-F238E27FC236}">
                  <a16:creationId xmlns:a16="http://schemas.microsoft.com/office/drawing/2014/main" id="{05F4CA7B-2D19-4760-87F2-158E96719BEB}"/>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67DAD83C-76F5-4872-89BC-195710126B1C}"/>
                </a:ext>
              </a:extLst>
            </p:cNvPr>
            <p:cNvCxnSpPr>
              <a:cxnSpLocks/>
              <a:stCxn id="49" idx="2"/>
              <a:endCxn id="37"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Elipse 48">
              <a:extLst>
                <a:ext uri="{FF2B5EF4-FFF2-40B4-BE49-F238E27FC236}">
                  <a16:creationId xmlns:a16="http://schemas.microsoft.com/office/drawing/2014/main" id="{CCCD3501-67A1-4A32-91D6-F3297CC22AF3}"/>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2" name="Conector recto 51">
              <a:extLst>
                <a:ext uri="{FF2B5EF4-FFF2-40B4-BE49-F238E27FC236}">
                  <a16:creationId xmlns:a16="http://schemas.microsoft.com/office/drawing/2014/main" id="{245376F6-A85A-4369-8762-D4A2A5A8FD93}"/>
                </a:ext>
              </a:extLst>
            </p:cNvPr>
            <p:cNvCxnSpPr>
              <a:cxnSpLocks/>
              <a:stCxn id="49" idx="4"/>
              <a:endCxn id="56"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3E5B65F0-ECCA-4ED7-AAC4-87E409E70CEE}"/>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0D72BCB-CC29-4D1E-830F-4EFCC0AB0993}"/>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7B2FCF4C-9709-41D7-9C1F-D57711B05618}"/>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7" name="Conector recto 56">
              <a:extLst>
                <a:ext uri="{FF2B5EF4-FFF2-40B4-BE49-F238E27FC236}">
                  <a16:creationId xmlns:a16="http://schemas.microsoft.com/office/drawing/2014/main" id="{1C5017E1-7A5D-4705-92D2-35AC51F92AA3}"/>
                </a:ext>
              </a:extLst>
            </p:cNvPr>
            <p:cNvCxnSpPr>
              <a:cxnSpLocks/>
              <a:stCxn id="38" idx="2"/>
              <a:endCxn id="47"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2E2D1FEB-AD68-43E0-BBC0-4796B1E86AA2}"/>
                </a:ext>
              </a:extLst>
            </p:cNvPr>
            <p:cNvCxnSpPr>
              <a:cxnSpLocks/>
              <a:stCxn id="47" idx="2"/>
              <a:endCxn id="46"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44782D6-4581-4A35-9EA8-97BEB86F7C55}"/>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60" name="Conector recto 59">
              <a:extLst>
                <a:ext uri="{FF2B5EF4-FFF2-40B4-BE49-F238E27FC236}">
                  <a16:creationId xmlns:a16="http://schemas.microsoft.com/office/drawing/2014/main" id="{BFE16BF0-41E3-461D-93E8-48A52EFAA4DF}"/>
                </a:ext>
              </a:extLst>
            </p:cNvPr>
            <p:cNvCxnSpPr>
              <a:cxnSpLocks/>
              <a:stCxn id="46" idx="1"/>
              <a:endCxn id="45"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24C59E33-FAB6-4143-877F-5401A840E9F4}"/>
                </a:ext>
              </a:extLst>
            </p:cNvPr>
            <p:cNvCxnSpPr>
              <a:cxnSpLocks/>
              <a:stCxn id="47" idx="3"/>
              <a:endCxn id="56"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ángulo 61">
            <a:extLst>
              <a:ext uri="{FF2B5EF4-FFF2-40B4-BE49-F238E27FC236}">
                <a16:creationId xmlns:a16="http://schemas.microsoft.com/office/drawing/2014/main" id="{D508C583-EAE2-4A06-8E86-C1A20C181722}"/>
              </a:ext>
            </a:extLst>
          </p:cNvPr>
          <p:cNvSpPr/>
          <p:nvPr/>
        </p:nvSpPr>
        <p:spPr>
          <a:xfrm flipH="1">
            <a:off x="9333828" y="1259138"/>
            <a:ext cx="1437585"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26" name="Grupo 125">
            <a:extLst>
              <a:ext uri="{FF2B5EF4-FFF2-40B4-BE49-F238E27FC236}">
                <a16:creationId xmlns:a16="http://schemas.microsoft.com/office/drawing/2014/main" id="{3052803D-31E7-485D-BAC6-75C07121C5E8}"/>
              </a:ext>
            </a:extLst>
          </p:cNvPr>
          <p:cNvGrpSpPr/>
          <p:nvPr/>
        </p:nvGrpSpPr>
        <p:grpSpPr>
          <a:xfrm>
            <a:off x="299982" y="3110311"/>
            <a:ext cx="960605" cy="1224588"/>
            <a:chOff x="10766888" y="2576019"/>
            <a:chExt cx="960605" cy="1224588"/>
          </a:xfrm>
        </p:grpSpPr>
        <p:sp>
          <p:nvSpPr>
            <p:cNvPr id="120" name="Rectángulo: esquinas redondeadas 119">
              <a:extLst>
                <a:ext uri="{FF2B5EF4-FFF2-40B4-BE49-F238E27FC236}">
                  <a16:creationId xmlns:a16="http://schemas.microsoft.com/office/drawing/2014/main" id="{3B54FE76-E1DD-41F3-A506-D9BFBA7C6F56}"/>
                </a:ext>
              </a:extLst>
            </p:cNvPr>
            <p:cNvSpPr/>
            <p:nvPr/>
          </p:nvSpPr>
          <p:spPr>
            <a:xfrm>
              <a:off x="10766888" y="2689307"/>
              <a:ext cx="960605" cy="1111300"/>
            </a:xfrm>
            <a:prstGeom prst="roundRect">
              <a:avLst>
                <a:gd name="adj" fmla="val 6853"/>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1" name="Freeform 293">
              <a:extLst>
                <a:ext uri="{FF2B5EF4-FFF2-40B4-BE49-F238E27FC236}">
                  <a16:creationId xmlns:a16="http://schemas.microsoft.com/office/drawing/2014/main" id="{15797429-6244-4292-823D-5E944F078AC7}"/>
                </a:ext>
              </a:extLst>
            </p:cNvPr>
            <p:cNvSpPr/>
            <p:nvPr/>
          </p:nvSpPr>
          <p:spPr>
            <a:xfrm>
              <a:off x="10916903" y="289210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2" name="Freeform 293">
              <a:extLst>
                <a:ext uri="{FF2B5EF4-FFF2-40B4-BE49-F238E27FC236}">
                  <a16:creationId xmlns:a16="http://schemas.microsoft.com/office/drawing/2014/main" id="{2F7EB600-4EBF-47CE-B6CA-30A750E7681F}"/>
                </a:ext>
              </a:extLst>
            </p:cNvPr>
            <p:cNvSpPr/>
            <p:nvPr/>
          </p:nvSpPr>
          <p:spPr>
            <a:xfrm>
              <a:off x="10896685" y="3296561"/>
              <a:ext cx="322478" cy="247036"/>
            </a:xfrm>
            <a:custGeom>
              <a:avLst/>
              <a:gdLst/>
              <a:ahLst/>
              <a:cxnLst/>
              <a:rect l="l" t="t" r="r" b="b"/>
              <a:pathLst>
                <a:path w="436652" h="334672">
                  <a:moveTo>
                    <a:pt x="371295" y="0"/>
                  </a:moveTo>
                  <a:cubicBezTo>
                    <a:pt x="378807" y="0"/>
                    <a:pt x="385192" y="2630"/>
                    <a:pt x="390451" y="7888"/>
                  </a:cubicBezTo>
                  <a:lnTo>
                    <a:pt x="428764" y="46201"/>
                  </a:lnTo>
                  <a:cubicBezTo>
                    <a:pt x="434022" y="51459"/>
                    <a:pt x="436652" y="57845"/>
                    <a:pt x="436652" y="65357"/>
                  </a:cubicBezTo>
                  <a:cubicBezTo>
                    <a:pt x="436652" y="72869"/>
                    <a:pt x="434022" y="79255"/>
                    <a:pt x="428764" y="84513"/>
                  </a:cubicBezTo>
                  <a:lnTo>
                    <a:pt x="224806" y="288472"/>
                  </a:lnTo>
                  <a:lnTo>
                    <a:pt x="186494" y="326784"/>
                  </a:lnTo>
                  <a:cubicBezTo>
                    <a:pt x="181234" y="332043"/>
                    <a:pt x="174848" y="334672"/>
                    <a:pt x="167337" y="334672"/>
                  </a:cubicBezTo>
                  <a:cubicBezTo>
                    <a:pt x="159824" y="334672"/>
                    <a:pt x="153439" y="332043"/>
                    <a:pt x="148180" y="326784"/>
                  </a:cubicBezTo>
                  <a:lnTo>
                    <a:pt x="109868" y="288472"/>
                  </a:lnTo>
                  <a:lnTo>
                    <a:pt x="7888" y="186492"/>
                  </a:lnTo>
                  <a:cubicBezTo>
                    <a:pt x="2630" y="181234"/>
                    <a:pt x="0" y="174849"/>
                    <a:pt x="0" y="167336"/>
                  </a:cubicBezTo>
                  <a:cubicBezTo>
                    <a:pt x="0" y="159824"/>
                    <a:pt x="2630" y="153439"/>
                    <a:pt x="7888" y="148180"/>
                  </a:cubicBezTo>
                  <a:lnTo>
                    <a:pt x="46202" y="109867"/>
                  </a:lnTo>
                  <a:cubicBezTo>
                    <a:pt x="51460" y="104609"/>
                    <a:pt x="57845" y="101979"/>
                    <a:pt x="65358" y="101979"/>
                  </a:cubicBezTo>
                  <a:cubicBezTo>
                    <a:pt x="72870" y="101979"/>
                    <a:pt x="79255" y="104609"/>
                    <a:pt x="84514" y="109867"/>
                  </a:cubicBezTo>
                  <a:lnTo>
                    <a:pt x="167337" y="192972"/>
                  </a:lnTo>
                  <a:lnTo>
                    <a:pt x="352139" y="7888"/>
                  </a:lnTo>
                  <a:cubicBezTo>
                    <a:pt x="357397" y="2630"/>
                    <a:pt x="363783" y="0"/>
                    <a:pt x="37129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3" name="Freeform 446">
              <a:extLst>
                <a:ext uri="{FF2B5EF4-FFF2-40B4-BE49-F238E27FC236}">
                  <a16:creationId xmlns:a16="http://schemas.microsoft.com/office/drawing/2014/main" id="{52731ADD-C450-416F-AD95-675664044651}"/>
                </a:ext>
              </a:extLst>
            </p:cNvPr>
            <p:cNvSpPr/>
            <p:nvPr/>
          </p:nvSpPr>
          <p:spPr>
            <a:xfrm>
              <a:off x="11314142" y="2971740"/>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Freeform 446">
              <a:extLst>
                <a:ext uri="{FF2B5EF4-FFF2-40B4-BE49-F238E27FC236}">
                  <a16:creationId xmlns:a16="http://schemas.microsoft.com/office/drawing/2014/main" id="{853B6AD6-7060-4B2A-B2BA-4575F15DCE3E}"/>
                </a:ext>
              </a:extLst>
            </p:cNvPr>
            <p:cNvSpPr/>
            <p:nvPr/>
          </p:nvSpPr>
          <p:spPr>
            <a:xfrm>
              <a:off x="11314142" y="3386173"/>
              <a:ext cx="322478" cy="87758"/>
            </a:xfrm>
            <a:custGeom>
              <a:avLst/>
              <a:gdLst/>
              <a:ahLst/>
              <a:cxnLst/>
              <a:rect l="l" t="t" r="r" b="b"/>
              <a:pathLst>
                <a:path w="396648" h="108176">
                  <a:moveTo>
                    <a:pt x="27045" y="0"/>
                  </a:moveTo>
                  <a:lnTo>
                    <a:pt x="369604" y="0"/>
                  </a:lnTo>
                  <a:cubicBezTo>
                    <a:pt x="377116" y="0"/>
                    <a:pt x="383501" y="2629"/>
                    <a:pt x="388760" y="7887"/>
                  </a:cubicBezTo>
                  <a:cubicBezTo>
                    <a:pt x="394019" y="13146"/>
                    <a:pt x="396648" y="19531"/>
                    <a:pt x="396648" y="27044"/>
                  </a:cubicBezTo>
                  <a:lnTo>
                    <a:pt x="396648" y="81132"/>
                  </a:lnTo>
                  <a:cubicBezTo>
                    <a:pt x="396648" y="88644"/>
                    <a:pt x="394019" y="95030"/>
                    <a:pt x="388760" y="100288"/>
                  </a:cubicBezTo>
                  <a:cubicBezTo>
                    <a:pt x="383501" y="105547"/>
                    <a:pt x="377116" y="108176"/>
                    <a:pt x="369604" y="108176"/>
                  </a:cubicBezTo>
                  <a:lnTo>
                    <a:pt x="27045" y="108176"/>
                  </a:lnTo>
                  <a:cubicBezTo>
                    <a:pt x="19531" y="108176"/>
                    <a:pt x="13147" y="105547"/>
                    <a:pt x="7888" y="100288"/>
                  </a:cubicBezTo>
                  <a:cubicBezTo>
                    <a:pt x="2629" y="95030"/>
                    <a:pt x="0" y="88644"/>
                    <a:pt x="0" y="81132"/>
                  </a:cubicBezTo>
                  <a:lnTo>
                    <a:pt x="0" y="27044"/>
                  </a:lnTo>
                  <a:cubicBezTo>
                    <a:pt x="0" y="19531"/>
                    <a:pt x="2629" y="13146"/>
                    <a:pt x="7888" y="7887"/>
                  </a:cubicBezTo>
                  <a:cubicBezTo>
                    <a:pt x="13147" y="2629"/>
                    <a:pt x="19531" y="0"/>
                    <a:pt x="27045" y="0"/>
                  </a:cubicBezTo>
                  <a:close/>
                </a:path>
              </a:pathLst>
            </a:cu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Rectángulo: esquinas redondeadas 124">
              <a:extLst>
                <a:ext uri="{FF2B5EF4-FFF2-40B4-BE49-F238E27FC236}">
                  <a16:creationId xmlns:a16="http://schemas.microsoft.com/office/drawing/2014/main" id="{2AC26939-784F-4A26-8AD8-3FF54141193C}"/>
                </a:ext>
              </a:extLst>
            </p:cNvPr>
            <p:cNvSpPr/>
            <p:nvPr/>
          </p:nvSpPr>
          <p:spPr>
            <a:xfrm>
              <a:off x="11018171" y="2576019"/>
              <a:ext cx="503306" cy="226576"/>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27" name="Freeform 288">
            <a:extLst>
              <a:ext uri="{FF2B5EF4-FFF2-40B4-BE49-F238E27FC236}">
                <a16:creationId xmlns:a16="http://schemas.microsoft.com/office/drawing/2014/main" id="{BF60B03F-FF22-47A1-A4C7-BD5C2495D468}"/>
              </a:ext>
            </a:extLst>
          </p:cNvPr>
          <p:cNvSpPr/>
          <p:nvPr/>
        </p:nvSpPr>
        <p:spPr>
          <a:xfrm>
            <a:off x="10521075" y="3163036"/>
            <a:ext cx="1233248" cy="1232616"/>
          </a:xfrm>
          <a:custGeom>
            <a:avLst/>
            <a:gdLst/>
            <a:ahLst/>
            <a:cxnLst/>
            <a:rect l="l" t="t" r="r" b="b"/>
            <a:pathLst>
              <a:path w="468766" h="468766">
                <a:moveTo>
                  <a:pt x="198324" y="0"/>
                </a:moveTo>
                <a:cubicBezTo>
                  <a:pt x="225180" y="0"/>
                  <a:pt x="250863" y="5212"/>
                  <a:pt x="275372" y="15635"/>
                </a:cubicBezTo>
                <a:cubicBezTo>
                  <a:pt x="299880" y="26058"/>
                  <a:pt x="321009" y="40144"/>
                  <a:pt x="338757" y="57891"/>
                </a:cubicBezTo>
                <a:cubicBezTo>
                  <a:pt x="356504" y="75639"/>
                  <a:pt x="370590" y="96767"/>
                  <a:pt x="381013" y="121276"/>
                </a:cubicBezTo>
                <a:cubicBezTo>
                  <a:pt x="391436" y="145785"/>
                  <a:pt x="396648" y="171468"/>
                  <a:pt x="396648" y="198324"/>
                </a:cubicBezTo>
                <a:cubicBezTo>
                  <a:pt x="396648" y="239642"/>
                  <a:pt x="385004" y="277109"/>
                  <a:pt x="361716" y="310727"/>
                </a:cubicBezTo>
                <a:lnTo>
                  <a:pt x="458342" y="407353"/>
                </a:lnTo>
                <a:cubicBezTo>
                  <a:pt x="465292" y="414302"/>
                  <a:pt x="468766" y="422753"/>
                  <a:pt x="468766" y="432707"/>
                </a:cubicBezTo>
                <a:cubicBezTo>
                  <a:pt x="468766" y="442473"/>
                  <a:pt x="465197" y="450924"/>
                  <a:pt x="458061" y="458061"/>
                </a:cubicBezTo>
                <a:cubicBezTo>
                  <a:pt x="450925" y="465198"/>
                  <a:pt x="442473" y="468766"/>
                  <a:pt x="432707" y="468766"/>
                </a:cubicBezTo>
                <a:cubicBezTo>
                  <a:pt x="422565" y="468766"/>
                  <a:pt x="414114" y="465198"/>
                  <a:pt x="407353" y="458061"/>
                </a:cubicBezTo>
                <a:lnTo>
                  <a:pt x="310726" y="361716"/>
                </a:lnTo>
                <a:cubicBezTo>
                  <a:pt x="277109" y="385004"/>
                  <a:pt x="239642" y="396648"/>
                  <a:pt x="198324" y="396648"/>
                </a:cubicBezTo>
                <a:cubicBezTo>
                  <a:pt x="171467" y="396648"/>
                  <a:pt x="145785" y="391437"/>
                  <a:pt x="121276" y="381013"/>
                </a:cubicBezTo>
                <a:cubicBezTo>
                  <a:pt x="96767" y="370590"/>
                  <a:pt x="75639" y="356504"/>
                  <a:pt x="57891" y="338757"/>
                </a:cubicBezTo>
                <a:cubicBezTo>
                  <a:pt x="40144" y="321009"/>
                  <a:pt x="26058" y="299881"/>
                  <a:pt x="15634" y="275372"/>
                </a:cubicBezTo>
                <a:cubicBezTo>
                  <a:pt x="5212" y="250863"/>
                  <a:pt x="0" y="225180"/>
                  <a:pt x="0" y="198324"/>
                </a:cubicBezTo>
                <a:cubicBezTo>
                  <a:pt x="0" y="171468"/>
                  <a:pt x="5212" y="145785"/>
                  <a:pt x="15634" y="121276"/>
                </a:cubicBezTo>
                <a:cubicBezTo>
                  <a:pt x="26058" y="96767"/>
                  <a:pt x="40144" y="75639"/>
                  <a:pt x="57891" y="57891"/>
                </a:cubicBezTo>
                <a:cubicBezTo>
                  <a:pt x="75639" y="40144"/>
                  <a:pt x="96767" y="26058"/>
                  <a:pt x="121276" y="15635"/>
                </a:cubicBezTo>
                <a:cubicBezTo>
                  <a:pt x="145785" y="5212"/>
                  <a:pt x="171467" y="0"/>
                  <a:pt x="198324" y="0"/>
                </a:cubicBezTo>
                <a:close/>
                <a:moveTo>
                  <a:pt x="198324" y="72118"/>
                </a:moveTo>
                <a:cubicBezTo>
                  <a:pt x="163579" y="72118"/>
                  <a:pt x="133859" y="84466"/>
                  <a:pt x="109163" y="109163"/>
                </a:cubicBezTo>
                <a:cubicBezTo>
                  <a:pt x="84466" y="133859"/>
                  <a:pt x="72118" y="163580"/>
                  <a:pt x="72118" y="198324"/>
                </a:cubicBezTo>
                <a:cubicBezTo>
                  <a:pt x="72118" y="233068"/>
                  <a:pt x="84466" y="262789"/>
                  <a:pt x="109163" y="287485"/>
                </a:cubicBezTo>
                <a:cubicBezTo>
                  <a:pt x="133859" y="312182"/>
                  <a:pt x="163579" y="324530"/>
                  <a:pt x="198324" y="324530"/>
                </a:cubicBezTo>
                <a:cubicBezTo>
                  <a:pt x="233068" y="324530"/>
                  <a:pt x="262789" y="312182"/>
                  <a:pt x="287486" y="287485"/>
                </a:cubicBezTo>
                <a:cubicBezTo>
                  <a:pt x="312182" y="262789"/>
                  <a:pt x="324531" y="233068"/>
                  <a:pt x="324531" y="198324"/>
                </a:cubicBezTo>
                <a:cubicBezTo>
                  <a:pt x="324531" y="163580"/>
                  <a:pt x="312182" y="133859"/>
                  <a:pt x="287486" y="109163"/>
                </a:cubicBezTo>
                <a:cubicBezTo>
                  <a:pt x="262789" y="84466"/>
                  <a:pt x="233068" y="72118"/>
                  <a:pt x="198324" y="721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Rectángulo 127">
            <a:extLst>
              <a:ext uri="{FF2B5EF4-FFF2-40B4-BE49-F238E27FC236}">
                <a16:creationId xmlns:a16="http://schemas.microsoft.com/office/drawing/2014/main" id="{0FFBB988-F960-420A-AC5F-6E7DC1CFFEBB}"/>
              </a:ext>
            </a:extLst>
          </p:cNvPr>
          <p:cNvSpPr/>
          <p:nvPr/>
        </p:nvSpPr>
        <p:spPr>
          <a:xfrm flipH="1">
            <a:off x="11539302" y="1253338"/>
            <a:ext cx="64259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9" name="CuadroTexto 128">
            <a:extLst>
              <a:ext uri="{FF2B5EF4-FFF2-40B4-BE49-F238E27FC236}">
                <a16:creationId xmlns:a16="http://schemas.microsoft.com/office/drawing/2014/main" id="{079749BE-08C5-4F58-8BF5-746EB1F4AD0E}"/>
              </a:ext>
            </a:extLst>
          </p:cNvPr>
          <p:cNvSpPr txBox="1"/>
          <p:nvPr/>
        </p:nvSpPr>
        <p:spPr>
          <a:xfrm>
            <a:off x="1" y="1270041"/>
            <a:ext cx="7288696" cy="523220"/>
          </a:xfrm>
          <a:prstGeom prst="rect">
            <a:avLst/>
          </a:prstGeom>
          <a:solidFill>
            <a:schemeClr val="bg1">
              <a:lumMod val="75000"/>
            </a:schemeClr>
          </a:solidFill>
        </p:spPr>
        <p:txBody>
          <a:bodyPr wrap="square" rtlCol="0" anchor="t">
            <a:spAutoFit/>
          </a:bodyPr>
          <a:lstStyle>
            <a:defPPr>
              <a:defRPr lang="es-CO"/>
            </a:defPPr>
            <a:lvl1pPr algn="ctr">
              <a:defRPr sz="2800">
                <a:solidFill>
                  <a:schemeClr val="bg1"/>
                </a:solidFill>
              </a:defRPr>
            </a:lvl1pPr>
          </a:lstStyle>
          <a:p>
            <a:r>
              <a:rPr lang="es-CO"/>
              <a:t>Modelación y ajuste híbrido LSTM + RF </a:t>
            </a:r>
          </a:p>
        </p:txBody>
      </p:sp>
      <p:sp>
        <p:nvSpPr>
          <p:cNvPr id="119" name="Rectángulo 118">
            <a:extLst>
              <a:ext uri="{FF2B5EF4-FFF2-40B4-BE49-F238E27FC236}">
                <a16:creationId xmlns:a16="http://schemas.microsoft.com/office/drawing/2014/main" id="{24E94785-78E7-4E27-9625-40782017348F}"/>
              </a:ext>
            </a:extLst>
          </p:cNvPr>
          <p:cNvSpPr/>
          <p:nvPr/>
        </p:nvSpPr>
        <p:spPr>
          <a:xfrm>
            <a:off x="4845375" y="4475908"/>
            <a:ext cx="1629073" cy="923330"/>
          </a:xfrm>
          <a:prstGeom prst="rect">
            <a:avLst/>
          </a:prstGeom>
        </p:spPr>
        <p:txBody>
          <a:bodyPr wrap="square" anchor="t">
            <a:spAutoFit/>
          </a:bodyPr>
          <a:lstStyle/>
          <a:p>
            <a:r>
              <a:rPr lang="es-CO" dirty="0">
                <a:solidFill>
                  <a:srgbClr val="0070C0"/>
                </a:solidFill>
              </a:rPr>
              <a:t>Crear modelo de predicción de errores RF</a:t>
            </a:r>
            <a:endParaRPr lang="es-CO" dirty="0">
              <a:solidFill>
                <a:srgbClr val="0070C0"/>
              </a:solidFill>
              <a:cs typeface="Calibri"/>
            </a:endParaRPr>
          </a:p>
        </p:txBody>
      </p:sp>
      <p:pic>
        <p:nvPicPr>
          <p:cNvPr id="2" name="Imagen 2">
            <a:extLst>
              <a:ext uri="{FF2B5EF4-FFF2-40B4-BE49-F238E27FC236}">
                <a16:creationId xmlns:a16="http://schemas.microsoft.com/office/drawing/2014/main" id="{389B2124-BE63-454B-89F1-2D15318FCADC}"/>
              </a:ext>
            </a:extLst>
          </p:cNvPr>
          <p:cNvPicPr>
            <a:picLocks noChangeAspect="1"/>
          </p:cNvPicPr>
          <p:nvPr/>
        </p:nvPicPr>
        <p:blipFill>
          <a:blip r:embed="rId2"/>
          <a:stretch>
            <a:fillRect/>
          </a:stretch>
        </p:blipFill>
        <p:spPr>
          <a:xfrm>
            <a:off x="2572219" y="3106911"/>
            <a:ext cx="1285461" cy="1235766"/>
          </a:xfrm>
          <a:prstGeom prst="rect">
            <a:avLst/>
          </a:prstGeom>
        </p:spPr>
      </p:pic>
      <p:pic>
        <p:nvPicPr>
          <p:cNvPr id="102" name="Imagen 2" descr="Imagen que contiene dibujo&#10;&#10;Descripción generada con confianza muy alta">
            <a:extLst>
              <a:ext uri="{FF2B5EF4-FFF2-40B4-BE49-F238E27FC236}">
                <a16:creationId xmlns:a16="http://schemas.microsoft.com/office/drawing/2014/main" id="{B035B685-74E3-48C8-BEEC-36C37410FB69}"/>
              </a:ext>
            </a:extLst>
          </p:cNvPr>
          <p:cNvPicPr>
            <a:picLocks noChangeAspect="1"/>
          </p:cNvPicPr>
          <p:nvPr/>
        </p:nvPicPr>
        <p:blipFill>
          <a:blip r:embed="rId2"/>
          <a:stretch>
            <a:fillRect/>
          </a:stretch>
        </p:blipFill>
        <p:spPr>
          <a:xfrm>
            <a:off x="7489502" y="3083101"/>
            <a:ext cx="880647" cy="854764"/>
          </a:xfrm>
          <a:prstGeom prst="rect">
            <a:avLst/>
          </a:prstGeom>
        </p:spPr>
      </p:pic>
      <p:grpSp>
        <p:nvGrpSpPr>
          <p:cNvPr id="7" name="Grupo 6">
            <a:extLst>
              <a:ext uri="{FF2B5EF4-FFF2-40B4-BE49-F238E27FC236}">
                <a16:creationId xmlns:a16="http://schemas.microsoft.com/office/drawing/2014/main" id="{8FB9806D-56D4-491F-8585-9A8AF24500F4}"/>
              </a:ext>
            </a:extLst>
          </p:cNvPr>
          <p:cNvGrpSpPr/>
          <p:nvPr/>
        </p:nvGrpSpPr>
        <p:grpSpPr>
          <a:xfrm>
            <a:off x="8365449" y="3626919"/>
            <a:ext cx="628655" cy="753002"/>
            <a:chOff x="465065" y="5669657"/>
            <a:chExt cx="1164436" cy="1253065"/>
          </a:xfrm>
        </p:grpSpPr>
        <p:sp>
          <p:nvSpPr>
            <p:cNvPr id="227" name="Rectángulo: esquinas redondeadas 226">
              <a:extLst>
                <a:ext uri="{FF2B5EF4-FFF2-40B4-BE49-F238E27FC236}">
                  <a16:creationId xmlns:a16="http://schemas.microsoft.com/office/drawing/2014/main" id="{F247AAA0-BE83-4AEC-A74B-52F5757F892B}"/>
                </a:ext>
              </a:extLst>
            </p:cNvPr>
            <p:cNvSpPr/>
            <p:nvPr/>
          </p:nvSpPr>
          <p:spPr>
            <a:xfrm>
              <a:off x="465065"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8" name="Rectángulo: esquinas redondeadas 227">
              <a:extLst>
                <a:ext uri="{FF2B5EF4-FFF2-40B4-BE49-F238E27FC236}">
                  <a16:creationId xmlns:a16="http://schemas.microsoft.com/office/drawing/2014/main" id="{56CB4E55-1FC2-4BF1-AD2B-48A7DEF8A592}"/>
                </a:ext>
              </a:extLst>
            </p:cNvPr>
            <p:cNvSpPr/>
            <p:nvPr/>
          </p:nvSpPr>
          <p:spPr>
            <a:xfrm>
              <a:off x="757954"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9" name="Rectángulo: esquinas redondeadas 228">
              <a:extLst>
                <a:ext uri="{FF2B5EF4-FFF2-40B4-BE49-F238E27FC236}">
                  <a16:creationId xmlns:a16="http://schemas.microsoft.com/office/drawing/2014/main" id="{15C9A12D-2BCE-4518-AB19-E34892227901}"/>
                </a:ext>
              </a:extLst>
            </p:cNvPr>
            <p:cNvSpPr/>
            <p:nvPr/>
          </p:nvSpPr>
          <p:spPr>
            <a:xfrm>
              <a:off x="1141340"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0" name="Rectángulo: esquinas redondeadas 229">
              <a:extLst>
                <a:ext uri="{FF2B5EF4-FFF2-40B4-BE49-F238E27FC236}">
                  <a16:creationId xmlns:a16="http://schemas.microsoft.com/office/drawing/2014/main" id="{9CFE754E-2F6E-4EEF-98A3-F213562840F4}"/>
                </a:ext>
              </a:extLst>
            </p:cNvPr>
            <p:cNvSpPr/>
            <p:nvPr/>
          </p:nvSpPr>
          <p:spPr>
            <a:xfrm>
              <a:off x="1434229" y="6727450"/>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1" name="Rectángulo: esquinas redondeadas 230">
              <a:extLst>
                <a:ext uri="{FF2B5EF4-FFF2-40B4-BE49-F238E27FC236}">
                  <a16:creationId xmlns:a16="http://schemas.microsoft.com/office/drawing/2014/main" id="{071827D6-A6F1-43DB-811C-81779A275145}"/>
                </a:ext>
              </a:extLst>
            </p:cNvPr>
            <p:cNvSpPr/>
            <p:nvPr/>
          </p:nvSpPr>
          <p:spPr>
            <a:xfrm>
              <a:off x="465065"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2" name="Rectángulo: esquinas redondeadas 231">
              <a:extLst>
                <a:ext uri="{FF2B5EF4-FFF2-40B4-BE49-F238E27FC236}">
                  <a16:creationId xmlns:a16="http://schemas.microsoft.com/office/drawing/2014/main" id="{7B900434-357C-4CE9-8F86-FCD00F8B1C98}"/>
                </a:ext>
              </a:extLst>
            </p:cNvPr>
            <p:cNvSpPr/>
            <p:nvPr/>
          </p:nvSpPr>
          <p:spPr>
            <a:xfrm>
              <a:off x="757954"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3" name="Rectángulo: esquinas redondeadas 232">
              <a:extLst>
                <a:ext uri="{FF2B5EF4-FFF2-40B4-BE49-F238E27FC236}">
                  <a16:creationId xmlns:a16="http://schemas.microsoft.com/office/drawing/2014/main" id="{01F66EB7-D0B5-4649-8AA8-CA97C4ED0F8A}"/>
                </a:ext>
              </a:extLst>
            </p:cNvPr>
            <p:cNvSpPr/>
            <p:nvPr/>
          </p:nvSpPr>
          <p:spPr>
            <a:xfrm>
              <a:off x="1141340"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4" name="Rectángulo: esquinas redondeadas 233">
              <a:extLst>
                <a:ext uri="{FF2B5EF4-FFF2-40B4-BE49-F238E27FC236}">
                  <a16:creationId xmlns:a16="http://schemas.microsoft.com/office/drawing/2014/main" id="{8ADCBBEA-CC80-4C19-A68E-ECFA39F67BA0}"/>
                </a:ext>
              </a:extLst>
            </p:cNvPr>
            <p:cNvSpPr/>
            <p:nvPr/>
          </p:nvSpPr>
          <p:spPr>
            <a:xfrm>
              <a:off x="1434229" y="6432509"/>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35" name="Conector recto 234">
              <a:extLst>
                <a:ext uri="{FF2B5EF4-FFF2-40B4-BE49-F238E27FC236}">
                  <a16:creationId xmlns:a16="http://schemas.microsoft.com/office/drawing/2014/main" id="{6E3DCD14-0686-460B-94D8-0383E30C13F7}"/>
                </a:ext>
              </a:extLst>
            </p:cNvPr>
            <p:cNvCxnSpPr>
              <a:stCxn id="66" idx="2"/>
              <a:endCxn id="11" idx="0"/>
            </p:cNvCxnSpPr>
            <p:nvPr/>
          </p:nvCxnSpPr>
          <p:spPr>
            <a:xfrm>
              <a:off x="562701"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Conector recto 235">
              <a:extLst>
                <a:ext uri="{FF2B5EF4-FFF2-40B4-BE49-F238E27FC236}">
                  <a16:creationId xmlns:a16="http://schemas.microsoft.com/office/drawing/2014/main" id="{397EDE73-AA1B-483C-8B1E-640EF3717E63}"/>
                </a:ext>
              </a:extLst>
            </p:cNvPr>
            <p:cNvCxnSpPr>
              <a:cxnSpLocks/>
              <a:stCxn id="67" idx="2"/>
              <a:endCxn id="63" idx="0"/>
            </p:cNvCxnSpPr>
            <p:nvPr/>
          </p:nvCxnSpPr>
          <p:spPr>
            <a:xfrm>
              <a:off x="855590"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Conector recto 236">
              <a:extLst>
                <a:ext uri="{FF2B5EF4-FFF2-40B4-BE49-F238E27FC236}">
                  <a16:creationId xmlns:a16="http://schemas.microsoft.com/office/drawing/2014/main" id="{E5900973-5491-4B83-82DD-FE449BBDD2DB}"/>
                </a:ext>
              </a:extLst>
            </p:cNvPr>
            <p:cNvCxnSpPr>
              <a:cxnSpLocks/>
              <a:stCxn id="68" idx="2"/>
              <a:endCxn id="64" idx="0"/>
            </p:cNvCxnSpPr>
            <p:nvPr/>
          </p:nvCxnSpPr>
          <p:spPr>
            <a:xfrm>
              <a:off x="1238976"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Conector recto 237">
              <a:extLst>
                <a:ext uri="{FF2B5EF4-FFF2-40B4-BE49-F238E27FC236}">
                  <a16:creationId xmlns:a16="http://schemas.microsoft.com/office/drawing/2014/main" id="{77279B79-954D-405E-9445-4BA6965C11CE}"/>
                </a:ext>
              </a:extLst>
            </p:cNvPr>
            <p:cNvCxnSpPr>
              <a:cxnSpLocks/>
              <a:stCxn id="69" idx="2"/>
              <a:endCxn id="65" idx="0"/>
            </p:cNvCxnSpPr>
            <p:nvPr/>
          </p:nvCxnSpPr>
          <p:spPr>
            <a:xfrm>
              <a:off x="1531865" y="6627781"/>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9" name="Rectángulo: esquinas redondeadas 238">
              <a:extLst>
                <a:ext uri="{FF2B5EF4-FFF2-40B4-BE49-F238E27FC236}">
                  <a16:creationId xmlns:a16="http://schemas.microsoft.com/office/drawing/2014/main" id="{274A7FD7-946A-4ABF-8502-285E58F18B4C}"/>
                </a:ext>
              </a:extLst>
            </p:cNvPr>
            <p:cNvSpPr/>
            <p:nvPr/>
          </p:nvSpPr>
          <p:spPr>
            <a:xfrm>
              <a:off x="129087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0" name="Rectángulo: esquinas redondeadas 239">
              <a:extLst>
                <a:ext uri="{FF2B5EF4-FFF2-40B4-BE49-F238E27FC236}">
                  <a16:creationId xmlns:a16="http://schemas.microsoft.com/office/drawing/2014/main" id="{873E3CB3-435A-4F8F-882D-FE84EE263235}"/>
                </a:ext>
              </a:extLst>
            </p:cNvPr>
            <p:cNvSpPr/>
            <p:nvPr/>
          </p:nvSpPr>
          <p:spPr>
            <a:xfrm>
              <a:off x="612693" y="606589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41" name="Conector recto 240">
              <a:extLst>
                <a:ext uri="{FF2B5EF4-FFF2-40B4-BE49-F238E27FC236}">
                  <a16:creationId xmlns:a16="http://schemas.microsoft.com/office/drawing/2014/main" id="{FB5A7E1B-C188-4108-9DAD-188825B71AB2}"/>
                </a:ext>
              </a:extLst>
            </p:cNvPr>
            <p:cNvCxnSpPr>
              <a:cxnSpLocks/>
              <a:stCxn id="74" idx="2"/>
              <a:endCxn id="69" idx="0"/>
            </p:cNvCxnSpPr>
            <p:nvPr/>
          </p:nvCxnSpPr>
          <p:spPr>
            <a:xfrm>
              <a:off x="1388509" y="6261169"/>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CC65188D-7337-4128-9380-A4E685543BB6}"/>
                </a:ext>
              </a:extLst>
            </p:cNvPr>
            <p:cNvCxnSpPr>
              <a:cxnSpLocks/>
              <a:stCxn id="68" idx="0"/>
              <a:endCxn id="74" idx="2"/>
            </p:cNvCxnSpPr>
            <p:nvPr/>
          </p:nvCxnSpPr>
          <p:spPr>
            <a:xfrm flipV="1">
              <a:off x="1238976" y="6261169"/>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3" name="Conector recto 242">
              <a:extLst>
                <a:ext uri="{FF2B5EF4-FFF2-40B4-BE49-F238E27FC236}">
                  <a16:creationId xmlns:a16="http://schemas.microsoft.com/office/drawing/2014/main" id="{A2A458CA-F0D1-4FC9-A805-5D06512B2D2E}"/>
                </a:ext>
              </a:extLst>
            </p:cNvPr>
            <p:cNvCxnSpPr>
              <a:cxnSpLocks/>
              <a:stCxn id="66" idx="0"/>
              <a:endCxn id="75" idx="2"/>
            </p:cNvCxnSpPr>
            <p:nvPr/>
          </p:nvCxnSpPr>
          <p:spPr>
            <a:xfrm flipV="1">
              <a:off x="562701" y="6261169"/>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4" name="Conector recto 243">
              <a:extLst>
                <a:ext uri="{FF2B5EF4-FFF2-40B4-BE49-F238E27FC236}">
                  <a16:creationId xmlns:a16="http://schemas.microsoft.com/office/drawing/2014/main" id="{497CE69C-FC8F-4F9C-830C-FE63EA271FF3}"/>
                </a:ext>
              </a:extLst>
            </p:cNvPr>
            <p:cNvCxnSpPr>
              <a:cxnSpLocks/>
              <a:stCxn id="67" idx="0"/>
              <a:endCxn id="75" idx="2"/>
            </p:cNvCxnSpPr>
            <p:nvPr/>
          </p:nvCxnSpPr>
          <p:spPr>
            <a:xfrm flipH="1" flipV="1">
              <a:off x="710329" y="6261169"/>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5" name="Rectángulo: esquinas redondeadas 244">
              <a:extLst>
                <a:ext uri="{FF2B5EF4-FFF2-40B4-BE49-F238E27FC236}">
                  <a16:creationId xmlns:a16="http://schemas.microsoft.com/office/drawing/2014/main" id="{5FD8DD19-130E-4D08-A0D2-CEB5EC28EFF2}"/>
                </a:ext>
              </a:extLst>
            </p:cNvPr>
            <p:cNvSpPr/>
            <p:nvPr/>
          </p:nvSpPr>
          <p:spPr>
            <a:xfrm>
              <a:off x="955593" y="566965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46" name="Conector recto 245">
              <a:extLst>
                <a:ext uri="{FF2B5EF4-FFF2-40B4-BE49-F238E27FC236}">
                  <a16:creationId xmlns:a16="http://schemas.microsoft.com/office/drawing/2014/main" id="{8BEBA5B8-40B2-4B03-9782-2D4623E0FDD6}"/>
                </a:ext>
              </a:extLst>
            </p:cNvPr>
            <p:cNvCxnSpPr>
              <a:cxnSpLocks/>
              <a:endCxn id="75" idx="0"/>
            </p:cNvCxnSpPr>
            <p:nvPr/>
          </p:nvCxnSpPr>
          <p:spPr>
            <a:xfrm flipH="1">
              <a:off x="710329" y="5864929"/>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7" name="Conector recto 246">
              <a:extLst>
                <a:ext uri="{FF2B5EF4-FFF2-40B4-BE49-F238E27FC236}">
                  <a16:creationId xmlns:a16="http://schemas.microsoft.com/office/drawing/2014/main" id="{C7524612-C146-4462-B21D-6956216A7C4B}"/>
                </a:ext>
              </a:extLst>
            </p:cNvPr>
            <p:cNvCxnSpPr>
              <a:cxnSpLocks/>
              <a:endCxn id="74" idx="0"/>
            </p:cNvCxnSpPr>
            <p:nvPr/>
          </p:nvCxnSpPr>
          <p:spPr>
            <a:xfrm>
              <a:off x="1053229" y="5864929"/>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48" name="Conector recto de flecha 247">
            <a:extLst>
              <a:ext uri="{FF2B5EF4-FFF2-40B4-BE49-F238E27FC236}">
                <a16:creationId xmlns:a16="http://schemas.microsoft.com/office/drawing/2014/main" id="{FBD48115-0606-4A64-9484-678A5D952599}"/>
              </a:ext>
            </a:extLst>
          </p:cNvPr>
          <p:cNvCxnSpPr>
            <a:cxnSpLocks/>
          </p:cNvCxnSpPr>
          <p:nvPr/>
        </p:nvCxnSpPr>
        <p:spPr>
          <a:xfrm>
            <a:off x="4103588" y="3834060"/>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upo 102">
            <a:extLst>
              <a:ext uri="{FF2B5EF4-FFF2-40B4-BE49-F238E27FC236}">
                <a16:creationId xmlns:a16="http://schemas.microsoft.com/office/drawing/2014/main" id="{8A7B60B0-D1EE-4B3C-9729-0E57AE766761}"/>
              </a:ext>
            </a:extLst>
          </p:cNvPr>
          <p:cNvGrpSpPr/>
          <p:nvPr/>
        </p:nvGrpSpPr>
        <p:grpSpPr>
          <a:xfrm>
            <a:off x="5010268" y="3105423"/>
            <a:ext cx="1164436" cy="1253065"/>
            <a:chOff x="3760111" y="3105424"/>
            <a:chExt cx="1164436" cy="1253065"/>
          </a:xfrm>
        </p:grpSpPr>
        <p:sp>
          <p:nvSpPr>
            <p:cNvPr id="104" name="Rectángulo: esquinas redondeadas 103">
              <a:extLst>
                <a:ext uri="{FF2B5EF4-FFF2-40B4-BE49-F238E27FC236}">
                  <a16:creationId xmlns:a16="http://schemas.microsoft.com/office/drawing/2014/main" id="{862762FC-9287-4D75-8A64-70052EAD709B}"/>
                </a:ext>
              </a:extLst>
            </p:cNvPr>
            <p:cNvSpPr/>
            <p:nvPr/>
          </p:nvSpPr>
          <p:spPr>
            <a:xfrm>
              <a:off x="3760111"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5" name="Rectángulo: esquinas redondeadas 104">
              <a:extLst>
                <a:ext uri="{FF2B5EF4-FFF2-40B4-BE49-F238E27FC236}">
                  <a16:creationId xmlns:a16="http://schemas.microsoft.com/office/drawing/2014/main" id="{BD665B22-641C-420F-98DD-11D0589D4CDA}"/>
                </a:ext>
              </a:extLst>
            </p:cNvPr>
            <p:cNvSpPr/>
            <p:nvPr/>
          </p:nvSpPr>
          <p:spPr>
            <a:xfrm>
              <a:off x="4053000"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6" name="Rectángulo: esquinas redondeadas 105">
              <a:extLst>
                <a:ext uri="{FF2B5EF4-FFF2-40B4-BE49-F238E27FC236}">
                  <a16:creationId xmlns:a16="http://schemas.microsoft.com/office/drawing/2014/main" id="{93229268-9F5B-4938-A824-393430D048BA}"/>
                </a:ext>
              </a:extLst>
            </p:cNvPr>
            <p:cNvSpPr/>
            <p:nvPr/>
          </p:nvSpPr>
          <p:spPr>
            <a:xfrm>
              <a:off x="4436386"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7" name="Rectángulo: esquinas redondeadas 106">
              <a:extLst>
                <a:ext uri="{FF2B5EF4-FFF2-40B4-BE49-F238E27FC236}">
                  <a16:creationId xmlns:a16="http://schemas.microsoft.com/office/drawing/2014/main" id="{505FAB63-4DA6-445F-A9A1-BB9E449BBF1E}"/>
                </a:ext>
              </a:extLst>
            </p:cNvPr>
            <p:cNvSpPr/>
            <p:nvPr/>
          </p:nvSpPr>
          <p:spPr>
            <a:xfrm>
              <a:off x="4729275" y="4163217"/>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8" name="Rectángulo: esquinas redondeadas 107">
              <a:extLst>
                <a:ext uri="{FF2B5EF4-FFF2-40B4-BE49-F238E27FC236}">
                  <a16:creationId xmlns:a16="http://schemas.microsoft.com/office/drawing/2014/main" id="{F42269FA-953C-44ED-86AF-80C3E1ECE7CA}"/>
                </a:ext>
              </a:extLst>
            </p:cNvPr>
            <p:cNvSpPr/>
            <p:nvPr/>
          </p:nvSpPr>
          <p:spPr>
            <a:xfrm>
              <a:off x="3760111"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09" name="Rectángulo: esquinas redondeadas 108">
              <a:extLst>
                <a:ext uri="{FF2B5EF4-FFF2-40B4-BE49-F238E27FC236}">
                  <a16:creationId xmlns:a16="http://schemas.microsoft.com/office/drawing/2014/main" id="{69221C39-38B9-43C8-9C15-0B7E90A9D59E}"/>
                </a:ext>
              </a:extLst>
            </p:cNvPr>
            <p:cNvSpPr/>
            <p:nvPr/>
          </p:nvSpPr>
          <p:spPr>
            <a:xfrm>
              <a:off x="4053000"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10" name="Rectángulo: esquinas redondeadas 109">
              <a:extLst>
                <a:ext uri="{FF2B5EF4-FFF2-40B4-BE49-F238E27FC236}">
                  <a16:creationId xmlns:a16="http://schemas.microsoft.com/office/drawing/2014/main" id="{93666161-5C1F-4736-82AB-37CEE1941A99}"/>
                </a:ext>
              </a:extLst>
            </p:cNvPr>
            <p:cNvSpPr/>
            <p:nvPr/>
          </p:nvSpPr>
          <p:spPr>
            <a:xfrm>
              <a:off x="4436386"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11" name="Rectángulo: esquinas redondeadas 110">
              <a:extLst>
                <a:ext uri="{FF2B5EF4-FFF2-40B4-BE49-F238E27FC236}">
                  <a16:creationId xmlns:a16="http://schemas.microsoft.com/office/drawing/2014/main" id="{B40FCA99-54AF-4DD2-BBF4-F4171ADAC185}"/>
                </a:ext>
              </a:extLst>
            </p:cNvPr>
            <p:cNvSpPr/>
            <p:nvPr/>
          </p:nvSpPr>
          <p:spPr>
            <a:xfrm>
              <a:off x="4729275" y="3868276"/>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cxnSp>
          <p:nvCxnSpPr>
            <p:cNvPr id="112" name="Conector recto 111">
              <a:extLst>
                <a:ext uri="{FF2B5EF4-FFF2-40B4-BE49-F238E27FC236}">
                  <a16:creationId xmlns:a16="http://schemas.microsoft.com/office/drawing/2014/main" id="{2D688F30-7A92-439A-A91A-CC661DF5744B}"/>
                </a:ext>
              </a:extLst>
            </p:cNvPr>
            <p:cNvCxnSpPr>
              <a:stCxn id="66" idx="2"/>
              <a:endCxn id="11" idx="0"/>
            </p:cNvCxnSpPr>
            <p:nvPr/>
          </p:nvCxnSpPr>
          <p:spPr>
            <a:xfrm>
              <a:off x="3857747"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Conector recto 112">
              <a:extLst>
                <a:ext uri="{FF2B5EF4-FFF2-40B4-BE49-F238E27FC236}">
                  <a16:creationId xmlns:a16="http://schemas.microsoft.com/office/drawing/2014/main" id="{862738FA-26BE-4615-92EE-EB849312BA0E}"/>
                </a:ext>
              </a:extLst>
            </p:cNvPr>
            <p:cNvCxnSpPr>
              <a:cxnSpLocks/>
              <a:stCxn id="67" idx="2"/>
              <a:endCxn id="63" idx="0"/>
            </p:cNvCxnSpPr>
            <p:nvPr/>
          </p:nvCxnSpPr>
          <p:spPr>
            <a:xfrm>
              <a:off x="4150636"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Conector recto 113">
              <a:extLst>
                <a:ext uri="{FF2B5EF4-FFF2-40B4-BE49-F238E27FC236}">
                  <a16:creationId xmlns:a16="http://schemas.microsoft.com/office/drawing/2014/main" id="{2B1F7EEE-399D-4802-808E-CF58D5AEC8C5}"/>
                </a:ext>
              </a:extLst>
            </p:cNvPr>
            <p:cNvCxnSpPr>
              <a:cxnSpLocks/>
              <a:stCxn id="68" idx="2"/>
              <a:endCxn id="64" idx="0"/>
            </p:cNvCxnSpPr>
            <p:nvPr/>
          </p:nvCxnSpPr>
          <p:spPr>
            <a:xfrm>
              <a:off x="4534022"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Conector recto 114">
              <a:extLst>
                <a:ext uri="{FF2B5EF4-FFF2-40B4-BE49-F238E27FC236}">
                  <a16:creationId xmlns:a16="http://schemas.microsoft.com/office/drawing/2014/main" id="{42D3010C-875B-4DD4-A065-2618A5B58010}"/>
                </a:ext>
              </a:extLst>
            </p:cNvPr>
            <p:cNvCxnSpPr>
              <a:cxnSpLocks/>
              <a:stCxn id="69" idx="2"/>
              <a:endCxn id="65" idx="0"/>
            </p:cNvCxnSpPr>
            <p:nvPr/>
          </p:nvCxnSpPr>
          <p:spPr>
            <a:xfrm>
              <a:off x="4826911" y="4063548"/>
              <a:ext cx="0" cy="9966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6" name="Rectángulo: esquinas redondeadas 115">
              <a:extLst>
                <a:ext uri="{FF2B5EF4-FFF2-40B4-BE49-F238E27FC236}">
                  <a16:creationId xmlns:a16="http://schemas.microsoft.com/office/drawing/2014/main" id="{EDA2DE01-C4BC-4388-AD0D-01517D9B1B65}"/>
                </a:ext>
              </a:extLst>
            </p:cNvPr>
            <p:cNvSpPr/>
            <p:nvPr/>
          </p:nvSpPr>
          <p:spPr>
            <a:xfrm>
              <a:off x="4585919" y="3501664"/>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sp>
          <p:nvSpPr>
            <p:cNvPr id="117" name="Rectángulo: esquinas redondeadas 116">
              <a:extLst>
                <a:ext uri="{FF2B5EF4-FFF2-40B4-BE49-F238E27FC236}">
                  <a16:creationId xmlns:a16="http://schemas.microsoft.com/office/drawing/2014/main" id="{ECC7EA70-C836-45B9-8397-F76E17289888}"/>
                </a:ext>
              </a:extLst>
            </p:cNvPr>
            <p:cNvSpPr/>
            <p:nvPr/>
          </p:nvSpPr>
          <p:spPr>
            <a:xfrm>
              <a:off x="3907739" y="3501664"/>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cxnSp>
          <p:nvCxnSpPr>
            <p:cNvPr id="118" name="Conector recto 117">
              <a:extLst>
                <a:ext uri="{FF2B5EF4-FFF2-40B4-BE49-F238E27FC236}">
                  <a16:creationId xmlns:a16="http://schemas.microsoft.com/office/drawing/2014/main" id="{CB884738-6B86-4177-87EC-B352573175F1}"/>
                </a:ext>
              </a:extLst>
            </p:cNvPr>
            <p:cNvCxnSpPr>
              <a:cxnSpLocks/>
              <a:stCxn id="74" idx="2"/>
              <a:endCxn id="69" idx="0"/>
            </p:cNvCxnSpPr>
            <p:nvPr/>
          </p:nvCxnSpPr>
          <p:spPr>
            <a:xfrm>
              <a:off x="4683555" y="3696936"/>
              <a:ext cx="143356"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Conector recto 129">
              <a:extLst>
                <a:ext uri="{FF2B5EF4-FFF2-40B4-BE49-F238E27FC236}">
                  <a16:creationId xmlns:a16="http://schemas.microsoft.com/office/drawing/2014/main" id="{607F96CD-94AF-42B8-816A-C1279ABB24EE}"/>
                </a:ext>
              </a:extLst>
            </p:cNvPr>
            <p:cNvCxnSpPr>
              <a:cxnSpLocks/>
              <a:stCxn id="68" idx="0"/>
              <a:endCxn id="74" idx="2"/>
            </p:cNvCxnSpPr>
            <p:nvPr/>
          </p:nvCxnSpPr>
          <p:spPr>
            <a:xfrm flipV="1">
              <a:off x="4534022" y="3696936"/>
              <a:ext cx="149533"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Conector recto 130">
              <a:extLst>
                <a:ext uri="{FF2B5EF4-FFF2-40B4-BE49-F238E27FC236}">
                  <a16:creationId xmlns:a16="http://schemas.microsoft.com/office/drawing/2014/main" id="{CA2A66D2-9095-4BB3-9D0D-C6072FB2E95D}"/>
                </a:ext>
              </a:extLst>
            </p:cNvPr>
            <p:cNvCxnSpPr>
              <a:cxnSpLocks/>
              <a:stCxn id="66" idx="0"/>
              <a:endCxn id="75" idx="2"/>
            </p:cNvCxnSpPr>
            <p:nvPr/>
          </p:nvCxnSpPr>
          <p:spPr>
            <a:xfrm flipV="1">
              <a:off x="3857747" y="3696936"/>
              <a:ext cx="147628"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Conector recto 131">
              <a:extLst>
                <a:ext uri="{FF2B5EF4-FFF2-40B4-BE49-F238E27FC236}">
                  <a16:creationId xmlns:a16="http://schemas.microsoft.com/office/drawing/2014/main" id="{589564F8-A4E6-4CB5-94EE-AC671757C8EB}"/>
                </a:ext>
              </a:extLst>
            </p:cNvPr>
            <p:cNvCxnSpPr>
              <a:cxnSpLocks/>
              <a:stCxn id="67" idx="0"/>
              <a:endCxn id="75" idx="2"/>
            </p:cNvCxnSpPr>
            <p:nvPr/>
          </p:nvCxnSpPr>
          <p:spPr>
            <a:xfrm flipH="1" flipV="1">
              <a:off x="4005375" y="3696936"/>
              <a:ext cx="145261" cy="1713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3" name="Rectángulo: esquinas redondeadas 132">
              <a:extLst>
                <a:ext uri="{FF2B5EF4-FFF2-40B4-BE49-F238E27FC236}">
                  <a16:creationId xmlns:a16="http://schemas.microsoft.com/office/drawing/2014/main" id="{DCD964E8-5B48-4B04-81F4-F7B37F1B452A}"/>
                </a:ext>
              </a:extLst>
            </p:cNvPr>
            <p:cNvSpPr/>
            <p:nvPr/>
          </p:nvSpPr>
          <p:spPr>
            <a:xfrm>
              <a:off x="4250639" y="3105424"/>
              <a:ext cx="195272" cy="19527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CO"/>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CO"/>
            </a:p>
          </p:txBody>
        </p:sp>
        <p:cxnSp>
          <p:nvCxnSpPr>
            <p:cNvPr id="134" name="Conector recto 133">
              <a:extLst>
                <a:ext uri="{FF2B5EF4-FFF2-40B4-BE49-F238E27FC236}">
                  <a16:creationId xmlns:a16="http://schemas.microsoft.com/office/drawing/2014/main" id="{25788719-E4DF-4841-A83C-4BFF63502C8F}"/>
                </a:ext>
              </a:extLst>
            </p:cNvPr>
            <p:cNvCxnSpPr>
              <a:cxnSpLocks/>
              <a:stCxn id="88" idx="2"/>
              <a:endCxn id="75" idx="0"/>
            </p:cNvCxnSpPr>
            <p:nvPr/>
          </p:nvCxnSpPr>
          <p:spPr>
            <a:xfrm flipH="1">
              <a:off x="4005375" y="3300696"/>
              <a:ext cx="34290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Conector recto 134">
              <a:extLst>
                <a:ext uri="{FF2B5EF4-FFF2-40B4-BE49-F238E27FC236}">
                  <a16:creationId xmlns:a16="http://schemas.microsoft.com/office/drawing/2014/main" id="{A23C8570-7F3B-48DE-BCFB-221DBFD7EB95}"/>
                </a:ext>
              </a:extLst>
            </p:cNvPr>
            <p:cNvCxnSpPr>
              <a:cxnSpLocks/>
              <a:stCxn id="88" idx="2"/>
              <a:endCxn id="74" idx="0"/>
            </p:cNvCxnSpPr>
            <p:nvPr/>
          </p:nvCxnSpPr>
          <p:spPr>
            <a:xfrm>
              <a:off x="4348275" y="3300696"/>
              <a:ext cx="335280" cy="20096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36" name="Conector recto de flecha 135">
            <a:extLst>
              <a:ext uri="{FF2B5EF4-FFF2-40B4-BE49-F238E27FC236}">
                <a16:creationId xmlns:a16="http://schemas.microsoft.com/office/drawing/2014/main" id="{5A202804-8640-436E-A10E-6DAE444AD9D1}"/>
              </a:ext>
            </a:extLst>
          </p:cNvPr>
          <p:cNvCxnSpPr>
            <a:cxnSpLocks/>
          </p:cNvCxnSpPr>
          <p:nvPr/>
        </p:nvCxnSpPr>
        <p:spPr>
          <a:xfrm>
            <a:off x="6643052" y="3837955"/>
            <a:ext cx="49876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321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pic>
        <p:nvPicPr>
          <p:cNvPr id="6" name="Picture 10">
            <a:extLst>
              <a:ext uri="{FF2B5EF4-FFF2-40B4-BE49-F238E27FC236}">
                <a16:creationId xmlns:a16="http://schemas.microsoft.com/office/drawing/2014/main" id="{2862FDA8-D2F6-4E9D-8F29-A97D4A1F3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6401" y="2846636"/>
            <a:ext cx="1076990" cy="10284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
            <a:extLst>
              <a:ext uri="{FF2B5EF4-FFF2-40B4-BE49-F238E27FC236}">
                <a16:creationId xmlns:a16="http://schemas.microsoft.com/office/drawing/2014/main" id="{6FA58B2D-CD33-4977-B278-20BB867E4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5624" y="5740154"/>
            <a:ext cx="1106965" cy="11542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 close up of a logo&#10;&#10;Description generated with very high confidence">
            <a:extLst>
              <a:ext uri="{FF2B5EF4-FFF2-40B4-BE49-F238E27FC236}">
                <a16:creationId xmlns:a16="http://schemas.microsoft.com/office/drawing/2014/main" id="{C97606DE-1478-49BC-9B05-65982484FBE7}"/>
              </a:ext>
            </a:extLst>
          </p:cNvPr>
          <p:cNvPicPr>
            <a:picLocks noChangeAspect="1"/>
          </p:cNvPicPr>
          <p:nvPr/>
        </p:nvPicPr>
        <p:blipFill>
          <a:blip r:embed="rId4"/>
          <a:stretch>
            <a:fillRect/>
          </a:stretch>
        </p:blipFill>
        <p:spPr>
          <a:xfrm>
            <a:off x="10895624" y="1395241"/>
            <a:ext cx="1138544" cy="1033090"/>
          </a:xfrm>
          <a:prstGeom prst="rect">
            <a:avLst/>
          </a:prstGeom>
        </p:spPr>
      </p:pic>
      <p:pic>
        <p:nvPicPr>
          <p:cNvPr id="9" name="Picture 4" descr="A close up of a logo&#10;&#10;Description generated with very high confidence">
            <a:extLst>
              <a:ext uri="{FF2B5EF4-FFF2-40B4-BE49-F238E27FC236}">
                <a16:creationId xmlns:a16="http://schemas.microsoft.com/office/drawing/2014/main" id="{24285C9D-C79B-4CD9-A06B-6C9EDE03CC44}"/>
              </a:ext>
            </a:extLst>
          </p:cNvPr>
          <p:cNvPicPr>
            <a:picLocks noChangeAspect="1"/>
          </p:cNvPicPr>
          <p:nvPr/>
        </p:nvPicPr>
        <p:blipFill>
          <a:blip r:embed="rId5"/>
          <a:stretch>
            <a:fillRect/>
          </a:stretch>
        </p:blipFill>
        <p:spPr>
          <a:xfrm>
            <a:off x="10925599" y="4293395"/>
            <a:ext cx="1108569" cy="1033090"/>
          </a:xfrm>
          <a:prstGeom prst="rect">
            <a:avLst/>
          </a:prstGeom>
        </p:spPr>
      </p:pic>
      <p:sp>
        <p:nvSpPr>
          <p:cNvPr id="12" name="CuadroTexto 11">
            <a:extLst>
              <a:ext uri="{FF2B5EF4-FFF2-40B4-BE49-F238E27FC236}">
                <a16:creationId xmlns:a16="http://schemas.microsoft.com/office/drawing/2014/main" id="{BE1C566E-4252-47EB-8956-F18CE70ADB0D}"/>
              </a:ext>
            </a:extLst>
          </p:cNvPr>
          <p:cNvSpPr txBox="1"/>
          <p:nvPr/>
        </p:nvSpPr>
        <p:spPr>
          <a:xfrm>
            <a:off x="1" y="1514653"/>
            <a:ext cx="7288696" cy="523220"/>
          </a:xfrm>
          <a:prstGeom prst="rect">
            <a:avLst/>
          </a:prstGeom>
          <a:solidFill>
            <a:schemeClr val="bg1">
              <a:lumMod val="8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sp>
        <p:nvSpPr>
          <p:cNvPr id="13" name="Rectángulo 12">
            <a:extLst>
              <a:ext uri="{FF2B5EF4-FFF2-40B4-BE49-F238E27FC236}">
                <a16:creationId xmlns:a16="http://schemas.microsoft.com/office/drawing/2014/main" id="{7D3F73F3-464A-4FA5-AE3C-09D83078C5AB}"/>
              </a:ext>
            </a:extLst>
          </p:cNvPr>
          <p:cNvSpPr/>
          <p:nvPr/>
        </p:nvSpPr>
        <p:spPr>
          <a:xfrm>
            <a:off x="10721009" y="2690191"/>
            <a:ext cx="1470991" cy="4167809"/>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4" name="Imagen 13">
            <a:extLst>
              <a:ext uri="{FF2B5EF4-FFF2-40B4-BE49-F238E27FC236}">
                <a16:creationId xmlns:a16="http://schemas.microsoft.com/office/drawing/2014/main" id="{545C3158-F87E-4A71-99FA-187B63362E5A}"/>
              </a:ext>
            </a:extLst>
          </p:cNvPr>
          <p:cNvPicPr>
            <a:picLocks noChangeAspect="1"/>
          </p:cNvPicPr>
          <p:nvPr/>
        </p:nvPicPr>
        <p:blipFill>
          <a:blip r:embed="rId6"/>
          <a:stretch>
            <a:fillRect/>
          </a:stretch>
        </p:blipFill>
        <p:spPr>
          <a:xfrm>
            <a:off x="346518" y="2962940"/>
            <a:ext cx="5749482" cy="3354316"/>
          </a:xfrm>
          <a:prstGeom prst="rect">
            <a:avLst/>
          </a:prstGeom>
        </p:spPr>
      </p:pic>
      <p:sp>
        <p:nvSpPr>
          <p:cNvPr id="15" name="CuadroTexto 14">
            <a:extLst>
              <a:ext uri="{FF2B5EF4-FFF2-40B4-BE49-F238E27FC236}">
                <a16:creationId xmlns:a16="http://schemas.microsoft.com/office/drawing/2014/main" id="{B57B6F0E-C65A-4DC6-BD6F-9137A7DE8B42}"/>
              </a:ext>
            </a:extLst>
          </p:cNvPr>
          <p:cNvSpPr txBox="1"/>
          <p:nvPr/>
        </p:nvSpPr>
        <p:spPr>
          <a:xfrm>
            <a:off x="1" y="2200305"/>
            <a:ext cx="7288696" cy="646331"/>
          </a:xfrm>
          <a:prstGeom prst="rect">
            <a:avLst/>
          </a:prstGeom>
          <a:noFill/>
        </p:spPr>
        <p:txBody>
          <a:bodyPr wrap="square" rtlCol="0">
            <a:spAutoFit/>
          </a:bodyPr>
          <a:lstStyle/>
          <a:p>
            <a:r>
              <a:rPr lang="es-CO"/>
              <a:t>Entendimiento de patrones en el compartimiento de las categorías de los productos por segmentos de tiempo y por eventos:</a:t>
            </a:r>
          </a:p>
        </p:txBody>
      </p:sp>
      <p:sp>
        <p:nvSpPr>
          <p:cNvPr id="16" name="CuadroTexto 15">
            <a:extLst>
              <a:ext uri="{FF2B5EF4-FFF2-40B4-BE49-F238E27FC236}">
                <a16:creationId xmlns:a16="http://schemas.microsoft.com/office/drawing/2014/main" id="{B64F7A93-B708-4485-BB78-245A716ACE01}"/>
              </a:ext>
            </a:extLst>
          </p:cNvPr>
          <p:cNvSpPr txBox="1"/>
          <p:nvPr/>
        </p:nvSpPr>
        <p:spPr>
          <a:xfrm>
            <a:off x="36092" y="6281160"/>
            <a:ext cx="7567863" cy="584775"/>
          </a:xfrm>
          <a:prstGeom prst="rect">
            <a:avLst/>
          </a:prstGeom>
          <a:noFill/>
        </p:spPr>
        <p:txBody>
          <a:bodyPr wrap="square" rtlCol="0">
            <a:spAutoFit/>
          </a:bodyPr>
          <a:lstStyle/>
          <a:p>
            <a:pPr marL="285750" indent="-285750">
              <a:buFont typeface="Arial" panose="020B0604020202020204" pitchFamily="34" charset="0"/>
              <a:buChar char="•"/>
            </a:pPr>
            <a:r>
              <a:rPr lang="es-CO" sz="1600"/>
              <a:t>Otros análisis exploratorios realizados se pueden encontrar en el libro de </a:t>
            </a:r>
            <a:r>
              <a:rPr lang="es-CO" sz="1600" err="1"/>
              <a:t>Jupyter</a:t>
            </a:r>
            <a:r>
              <a:rPr lang="es-CO" sz="1600"/>
              <a:t> colgado en </a:t>
            </a:r>
            <a:r>
              <a:rPr lang="es-CO" sz="1600" err="1"/>
              <a:t>Teams</a:t>
            </a:r>
            <a:r>
              <a:rPr lang="es-CO" sz="1600"/>
              <a:t>. Nombre: “Análisis Descriptivo PI”. </a:t>
            </a:r>
          </a:p>
        </p:txBody>
      </p:sp>
    </p:spTree>
    <p:extLst>
      <p:ext uri="{BB962C8B-B14F-4D97-AF65-F5344CB8AC3E}">
        <p14:creationId xmlns:p14="http://schemas.microsoft.com/office/powerpoint/2010/main" val="1631507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2" name="CuadroTexto 11">
            <a:extLst>
              <a:ext uri="{FF2B5EF4-FFF2-40B4-BE49-F238E27FC236}">
                <a16:creationId xmlns:a16="http://schemas.microsoft.com/office/drawing/2014/main" id="{BE1C566E-4252-47EB-8956-F18CE70ADB0D}"/>
              </a:ext>
            </a:extLst>
          </p:cNvPr>
          <p:cNvSpPr txBox="1"/>
          <p:nvPr/>
        </p:nvSpPr>
        <p:spPr>
          <a:xfrm>
            <a:off x="1" y="1514653"/>
            <a:ext cx="7288696" cy="523220"/>
          </a:xfrm>
          <a:prstGeom prst="rect">
            <a:avLst/>
          </a:prstGeom>
          <a:solidFill>
            <a:schemeClr val="bg1">
              <a:lumMod val="85000"/>
            </a:schemeClr>
          </a:solidFill>
        </p:spPr>
        <p:txBody>
          <a:bodyPr wrap="square" rtlCol="0">
            <a:spAutoFit/>
          </a:bodyPr>
          <a:lstStyle/>
          <a:p>
            <a:pPr algn="ctr"/>
            <a:r>
              <a:rPr lang="es-CO" sz="2800">
                <a:solidFill>
                  <a:schemeClr val="bg1"/>
                </a:solidFill>
              </a:rPr>
              <a:t>Análisis exploratorio</a:t>
            </a:r>
          </a:p>
        </p:txBody>
      </p:sp>
      <p:graphicFrame>
        <p:nvGraphicFramePr>
          <p:cNvPr id="17" name="Gráfico 16">
            <a:extLst>
              <a:ext uri="{FF2B5EF4-FFF2-40B4-BE49-F238E27FC236}">
                <a16:creationId xmlns:a16="http://schemas.microsoft.com/office/drawing/2014/main" id="{0D55A19A-315E-4577-8227-D5E6837342ED}"/>
              </a:ext>
            </a:extLst>
          </p:cNvPr>
          <p:cNvGraphicFramePr>
            <a:graphicFrameLocks/>
          </p:cNvGraphicFramePr>
          <p:nvPr>
            <p:extLst>
              <p:ext uri="{D42A27DB-BD31-4B8C-83A1-F6EECF244321}">
                <p14:modId xmlns:p14="http://schemas.microsoft.com/office/powerpoint/2010/main" val="555537558"/>
              </p:ext>
            </p:extLst>
          </p:nvPr>
        </p:nvGraphicFramePr>
        <p:xfrm>
          <a:off x="350352" y="2782955"/>
          <a:ext cx="9217718" cy="4014069"/>
        </p:xfrm>
        <a:graphic>
          <a:graphicData uri="http://schemas.openxmlformats.org/drawingml/2006/chart">
            <c:chart xmlns:c="http://schemas.openxmlformats.org/drawingml/2006/chart" xmlns:r="http://schemas.openxmlformats.org/officeDocument/2006/relationships" r:id="rId2"/>
          </a:graphicData>
        </a:graphic>
      </p:graphicFrame>
      <p:sp>
        <p:nvSpPr>
          <p:cNvPr id="3" name="CuadroTexto 2">
            <a:extLst>
              <a:ext uri="{FF2B5EF4-FFF2-40B4-BE49-F238E27FC236}">
                <a16:creationId xmlns:a16="http://schemas.microsoft.com/office/drawing/2014/main" id="{653647AC-EC7C-44D7-9FF3-94E6B6902E18}"/>
              </a:ext>
            </a:extLst>
          </p:cNvPr>
          <p:cNvSpPr txBox="1"/>
          <p:nvPr/>
        </p:nvSpPr>
        <p:spPr>
          <a:xfrm>
            <a:off x="1285460" y="2243665"/>
            <a:ext cx="8282610" cy="584775"/>
          </a:xfrm>
          <a:prstGeom prst="rect">
            <a:avLst/>
          </a:prstGeom>
          <a:noFill/>
        </p:spPr>
        <p:txBody>
          <a:bodyPr wrap="square" rtlCol="0">
            <a:spAutoFit/>
          </a:bodyPr>
          <a:lstStyle/>
          <a:p>
            <a:pPr algn="ctr"/>
            <a:r>
              <a:rPr lang="es-CO" sz="3200" b="1">
                <a:solidFill>
                  <a:srgbClr val="00B0F0"/>
                </a:solidFill>
              </a:rPr>
              <a:t>Venta promedio por día de la semana</a:t>
            </a:r>
          </a:p>
        </p:txBody>
      </p:sp>
      <p:graphicFrame>
        <p:nvGraphicFramePr>
          <p:cNvPr id="18" name="Gráfico 17">
            <a:extLst>
              <a:ext uri="{FF2B5EF4-FFF2-40B4-BE49-F238E27FC236}">
                <a16:creationId xmlns:a16="http://schemas.microsoft.com/office/drawing/2014/main" id="{F2B89085-7C76-46E6-9F99-126BB3711EEC}"/>
              </a:ext>
            </a:extLst>
          </p:cNvPr>
          <p:cNvGraphicFramePr>
            <a:graphicFrameLocks/>
          </p:cNvGraphicFramePr>
          <p:nvPr>
            <p:extLst>
              <p:ext uri="{D42A27DB-BD31-4B8C-83A1-F6EECF244321}">
                <p14:modId xmlns:p14="http://schemas.microsoft.com/office/powerpoint/2010/main" val="4275933173"/>
              </p:ext>
            </p:extLst>
          </p:nvPr>
        </p:nvGraphicFramePr>
        <p:xfrm>
          <a:off x="824096" y="7156465"/>
          <a:ext cx="3619500" cy="25860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Gráfico 18">
            <a:extLst>
              <a:ext uri="{FF2B5EF4-FFF2-40B4-BE49-F238E27FC236}">
                <a16:creationId xmlns:a16="http://schemas.microsoft.com/office/drawing/2014/main" id="{9269E1A0-E329-4423-8DE8-9D3C27A418EB}"/>
              </a:ext>
            </a:extLst>
          </p:cNvPr>
          <p:cNvGraphicFramePr>
            <a:graphicFrameLocks/>
          </p:cNvGraphicFramePr>
          <p:nvPr>
            <p:extLst>
              <p:ext uri="{D42A27DB-BD31-4B8C-83A1-F6EECF244321}">
                <p14:modId xmlns:p14="http://schemas.microsoft.com/office/powerpoint/2010/main" val="583568068"/>
              </p:ext>
            </p:extLst>
          </p:nvPr>
        </p:nvGraphicFramePr>
        <p:xfrm>
          <a:off x="4445277" y="7156464"/>
          <a:ext cx="3619500" cy="25857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Gráfico 19">
            <a:extLst>
              <a:ext uri="{FF2B5EF4-FFF2-40B4-BE49-F238E27FC236}">
                <a16:creationId xmlns:a16="http://schemas.microsoft.com/office/drawing/2014/main" id="{09C356F3-7383-4611-8E21-96550E48D225}"/>
              </a:ext>
            </a:extLst>
          </p:cNvPr>
          <p:cNvGraphicFramePr>
            <a:graphicFrameLocks/>
          </p:cNvGraphicFramePr>
          <p:nvPr>
            <p:extLst>
              <p:ext uri="{D42A27DB-BD31-4B8C-83A1-F6EECF244321}">
                <p14:modId xmlns:p14="http://schemas.microsoft.com/office/powerpoint/2010/main" val="2685225094"/>
              </p:ext>
            </p:extLst>
          </p:nvPr>
        </p:nvGraphicFramePr>
        <p:xfrm>
          <a:off x="8064777" y="7156465"/>
          <a:ext cx="3619500" cy="259696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70921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D0EF8-FC5F-4375-B8EA-CF131718A21F}"/>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Unidades vendidas generales (2011-2016).</a:t>
            </a:r>
          </a:p>
        </p:txBody>
      </p:sp>
      <p:pic>
        <p:nvPicPr>
          <p:cNvPr id="4" name="Imagen 3">
            <a:extLst>
              <a:ext uri="{FF2B5EF4-FFF2-40B4-BE49-F238E27FC236}">
                <a16:creationId xmlns:a16="http://schemas.microsoft.com/office/drawing/2014/main" id="{E122F9A6-FB91-47BF-BC6F-07E970882CCD}"/>
              </a:ext>
            </a:extLst>
          </p:cNvPr>
          <p:cNvPicPr>
            <a:picLocks noChangeAspect="1"/>
          </p:cNvPicPr>
          <p:nvPr/>
        </p:nvPicPr>
        <p:blipFill rotWithShape="1">
          <a:blip r:embed="rId2"/>
          <a:srcRect t="1351"/>
          <a:stretch/>
        </p:blipFill>
        <p:spPr>
          <a:xfrm>
            <a:off x="435759" y="2141621"/>
            <a:ext cx="11316829" cy="3609473"/>
          </a:xfrm>
          <a:prstGeom prst="rect">
            <a:avLst/>
          </a:prstGeom>
        </p:spPr>
      </p:pic>
    </p:spTree>
    <p:extLst>
      <p:ext uri="{BB962C8B-B14F-4D97-AF65-F5344CB8AC3E}">
        <p14:creationId xmlns:p14="http://schemas.microsoft.com/office/powerpoint/2010/main" val="2213552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45D78-B54F-4AC0-9ED4-6BECC7DF2AC4}"/>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Unidades vendidas generales (2011-2016).</a:t>
            </a:r>
            <a:endParaRPr lang="es-CO" sz="5400" b="1"/>
          </a:p>
        </p:txBody>
      </p:sp>
      <p:pic>
        <p:nvPicPr>
          <p:cNvPr id="4" name="Imagen 3">
            <a:extLst>
              <a:ext uri="{FF2B5EF4-FFF2-40B4-BE49-F238E27FC236}">
                <a16:creationId xmlns:a16="http://schemas.microsoft.com/office/drawing/2014/main" id="{1B78BE1F-AB68-43AD-8240-B72A71DDF746}"/>
              </a:ext>
            </a:extLst>
          </p:cNvPr>
          <p:cNvPicPr>
            <a:picLocks noChangeAspect="1"/>
          </p:cNvPicPr>
          <p:nvPr/>
        </p:nvPicPr>
        <p:blipFill rotWithShape="1">
          <a:blip r:embed="rId2"/>
          <a:srcRect b="1643"/>
          <a:stretch/>
        </p:blipFill>
        <p:spPr>
          <a:xfrm>
            <a:off x="390675" y="2294269"/>
            <a:ext cx="11410649" cy="3601205"/>
          </a:xfrm>
          <a:prstGeom prst="rect">
            <a:avLst/>
          </a:prstGeom>
        </p:spPr>
      </p:pic>
      <p:sp>
        <p:nvSpPr>
          <p:cNvPr id="6" name="CuadroTexto 5">
            <a:extLst>
              <a:ext uri="{FF2B5EF4-FFF2-40B4-BE49-F238E27FC236}">
                <a16:creationId xmlns:a16="http://schemas.microsoft.com/office/drawing/2014/main" id="{85624B2E-778A-456A-96AE-912E70DC12EF}"/>
              </a:ext>
            </a:extLst>
          </p:cNvPr>
          <p:cNvSpPr txBox="1"/>
          <p:nvPr/>
        </p:nvSpPr>
        <p:spPr>
          <a:xfrm>
            <a:off x="2137055" y="1400648"/>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spTree>
    <p:extLst>
      <p:ext uri="{BB962C8B-B14F-4D97-AF65-F5344CB8AC3E}">
        <p14:creationId xmlns:p14="http://schemas.microsoft.com/office/powerpoint/2010/main" val="301231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agen 27">
            <a:extLst>
              <a:ext uri="{FF2B5EF4-FFF2-40B4-BE49-F238E27FC236}">
                <a16:creationId xmlns:a16="http://schemas.microsoft.com/office/drawing/2014/main" id="{049E43A2-9F1F-4300-A117-00836D420E86}"/>
              </a:ext>
            </a:extLst>
          </p:cNvPr>
          <p:cNvPicPr>
            <a:picLocks noChangeAspect="1"/>
          </p:cNvPicPr>
          <p:nvPr/>
        </p:nvPicPr>
        <p:blipFill>
          <a:blip r:embed="rId2"/>
          <a:stretch>
            <a:fillRect/>
          </a:stretch>
        </p:blipFill>
        <p:spPr>
          <a:xfrm>
            <a:off x="260677" y="3460065"/>
            <a:ext cx="11670643" cy="3391308"/>
          </a:xfrm>
          <a:prstGeom prst="rect">
            <a:avLst/>
          </a:prstGeom>
          <a:ln>
            <a:noFill/>
          </a:ln>
        </p:spPr>
      </p:pic>
      <p:sp>
        <p:nvSpPr>
          <p:cNvPr id="2" name="Título 1">
            <a:extLst>
              <a:ext uri="{FF2B5EF4-FFF2-40B4-BE49-F238E27FC236}">
                <a16:creationId xmlns:a16="http://schemas.microsoft.com/office/drawing/2014/main" id="{CC5364BF-99A3-49DB-9AA7-C676D406D8D4}"/>
              </a:ext>
            </a:extLst>
          </p:cNvPr>
          <p:cNvSpPr>
            <a:spLocks noGrp="1"/>
          </p:cNvSpPr>
          <p:nvPr>
            <p:ph type="title"/>
          </p:nvPr>
        </p:nvSpPr>
        <p:spPr>
          <a:xfrm>
            <a:off x="0" y="339878"/>
            <a:ext cx="12192000" cy="814838"/>
          </a:xfrm>
        </p:spPr>
        <p:txBody>
          <a:bodyPr>
            <a:noAutofit/>
          </a:bodyPr>
          <a:lstStyle/>
          <a:p>
            <a:pPr algn="ctr"/>
            <a:r>
              <a:rPr lang="es-CO" sz="5400" b="1">
                <a:solidFill>
                  <a:schemeClr val="bg1"/>
                </a:solidFill>
              </a:rPr>
              <a:t>Marco temporal de la información</a:t>
            </a:r>
          </a:p>
        </p:txBody>
      </p:sp>
      <p:sp>
        <p:nvSpPr>
          <p:cNvPr id="18" name="CuadroTexto 17">
            <a:extLst>
              <a:ext uri="{FF2B5EF4-FFF2-40B4-BE49-F238E27FC236}">
                <a16:creationId xmlns:a16="http://schemas.microsoft.com/office/drawing/2014/main" id="{4E2B74AF-1910-4D1D-9D29-D3EC694DF6BC}"/>
              </a:ext>
            </a:extLst>
          </p:cNvPr>
          <p:cNvSpPr txBox="1"/>
          <p:nvPr/>
        </p:nvSpPr>
        <p:spPr>
          <a:xfrm>
            <a:off x="1428750" y="3402544"/>
            <a:ext cx="1624380" cy="338554"/>
          </a:xfrm>
          <a:prstGeom prst="rect">
            <a:avLst/>
          </a:prstGeom>
          <a:noFill/>
        </p:spPr>
        <p:txBody>
          <a:bodyPr wrap="square" rtlCol="0">
            <a:spAutoFit/>
          </a:bodyPr>
          <a:lstStyle/>
          <a:p>
            <a:pPr algn="ctr"/>
            <a:r>
              <a:rPr lang="es-CO" sz="1600">
                <a:solidFill>
                  <a:schemeClr val="bg1">
                    <a:lumMod val="50000"/>
                  </a:schemeClr>
                </a:solidFill>
              </a:rPr>
              <a:t>1860 días</a:t>
            </a:r>
            <a:endParaRPr lang="es-CO" sz="1600">
              <a:solidFill>
                <a:schemeClr val="bg1">
                  <a:lumMod val="50000"/>
                </a:schemeClr>
              </a:solidFill>
              <a:sym typeface="Wingdings" panose="05000000000000000000" pitchFamily="2" charset="2"/>
            </a:endParaRPr>
          </a:p>
        </p:txBody>
      </p:sp>
      <p:cxnSp>
        <p:nvCxnSpPr>
          <p:cNvPr id="21" name="Conector recto 20">
            <a:extLst>
              <a:ext uri="{FF2B5EF4-FFF2-40B4-BE49-F238E27FC236}">
                <a16:creationId xmlns:a16="http://schemas.microsoft.com/office/drawing/2014/main" id="{2ECAA4CA-A6FC-4558-9FD1-94E8F33C8CEF}"/>
              </a:ext>
            </a:extLst>
          </p:cNvPr>
          <p:cNvCxnSpPr/>
          <p:nvPr/>
        </p:nvCxnSpPr>
        <p:spPr>
          <a:xfrm>
            <a:off x="1127125" y="3588302"/>
            <a:ext cx="6032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5EBCFE52-433F-4B25-A7E9-9F50CE4FAA18}"/>
              </a:ext>
            </a:extLst>
          </p:cNvPr>
          <p:cNvSpPr txBox="1"/>
          <p:nvPr/>
        </p:nvSpPr>
        <p:spPr>
          <a:xfrm>
            <a:off x="1428750" y="3655727"/>
            <a:ext cx="1624380" cy="338554"/>
          </a:xfrm>
          <a:prstGeom prst="rect">
            <a:avLst/>
          </a:prstGeom>
          <a:noFill/>
        </p:spPr>
        <p:txBody>
          <a:bodyPr wrap="square" rtlCol="0">
            <a:spAutoFit/>
          </a:bodyPr>
          <a:lstStyle/>
          <a:p>
            <a:pPr algn="ctr"/>
            <a:r>
              <a:rPr lang="es-CO" sz="1600">
                <a:solidFill>
                  <a:schemeClr val="accent1"/>
                </a:solidFill>
              </a:rPr>
              <a:t>28 días</a:t>
            </a:r>
            <a:endParaRPr lang="es-CO" sz="1600">
              <a:solidFill>
                <a:schemeClr val="accent1"/>
              </a:solidFill>
              <a:sym typeface="Wingdings" panose="05000000000000000000" pitchFamily="2" charset="2"/>
            </a:endParaRPr>
          </a:p>
        </p:txBody>
      </p:sp>
      <p:cxnSp>
        <p:nvCxnSpPr>
          <p:cNvPr id="23" name="Conector recto 22">
            <a:extLst>
              <a:ext uri="{FF2B5EF4-FFF2-40B4-BE49-F238E27FC236}">
                <a16:creationId xmlns:a16="http://schemas.microsoft.com/office/drawing/2014/main" id="{9B5C7C66-82B5-411D-9354-8E5C88634DE0}"/>
              </a:ext>
            </a:extLst>
          </p:cNvPr>
          <p:cNvCxnSpPr/>
          <p:nvPr/>
        </p:nvCxnSpPr>
        <p:spPr>
          <a:xfrm>
            <a:off x="1127125" y="3841485"/>
            <a:ext cx="60325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BC2B4941-4B87-413A-B6A9-74F3256D6971}"/>
              </a:ext>
            </a:extLst>
          </p:cNvPr>
          <p:cNvCxnSpPr/>
          <p:nvPr/>
        </p:nvCxnSpPr>
        <p:spPr>
          <a:xfrm flipV="1">
            <a:off x="10310812" y="3300821"/>
            <a:ext cx="0" cy="5037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7FC559CE-6540-4EAB-B7C5-2A46541E5CF5}"/>
              </a:ext>
            </a:extLst>
          </p:cNvPr>
          <p:cNvSpPr/>
          <p:nvPr/>
        </p:nvSpPr>
        <p:spPr>
          <a:xfrm rot="16200000">
            <a:off x="9516993" y="737780"/>
            <a:ext cx="160406" cy="4691161"/>
          </a:xfrm>
          <a:prstGeom prst="leftBrace">
            <a:avLst>
              <a:gd name="adj1" fmla="val 40992"/>
              <a:gd name="adj2" fmla="val 651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graphicFrame>
        <p:nvGraphicFramePr>
          <p:cNvPr id="27" name="Gráfico 26">
            <a:extLst>
              <a:ext uri="{FF2B5EF4-FFF2-40B4-BE49-F238E27FC236}">
                <a16:creationId xmlns:a16="http://schemas.microsoft.com/office/drawing/2014/main" id="{9256D831-202E-471E-B305-72C4B3148E31}"/>
              </a:ext>
            </a:extLst>
          </p:cNvPr>
          <p:cNvGraphicFramePr>
            <a:graphicFrameLocks/>
          </p:cNvGraphicFramePr>
          <p:nvPr>
            <p:extLst>
              <p:ext uri="{D42A27DB-BD31-4B8C-83A1-F6EECF244321}">
                <p14:modId xmlns:p14="http://schemas.microsoft.com/office/powerpoint/2010/main" val="3179519421"/>
              </p:ext>
            </p:extLst>
          </p:nvPr>
        </p:nvGraphicFramePr>
        <p:xfrm>
          <a:off x="6649608" y="1029574"/>
          <a:ext cx="5364592" cy="2089920"/>
        </p:xfrm>
        <a:graphic>
          <a:graphicData uri="http://schemas.openxmlformats.org/drawingml/2006/chart">
            <c:chart xmlns:c="http://schemas.openxmlformats.org/drawingml/2006/chart" xmlns:r="http://schemas.openxmlformats.org/officeDocument/2006/relationships" r:id="rId3"/>
          </a:graphicData>
        </a:graphic>
      </p:graphicFrame>
      <p:sp>
        <p:nvSpPr>
          <p:cNvPr id="29" name="CuadroTexto 24">
            <a:extLst>
              <a:ext uri="{FF2B5EF4-FFF2-40B4-BE49-F238E27FC236}">
                <a16:creationId xmlns:a16="http://schemas.microsoft.com/office/drawing/2014/main" id="{84FF2FCE-806B-4AFC-AC12-83EF28799B06}"/>
              </a:ext>
            </a:extLst>
          </p:cNvPr>
          <p:cNvSpPr txBox="1"/>
          <p:nvPr/>
        </p:nvSpPr>
        <p:spPr>
          <a:xfrm>
            <a:off x="7191701" y="2392932"/>
            <a:ext cx="862853" cy="2353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CO" sz="1050">
                <a:solidFill>
                  <a:schemeClr val="bg1">
                    <a:lumMod val="50000"/>
                  </a:schemeClr>
                </a:solidFill>
              </a:rPr>
              <a:t>01/03/2016</a:t>
            </a:r>
          </a:p>
        </p:txBody>
      </p:sp>
      <p:sp>
        <p:nvSpPr>
          <p:cNvPr id="30" name="Elipse 29">
            <a:extLst>
              <a:ext uri="{FF2B5EF4-FFF2-40B4-BE49-F238E27FC236}">
                <a16:creationId xmlns:a16="http://schemas.microsoft.com/office/drawing/2014/main" id="{8D0DAC59-94AE-4507-91D6-228AB86CB7A9}"/>
              </a:ext>
            </a:extLst>
          </p:cNvPr>
          <p:cNvSpPr/>
          <p:nvPr/>
        </p:nvSpPr>
        <p:spPr>
          <a:xfrm>
            <a:off x="7328853" y="2381451"/>
            <a:ext cx="60960" cy="6096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2A2BD655-6FF9-4B53-B257-2F2F54B7D73B}"/>
              </a:ext>
            </a:extLst>
          </p:cNvPr>
          <p:cNvSpPr/>
          <p:nvPr/>
        </p:nvSpPr>
        <p:spPr>
          <a:xfrm>
            <a:off x="11833183" y="2411931"/>
            <a:ext cx="60960" cy="6096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24">
            <a:extLst>
              <a:ext uri="{FF2B5EF4-FFF2-40B4-BE49-F238E27FC236}">
                <a16:creationId xmlns:a16="http://schemas.microsoft.com/office/drawing/2014/main" id="{FF72077C-88A8-47D9-A58A-095EABDB8A05}"/>
              </a:ext>
            </a:extLst>
          </p:cNvPr>
          <p:cNvSpPr txBox="1"/>
          <p:nvPr/>
        </p:nvSpPr>
        <p:spPr>
          <a:xfrm>
            <a:off x="11239826" y="2440812"/>
            <a:ext cx="862853" cy="23532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s-CO" sz="1050">
                <a:solidFill>
                  <a:schemeClr val="bg1">
                    <a:lumMod val="50000"/>
                  </a:schemeClr>
                </a:solidFill>
              </a:rPr>
              <a:t>28/03/2016</a:t>
            </a:r>
          </a:p>
        </p:txBody>
      </p:sp>
    </p:spTree>
    <p:extLst>
      <p:ext uri="{BB962C8B-B14F-4D97-AF65-F5344CB8AC3E}">
        <p14:creationId xmlns:p14="http://schemas.microsoft.com/office/powerpoint/2010/main" val="1837437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45D78-B54F-4AC0-9ED4-6BECC7DF2AC4}"/>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Unidades vendidas por estado (2011-2016).</a:t>
            </a:r>
          </a:p>
        </p:txBody>
      </p:sp>
      <p:sp>
        <p:nvSpPr>
          <p:cNvPr id="6" name="CuadroTexto 5">
            <a:extLst>
              <a:ext uri="{FF2B5EF4-FFF2-40B4-BE49-F238E27FC236}">
                <a16:creationId xmlns:a16="http://schemas.microsoft.com/office/drawing/2014/main" id="{85624B2E-778A-456A-96AE-912E70DC12EF}"/>
              </a:ext>
            </a:extLst>
          </p:cNvPr>
          <p:cNvSpPr txBox="1"/>
          <p:nvPr/>
        </p:nvSpPr>
        <p:spPr>
          <a:xfrm>
            <a:off x="2137055" y="1545027"/>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pic>
        <p:nvPicPr>
          <p:cNvPr id="3" name="Imagen 2">
            <a:extLst>
              <a:ext uri="{FF2B5EF4-FFF2-40B4-BE49-F238E27FC236}">
                <a16:creationId xmlns:a16="http://schemas.microsoft.com/office/drawing/2014/main" id="{D786D2B5-63A5-47BE-8CC5-3D125E334024}"/>
              </a:ext>
            </a:extLst>
          </p:cNvPr>
          <p:cNvPicPr>
            <a:picLocks noChangeAspect="1"/>
          </p:cNvPicPr>
          <p:nvPr/>
        </p:nvPicPr>
        <p:blipFill rotWithShape="1">
          <a:blip r:embed="rId2"/>
          <a:srcRect t="1476"/>
          <a:stretch/>
        </p:blipFill>
        <p:spPr>
          <a:xfrm>
            <a:off x="607244" y="2755230"/>
            <a:ext cx="10977511" cy="3212432"/>
          </a:xfrm>
          <a:prstGeom prst="rect">
            <a:avLst/>
          </a:prstGeom>
        </p:spPr>
      </p:pic>
    </p:spTree>
    <p:extLst>
      <p:ext uri="{BB962C8B-B14F-4D97-AF65-F5344CB8AC3E}">
        <p14:creationId xmlns:p14="http://schemas.microsoft.com/office/powerpoint/2010/main" val="4045640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D535D7-CCB7-452D-AF0E-1EB559694229}"/>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Cantidad de Ítems por Categoría</a:t>
            </a:r>
          </a:p>
        </p:txBody>
      </p:sp>
      <p:pic>
        <p:nvPicPr>
          <p:cNvPr id="4" name="Imagen 3">
            <a:extLst>
              <a:ext uri="{FF2B5EF4-FFF2-40B4-BE49-F238E27FC236}">
                <a16:creationId xmlns:a16="http://schemas.microsoft.com/office/drawing/2014/main" id="{ACEC189C-93E2-4C25-9ADD-F0EEDA82B84C}"/>
              </a:ext>
            </a:extLst>
          </p:cNvPr>
          <p:cNvPicPr>
            <a:picLocks noChangeAspect="1"/>
          </p:cNvPicPr>
          <p:nvPr/>
        </p:nvPicPr>
        <p:blipFill>
          <a:blip r:embed="rId2"/>
          <a:stretch>
            <a:fillRect/>
          </a:stretch>
        </p:blipFill>
        <p:spPr>
          <a:xfrm>
            <a:off x="614724" y="2298030"/>
            <a:ext cx="10739076" cy="3585412"/>
          </a:xfrm>
          <a:prstGeom prst="rect">
            <a:avLst/>
          </a:prstGeom>
        </p:spPr>
      </p:pic>
    </p:spTree>
    <p:extLst>
      <p:ext uri="{BB962C8B-B14F-4D97-AF65-F5344CB8AC3E}">
        <p14:creationId xmlns:p14="http://schemas.microsoft.com/office/powerpoint/2010/main" val="4244904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9F043-0EA2-4D56-A537-8644C527CDD1}"/>
              </a:ext>
            </a:extLst>
          </p:cNvPr>
          <p:cNvSpPr>
            <a:spLocks noGrp="1"/>
          </p:cNvSpPr>
          <p:nvPr>
            <p:ph type="title"/>
          </p:nvPr>
        </p:nvSpPr>
        <p:spPr>
          <a:xfrm>
            <a:off x="-48128" y="347756"/>
            <a:ext cx="12284240" cy="814838"/>
          </a:xfrm>
        </p:spPr>
        <p:txBody>
          <a:bodyPr>
            <a:noAutofit/>
          </a:bodyPr>
          <a:lstStyle/>
          <a:p>
            <a:pPr algn="ctr"/>
            <a:r>
              <a:rPr lang="es-CO" sz="5200" b="1">
                <a:solidFill>
                  <a:schemeClr val="bg1"/>
                </a:solidFill>
              </a:rPr>
              <a:t>Unidades vendidas por categoría (2011-2016).</a:t>
            </a:r>
          </a:p>
        </p:txBody>
      </p:sp>
      <p:pic>
        <p:nvPicPr>
          <p:cNvPr id="4" name="Imagen 3">
            <a:extLst>
              <a:ext uri="{FF2B5EF4-FFF2-40B4-BE49-F238E27FC236}">
                <a16:creationId xmlns:a16="http://schemas.microsoft.com/office/drawing/2014/main" id="{B8F24B86-52D7-45E6-A444-925272E5783A}"/>
              </a:ext>
            </a:extLst>
          </p:cNvPr>
          <p:cNvPicPr>
            <a:picLocks noChangeAspect="1"/>
          </p:cNvPicPr>
          <p:nvPr/>
        </p:nvPicPr>
        <p:blipFill rotWithShape="1">
          <a:blip r:embed="rId2"/>
          <a:srcRect t="5944" b="2303"/>
          <a:stretch/>
        </p:blipFill>
        <p:spPr>
          <a:xfrm>
            <a:off x="137981" y="2646947"/>
            <a:ext cx="11912021" cy="2971800"/>
          </a:xfrm>
          <a:prstGeom prst="rect">
            <a:avLst/>
          </a:prstGeom>
        </p:spPr>
      </p:pic>
      <p:sp>
        <p:nvSpPr>
          <p:cNvPr id="5" name="CuadroTexto 4">
            <a:extLst>
              <a:ext uri="{FF2B5EF4-FFF2-40B4-BE49-F238E27FC236}">
                <a16:creationId xmlns:a16="http://schemas.microsoft.com/office/drawing/2014/main" id="{1A6449DC-87F1-4AD5-B478-B44348A54C1C}"/>
              </a:ext>
            </a:extLst>
          </p:cNvPr>
          <p:cNvSpPr txBox="1"/>
          <p:nvPr/>
        </p:nvSpPr>
        <p:spPr>
          <a:xfrm>
            <a:off x="2137055" y="1545027"/>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spTree>
    <p:extLst>
      <p:ext uri="{BB962C8B-B14F-4D97-AF65-F5344CB8AC3E}">
        <p14:creationId xmlns:p14="http://schemas.microsoft.com/office/powerpoint/2010/main" val="1725155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A5DD-50CB-49FD-9E8B-40248CCFF4E1}"/>
              </a:ext>
            </a:extLst>
          </p:cNvPr>
          <p:cNvSpPr>
            <a:spLocks noGrp="1"/>
          </p:cNvSpPr>
          <p:nvPr>
            <p:ph type="title"/>
          </p:nvPr>
        </p:nvSpPr>
        <p:spPr>
          <a:xfrm>
            <a:off x="0" y="347756"/>
            <a:ext cx="12192000" cy="814838"/>
          </a:xfrm>
        </p:spPr>
        <p:txBody>
          <a:bodyPr>
            <a:noAutofit/>
          </a:bodyPr>
          <a:lstStyle/>
          <a:p>
            <a:pPr algn="ctr"/>
            <a:r>
              <a:rPr lang="es-CO" sz="4600" b="1">
                <a:solidFill>
                  <a:schemeClr val="bg1"/>
                </a:solidFill>
              </a:rPr>
              <a:t>Unidades vendidas por departamento (2011-2016).</a:t>
            </a:r>
            <a:endParaRPr lang="es-CO" sz="4600"/>
          </a:p>
        </p:txBody>
      </p:sp>
      <p:pic>
        <p:nvPicPr>
          <p:cNvPr id="4" name="Imagen 3">
            <a:extLst>
              <a:ext uri="{FF2B5EF4-FFF2-40B4-BE49-F238E27FC236}">
                <a16:creationId xmlns:a16="http://schemas.microsoft.com/office/drawing/2014/main" id="{AF4D514C-C4DA-4930-8F6A-BCA47A92551F}"/>
              </a:ext>
            </a:extLst>
          </p:cNvPr>
          <p:cNvPicPr>
            <a:picLocks noChangeAspect="1"/>
          </p:cNvPicPr>
          <p:nvPr/>
        </p:nvPicPr>
        <p:blipFill>
          <a:blip r:embed="rId2"/>
          <a:stretch>
            <a:fillRect/>
          </a:stretch>
        </p:blipFill>
        <p:spPr>
          <a:xfrm>
            <a:off x="309693" y="2249905"/>
            <a:ext cx="11570253" cy="3513221"/>
          </a:xfrm>
          <a:prstGeom prst="rect">
            <a:avLst/>
          </a:prstGeom>
        </p:spPr>
      </p:pic>
    </p:spTree>
    <p:extLst>
      <p:ext uri="{BB962C8B-B14F-4D97-AF65-F5344CB8AC3E}">
        <p14:creationId xmlns:p14="http://schemas.microsoft.com/office/powerpoint/2010/main" val="780989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384C1-D3EB-4B9E-8A95-98CBD5489FD5}"/>
              </a:ext>
            </a:extLst>
          </p:cNvPr>
          <p:cNvSpPr>
            <a:spLocks noGrp="1"/>
          </p:cNvSpPr>
          <p:nvPr>
            <p:ph type="title"/>
          </p:nvPr>
        </p:nvSpPr>
        <p:spPr>
          <a:xfrm>
            <a:off x="0" y="347756"/>
            <a:ext cx="12192000" cy="814838"/>
          </a:xfrm>
        </p:spPr>
        <p:txBody>
          <a:bodyPr/>
          <a:lstStyle/>
          <a:p>
            <a:pPr algn="ctr"/>
            <a:r>
              <a:rPr lang="es-CO" b="1">
                <a:solidFill>
                  <a:schemeClr val="bg1"/>
                </a:solidFill>
              </a:rPr>
              <a:t>Unidades vendidas por tienda (2011-2016).</a:t>
            </a:r>
            <a:endParaRPr lang="es-CO"/>
          </a:p>
        </p:txBody>
      </p:sp>
      <p:sp>
        <p:nvSpPr>
          <p:cNvPr id="4" name="CuadroTexto 3">
            <a:extLst>
              <a:ext uri="{FF2B5EF4-FFF2-40B4-BE49-F238E27FC236}">
                <a16:creationId xmlns:a16="http://schemas.microsoft.com/office/drawing/2014/main" id="{14BC0E2D-5269-4FF7-ADD6-C9297102F6B4}"/>
              </a:ext>
            </a:extLst>
          </p:cNvPr>
          <p:cNvSpPr txBox="1"/>
          <p:nvPr/>
        </p:nvSpPr>
        <p:spPr>
          <a:xfrm>
            <a:off x="2137055" y="1400648"/>
            <a:ext cx="7288696" cy="523220"/>
          </a:xfrm>
          <a:prstGeom prst="rect">
            <a:avLst/>
          </a:prstGeom>
          <a:solidFill>
            <a:schemeClr val="bg1">
              <a:lumMod val="50000"/>
            </a:schemeClr>
          </a:solidFill>
        </p:spPr>
        <p:txBody>
          <a:bodyPr wrap="square" rtlCol="0">
            <a:spAutoFit/>
          </a:bodyPr>
          <a:lstStyle/>
          <a:p>
            <a:pPr algn="ctr"/>
            <a:r>
              <a:rPr lang="es-CO" sz="2800">
                <a:solidFill>
                  <a:schemeClr val="bg1"/>
                </a:solidFill>
              </a:rPr>
              <a:t>Media móvil de 90 días.</a:t>
            </a:r>
          </a:p>
        </p:txBody>
      </p:sp>
      <p:pic>
        <p:nvPicPr>
          <p:cNvPr id="5" name="Imagen 4">
            <a:extLst>
              <a:ext uri="{FF2B5EF4-FFF2-40B4-BE49-F238E27FC236}">
                <a16:creationId xmlns:a16="http://schemas.microsoft.com/office/drawing/2014/main" id="{B4FE7B4B-35AB-44F9-AF9B-816201AED4DF}"/>
              </a:ext>
            </a:extLst>
          </p:cNvPr>
          <p:cNvPicPr>
            <a:picLocks noChangeAspect="1"/>
          </p:cNvPicPr>
          <p:nvPr/>
        </p:nvPicPr>
        <p:blipFill>
          <a:blip r:embed="rId2"/>
          <a:stretch>
            <a:fillRect/>
          </a:stretch>
        </p:blipFill>
        <p:spPr>
          <a:xfrm>
            <a:off x="1375338" y="2209860"/>
            <a:ext cx="8812129" cy="4300384"/>
          </a:xfrm>
          <a:prstGeom prst="rect">
            <a:avLst/>
          </a:prstGeom>
        </p:spPr>
      </p:pic>
    </p:spTree>
    <p:extLst>
      <p:ext uri="{BB962C8B-B14F-4D97-AF65-F5344CB8AC3E}">
        <p14:creationId xmlns:p14="http://schemas.microsoft.com/office/powerpoint/2010/main" val="1182470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9F043-0EA2-4D56-A537-8644C527CDD1}"/>
              </a:ext>
            </a:extLst>
          </p:cNvPr>
          <p:cNvSpPr>
            <a:spLocks noGrp="1"/>
          </p:cNvSpPr>
          <p:nvPr>
            <p:ph type="title"/>
          </p:nvPr>
        </p:nvSpPr>
        <p:spPr>
          <a:xfrm>
            <a:off x="-48128" y="347756"/>
            <a:ext cx="12284240" cy="814838"/>
          </a:xfrm>
        </p:spPr>
        <p:txBody>
          <a:bodyPr>
            <a:noAutofit/>
          </a:bodyPr>
          <a:lstStyle/>
          <a:p>
            <a:pPr algn="ctr"/>
            <a:r>
              <a:rPr lang="es-CO" sz="5400" b="1" err="1">
                <a:solidFill>
                  <a:schemeClr val="bg1"/>
                </a:solidFill>
              </a:rPr>
              <a:t>Boxplot</a:t>
            </a:r>
            <a:r>
              <a:rPr lang="es-CO" sz="5400" b="1">
                <a:solidFill>
                  <a:schemeClr val="bg1"/>
                </a:solidFill>
              </a:rPr>
              <a:t>: Unidades vendidas por categoría. </a:t>
            </a:r>
          </a:p>
        </p:txBody>
      </p:sp>
      <p:pic>
        <p:nvPicPr>
          <p:cNvPr id="3" name="Imagen 2">
            <a:extLst>
              <a:ext uri="{FF2B5EF4-FFF2-40B4-BE49-F238E27FC236}">
                <a16:creationId xmlns:a16="http://schemas.microsoft.com/office/drawing/2014/main" id="{6A67D715-7942-47D9-9B12-2CA5809B33C2}"/>
              </a:ext>
            </a:extLst>
          </p:cNvPr>
          <p:cNvPicPr>
            <a:picLocks noChangeAspect="1"/>
          </p:cNvPicPr>
          <p:nvPr/>
        </p:nvPicPr>
        <p:blipFill>
          <a:blip r:embed="rId2"/>
          <a:stretch>
            <a:fillRect/>
          </a:stretch>
        </p:blipFill>
        <p:spPr>
          <a:xfrm>
            <a:off x="3370642" y="1451718"/>
            <a:ext cx="5446699" cy="5022430"/>
          </a:xfrm>
          <a:prstGeom prst="rect">
            <a:avLst/>
          </a:prstGeom>
        </p:spPr>
      </p:pic>
    </p:spTree>
    <p:extLst>
      <p:ext uri="{BB962C8B-B14F-4D97-AF65-F5344CB8AC3E}">
        <p14:creationId xmlns:p14="http://schemas.microsoft.com/office/powerpoint/2010/main" val="2282115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DE4EC-8845-4304-AA92-F00064CF2712}"/>
              </a:ext>
            </a:extLst>
          </p:cNvPr>
          <p:cNvSpPr>
            <a:spLocks noGrp="1"/>
          </p:cNvSpPr>
          <p:nvPr>
            <p:ph type="title"/>
          </p:nvPr>
        </p:nvSpPr>
        <p:spPr>
          <a:xfrm>
            <a:off x="-60159" y="347756"/>
            <a:ext cx="12252159" cy="814838"/>
          </a:xfrm>
        </p:spPr>
        <p:txBody>
          <a:bodyPr>
            <a:noAutofit/>
          </a:bodyPr>
          <a:lstStyle/>
          <a:p>
            <a:pPr algn="ctr"/>
            <a:r>
              <a:rPr lang="es-CO" b="1">
                <a:solidFill>
                  <a:schemeClr val="bg1"/>
                </a:solidFill>
              </a:rPr>
              <a:t>Unidades vendidas promedio: Día semana/Mes/Año.</a:t>
            </a:r>
          </a:p>
        </p:txBody>
      </p:sp>
      <p:grpSp>
        <p:nvGrpSpPr>
          <p:cNvPr id="6" name="Grupo 5">
            <a:extLst>
              <a:ext uri="{FF2B5EF4-FFF2-40B4-BE49-F238E27FC236}">
                <a16:creationId xmlns:a16="http://schemas.microsoft.com/office/drawing/2014/main" id="{E7C4A47E-796A-46D4-ACBA-ABCE66312E32}"/>
              </a:ext>
            </a:extLst>
          </p:cNvPr>
          <p:cNvGrpSpPr/>
          <p:nvPr/>
        </p:nvGrpSpPr>
        <p:grpSpPr>
          <a:xfrm>
            <a:off x="2250654" y="1455823"/>
            <a:ext cx="7690691" cy="5185614"/>
            <a:chOff x="2248646" y="1371602"/>
            <a:chExt cx="7690691" cy="5185614"/>
          </a:xfrm>
        </p:grpSpPr>
        <p:pic>
          <p:nvPicPr>
            <p:cNvPr id="4" name="Imagen 3">
              <a:extLst>
                <a:ext uri="{FF2B5EF4-FFF2-40B4-BE49-F238E27FC236}">
                  <a16:creationId xmlns:a16="http://schemas.microsoft.com/office/drawing/2014/main" id="{C037AF8E-B310-4AD9-9292-F5845053BD98}"/>
                </a:ext>
              </a:extLst>
            </p:cNvPr>
            <p:cNvPicPr>
              <a:picLocks noChangeAspect="1"/>
            </p:cNvPicPr>
            <p:nvPr/>
          </p:nvPicPr>
          <p:blipFill rotWithShape="1">
            <a:blip r:embed="rId2"/>
            <a:srcRect t="677" b="734"/>
            <a:stretch/>
          </p:blipFill>
          <p:spPr>
            <a:xfrm>
              <a:off x="2252662" y="1371602"/>
              <a:ext cx="7686675" cy="5005136"/>
            </a:xfrm>
            <a:prstGeom prst="rect">
              <a:avLst/>
            </a:prstGeom>
          </p:spPr>
        </p:pic>
        <p:pic>
          <p:nvPicPr>
            <p:cNvPr id="5" name="Imagen 4">
              <a:extLst>
                <a:ext uri="{FF2B5EF4-FFF2-40B4-BE49-F238E27FC236}">
                  <a16:creationId xmlns:a16="http://schemas.microsoft.com/office/drawing/2014/main" id="{0409DD7B-C880-4F89-9858-1BAC8D1B8129}"/>
                </a:ext>
              </a:extLst>
            </p:cNvPr>
            <p:cNvPicPr>
              <a:picLocks noChangeAspect="1"/>
            </p:cNvPicPr>
            <p:nvPr/>
          </p:nvPicPr>
          <p:blipFill rotWithShape="1">
            <a:blip r:embed="rId2"/>
            <a:srcRect t="64744" b="32175"/>
            <a:stretch/>
          </p:blipFill>
          <p:spPr>
            <a:xfrm>
              <a:off x="2248646" y="6400806"/>
              <a:ext cx="7686675" cy="156410"/>
            </a:xfrm>
            <a:prstGeom prst="rect">
              <a:avLst/>
            </a:prstGeom>
          </p:spPr>
        </p:pic>
      </p:grpSp>
    </p:spTree>
    <p:extLst>
      <p:ext uri="{BB962C8B-B14F-4D97-AF65-F5344CB8AC3E}">
        <p14:creationId xmlns:p14="http://schemas.microsoft.com/office/powerpoint/2010/main" val="1141249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5A909-DBAD-4F2C-8384-6E9B3556EB96}"/>
              </a:ext>
            </a:extLst>
          </p:cNvPr>
          <p:cNvSpPr>
            <a:spLocks noGrp="1"/>
          </p:cNvSpPr>
          <p:nvPr>
            <p:ph type="title"/>
          </p:nvPr>
        </p:nvSpPr>
        <p:spPr>
          <a:xfrm>
            <a:off x="0" y="347756"/>
            <a:ext cx="12192000" cy="814838"/>
          </a:xfrm>
        </p:spPr>
        <p:txBody>
          <a:bodyPr>
            <a:noAutofit/>
          </a:bodyPr>
          <a:lstStyle/>
          <a:p>
            <a:pPr algn="ctr"/>
            <a:r>
              <a:rPr lang="es-CO" sz="5100" b="1">
                <a:solidFill>
                  <a:schemeClr val="bg1"/>
                </a:solidFill>
              </a:rPr>
              <a:t>Mapa de Calor: Unidades vendidas por día año</a:t>
            </a:r>
          </a:p>
        </p:txBody>
      </p:sp>
      <p:pic>
        <p:nvPicPr>
          <p:cNvPr id="4" name="Imagen 3">
            <a:extLst>
              <a:ext uri="{FF2B5EF4-FFF2-40B4-BE49-F238E27FC236}">
                <a16:creationId xmlns:a16="http://schemas.microsoft.com/office/drawing/2014/main" id="{E7E4EA99-3610-4496-ABB9-8F418FD97B54}"/>
              </a:ext>
            </a:extLst>
          </p:cNvPr>
          <p:cNvPicPr>
            <a:picLocks noChangeAspect="1"/>
          </p:cNvPicPr>
          <p:nvPr/>
        </p:nvPicPr>
        <p:blipFill>
          <a:blip r:embed="rId2"/>
          <a:stretch>
            <a:fillRect/>
          </a:stretch>
        </p:blipFill>
        <p:spPr>
          <a:xfrm>
            <a:off x="1387641" y="1347531"/>
            <a:ext cx="9416718" cy="4692326"/>
          </a:xfrm>
          <a:prstGeom prst="rect">
            <a:avLst/>
          </a:prstGeom>
        </p:spPr>
      </p:pic>
    </p:spTree>
    <p:extLst>
      <p:ext uri="{BB962C8B-B14F-4D97-AF65-F5344CB8AC3E}">
        <p14:creationId xmlns:p14="http://schemas.microsoft.com/office/powerpoint/2010/main" val="1056239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699B6-946D-4E3D-A14B-CD9589435726}"/>
              </a:ext>
            </a:extLst>
          </p:cNvPr>
          <p:cNvSpPr>
            <a:spLocks noGrp="1"/>
          </p:cNvSpPr>
          <p:nvPr>
            <p:ph type="title"/>
          </p:nvPr>
        </p:nvSpPr>
        <p:spPr>
          <a:xfrm>
            <a:off x="0" y="347756"/>
            <a:ext cx="12192000" cy="814838"/>
          </a:xfrm>
        </p:spPr>
        <p:txBody>
          <a:bodyPr>
            <a:normAutofit/>
          </a:bodyPr>
          <a:lstStyle/>
          <a:p>
            <a:pPr algn="ctr"/>
            <a:r>
              <a:rPr lang="es-CO" sz="5100" b="1">
                <a:solidFill>
                  <a:schemeClr val="bg1"/>
                </a:solidFill>
              </a:rPr>
              <a:t>Mapa de Calor: Unidades vendidas por día año</a:t>
            </a:r>
            <a:endParaRPr lang="es-CO" sz="5100"/>
          </a:p>
        </p:txBody>
      </p:sp>
      <p:pic>
        <p:nvPicPr>
          <p:cNvPr id="4" name="Imagen 3">
            <a:extLst>
              <a:ext uri="{FF2B5EF4-FFF2-40B4-BE49-F238E27FC236}">
                <a16:creationId xmlns:a16="http://schemas.microsoft.com/office/drawing/2014/main" id="{EA63C222-6BFE-4519-AB79-5782B8FDC128}"/>
              </a:ext>
            </a:extLst>
          </p:cNvPr>
          <p:cNvPicPr>
            <a:picLocks noChangeAspect="1"/>
          </p:cNvPicPr>
          <p:nvPr/>
        </p:nvPicPr>
        <p:blipFill>
          <a:blip r:embed="rId2"/>
          <a:stretch>
            <a:fillRect/>
          </a:stretch>
        </p:blipFill>
        <p:spPr>
          <a:xfrm>
            <a:off x="1387641" y="1347531"/>
            <a:ext cx="9332496" cy="4730610"/>
          </a:xfrm>
          <a:prstGeom prst="rect">
            <a:avLst/>
          </a:prstGeom>
        </p:spPr>
      </p:pic>
    </p:spTree>
    <p:extLst>
      <p:ext uri="{BB962C8B-B14F-4D97-AF65-F5344CB8AC3E}">
        <p14:creationId xmlns:p14="http://schemas.microsoft.com/office/powerpoint/2010/main" val="3485580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3AE687-4E05-4C46-B8D5-A896CAFFBE54}"/>
              </a:ext>
            </a:extLst>
          </p:cNvPr>
          <p:cNvSpPr>
            <a:spLocks noGrp="1"/>
          </p:cNvSpPr>
          <p:nvPr>
            <p:ph type="title"/>
          </p:nvPr>
        </p:nvSpPr>
        <p:spPr>
          <a:xfrm>
            <a:off x="0" y="347756"/>
            <a:ext cx="12192000" cy="814838"/>
          </a:xfrm>
        </p:spPr>
        <p:txBody>
          <a:bodyPr>
            <a:normAutofit/>
          </a:bodyPr>
          <a:lstStyle/>
          <a:p>
            <a:pPr algn="ctr"/>
            <a:r>
              <a:rPr lang="es-CO" sz="5100" b="1">
                <a:solidFill>
                  <a:schemeClr val="bg1"/>
                </a:solidFill>
              </a:rPr>
              <a:t>Mapa de Calor: Unidades vendidas por día año</a:t>
            </a:r>
            <a:endParaRPr lang="es-CO" sz="5100"/>
          </a:p>
        </p:txBody>
      </p:sp>
      <p:pic>
        <p:nvPicPr>
          <p:cNvPr id="6" name="Imagen 5">
            <a:extLst>
              <a:ext uri="{FF2B5EF4-FFF2-40B4-BE49-F238E27FC236}">
                <a16:creationId xmlns:a16="http://schemas.microsoft.com/office/drawing/2014/main" id="{04300222-B0F0-4F3C-9D1E-9FC33EF9A5E4}"/>
              </a:ext>
            </a:extLst>
          </p:cNvPr>
          <p:cNvPicPr>
            <a:picLocks noChangeAspect="1"/>
          </p:cNvPicPr>
          <p:nvPr/>
        </p:nvPicPr>
        <p:blipFill>
          <a:blip r:embed="rId2"/>
          <a:stretch>
            <a:fillRect/>
          </a:stretch>
        </p:blipFill>
        <p:spPr>
          <a:xfrm>
            <a:off x="1387641" y="1347531"/>
            <a:ext cx="9416718" cy="4751260"/>
          </a:xfrm>
          <a:prstGeom prst="rect">
            <a:avLst/>
          </a:prstGeom>
        </p:spPr>
      </p:pic>
    </p:spTree>
    <p:extLst>
      <p:ext uri="{BB962C8B-B14F-4D97-AF65-F5344CB8AC3E}">
        <p14:creationId xmlns:p14="http://schemas.microsoft.com/office/powerpoint/2010/main" val="392293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A2100D4-EE40-41EC-9B9A-61882C7ADA2C}"/>
              </a:ext>
            </a:extLst>
          </p:cNvPr>
          <p:cNvSpPr>
            <a:spLocks noGrp="1"/>
          </p:cNvSpPr>
          <p:nvPr>
            <p:ph type="title"/>
          </p:nvPr>
        </p:nvSpPr>
        <p:spPr>
          <a:xfrm>
            <a:off x="0" y="374070"/>
            <a:ext cx="12192000" cy="721553"/>
          </a:xfrm>
        </p:spPr>
        <p:txBody>
          <a:bodyPr vert="horz" lIns="91440" tIns="45720" rIns="91440" bIns="45720" rtlCol="0" anchor="t">
            <a:noAutofit/>
          </a:bodyPr>
          <a:lstStyle/>
          <a:p>
            <a:pPr algn="ctr"/>
            <a:r>
              <a:rPr lang="es-CO" sz="5400" b="1" dirty="0">
                <a:solidFill>
                  <a:schemeClr val="bg1"/>
                </a:solidFill>
              </a:rPr>
              <a:t>Ubicación de las tiendas a pronosticar</a:t>
            </a:r>
            <a:endParaRPr lang="es-ES" sz="5400" dirty="0"/>
          </a:p>
        </p:txBody>
      </p:sp>
      <p:pic>
        <p:nvPicPr>
          <p:cNvPr id="2" name="Imagen 1">
            <a:extLst>
              <a:ext uri="{FF2B5EF4-FFF2-40B4-BE49-F238E27FC236}">
                <a16:creationId xmlns:a16="http://schemas.microsoft.com/office/drawing/2014/main" id="{9D7FCC47-337C-40A8-9053-3F1733DBE903}"/>
              </a:ext>
            </a:extLst>
          </p:cNvPr>
          <p:cNvPicPr>
            <a:picLocks noChangeAspect="1"/>
          </p:cNvPicPr>
          <p:nvPr/>
        </p:nvPicPr>
        <p:blipFill rotWithShape="1">
          <a:blip r:embed="rId2"/>
          <a:srcRect b="6462"/>
          <a:stretch/>
        </p:blipFill>
        <p:spPr>
          <a:xfrm>
            <a:off x="2946400" y="1735485"/>
            <a:ext cx="7208241" cy="4518992"/>
          </a:xfrm>
          <a:prstGeom prst="rect">
            <a:avLst/>
          </a:prstGeom>
        </p:spPr>
      </p:pic>
      <p:graphicFrame>
        <p:nvGraphicFramePr>
          <p:cNvPr id="21" name="Gráfico 20">
            <a:extLst>
              <a:ext uri="{FF2B5EF4-FFF2-40B4-BE49-F238E27FC236}">
                <a16:creationId xmlns:a16="http://schemas.microsoft.com/office/drawing/2014/main" id="{9531B91E-E57D-4A43-AC40-045A3648EC3F}"/>
              </a:ext>
            </a:extLst>
          </p:cNvPr>
          <p:cNvGraphicFramePr>
            <a:graphicFrameLocks/>
          </p:cNvGraphicFramePr>
          <p:nvPr>
            <p:extLst>
              <p:ext uri="{D42A27DB-BD31-4B8C-83A1-F6EECF244321}">
                <p14:modId xmlns:p14="http://schemas.microsoft.com/office/powerpoint/2010/main" val="2200578956"/>
              </p:ext>
            </p:extLst>
          </p:nvPr>
        </p:nvGraphicFramePr>
        <p:xfrm>
          <a:off x="586172" y="3026248"/>
          <a:ext cx="3240056" cy="1918594"/>
        </p:xfrm>
        <a:graphic>
          <a:graphicData uri="http://schemas.openxmlformats.org/drawingml/2006/chart">
            <c:chart xmlns:c="http://schemas.openxmlformats.org/drawingml/2006/chart" xmlns:r="http://schemas.openxmlformats.org/officeDocument/2006/relationships" r:id="rId3"/>
          </a:graphicData>
        </a:graphic>
      </p:graphicFrame>
      <p:sp>
        <p:nvSpPr>
          <p:cNvPr id="23" name="CuadroTexto 22">
            <a:extLst>
              <a:ext uri="{FF2B5EF4-FFF2-40B4-BE49-F238E27FC236}">
                <a16:creationId xmlns:a16="http://schemas.microsoft.com/office/drawing/2014/main" id="{165466D0-4CA3-486D-902B-C0967E1613C8}"/>
              </a:ext>
            </a:extLst>
          </p:cNvPr>
          <p:cNvSpPr txBox="1"/>
          <p:nvPr/>
        </p:nvSpPr>
        <p:spPr>
          <a:xfrm>
            <a:off x="814619" y="3438723"/>
            <a:ext cx="570514" cy="307777"/>
          </a:xfrm>
          <a:prstGeom prst="rect">
            <a:avLst/>
          </a:prstGeom>
          <a:noFill/>
        </p:spPr>
        <p:txBody>
          <a:bodyPr wrap="square" rtlCol="0">
            <a:spAutoFit/>
          </a:bodyPr>
          <a:lstStyle/>
          <a:p>
            <a:pPr algn="ctr"/>
            <a:r>
              <a:rPr lang="es-CO" sz="1400" b="1">
                <a:solidFill>
                  <a:schemeClr val="accent1"/>
                </a:solidFill>
              </a:rPr>
              <a:t>7.4M</a:t>
            </a:r>
          </a:p>
        </p:txBody>
      </p:sp>
      <p:sp>
        <p:nvSpPr>
          <p:cNvPr id="24" name="CuadroTexto 23">
            <a:extLst>
              <a:ext uri="{FF2B5EF4-FFF2-40B4-BE49-F238E27FC236}">
                <a16:creationId xmlns:a16="http://schemas.microsoft.com/office/drawing/2014/main" id="{1A84FCAC-D8AF-433A-B02F-0A2952E0558D}"/>
              </a:ext>
            </a:extLst>
          </p:cNvPr>
          <p:cNvSpPr txBox="1"/>
          <p:nvPr/>
        </p:nvSpPr>
        <p:spPr>
          <a:xfrm>
            <a:off x="1550802" y="3677768"/>
            <a:ext cx="570514" cy="307777"/>
          </a:xfrm>
          <a:prstGeom prst="rect">
            <a:avLst/>
          </a:prstGeom>
          <a:noFill/>
        </p:spPr>
        <p:txBody>
          <a:bodyPr wrap="square" rtlCol="0">
            <a:spAutoFit/>
          </a:bodyPr>
          <a:lstStyle/>
          <a:p>
            <a:pPr algn="ctr"/>
            <a:r>
              <a:rPr lang="es-CO" sz="1400" b="1">
                <a:solidFill>
                  <a:schemeClr val="accent1"/>
                </a:solidFill>
              </a:rPr>
              <a:t>5.4M</a:t>
            </a:r>
          </a:p>
        </p:txBody>
      </p:sp>
      <p:sp>
        <p:nvSpPr>
          <p:cNvPr id="25" name="CuadroTexto 24">
            <a:extLst>
              <a:ext uri="{FF2B5EF4-FFF2-40B4-BE49-F238E27FC236}">
                <a16:creationId xmlns:a16="http://schemas.microsoft.com/office/drawing/2014/main" id="{5499758D-22A7-4770-81B8-2FB5798A5853}"/>
              </a:ext>
            </a:extLst>
          </p:cNvPr>
          <p:cNvSpPr txBox="1"/>
          <p:nvPr/>
        </p:nvSpPr>
        <p:spPr>
          <a:xfrm>
            <a:off x="2234702" y="3051648"/>
            <a:ext cx="677864" cy="307777"/>
          </a:xfrm>
          <a:prstGeom prst="rect">
            <a:avLst/>
          </a:prstGeom>
          <a:noFill/>
        </p:spPr>
        <p:txBody>
          <a:bodyPr wrap="square" rtlCol="0">
            <a:spAutoFit/>
          </a:bodyPr>
          <a:lstStyle/>
          <a:p>
            <a:pPr algn="ctr"/>
            <a:r>
              <a:rPr lang="es-CO" sz="1400" b="1">
                <a:solidFill>
                  <a:schemeClr val="accent1"/>
                </a:solidFill>
              </a:rPr>
              <a:t>10.8M</a:t>
            </a:r>
          </a:p>
        </p:txBody>
      </p:sp>
      <p:sp>
        <p:nvSpPr>
          <p:cNvPr id="26" name="CuadroTexto 25">
            <a:extLst>
              <a:ext uri="{FF2B5EF4-FFF2-40B4-BE49-F238E27FC236}">
                <a16:creationId xmlns:a16="http://schemas.microsoft.com/office/drawing/2014/main" id="{107DFD6B-8E4B-41F9-88B0-1721F57EDB05}"/>
              </a:ext>
            </a:extLst>
          </p:cNvPr>
          <p:cNvSpPr txBox="1"/>
          <p:nvPr/>
        </p:nvSpPr>
        <p:spPr>
          <a:xfrm>
            <a:off x="3044400" y="3844356"/>
            <a:ext cx="570514" cy="307777"/>
          </a:xfrm>
          <a:prstGeom prst="rect">
            <a:avLst/>
          </a:prstGeom>
          <a:noFill/>
        </p:spPr>
        <p:txBody>
          <a:bodyPr wrap="square" rtlCol="0">
            <a:spAutoFit/>
          </a:bodyPr>
          <a:lstStyle/>
          <a:p>
            <a:pPr algn="ctr"/>
            <a:r>
              <a:rPr lang="es-CO" sz="1400" b="1">
                <a:solidFill>
                  <a:schemeClr val="accent1"/>
                </a:solidFill>
              </a:rPr>
              <a:t>3.9M</a:t>
            </a:r>
          </a:p>
        </p:txBody>
      </p:sp>
      <p:graphicFrame>
        <p:nvGraphicFramePr>
          <p:cNvPr id="32" name="Gráfico 31">
            <a:extLst>
              <a:ext uri="{FF2B5EF4-FFF2-40B4-BE49-F238E27FC236}">
                <a16:creationId xmlns:a16="http://schemas.microsoft.com/office/drawing/2014/main" id="{B066E437-C271-414C-B4CC-105AB79B77F4}"/>
              </a:ext>
            </a:extLst>
          </p:cNvPr>
          <p:cNvGraphicFramePr>
            <a:graphicFrameLocks/>
          </p:cNvGraphicFramePr>
          <p:nvPr>
            <p:extLst>
              <p:ext uri="{D42A27DB-BD31-4B8C-83A1-F6EECF244321}">
                <p14:modId xmlns:p14="http://schemas.microsoft.com/office/powerpoint/2010/main" val="1431069643"/>
              </p:ext>
            </p:extLst>
          </p:nvPr>
        </p:nvGraphicFramePr>
        <p:xfrm>
          <a:off x="3259568" y="4970241"/>
          <a:ext cx="2376351" cy="1707378"/>
        </p:xfrm>
        <a:graphic>
          <a:graphicData uri="http://schemas.openxmlformats.org/drawingml/2006/chart">
            <c:chart xmlns:c="http://schemas.openxmlformats.org/drawingml/2006/chart" xmlns:r="http://schemas.openxmlformats.org/officeDocument/2006/relationships" r:id="rId4"/>
          </a:graphicData>
        </a:graphic>
      </p:graphicFrame>
      <p:sp>
        <p:nvSpPr>
          <p:cNvPr id="29" name="CuadroTexto 28">
            <a:extLst>
              <a:ext uri="{FF2B5EF4-FFF2-40B4-BE49-F238E27FC236}">
                <a16:creationId xmlns:a16="http://schemas.microsoft.com/office/drawing/2014/main" id="{2BBBB418-F16A-447F-848A-4CFE056D93FC}"/>
              </a:ext>
            </a:extLst>
          </p:cNvPr>
          <p:cNvSpPr txBox="1"/>
          <p:nvPr/>
        </p:nvSpPr>
        <p:spPr>
          <a:xfrm>
            <a:off x="3426515" y="5483871"/>
            <a:ext cx="570514" cy="307777"/>
          </a:xfrm>
          <a:prstGeom prst="rect">
            <a:avLst/>
          </a:prstGeom>
          <a:noFill/>
        </p:spPr>
        <p:txBody>
          <a:bodyPr wrap="square" rtlCol="0">
            <a:spAutoFit/>
          </a:bodyPr>
          <a:lstStyle/>
          <a:p>
            <a:pPr algn="ctr"/>
            <a:r>
              <a:rPr lang="es-CO" sz="1400" b="1">
                <a:solidFill>
                  <a:schemeClr val="accent1"/>
                </a:solidFill>
              </a:rPr>
              <a:t>5.4M</a:t>
            </a:r>
          </a:p>
        </p:txBody>
      </p:sp>
      <p:sp>
        <p:nvSpPr>
          <p:cNvPr id="30" name="CuadroTexto 29">
            <a:extLst>
              <a:ext uri="{FF2B5EF4-FFF2-40B4-BE49-F238E27FC236}">
                <a16:creationId xmlns:a16="http://schemas.microsoft.com/office/drawing/2014/main" id="{0420551B-C7B6-4883-9591-12EDE17D5BAF}"/>
              </a:ext>
            </a:extLst>
          </p:cNvPr>
          <p:cNvSpPr txBox="1"/>
          <p:nvPr/>
        </p:nvSpPr>
        <p:spPr>
          <a:xfrm>
            <a:off x="4167777" y="5303221"/>
            <a:ext cx="570514" cy="307777"/>
          </a:xfrm>
          <a:prstGeom prst="rect">
            <a:avLst/>
          </a:prstGeom>
          <a:noFill/>
        </p:spPr>
        <p:txBody>
          <a:bodyPr wrap="square" rtlCol="0">
            <a:spAutoFit/>
          </a:bodyPr>
          <a:lstStyle/>
          <a:p>
            <a:pPr algn="ctr"/>
            <a:r>
              <a:rPr lang="es-CO" sz="1400" b="1">
                <a:solidFill>
                  <a:schemeClr val="accent1"/>
                </a:solidFill>
              </a:rPr>
              <a:t>7.0M</a:t>
            </a:r>
          </a:p>
        </p:txBody>
      </p:sp>
      <p:sp>
        <p:nvSpPr>
          <p:cNvPr id="31" name="CuadroTexto 30">
            <a:extLst>
              <a:ext uri="{FF2B5EF4-FFF2-40B4-BE49-F238E27FC236}">
                <a16:creationId xmlns:a16="http://schemas.microsoft.com/office/drawing/2014/main" id="{61DC3B2B-C4BE-4677-8330-42D6A9CA8B38}"/>
              </a:ext>
            </a:extLst>
          </p:cNvPr>
          <p:cNvSpPr txBox="1"/>
          <p:nvPr/>
        </p:nvSpPr>
        <p:spPr>
          <a:xfrm>
            <a:off x="4921739" y="5411638"/>
            <a:ext cx="570514" cy="307777"/>
          </a:xfrm>
          <a:prstGeom prst="rect">
            <a:avLst/>
          </a:prstGeom>
          <a:noFill/>
        </p:spPr>
        <p:txBody>
          <a:bodyPr wrap="square" rtlCol="0">
            <a:spAutoFit/>
          </a:bodyPr>
          <a:lstStyle/>
          <a:p>
            <a:pPr algn="ctr"/>
            <a:r>
              <a:rPr lang="es-CO" sz="1400" b="1">
                <a:solidFill>
                  <a:schemeClr val="accent1"/>
                </a:solidFill>
              </a:rPr>
              <a:t>5.9M</a:t>
            </a:r>
          </a:p>
        </p:txBody>
      </p:sp>
      <p:sp>
        <p:nvSpPr>
          <p:cNvPr id="35" name="CuadroTexto 34">
            <a:extLst>
              <a:ext uri="{FF2B5EF4-FFF2-40B4-BE49-F238E27FC236}">
                <a16:creationId xmlns:a16="http://schemas.microsoft.com/office/drawing/2014/main" id="{3601902D-F013-480C-BE49-2C91FA9C8103}"/>
              </a:ext>
            </a:extLst>
          </p:cNvPr>
          <p:cNvSpPr txBox="1"/>
          <p:nvPr/>
        </p:nvSpPr>
        <p:spPr>
          <a:xfrm>
            <a:off x="9104063" y="1299219"/>
            <a:ext cx="570514" cy="307777"/>
          </a:xfrm>
          <a:prstGeom prst="rect">
            <a:avLst/>
          </a:prstGeom>
          <a:noFill/>
        </p:spPr>
        <p:txBody>
          <a:bodyPr wrap="square" rtlCol="0">
            <a:spAutoFit/>
          </a:bodyPr>
          <a:lstStyle/>
          <a:p>
            <a:pPr algn="ctr"/>
            <a:r>
              <a:rPr lang="es-CO" sz="1400" b="1">
                <a:solidFill>
                  <a:schemeClr val="accent1"/>
                </a:solidFill>
              </a:rPr>
              <a:t>6.2M</a:t>
            </a:r>
          </a:p>
        </p:txBody>
      </p:sp>
      <p:sp>
        <p:nvSpPr>
          <p:cNvPr id="36" name="CuadroTexto 35">
            <a:extLst>
              <a:ext uri="{FF2B5EF4-FFF2-40B4-BE49-F238E27FC236}">
                <a16:creationId xmlns:a16="http://schemas.microsoft.com/office/drawing/2014/main" id="{00AD4405-F9B3-401E-B2D1-9E818FD5064C}"/>
              </a:ext>
            </a:extLst>
          </p:cNvPr>
          <p:cNvSpPr txBox="1"/>
          <p:nvPr/>
        </p:nvSpPr>
        <p:spPr>
          <a:xfrm>
            <a:off x="9853168" y="1299218"/>
            <a:ext cx="570514" cy="307777"/>
          </a:xfrm>
          <a:prstGeom prst="rect">
            <a:avLst/>
          </a:prstGeom>
          <a:noFill/>
        </p:spPr>
        <p:txBody>
          <a:bodyPr wrap="square" rtlCol="0">
            <a:spAutoFit/>
          </a:bodyPr>
          <a:lstStyle/>
          <a:p>
            <a:pPr algn="ctr"/>
            <a:r>
              <a:rPr lang="es-CO" sz="1400" b="1">
                <a:solidFill>
                  <a:schemeClr val="accent1"/>
                </a:solidFill>
              </a:rPr>
              <a:t>6.2M</a:t>
            </a:r>
          </a:p>
        </p:txBody>
      </p:sp>
      <p:sp>
        <p:nvSpPr>
          <p:cNvPr id="34" name="CuadroTexto 33">
            <a:extLst>
              <a:ext uri="{FF2B5EF4-FFF2-40B4-BE49-F238E27FC236}">
                <a16:creationId xmlns:a16="http://schemas.microsoft.com/office/drawing/2014/main" id="{7D6DD366-A73B-4795-9D1A-7D1E51417B96}"/>
              </a:ext>
            </a:extLst>
          </p:cNvPr>
          <p:cNvSpPr txBox="1"/>
          <p:nvPr/>
        </p:nvSpPr>
        <p:spPr>
          <a:xfrm>
            <a:off x="8354958" y="1453108"/>
            <a:ext cx="570514" cy="307777"/>
          </a:xfrm>
          <a:prstGeom prst="rect">
            <a:avLst/>
          </a:prstGeom>
          <a:noFill/>
        </p:spPr>
        <p:txBody>
          <a:bodyPr wrap="square" rtlCol="0">
            <a:spAutoFit/>
          </a:bodyPr>
          <a:lstStyle/>
          <a:p>
            <a:pPr algn="ctr"/>
            <a:r>
              <a:rPr lang="es-CO" sz="1400" b="1">
                <a:solidFill>
                  <a:schemeClr val="accent1"/>
                </a:solidFill>
              </a:rPr>
              <a:t>4.9M</a:t>
            </a:r>
          </a:p>
        </p:txBody>
      </p:sp>
      <p:graphicFrame>
        <p:nvGraphicFramePr>
          <p:cNvPr id="33" name="Gráfico 32">
            <a:extLst>
              <a:ext uri="{FF2B5EF4-FFF2-40B4-BE49-F238E27FC236}">
                <a16:creationId xmlns:a16="http://schemas.microsoft.com/office/drawing/2014/main" id="{E05242D8-8238-4AF1-AB14-930C0282DA62}"/>
              </a:ext>
            </a:extLst>
          </p:cNvPr>
          <p:cNvGraphicFramePr>
            <a:graphicFrameLocks/>
          </p:cNvGraphicFramePr>
          <p:nvPr>
            <p:extLst>
              <p:ext uri="{D42A27DB-BD31-4B8C-83A1-F6EECF244321}">
                <p14:modId xmlns:p14="http://schemas.microsoft.com/office/powerpoint/2010/main" val="2229160449"/>
              </p:ext>
            </p:extLst>
          </p:nvPr>
        </p:nvGraphicFramePr>
        <p:xfrm>
          <a:off x="7836071" y="841167"/>
          <a:ext cx="2966352" cy="175903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05586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89389-255E-4680-88DE-80679C779352}"/>
              </a:ext>
            </a:extLst>
          </p:cNvPr>
          <p:cNvSpPr>
            <a:spLocks noGrp="1"/>
          </p:cNvSpPr>
          <p:nvPr>
            <p:ph type="title"/>
          </p:nvPr>
        </p:nvSpPr>
        <p:spPr/>
        <p:txBody>
          <a:bodyPr/>
          <a:lstStyle/>
          <a:p>
            <a:endParaRPr lang="es-CO"/>
          </a:p>
        </p:txBody>
      </p:sp>
      <p:sp>
        <p:nvSpPr>
          <p:cNvPr id="4" name="Rectangle 1">
            <a:extLst>
              <a:ext uri="{FF2B5EF4-FFF2-40B4-BE49-F238E27FC236}">
                <a16:creationId xmlns:a16="http://schemas.microsoft.com/office/drawing/2014/main" id="{84BB29AF-0BA8-4156-93AF-52C0E8FC02BC}"/>
              </a:ext>
            </a:extLst>
          </p:cNvPr>
          <p:cNvSpPr>
            <a:spLocks noChangeArrowheads="1"/>
          </p:cNvSpPr>
          <p:nvPr/>
        </p:nvSpPr>
        <p:spPr bwMode="auto">
          <a:xfrm>
            <a:off x="426498" y="1498672"/>
            <a:ext cx="4678256" cy="50115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err="1">
                <a:ln>
                  <a:noFill/>
                </a:ln>
                <a:solidFill>
                  <a:srgbClr val="333333"/>
                </a:solidFill>
                <a:effectLst/>
                <a:latin typeface="Helvetica Neue"/>
              </a:rPr>
              <a:t>How</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to</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Create</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the</a:t>
            </a:r>
            <a:r>
              <a:rPr kumimoji="0" lang="es-CO" altLang="es-CO" sz="1800" b="0" i="0" u="none" strike="noStrike" cap="none" normalizeH="0" baseline="0">
                <a:ln>
                  <a:noFill/>
                </a:ln>
                <a:solidFill>
                  <a:srgbClr val="333333"/>
                </a:solidFill>
                <a:effectLst/>
                <a:latin typeface="Helvetica Neue"/>
              </a:rPr>
              <a:t> </a:t>
            </a:r>
            <a:r>
              <a:rPr kumimoji="0" lang="es-CO" altLang="es-CO" sz="1800" b="0" i="0" u="none" strike="noStrike" cap="none" normalizeH="0" baseline="0" err="1">
                <a:ln>
                  <a:noFill/>
                </a:ln>
                <a:solidFill>
                  <a:srgbClr val="333333"/>
                </a:solidFill>
                <a:effectLst/>
                <a:latin typeface="Helvetica Neue"/>
              </a:rPr>
              <a:t>Models</a:t>
            </a:r>
            <a:endParaRPr kumimoji="0" lang="es-CO" altLang="es-CO" sz="1800" b="0" i="0" u="none" strike="noStrike" cap="none" normalizeH="0" baseline="0">
              <a:ln>
                <a:noFill/>
              </a:ln>
              <a:solidFill>
                <a:srgbClr val="333333"/>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300" b="0" i="0" u="none" strike="noStrike" cap="none" normalizeH="0" baseline="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300" b="0" i="0" u="none" strike="noStrike" cap="none" normalizeH="0" baseline="0" err="1">
                <a:ln>
                  <a:noFill/>
                </a:ln>
                <a:solidFill>
                  <a:srgbClr val="333333"/>
                </a:solidFill>
                <a:effectLst/>
                <a:latin typeface="inherit"/>
              </a:rPr>
              <a:t>Stepwise</a:t>
            </a:r>
            <a:r>
              <a:rPr kumimoji="0" lang="es-CO" altLang="es-CO" sz="1300" b="0" i="0" u="none" strike="noStrike" cap="none" normalizeH="0" baseline="0">
                <a:ln>
                  <a:noFill/>
                </a:ln>
                <a:solidFill>
                  <a:srgbClr val="333333"/>
                </a:solidFill>
                <a:effectLst/>
                <a:latin typeface="inherit"/>
              </a:rPr>
              <a:t> </a:t>
            </a:r>
            <a:r>
              <a:rPr kumimoji="0" lang="es-CO" altLang="es-CO" sz="1300" b="0" i="0" u="none" strike="noStrike" cap="none" normalizeH="0" baseline="0" err="1">
                <a:ln>
                  <a:noFill/>
                </a:ln>
                <a:solidFill>
                  <a:srgbClr val="333333"/>
                </a:solidFill>
                <a:effectLst/>
                <a:latin typeface="inherit"/>
              </a:rPr>
              <a:t>Selection</a:t>
            </a:r>
            <a:endParaRPr kumimoji="0" lang="es-CO" altLang="es-CO" sz="1300" b="0" i="0" u="none" strike="noStrike" cap="none" normalizeH="0" baseline="0">
              <a:ln>
                <a:noFill/>
              </a:ln>
              <a:solidFill>
                <a:srgbClr val="333333"/>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err="1">
                <a:ln>
                  <a:noFill/>
                </a:ln>
                <a:solidFill>
                  <a:srgbClr val="333333"/>
                </a:solidFill>
                <a:effectLst/>
                <a:latin typeface="Helvetica Neue"/>
              </a:rPr>
              <a:t>Now</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topic</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actually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building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First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a:t>
            </a:r>
            <a:r>
              <a:rPr kumimoji="0" lang="es-CO" altLang="es-CO" sz="1000" b="0" i="0" u="none" strike="noStrike" cap="none" normalizeH="0" baseline="0">
                <a:ln>
                  <a:noFill/>
                </a:ln>
                <a:solidFill>
                  <a:srgbClr val="333333"/>
                </a:solidFill>
                <a:effectLst/>
                <a:latin typeface="Helvetica Neue"/>
              </a:rPr>
              <a:t> can </a:t>
            </a:r>
            <a:r>
              <a:rPr kumimoji="0" lang="es-CO" altLang="es-CO" sz="1000" b="0" i="0" u="none" strike="noStrike" cap="none" normalizeH="0" baseline="0" err="1">
                <a:ln>
                  <a:noFill/>
                </a:ln>
                <a:solidFill>
                  <a:srgbClr val="333333"/>
                </a:solidFill>
                <a:effectLst/>
                <a:latin typeface="Helvetica Neue"/>
              </a:rPr>
              <a:t>discuss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idea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building</a:t>
            </a:r>
            <a:r>
              <a:rPr kumimoji="0" lang="es-CO" altLang="es-CO" sz="1000" b="0" i="0" u="none" strike="noStrike" cap="none" normalizeH="0" baseline="0">
                <a:ln>
                  <a:noFill/>
                </a:ln>
                <a:solidFill>
                  <a:srgbClr val="333333"/>
                </a:solidFill>
                <a:effectLst/>
                <a:latin typeface="Helvetica Neue"/>
              </a:rPr>
              <a:t> a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in a </a:t>
            </a:r>
            <a:r>
              <a:rPr kumimoji="0" lang="es-CO" altLang="es-CO" sz="1000" b="0" i="0" u="none" strike="noStrike" cap="none" normalizeH="0" baseline="0" err="1">
                <a:ln>
                  <a:noFill/>
                </a:ln>
                <a:solidFill>
                  <a:srgbClr val="333333"/>
                </a:solidFill>
                <a:effectLst/>
                <a:latin typeface="Helvetica Neue"/>
              </a:rPr>
              <a:t>stepwise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fashion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There</a:t>
            </a:r>
            <a:r>
              <a:rPr kumimoji="0" lang="es-CO" altLang="es-CO" sz="1000" b="0" i="0" u="none" strike="noStrike" cap="none" normalizeH="0" baseline="0">
                <a:ln>
                  <a:noFill/>
                </a:ln>
                <a:solidFill>
                  <a:srgbClr val="333333"/>
                </a:solidFill>
                <a:effectLst/>
                <a:latin typeface="Helvetica Neue"/>
              </a:rPr>
              <a:t> are </a:t>
            </a:r>
            <a:r>
              <a:rPr kumimoji="0" lang="es-CO" altLang="es-CO" sz="1000" b="0" i="0" u="none" strike="noStrike" cap="none" normalizeH="0" baseline="0" err="1">
                <a:ln>
                  <a:noFill/>
                </a:ln>
                <a:solidFill>
                  <a:srgbClr val="333333"/>
                </a:solidFill>
                <a:effectLst/>
                <a:latin typeface="Helvetica Neue"/>
              </a:rPr>
              <a:t>two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ways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creating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stepwise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either</a:t>
            </a:r>
            <a:r>
              <a:rPr kumimoji="0" lang="es-CO" altLang="es-CO" sz="1000" b="0" i="0" u="none" strike="noStrike" cap="none" normalizeH="0" baseline="0">
                <a:ln>
                  <a:noFill/>
                </a:ln>
                <a:solidFill>
                  <a:srgbClr val="333333"/>
                </a:solidFill>
                <a:effectLst/>
                <a:latin typeface="Helvetica Neue"/>
              </a:rPr>
              <a:t> forward </a:t>
            </a:r>
            <a:r>
              <a:rPr kumimoji="0" lang="es-CO" altLang="es-CO" sz="1000" b="0" i="0" u="none" strike="noStrike" cap="none" normalizeH="0" baseline="0" err="1">
                <a:ln>
                  <a:noFill/>
                </a:ln>
                <a:solidFill>
                  <a:srgbClr val="333333"/>
                </a:solidFill>
                <a:effectLst/>
                <a:latin typeface="Helvetica Neue"/>
              </a:rPr>
              <a:t>selection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backwards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In forward </a:t>
            </a:r>
            <a:r>
              <a:rPr kumimoji="0" lang="es-CO" altLang="es-CO" sz="1000" b="0" i="0" u="none" strike="noStrike" cap="none" normalizeH="0" baseline="0" err="1">
                <a:ln>
                  <a:noFill/>
                </a:ln>
                <a:solidFill>
                  <a:srgbClr val="333333"/>
                </a:solidFill>
                <a:effectLst/>
                <a:latin typeface="Helvetica Neue"/>
              </a:rPr>
              <a:t>selection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start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with</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simplest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desired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and </a:t>
            </a:r>
            <a:r>
              <a:rPr kumimoji="0" lang="es-CO" altLang="es-CO" sz="1000" b="0" i="0" u="none" strike="noStrike" cap="none" normalizeH="0" baseline="0" err="1">
                <a:ln>
                  <a:noFill/>
                </a:ln>
                <a:solidFill>
                  <a:srgbClr val="333333"/>
                </a:solidFill>
                <a:effectLst/>
                <a:latin typeface="Helvetica Neue"/>
              </a:rPr>
              <a:t>add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until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chosen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criteria</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indicate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adding</a:t>
            </a:r>
            <a:r>
              <a:rPr kumimoji="0" lang="es-CO" altLang="es-CO" sz="1000" b="0" i="0" u="none" strike="noStrike" cap="none" normalizeH="0" baseline="0">
                <a:ln>
                  <a:noFill/>
                </a:ln>
                <a:solidFill>
                  <a:srgbClr val="333333"/>
                </a:solidFill>
                <a:effectLst/>
                <a:latin typeface="Helvetica Neue"/>
              </a:rPr>
              <a:t> more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actually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worsen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abilities</a:t>
            </a:r>
            <a:r>
              <a:rPr kumimoji="0" lang="es-CO" altLang="es-CO" sz="1000" b="0" i="0" u="none" strike="noStrike" cap="none" normalizeH="0" baseline="0">
                <a:ln>
                  <a:noFill/>
                </a:ln>
                <a:solidFill>
                  <a:srgbClr val="333333"/>
                </a:solidFill>
                <a:effectLst/>
                <a:latin typeface="Helvetica Neue"/>
              </a:rPr>
              <a:t>. In </a:t>
            </a:r>
            <a:r>
              <a:rPr kumimoji="0" lang="es-CO" altLang="es-CO" sz="1000" b="0" i="0" u="none" strike="noStrike" cap="none" normalizeH="0" baseline="0" err="1">
                <a:ln>
                  <a:noFill/>
                </a:ln>
                <a:solidFill>
                  <a:srgbClr val="333333"/>
                </a:solidFill>
                <a:effectLst/>
                <a:latin typeface="Helvetica Neue"/>
              </a:rPr>
              <a:t>backwards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start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with</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complex</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acceptable</a:t>
            </a:r>
            <a:r>
              <a:rPr kumimoji="0" lang="es-CO" altLang="es-CO" sz="1000" b="0" i="0" u="none" strike="noStrike" cap="none" normalizeH="0" baseline="0">
                <a:ln>
                  <a:noFill/>
                </a:ln>
                <a:solidFill>
                  <a:srgbClr val="333333"/>
                </a:solidFill>
                <a:effectLst/>
                <a:latin typeface="Helvetica Neue"/>
              </a:rPr>
              <a:t> and </a:t>
            </a:r>
            <a:r>
              <a:rPr kumimoji="0" lang="es-CO" altLang="es-CO" sz="1000" b="0" i="0" u="none" strike="noStrike" cap="none" normalizeH="0" baseline="0" err="1">
                <a:ln>
                  <a:noFill/>
                </a:ln>
                <a:solidFill>
                  <a:srgbClr val="333333"/>
                </a:solidFill>
                <a:effectLst/>
                <a:latin typeface="Helvetica Neue"/>
              </a:rPr>
              <a:t>remove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from</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until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chosen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criteria</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indicate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removing</a:t>
            </a:r>
            <a:r>
              <a:rPr kumimoji="0" lang="es-CO" altLang="es-CO" sz="1000" b="0" i="0" u="none" strike="noStrike" cap="none" normalizeH="0" baseline="0">
                <a:ln>
                  <a:noFill/>
                </a:ln>
                <a:solidFill>
                  <a:srgbClr val="333333"/>
                </a:solidFill>
                <a:effectLst/>
                <a:latin typeface="Helvetica Neue"/>
              </a:rPr>
              <a:t> more </a:t>
            </a:r>
            <a:r>
              <a:rPr kumimoji="0" lang="es-CO" altLang="es-CO" sz="1000" b="0" i="0" u="none" strike="noStrike" cap="none" normalizeH="0" baseline="0" err="1">
                <a:ln>
                  <a:noFill/>
                </a:ln>
                <a:solidFill>
                  <a:srgbClr val="333333"/>
                </a:solidFill>
                <a:effectLst/>
                <a:latin typeface="Helvetica Neue"/>
              </a:rPr>
              <a:t>predictors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from</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worsen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abilities</a:t>
            </a:r>
            <a:r>
              <a:rPr kumimoji="0" lang="es-CO" altLang="es-CO" sz="1000" b="0" i="0" u="none" strike="noStrike" cap="none" normalizeH="0" baseline="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err="1">
                <a:ln>
                  <a:noFill/>
                </a:ln>
                <a:solidFill>
                  <a:srgbClr val="333333"/>
                </a:solidFill>
                <a:effectLst/>
                <a:latin typeface="Helvetica Neue"/>
              </a:rPr>
              <a:t>By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their</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nature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always</a:t>
            </a:r>
            <a:r>
              <a:rPr kumimoji="0" lang="es-CO" altLang="es-CO" sz="1000" b="0" i="0" u="none" strike="noStrike" cap="none" normalizeH="0" baseline="0">
                <a:ln>
                  <a:noFill/>
                </a:ln>
                <a:solidFill>
                  <a:srgbClr val="333333"/>
                </a:solidFill>
                <a:effectLst/>
                <a:latin typeface="Helvetica Neue"/>
              </a:rPr>
              <a:t> be </a:t>
            </a:r>
            <a:r>
              <a:rPr kumimoji="0" lang="es-CO" altLang="es-CO" sz="1000" b="0" i="0" u="none" strike="noStrike" cap="none" normalizeH="0" baseline="0" err="1">
                <a:ln>
                  <a:noFill/>
                </a:ln>
                <a:solidFill>
                  <a:srgbClr val="333333"/>
                </a:solidFill>
                <a:effectLst/>
                <a:latin typeface="Helvetica Neue"/>
              </a:rPr>
              <a:t>nested</a:t>
            </a:r>
            <a:r>
              <a:rPr kumimoji="0" lang="es-CO" altLang="es-CO" sz="1000" b="0" i="0" u="none" strike="noStrike" cap="none" normalizeH="0" baseline="0">
                <a:ln>
                  <a:noFill/>
                </a:ln>
                <a:solidFill>
                  <a:srgbClr val="333333"/>
                </a:solidFill>
                <a:effectLst/>
                <a:latin typeface="Helvetica Neue"/>
              </a:rPr>
              <a:t> so </a:t>
            </a:r>
            <a:r>
              <a:rPr kumimoji="0" lang="es-CO" altLang="es-CO" sz="1000" b="0" i="0" u="none" strike="noStrike" cap="none" normalizeH="0" baseline="0" err="1">
                <a:ln>
                  <a:noFill/>
                </a:ln>
                <a:solidFill>
                  <a:srgbClr val="333333"/>
                </a:solidFill>
                <a:effectLst/>
                <a:latin typeface="Helvetica Neue"/>
              </a:rPr>
              <a:t>any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comparison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methods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previously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mentioned</a:t>
            </a:r>
            <a:r>
              <a:rPr kumimoji="0" lang="es-CO" altLang="es-CO" sz="1000" b="0" i="0" u="none" strike="noStrike" cap="none" normalizeH="0" baseline="0">
                <a:ln>
                  <a:noFill/>
                </a:ln>
                <a:solidFill>
                  <a:srgbClr val="333333"/>
                </a:solidFill>
                <a:effectLst/>
                <a:latin typeface="Helvetica Neue"/>
              </a:rPr>
              <a:t> can be </a:t>
            </a:r>
            <a:r>
              <a:rPr kumimoji="0" lang="es-CO" altLang="es-CO" sz="1000" b="0" i="0" u="none" strike="noStrike" cap="none" normalizeH="0" baseline="0" err="1">
                <a:ln>
                  <a:noFill/>
                </a:ln>
                <a:solidFill>
                  <a:srgbClr val="333333"/>
                </a:solidFill>
                <a:effectLst/>
                <a:latin typeface="Helvetica Neue"/>
              </a:rPr>
              <a:t>used</a:t>
            </a:r>
            <a:r>
              <a:rPr kumimoji="0" lang="es-CO" altLang="es-CO" sz="1000" b="0" i="0" u="none" strike="noStrike" cap="none" normalizeH="0" baseline="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a:ln>
                  <a:noFill/>
                </a:ln>
                <a:solidFill>
                  <a:srgbClr val="333333"/>
                </a:solidFill>
                <a:effectLst/>
                <a:latin typeface="Helvetica Neue"/>
              </a:rPr>
              <a:t>As </a:t>
            </a:r>
            <a:r>
              <a:rPr kumimoji="0" lang="es-CO" altLang="es-CO" sz="1000" b="0" i="0" u="none" strike="noStrike" cap="none" normalizeH="0" baseline="0" err="1">
                <a:ln>
                  <a:noFill/>
                </a:ln>
                <a:solidFill>
                  <a:srgbClr val="333333"/>
                </a:solidFill>
                <a:effectLst/>
                <a:latin typeface="Helvetica Neue"/>
              </a:rPr>
              <a:t>an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example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I’ll</a:t>
            </a:r>
            <a:r>
              <a:rPr kumimoji="0" lang="es-CO" altLang="es-CO" sz="1000" b="0" i="0" u="none" strike="noStrike" cap="none" normalizeH="0" baseline="0">
                <a:ln>
                  <a:noFill/>
                </a:ln>
                <a:solidFill>
                  <a:srgbClr val="333333"/>
                </a:solidFill>
                <a:effectLst/>
                <a:latin typeface="Helvetica Neue"/>
              </a:rPr>
              <a:t> be </a:t>
            </a:r>
            <a:r>
              <a:rPr kumimoji="0" lang="es-CO" altLang="es-CO" sz="1000" b="0" i="0" u="none" strike="noStrike" cap="none" normalizeH="0" baseline="0" err="1">
                <a:ln>
                  <a:noFill/>
                </a:ln>
                <a:solidFill>
                  <a:srgbClr val="333333"/>
                </a:solidFill>
                <a:effectLst/>
                <a:latin typeface="Helvetica Neue"/>
              </a:rPr>
              <a:t>illustrating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backwards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method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create</a:t>
            </a:r>
            <a:r>
              <a:rPr kumimoji="0" lang="es-CO" altLang="es-CO" sz="1000" b="0" i="0" u="none" strike="noStrike" cap="none" normalizeH="0" baseline="0">
                <a:ln>
                  <a:noFill/>
                </a:ln>
                <a:solidFill>
                  <a:srgbClr val="333333"/>
                </a:solidFill>
                <a:effectLst/>
                <a:latin typeface="Helvetica Neue"/>
              </a:rPr>
              <a:t> a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predicts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educational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attainment</a:t>
            </a:r>
            <a:r>
              <a:rPr kumimoji="0" lang="es-CO" altLang="es-CO" sz="1000" b="0" i="0" u="none" strike="noStrike" cap="none" normalizeH="0" baseline="0">
                <a:ln>
                  <a:noFill/>
                </a:ln>
                <a:solidFill>
                  <a:srgbClr val="333333"/>
                </a:solidFill>
                <a:effectLst/>
                <a:latin typeface="Helvetica Neue"/>
              </a:rPr>
              <a:t> 6 </a:t>
            </a:r>
            <a:r>
              <a:rPr kumimoji="0" lang="es-CO" altLang="es-CO" sz="1000" b="0" i="0" u="none" strike="noStrike" cap="none" normalizeH="0" baseline="0" err="1">
                <a:ln>
                  <a:noFill/>
                </a:ln>
                <a:solidFill>
                  <a:srgbClr val="333333"/>
                </a:solidFill>
                <a:effectLst/>
                <a:latin typeface="Helvetica Neue"/>
              </a:rPr>
              <a:t>years</a:t>
            </a:r>
            <a:r>
              <a:rPr kumimoji="0" lang="es-CO" altLang="es-CO" sz="1000" b="0" i="0" u="none" strike="noStrike" cap="none" normalizeH="0" baseline="0">
                <a:ln>
                  <a:noFill/>
                </a:ln>
                <a:solidFill>
                  <a:srgbClr val="333333"/>
                </a:solidFill>
                <a:effectLst/>
                <a:latin typeface="Helvetica Neue"/>
              </a:rPr>
              <a:t> after </a:t>
            </a:r>
            <a:r>
              <a:rPr kumimoji="0" lang="es-CO" altLang="es-CO" sz="1000" b="0" i="0" u="none" strike="noStrike" cap="none" normalizeH="0" baseline="0" err="1">
                <a:ln>
                  <a:noFill/>
                </a:ln>
                <a:solidFill>
                  <a:srgbClr val="333333"/>
                </a:solidFill>
                <a:effectLst/>
                <a:latin typeface="Helvetica Neue"/>
              </a:rPr>
              <a:t>graduation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using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or</a:t>
            </a:r>
            <a:r>
              <a:rPr kumimoji="0" lang="es-CO" altLang="es-CO" sz="1000" b="0" i="0" u="none" strike="noStrike" cap="none" normalizeH="0" baseline="0">
                <a:ln>
                  <a:noFill/>
                </a:ln>
                <a:solidFill>
                  <a:srgbClr val="333333"/>
                </a:solidFill>
                <a:effectLst/>
                <a:latin typeface="Helvetica Neue"/>
              </a:rPr>
              <a:t> a </a:t>
            </a:r>
            <a:r>
              <a:rPr kumimoji="0" lang="es-CO" altLang="es-CO" sz="1000" b="0" i="0" u="none" strike="noStrike" cap="none" normalizeH="0" baseline="0" err="1">
                <a:ln>
                  <a:noFill/>
                </a:ln>
                <a:solidFill>
                  <a:srgbClr val="333333"/>
                </a:solidFill>
                <a:effectLst/>
                <a:latin typeface="Helvetica Neue"/>
              </a:rPr>
              <a:t>subset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variables </a:t>
            </a:r>
            <a:r>
              <a:rPr kumimoji="0" lang="es-CO" altLang="es-CO" sz="1000" b="0" i="0" u="none" strike="noStrike" cap="none" normalizeH="0" baseline="0" err="1">
                <a:ln>
                  <a:noFill/>
                </a:ln>
                <a:solidFill>
                  <a:srgbClr val="333333"/>
                </a:solidFill>
                <a:effectLst/>
                <a:latin typeface="Helvetica Neue"/>
              </a:rPr>
              <a:t>discussed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earlier</a:t>
            </a:r>
            <a:r>
              <a:rPr kumimoji="0" lang="es-CO" altLang="es-CO" sz="1000" b="0" i="0" u="none" strike="noStrike" cap="none" normalizeH="0" baseline="0">
                <a:ln>
                  <a:noFill/>
                </a:ln>
                <a:solidFill>
                  <a:srgbClr val="333333"/>
                </a:solidFill>
                <a:effectLst/>
                <a:latin typeface="Helvetica Neue"/>
              </a:rPr>
              <a:t> and AIC as </a:t>
            </a:r>
            <a:r>
              <a:rPr kumimoji="0" lang="es-CO" altLang="es-CO" sz="1000" b="0" i="0" u="none" strike="noStrike" cap="none" normalizeH="0" baseline="0" err="1">
                <a:ln>
                  <a:noFill/>
                </a:ln>
                <a:solidFill>
                  <a:srgbClr val="333333"/>
                </a:solidFill>
                <a:effectLst/>
                <a:latin typeface="Helvetica Neue"/>
              </a:rPr>
              <a:t>my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comparison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criteria</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need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use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command</a:t>
            </a:r>
            <a:r>
              <a:rPr kumimoji="0" lang="es-CO" altLang="es-CO" sz="1000" b="0" i="0" u="none" strike="noStrike" cap="none" normalizeH="0" baseline="0">
                <a:ln>
                  <a:noFill/>
                </a:ln>
                <a:solidFill>
                  <a:srgbClr val="333333"/>
                </a:solidFill>
                <a:effectLst/>
                <a:latin typeface="Helvetica Neue"/>
              </a:rPr>
              <a:t> </a:t>
            </a:r>
            <a:r>
              <a:rPr kumimoji="0" lang="es-CO" altLang="es-CO" sz="1200" b="0" i="0" u="none" strike="noStrike" cap="none" normalizeH="0" baseline="0" err="1">
                <a:ln>
                  <a:noFill/>
                </a:ln>
                <a:solidFill>
                  <a:srgbClr val="333333"/>
                </a:solidFill>
                <a:effectLst/>
                <a:latin typeface="MathJax_Typewriter"/>
              </a:rPr>
              <a:t>stepAIC</a:t>
            </a:r>
            <a:r>
              <a:rPr kumimoji="0" lang="es-CO" altLang="es-CO" sz="1200" b="0" i="0" u="none" strike="noStrike" cap="none" normalizeH="0" baseline="0">
                <a:ln>
                  <a:noFill/>
                </a:ln>
                <a:solidFill>
                  <a:srgbClr val="333333"/>
                </a:solidFill>
                <a:effectLst/>
                <a:latin typeface="MathJax_Typewriter"/>
              </a:rPr>
              <a:t>(</a:t>
            </a:r>
            <a:r>
              <a:rPr kumimoji="0" lang="es-CO" altLang="es-CO" sz="1200" b="0" i="0" u="none" strike="noStrike" cap="none" normalizeH="0" baseline="0" err="1">
                <a:ln>
                  <a:noFill/>
                </a:ln>
                <a:solidFill>
                  <a:srgbClr val="333333"/>
                </a:solidFill>
                <a:effectLst/>
                <a:latin typeface="MathJax_Typewriter"/>
              </a:rPr>
              <a:t>starting.model</a:t>
            </a:r>
            <a:r>
              <a:rPr kumimoji="0" lang="es-CO" altLang="es-CO" sz="1200" b="0" i="0" u="none" strike="noStrike" cap="none" normalizeH="0" baseline="0">
                <a:ln>
                  <a:noFill/>
                </a:ln>
                <a:solidFill>
                  <a:srgbClr val="333333"/>
                </a:solidFill>
                <a:effectLst/>
                <a:latin typeface="MathJax_Typewriter"/>
              </a:rPr>
              <a:t>, </a:t>
            </a:r>
            <a:r>
              <a:rPr kumimoji="0" lang="es-CO" altLang="es-CO" sz="1200" b="0" i="0" u="none" strike="noStrike" cap="none" normalizeH="0" baseline="0" err="1">
                <a:ln>
                  <a:noFill/>
                </a:ln>
                <a:solidFill>
                  <a:srgbClr val="333333"/>
                </a:solidFill>
                <a:effectLst/>
                <a:latin typeface="MathJax_Typewriter"/>
              </a:rPr>
              <a:t>scope</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err="1">
                <a:ln>
                  <a:noFill/>
                </a:ln>
                <a:solidFill>
                  <a:srgbClr val="333333"/>
                </a:solidFill>
                <a:effectLst/>
                <a:latin typeface="MathJax_Typewriter"/>
              </a:rPr>
              <a:t>list</a:t>
            </a:r>
            <a:r>
              <a:rPr kumimoji="0" lang="es-CO" altLang="es-CO" sz="1200" b="0" i="0" u="none" strike="noStrike" cap="none" normalizeH="0" baseline="0">
                <a:ln>
                  <a:noFill/>
                </a:ln>
                <a:solidFill>
                  <a:srgbClr val="333333"/>
                </a:solidFill>
                <a:effectLst/>
                <a:latin typeface="MathJax_Typewriter"/>
              </a:rPr>
              <a:t>(</a:t>
            </a:r>
            <a:r>
              <a:rPr kumimoji="0" lang="es-CO" altLang="es-CO" sz="1200" b="0" i="0" u="none" strike="noStrike" cap="none" normalizeH="0" baseline="0" err="1">
                <a:ln>
                  <a:noFill/>
                </a:ln>
                <a:solidFill>
                  <a:srgbClr val="333333"/>
                </a:solidFill>
                <a:effectLst/>
                <a:latin typeface="MathJax_Typewriter"/>
              </a:rPr>
              <a:t>upper</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err="1">
                <a:ln>
                  <a:noFill/>
                </a:ln>
                <a:solidFill>
                  <a:srgbClr val="333333"/>
                </a:solidFill>
                <a:effectLst/>
                <a:latin typeface="MathJax_Typewriter"/>
              </a:rPr>
              <a:t>complex.model</a:t>
            </a:r>
            <a:r>
              <a:rPr kumimoji="0" lang="es-CO" altLang="es-CO" sz="1200" b="0" i="0" u="none" strike="noStrike" cap="none" normalizeH="0" baseline="0">
                <a:ln>
                  <a:noFill/>
                </a:ln>
                <a:solidFill>
                  <a:srgbClr val="333333"/>
                </a:solidFill>
                <a:effectLst/>
                <a:latin typeface="MathJax_Typewriter"/>
              </a:rPr>
              <a:t>, </a:t>
            </a:r>
            <a:r>
              <a:rPr kumimoji="0" lang="es-CO" altLang="es-CO" sz="1200" b="0" i="0" u="none" strike="noStrike" cap="none" normalizeH="0" baseline="0" err="1">
                <a:ln>
                  <a:noFill/>
                </a:ln>
                <a:solidFill>
                  <a:srgbClr val="333333"/>
                </a:solidFill>
                <a:effectLst/>
                <a:latin typeface="MathJax_Typewriter"/>
              </a:rPr>
              <a:t>lower</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err="1">
                <a:ln>
                  <a:noFill/>
                </a:ln>
                <a:solidFill>
                  <a:srgbClr val="333333"/>
                </a:solidFill>
                <a:effectLst/>
                <a:latin typeface="MathJax_Typewriter"/>
              </a:rPr>
              <a:t>simple.model</a:t>
            </a:r>
            <a:r>
              <a:rPr kumimoji="0" lang="es-CO" altLang="es-CO" sz="1200" b="0" i="0" u="none" strike="noStrike" cap="none" normalizeH="0" baseline="0">
                <a:ln>
                  <a:noFill/>
                </a:ln>
                <a:solidFill>
                  <a:srgbClr val="333333"/>
                </a:solidFill>
                <a:effectLst/>
                <a:latin typeface="MathJax_Typewriter"/>
              </a:rPr>
              <a:t>), </a:t>
            </a:r>
            <a:r>
              <a:rPr kumimoji="0" lang="es-CO" altLang="es-CO" sz="1200" b="0" i="0" u="none" strike="noStrike" cap="none" normalizeH="0" baseline="0" err="1">
                <a:ln>
                  <a:noFill/>
                </a:ln>
                <a:solidFill>
                  <a:srgbClr val="333333"/>
                </a:solidFill>
                <a:effectLst/>
                <a:latin typeface="MathJax_Typewriter"/>
              </a:rPr>
              <a:t>direction</a:t>
            </a:r>
            <a:r>
              <a:rPr kumimoji="0" lang="es-CO" altLang="es-CO" sz="1200" b="0" i="0" u="none" strike="noStrike" cap="none" normalizeH="0" baseline="0">
                <a:ln>
                  <a:noFill/>
                </a:ln>
                <a:solidFill>
                  <a:srgbClr val="333333"/>
                </a:solidFill>
                <a:effectLst/>
                <a:latin typeface="MathJax_Typewriter"/>
              </a:rPr>
              <a:t> = </a:t>
            </a:r>
            <a:r>
              <a:rPr kumimoji="0" lang="es-CO" altLang="es-CO" sz="1200" b="0" i="0" u="none" strike="noStrike" cap="none" normalizeH="0" baseline="0">
                <a:ln>
                  <a:noFill/>
                </a:ln>
                <a:solidFill>
                  <a:srgbClr val="333333"/>
                </a:solidFill>
                <a:effectLst/>
                <a:latin typeface="MathJax_Main"/>
              </a:rPr>
              <a:t>“</a:t>
            </a:r>
            <a:r>
              <a:rPr kumimoji="0" lang="es-CO" altLang="es-CO" sz="1200" b="0" i="0" u="none" strike="noStrike" cap="none" normalizeH="0" baseline="0" err="1">
                <a:ln>
                  <a:noFill/>
                </a:ln>
                <a:solidFill>
                  <a:srgbClr val="333333"/>
                </a:solidFill>
                <a:effectLst/>
                <a:latin typeface="MathJax_Typewriter"/>
              </a:rPr>
              <a:t>backward</a:t>
            </a:r>
            <a:r>
              <a:rPr kumimoji="0" lang="es-CO" altLang="es-CO" sz="1200" b="0" i="0" u="none" strike="noStrike" cap="none" normalizeH="0" baseline="0">
                <a:ln>
                  <a:noFill/>
                </a:ln>
                <a:solidFill>
                  <a:srgbClr val="333333"/>
                </a:solidFill>
                <a:effectLst/>
                <a:latin typeface="MathJax_Main"/>
              </a:rPr>
              <a:t>”</a:t>
            </a:r>
            <a:r>
              <a:rPr kumimoji="0" lang="es-CO" altLang="es-CO" sz="1200" b="0" i="0" u="none" strike="noStrike" cap="none" normalizeH="0" baseline="0">
                <a:ln>
                  <a:noFill/>
                </a:ln>
                <a:solidFill>
                  <a:srgbClr val="333333"/>
                </a:solidFill>
                <a:effectLst/>
                <a:latin typeface="MathJax_Typewriter"/>
              </a:rPr>
              <a:t>)</a:t>
            </a:r>
            <a:r>
              <a:rPr kumimoji="0" lang="es-CO" altLang="es-CO" sz="1000" b="0" i="0" u="none" strike="noStrike" cap="none" normalizeH="0" baseline="0" err="1">
                <a:ln>
                  <a:noFill/>
                </a:ln>
                <a:solidFill>
                  <a:srgbClr val="333333"/>
                </a:solidFill>
                <a:effectLst/>
                <a:latin typeface="Helvetica Neue"/>
              </a:rPr>
              <a:t>stepAIC</a:t>
            </a:r>
            <a:r>
              <a:rPr kumimoji="0" lang="es-CO" altLang="es-CO" sz="1000" b="0" i="0" u="none" strike="noStrike" cap="none" normalizeH="0" baseline="0">
                <a:ln>
                  <a:noFill/>
                </a:ln>
                <a:solidFill>
                  <a:srgbClr val="333333"/>
                </a:solidFill>
                <a:effectLst/>
                <a:latin typeface="Helvetica Neue"/>
              </a:rPr>
              <a:t>(</a:t>
            </a:r>
            <a:r>
              <a:rPr kumimoji="0" lang="es-CO" altLang="es-CO" sz="1000" b="0" i="0" u="none" strike="noStrike" cap="none" normalizeH="0" baseline="0" err="1">
                <a:ln>
                  <a:noFill/>
                </a:ln>
                <a:solidFill>
                  <a:srgbClr val="333333"/>
                </a:solidFill>
                <a:effectLst/>
                <a:latin typeface="Helvetica Neue"/>
              </a:rPr>
              <a:t>starting.model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scope</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list</a:t>
            </a:r>
            <a:r>
              <a:rPr kumimoji="0" lang="es-CO" altLang="es-CO" sz="1000" b="0" i="0" u="none" strike="noStrike" cap="none" normalizeH="0" baseline="0">
                <a:ln>
                  <a:noFill/>
                </a:ln>
                <a:solidFill>
                  <a:srgbClr val="333333"/>
                </a:solidFill>
                <a:effectLst/>
                <a:latin typeface="Helvetica Neue"/>
              </a:rPr>
              <a:t>(</a:t>
            </a:r>
            <a:r>
              <a:rPr kumimoji="0" lang="es-CO" altLang="es-CO" sz="1000" b="0" i="0" u="none" strike="noStrike" cap="none" normalizeH="0" baseline="0" err="1">
                <a:ln>
                  <a:noFill/>
                </a:ln>
                <a:solidFill>
                  <a:srgbClr val="333333"/>
                </a:solidFill>
                <a:effectLst/>
                <a:latin typeface="Helvetica Neue"/>
              </a:rPr>
              <a:t>upper</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complex.model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lower</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simple.model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direction</a:t>
            </a:r>
            <a:r>
              <a:rPr kumimoji="0" lang="es-CO" altLang="es-CO" sz="1000" b="0" i="0" u="none" strike="noStrike" cap="none" normalizeH="0" baseline="0">
                <a:ln>
                  <a:noFill/>
                </a:ln>
                <a:solidFill>
                  <a:srgbClr val="333333"/>
                </a:solidFill>
                <a:effectLst/>
                <a:latin typeface="Helvetica Neue"/>
              </a:rPr>
              <a:t> = “</a:t>
            </a:r>
            <a:r>
              <a:rPr kumimoji="0" lang="es-CO" altLang="es-CO" sz="1000" b="0" i="0" u="none" strike="noStrike" cap="none" normalizeH="0" baseline="0" err="1">
                <a:ln>
                  <a:noFill/>
                </a:ln>
                <a:solidFill>
                  <a:srgbClr val="333333"/>
                </a:solidFill>
                <a:effectLst/>
                <a:latin typeface="Helvetica Neue"/>
              </a:rPr>
              <a:t>backward</a:t>
            </a:r>
            <a:r>
              <a:rPr kumimoji="0" lang="es-CO" altLang="es-CO" sz="1000" b="0" i="0" u="none" strike="noStrike" cap="none" normalizeH="0" baseline="0">
                <a:ln>
                  <a:noFill/>
                </a:ln>
                <a:solidFill>
                  <a:srgbClr val="333333"/>
                </a:solidFill>
                <a:effectLst/>
                <a:latin typeface="Helvetica Neue"/>
              </a:rPr>
              <a:t>”) in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R </a:t>
            </a:r>
            <a:r>
              <a:rPr kumimoji="0" lang="es-CO" altLang="es-CO" sz="1000" b="0" i="0" u="none" strike="noStrike" cap="none" normalizeH="0" baseline="0" err="1">
                <a:ln>
                  <a:noFill/>
                </a:ln>
                <a:solidFill>
                  <a:srgbClr val="333333"/>
                </a:solidFill>
                <a:effectLst/>
                <a:latin typeface="Helvetica Neue"/>
              </a:rPr>
              <a:t>package</a:t>
            </a:r>
            <a:r>
              <a:rPr kumimoji="0" lang="es-CO" altLang="es-CO" sz="1000" b="0" i="0" u="none" strike="noStrike" cap="none" normalizeH="0" baseline="0">
                <a:ln>
                  <a:noFill/>
                </a:ln>
                <a:solidFill>
                  <a:srgbClr val="333333"/>
                </a:solidFill>
                <a:effectLst/>
                <a:latin typeface="Helvetica Neue"/>
              </a:rPr>
              <a:t> MASS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do </a:t>
            </a:r>
            <a:r>
              <a:rPr kumimoji="0" lang="es-CO" altLang="es-CO" sz="1000" b="0" i="0" u="none" strike="noStrike" cap="none" normalizeH="0" baseline="0" err="1">
                <a:ln>
                  <a:noFill/>
                </a:ln>
                <a:solidFill>
                  <a:srgbClr val="333333"/>
                </a:solidFill>
                <a:effectLst/>
                <a:latin typeface="Helvetica Neue"/>
              </a:rPr>
              <a:t>this</a:t>
            </a:r>
            <a:r>
              <a:rPr kumimoji="0" lang="es-CO" altLang="es-CO" sz="1000" b="0" i="0" u="none" strike="noStrike" cap="none" normalizeH="0" baseline="0">
                <a:ln>
                  <a:noFill/>
                </a:ln>
                <a:solidFill>
                  <a:srgbClr val="333333"/>
                </a:solidFill>
                <a:effectLst/>
                <a:latin typeface="Helvetica Neue"/>
              </a:rPr>
              <a:t>. </a:t>
            </a:r>
            <a:r>
              <a:rPr kumimoji="0" lang="es-CO" altLang="es-CO" sz="1200" b="0" i="0" u="none" strike="noStrike" cap="none" normalizeH="0" baseline="0" err="1">
                <a:ln>
                  <a:noFill/>
                </a:ln>
                <a:solidFill>
                  <a:srgbClr val="333333"/>
                </a:solidFill>
                <a:effectLst/>
                <a:latin typeface="MathJax_Typewriter"/>
              </a:rPr>
              <a:t>starting.model</a:t>
            </a:r>
            <a:r>
              <a:rPr kumimoji="0" lang="es-CO" altLang="es-CO" sz="1000" b="0" i="0" u="none" strike="noStrike" cap="none" normalizeH="0" baseline="0" err="1">
                <a:ln>
                  <a:noFill/>
                </a:ln>
                <a:solidFill>
                  <a:srgbClr val="333333"/>
                </a:solidFill>
                <a:effectLst/>
                <a:latin typeface="Helvetica Neue"/>
              </a:rPr>
              <a:t>starting.model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that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begin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stepwise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selection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with</a:t>
            </a:r>
            <a:r>
              <a:rPr kumimoji="0" lang="es-CO" altLang="es-CO" sz="1000" b="0" i="0" u="none" strike="noStrike" cap="none" normalizeH="0" baseline="0">
                <a:ln>
                  <a:noFill/>
                </a:ln>
                <a:solidFill>
                  <a:srgbClr val="333333"/>
                </a:solidFill>
                <a:effectLst/>
                <a:latin typeface="Helvetica Neue"/>
              </a:rPr>
              <a:t>, </a:t>
            </a:r>
            <a:r>
              <a:rPr kumimoji="0" lang="es-CO" altLang="es-CO" sz="1200" b="0" i="0" u="none" strike="noStrike" cap="none" normalizeH="0" baseline="0" err="1">
                <a:ln>
                  <a:noFill/>
                </a:ln>
                <a:solidFill>
                  <a:srgbClr val="333333"/>
                </a:solidFill>
                <a:effectLst/>
                <a:latin typeface="MathJax_Typewriter"/>
              </a:rPr>
              <a:t>complex.model</a:t>
            </a:r>
            <a:r>
              <a:rPr kumimoji="0" lang="es-CO" altLang="es-CO" sz="1000" b="0" i="0" u="none" strike="noStrike" cap="none" normalizeH="0" baseline="0" err="1">
                <a:ln>
                  <a:noFill/>
                </a:ln>
                <a:solidFill>
                  <a:srgbClr val="333333"/>
                </a:solidFill>
                <a:effectLst/>
                <a:latin typeface="Helvetica Neue"/>
              </a:rPr>
              <a:t>complex.model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complex</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want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have</a:t>
            </a:r>
            <a:r>
              <a:rPr kumimoji="0" lang="es-CO" altLang="es-CO" sz="1000" b="0" i="0" u="none" strike="noStrike" cap="none" normalizeH="0" baseline="0">
                <a:ln>
                  <a:noFill/>
                </a:ln>
                <a:solidFill>
                  <a:srgbClr val="333333"/>
                </a:solidFill>
                <a:effectLst/>
                <a:latin typeface="Helvetica Neue"/>
              </a:rPr>
              <a:t>, so in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case </a:t>
            </a:r>
            <a:r>
              <a:rPr kumimoji="0" lang="es-CO" altLang="es-CO" sz="1000" b="0" i="0" u="none" strike="noStrike" cap="none" normalizeH="0" baseline="0" err="1">
                <a:ln>
                  <a:noFill/>
                </a:ln>
                <a:solidFill>
                  <a:srgbClr val="333333"/>
                </a:solidFill>
                <a:effectLst/>
                <a:latin typeface="Helvetica Neue"/>
              </a:rPr>
              <a:t>of</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backward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elimination</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be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same</a:t>
            </a:r>
            <a:r>
              <a:rPr kumimoji="0" lang="es-CO" altLang="es-CO" sz="1000" b="0" i="0" u="none" strike="noStrike" cap="none" normalizeH="0" baseline="0">
                <a:ln>
                  <a:noFill/>
                </a:ln>
                <a:solidFill>
                  <a:srgbClr val="333333"/>
                </a:solidFill>
                <a:effectLst/>
                <a:latin typeface="Helvetica Neue"/>
              </a:rPr>
              <a:t> as </a:t>
            </a:r>
            <a:r>
              <a:rPr kumimoji="0" lang="es-CO" altLang="es-CO" sz="1200" b="0" i="0" u="none" strike="noStrike" cap="none" normalizeH="0" baseline="0" err="1">
                <a:ln>
                  <a:noFill/>
                </a:ln>
                <a:solidFill>
                  <a:srgbClr val="333333"/>
                </a:solidFill>
                <a:effectLst/>
                <a:latin typeface="MathJax_Typewriter"/>
              </a:rPr>
              <a:t>starting.model</a:t>
            </a:r>
            <a:r>
              <a:rPr kumimoji="0" lang="es-CO" altLang="es-CO" sz="1000" b="0" i="0" u="none" strike="noStrike" cap="none" normalizeH="0" baseline="0" err="1">
                <a:ln>
                  <a:noFill/>
                </a:ln>
                <a:solidFill>
                  <a:srgbClr val="333333"/>
                </a:solidFill>
                <a:effectLst/>
                <a:latin typeface="Helvetica Neue"/>
              </a:rPr>
              <a:t>starting.model</a:t>
            </a:r>
            <a:r>
              <a:rPr kumimoji="0" lang="es-CO" altLang="es-CO" sz="1000" b="0" i="0" u="none" strike="noStrike" cap="none" normalizeH="0" baseline="0">
                <a:ln>
                  <a:noFill/>
                </a:ln>
                <a:solidFill>
                  <a:srgbClr val="333333"/>
                </a:solidFill>
                <a:effectLst/>
                <a:latin typeface="Helvetica Neue"/>
              </a:rPr>
              <a:t>, and </a:t>
            </a:r>
            <a:r>
              <a:rPr kumimoji="0" lang="es-CO" altLang="es-CO" sz="1200" b="0" i="0" u="none" strike="noStrike" cap="none" normalizeH="0" baseline="0" err="1">
                <a:ln>
                  <a:noFill/>
                </a:ln>
                <a:solidFill>
                  <a:srgbClr val="333333"/>
                </a:solidFill>
                <a:effectLst/>
                <a:latin typeface="MathJax_Typewriter"/>
              </a:rPr>
              <a:t>simple.model</a:t>
            </a:r>
            <a:r>
              <a:rPr kumimoji="0" lang="es-CO" altLang="es-CO" sz="1000" b="0" i="0" u="none" strike="noStrike" cap="none" normalizeH="0" baseline="0" err="1">
                <a:ln>
                  <a:noFill/>
                </a:ln>
                <a:solidFill>
                  <a:srgbClr val="333333"/>
                </a:solidFill>
                <a:effectLst/>
                <a:latin typeface="Helvetica Neue"/>
              </a:rPr>
              <a:t>simple.model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is</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simplistic</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you</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would</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want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obtain</a:t>
            </a:r>
            <a:r>
              <a:rPr kumimoji="0" lang="es-CO" altLang="es-CO" sz="1000" b="0" i="0" u="none" strike="noStrike" cap="none" normalizeH="0" baseline="0">
                <a:ln>
                  <a:noFill/>
                </a:ln>
                <a:solidFill>
                  <a:srgbClr val="333333"/>
                </a:solidFill>
                <a:effectLst/>
                <a:latin typeface="Helvetica Neue"/>
              </a:rPr>
              <a:t>. I </a:t>
            </a:r>
            <a:r>
              <a:rPr kumimoji="0" lang="es-CO" altLang="es-CO" sz="1000" b="0" i="0" u="none" strike="noStrike" cap="none" normalizeH="0" baseline="0" err="1">
                <a:ln>
                  <a:noFill/>
                </a:ln>
                <a:solidFill>
                  <a:srgbClr val="333333"/>
                </a:solidFill>
                <a:effectLst/>
                <a:latin typeface="Helvetica Neue"/>
              </a:rPr>
              <a:t>will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specify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simplest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as a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using</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only</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the</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intercept</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to</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model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educational</a:t>
            </a:r>
            <a:r>
              <a:rPr kumimoji="0" lang="es-CO" altLang="es-CO" sz="1000" b="0" i="0" u="none" strike="noStrike" cap="none" normalizeH="0" baseline="0">
                <a:ln>
                  <a:noFill/>
                </a:ln>
                <a:solidFill>
                  <a:srgbClr val="333333"/>
                </a:solidFill>
                <a:effectLst/>
                <a:latin typeface="Helvetica Neue"/>
              </a:rPr>
              <a:t> </a:t>
            </a:r>
            <a:r>
              <a:rPr kumimoji="0" lang="es-CO" altLang="es-CO" sz="1000" b="0" i="0" u="none" strike="noStrike" cap="none" normalizeH="0" baseline="0" err="1">
                <a:ln>
                  <a:noFill/>
                </a:ln>
                <a:solidFill>
                  <a:srgbClr val="333333"/>
                </a:solidFill>
                <a:effectLst/>
                <a:latin typeface="Helvetica Neue"/>
              </a:rPr>
              <a:t>attainment</a:t>
            </a:r>
            <a:r>
              <a:rPr kumimoji="0" lang="es-CO" altLang="es-CO" sz="1000" b="0" i="0" u="none" strike="noStrike" cap="none" normalizeH="0" baseline="0">
                <a:ln>
                  <a:noFill/>
                </a:ln>
                <a:solidFill>
                  <a:srgbClr val="333333"/>
                </a:solidFill>
                <a:effectLst/>
                <a:latin typeface="Helvetica Neue"/>
              </a:rPr>
              <a:t> 6 </a:t>
            </a:r>
            <a:r>
              <a:rPr kumimoji="0" lang="es-CO" altLang="es-CO" sz="1000" b="0" i="0" u="none" strike="noStrike" cap="none" normalizeH="0" baseline="0" err="1">
                <a:ln>
                  <a:noFill/>
                </a:ln>
                <a:solidFill>
                  <a:srgbClr val="333333"/>
                </a:solidFill>
                <a:effectLst/>
                <a:latin typeface="Helvetica Neue"/>
              </a:rPr>
              <a:t>years</a:t>
            </a:r>
            <a:r>
              <a:rPr kumimoji="0" lang="es-CO" altLang="es-CO" sz="1000" b="0" i="0" u="none" strike="noStrike" cap="none" normalizeH="0" baseline="0">
                <a:ln>
                  <a:noFill/>
                </a:ln>
                <a:solidFill>
                  <a:srgbClr val="333333"/>
                </a:solidFill>
                <a:effectLst/>
                <a:latin typeface="Helvetica Neue"/>
              </a:rPr>
              <a:t> after </a:t>
            </a:r>
            <a:r>
              <a:rPr kumimoji="0" lang="es-CO" altLang="es-CO" sz="1000" b="0" i="0" u="none" strike="noStrike" cap="none" normalizeH="0" baseline="0" err="1">
                <a:ln>
                  <a:noFill/>
                </a:ln>
                <a:solidFill>
                  <a:srgbClr val="333333"/>
                </a:solidFill>
                <a:effectLst/>
                <a:latin typeface="Helvetica Neue"/>
              </a:rPr>
              <a:t>graduation</a:t>
            </a:r>
            <a:r>
              <a:rPr kumimoji="0" lang="es-CO" altLang="es-CO" sz="1000" b="0" i="0" u="none" strike="noStrike" cap="none" normalizeH="0" baseline="0">
                <a:ln>
                  <a:noFill/>
                </a:ln>
                <a:solidFill>
                  <a:srgbClr val="333333"/>
                </a:solidFill>
                <a:effectLst/>
                <a:latin typeface="Helvetica Neue"/>
              </a:rPr>
              <a:t>.</a:t>
            </a: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5" name="Rectángulo 4">
            <a:extLst>
              <a:ext uri="{FF2B5EF4-FFF2-40B4-BE49-F238E27FC236}">
                <a16:creationId xmlns:a16="http://schemas.microsoft.com/office/drawing/2014/main" id="{3FB4396D-35A2-4C59-A673-028D8F416F2F}"/>
              </a:ext>
            </a:extLst>
          </p:cNvPr>
          <p:cNvSpPr/>
          <p:nvPr/>
        </p:nvSpPr>
        <p:spPr>
          <a:xfrm>
            <a:off x="5488222" y="3404293"/>
            <a:ext cx="6096000" cy="1200329"/>
          </a:xfrm>
          <a:prstGeom prst="rect">
            <a:avLst/>
          </a:prstGeom>
        </p:spPr>
        <p:txBody>
          <a:bodyPr>
            <a:spAutoFit/>
          </a:bodyPr>
          <a:lstStyle/>
          <a:p>
            <a:r>
              <a:rPr lang="en-US">
                <a:solidFill>
                  <a:srgbClr val="333333"/>
                </a:solidFill>
                <a:latin typeface="ProximaNova"/>
              </a:rPr>
              <a:t>The CV for a model aims to describe the model fit in terms of the relative sizes of the squared residuals and outcome values.  The lower the CV, the smaller the residuals relative to the predicted value.  This is suggestive of a good model fit. </a:t>
            </a:r>
            <a:endParaRPr lang="es-CO"/>
          </a:p>
        </p:txBody>
      </p:sp>
    </p:spTree>
    <p:extLst>
      <p:ext uri="{BB962C8B-B14F-4D97-AF65-F5344CB8AC3E}">
        <p14:creationId xmlns:p14="http://schemas.microsoft.com/office/powerpoint/2010/main" val="270418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400" b="1">
                <a:solidFill>
                  <a:schemeClr val="bg1"/>
                </a:solidFill>
              </a:rPr>
              <a:t>Composición de la demanda por categoría</a:t>
            </a:r>
            <a:endParaRPr lang="es-CO" sz="5400"/>
          </a:p>
        </p:txBody>
      </p:sp>
      <p:pic>
        <p:nvPicPr>
          <p:cNvPr id="4" name="Picture 2" descr="Walmart preocupado por potencial alza de precios a productos ...">
            <a:extLst>
              <a:ext uri="{FF2B5EF4-FFF2-40B4-BE49-F238E27FC236}">
                <a16:creationId xmlns:a16="http://schemas.microsoft.com/office/drawing/2014/main" id="{D98CEA28-3FCD-408F-A341-09C96A0433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955" b="29636"/>
          <a:stretch/>
        </p:blipFill>
        <p:spPr bwMode="auto">
          <a:xfrm>
            <a:off x="3989904" y="4394722"/>
            <a:ext cx="4212628" cy="883485"/>
          </a:xfrm>
          <a:prstGeom prst="rect">
            <a:avLst/>
          </a:prstGeom>
          <a:noFill/>
          <a:extLst>
            <a:ext uri="{909E8E84-426E-40DD-AFC4-6F175D3DCCD1}">
              <a14:hiddenFill xmlns:a14="http://schemas.microsoft.com/office/drawing/2010/main">
                <a:solidFill>
                  <a:srgbClr val="FFFFFF"/>
                </a:solidFill>
              </a14:hiddenFill>
            </a:ext>
          </a:extLst>
        </p:spPr>
      </p:pic>
      <p:sp>
        <p:nvSpPr>
          <p:cNvPr id="6" name="Elipse 5">
            <a:extLst>
              <a:ext uri="{FF2B5EF4-FFF2-40B4-BE49-F238E27FC236}">
                <a16:creationId xmlns:a16="http://schemas.microsoft.com/office/drawing/2014/main" id="{CD0E8368-192A-472B-BDEB-4F45B21A6C40}"/>
              </a:ext>
            </a:extLst>
          </p:cNvPr>
          <p:cNvSpPr/>
          <p:nvPr/>
        </p:nvSpPr>
        <p:spPr>
          <a:xfrm>
            <a:off x="5436463" y="2613329"/>
            <a:ext cx="1331652" cy="1331652"/>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s-CO" sz="3200"/>
          </a:p>
        </p:txBody>
      </p:sp>
      <p:sp>
        <p:nvSpPr>
          <p:cNvPr id="7" name="Elipse 6">
            <a:extLst>
              <a:ext uri="{FF2B5EF4-FFF2-40B4-BE49-F238E27FC236}">
                <a16:creationId xmlns:a16="http://schemas.microsoft.com/office/drawing/2014/main" id="{6BAF93EE-1773-4DF1-B143-922484020222}"/>
              </a:ext>
            </a:extLst>
          </p:cNvPr>
          <p:cNvSpPr/>
          <p:nvPr/>
        </p:nvSpPr>
        <p:spPr>
          <a:xfrm>
            <a:off x="2536779" y="5254176"/>
            <a:ext cx="687472" cy="687472"/>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s-CO" sz="1100"/>
          </a:p>
        </p:txBody>
      </p:sp>
      <p:sp>
        <p:nvSpPr>
          <p:cNvPr id="8" name="Elipse 7">
            <a:extLst>
              <a:ext uri="{FF2B5EF4-FFF2-40B4-BE49-F238E27FC236}">
                <a16:creationId xmlns:a16="http://schemas.microsoft.com/office/drawing/2014/main" id="{40E0045B-E715-4272-A0DF-E8D602321255}"/>
              </a:ext>
            </a:extLst>
          </p:cNvPr>
          <p:cNvSpPr/>
          <p:nvPr/>
        </p:nvSpPr>
        <p:spPr>
          <a:xfrm>
            <a:off x="9862009" y="5682589"/>
            <a:ext cx="458036" cy="458036"/>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9" name="Rectángulo 8">
            <a:extLst>
              <a:ext uri="{FF2B5EF4-FFF2-40B4-BE49-F238E27FC236}">
                <a16:creationId xmlns:a16="http://schemas.microsoft.com/office/drawing/2014/main" id="{C08BB3DA-01A7-4000-9A42-3F335BD516FC}"/>
              </a:ext>
            </a:extLst>
          </p:cNvPr>
          <p:cNvSpPr/>
          <p:nvPr/>
        </p:nvSpPr>
        <p:spPr>
          <a:xfrm rot="10800000" flipV="1">
            <a:off x="5332781" y="2840300"/>
            <a:ext cx="1526437" cy="923330"/>
          </a:xfrm>
          <a:prstGeom prst="rect">
            <a:avLst/>
          </a:prstGeom>
        </p:spPr>
        <p:txBody>
          <a:bodyPr wrap="square">
            <a:spAutoFit/>
          </a:bodyPr>
          <a:lstStyle/>
          <a:p>
            <a:pPr algn="ctr"/>
            <a:r>
              <a:rPr lang="es-CO" sz="5400">
                <a:solidFill>
                  <a:schemeClr val="bg1"/>
                </a:solidFill>
              </a:rPr>
              <a:t>69%</a:t>
            </a:r>
          </a:p>
        </p:txBody>
      </p:sp>
      <p:sp>
        <p:nvSpPr>
          <p:cNvPr id="10" name="Rectángulo 9">
            <a:extLst>
              <a:ext uri="{FF2B5EF4-FFF2-40B4-BE49-F238E27FC236}">
                <a16:creationId xmlns:a16="http://schemas.microsoft.com/office/drawing/2014/main" id="{C96ABD08-1245-4273-B143-87C7035E768B}"/>
              </a:ext>
            </a:extLst>
          </p:cNvPr>
          <p:cNvSpPr/>
          <p:nvPr/>
        </p:nvSpPr>
        <p:spPr>
          <a:xfrm rot="10800000" flipV="1">
            <a:off x="2441991" y="5355922"/>
            <a:ext cx="877048" cy="461665"/>
          </a:xfrm>
          <a:prstGeom prst="rect">
            <a:avLst/>
          </a:prstGeom>
        </p:spPr>
        <p:txBody>
          <a:bodyPr wrap="square">
            <a:spAutoFit/>
          </a:bodyPr>
          <a:lstStyle/>
          <a:p>
            <a:pPr algn="ctr"/>
            <a:r>
              <a:rPr lang="es-CO" sz="2400">
                <a:solidFill>
                  <a:schemeClr val="bg1"/>
                </a:solidFill>
              </a:rPr>
              <a:t>22%</a:t>
            </a:r>
          </a:p>
        </p:txBody>
      </p:sp>
      <p:sp>
        <p:nvSpPr>
          <p:cNvPr id="11" name="Rectángulo 10">
            <a:extLst>
              <a:ext uri="{FF2B5EF4-FFF2-40B4-BE49-F238E27FC236}">
                <a16:creationId xmlns:a16="http://schemas.microsoft.com/office/drawing/2014/main" id="{76DE911E-D53B-4E3B-BF4A-50BF3A01DCB0}"/>
              </a:ext>
            </a:extLst>
          </p:cNvPr>
          <p:cNvSpPr/>
          <p:nvPr/>
        </p:nvSpPr>
        <p:spPr>
          <a:xfrm rot="10800000" flipV="1">
            <a:off x="9875003" y="5757718"/>
            <a:ext cx="422141" cy="307777"/>
          </a:xfrm>
          <a:prstGeom prst="rect">
            <a:avLst/>
          </a:prstGeom>
        </p:spPr>
        <p:txBody>
          <a:bodyPr wrap="square">
            <a:spAutoFit/>
          </a:bodyPr>
          <a:lstStyle/>
          <a:p>
            <a:pPr algn="ctr"/>
            <a:r>
              <a:rPr lang="es-CO" sz="1400">
                <a:solidFill>
                  <a:schemeClr val="bg1"/>
                </a:solidFill>
              </a:rPr>
              <a:t>9%</a:t>
            </a:r>
          </a:p>
        </p:txBody>
      </p:sp>
      <p:cxnSp>
        <p:nvCxnSpPr>
          <p:cNvPr id="13" name="Conector recto 12">
            <a:extLst>
              <a:ext uri="{FF2B5EF4-FFF2-40B4-BE49-F238E27FC236}">
                <a16:creationId xmlns:a16="http://schemas.microsoft.com/office/drawing/2014/main" id="{8C9BDF07-C650-429A-BD9C-4D23F9A02058}"/>
              </a:ext>
            </a:extLst>
          </p:cNvPr>
          <p:cNvCxnSpPr>
            <a:cxnSpLocks/>
            <a:endCxn id="6" idx="4"/>
          </p:cNvCxnSpPr>
          <p:nvPr/>
        </p:nvCxnSpPr>
        <p:spPr>
          <a:xfrm flipV="1">
            <a:off x="6095999" y="3944981"/>
            <a:ext cx="6290" cy="6310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B5ED325-54D1-4B8A-B1A4-29E0D01BE00D}"/>
              </a:ext>
            </a:extLst>
          </p:cNvPr>
          <p:cNvCxnSpPr>
            <a:cxnSpLocks/>
          </p:cNvCxnSpPr>
          <p:nvPr/>
        </p:nvCxnSpPr>
        <p:spPr>
          <a:xfrm flipH="1">
            <a:off x="3209050" y="4983907"/>
            <a:ext cx="1177611" cy="47961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F2A2E25-85F3-4D95-9A8F-A3D9934B474D}"/>
              </a:ext>
            </a:extLst>
          </p:cNvPr>
          <p:cNvCxnSpPr>
            <a:cxnSpLocks/>
          </p:cNvCxnSpPr>
          <p:nvPr/>
        </p:nvCxnSpPr>
        <p:spPr>
          <a:xfrm>
            <a:off x="7909939" y="5089337"/>
            <a:ext cx="1952070" cy="70775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E3B9D689-1069-41C3-8D1F-8FF808508AF7}"/>
              </a:ext>
            </a:extLst>
          </p:cNvPr>
          <p:cNvSpPr txBox="1"/>
          <p:nvPr/>
        </p:nvSpPr>
        <p:spPr>
          <a:xfrm>
            <a:off x="5767034" y="3901569"/>
            <a:ext cx="1892300" cy="523220"/>
          </a:xfrm>
          <a:prstGeom prst="rect">
            <a:avLst/>
          </a:prstGeom>
          <a:noFill/>
        </p:spPr>
        <p:txBody>
          <a:bodyPr wrap="square" rtlCol="0">
            <a:spAutoFit/>
          </a:bodyPr>
          <a:lstStyle/>
          <a:p>
            <a:pPr algn="ctr"/>
            <a:r>
              <a:rPr lang="es-CO" sz="2800" b="1">
                <a:solidFill>
                  <a:schemeClr val="bg1">
                    <a:lumMod val="50000"/>
                  </a:schemeClr>
                </a:solidFill>
              </a:rPr>
              <a:t>FOODS</a:t>
            </a:r>
          </a:p>
        </p:txBody>
      </p:sp>
      <p:sp>
        <p:nvSpPr>
          <p:cNvPr id="22" name="CuadroTexto 21">
            <a:extLst>
              <a:ext uri="{FF2B5EF4-FFF2-40B4-BE49-F238E27FC236}">
                <a16:creationId xmlns:a16="http://schemas.microsoft.com/office/drawing/2014/main" id="{1B5C18F0-4A57-4BB6-BD5F-A04D5E869B3E}"/>
              </a:ext>
            </a:extLst>
          </p:cNvPr>
          <p:cNvSpPr txBox="1"/>
          <p:nvPr/>
        </p:nvSpPr>
        <p:spPr>
          <a:xfrm>
            <a:off x="1837995" y="5892300"/>
            <a:ext cx="2325204" cy="523220"/>
          </a:xfrm>
          <a:prstGeom prst="rect">
            <a:avLst/>
          </a:prstGeom>
          <a:noFill/>
        </p:spPr>
        <p:txBody>
          <a:bodyPr wrap="square" rtlCol="0">
            <a:spAutoFit/>
          </a:bodyPr>
          <a:lstStyle/>
          <a:p>
            <a:pPr algn="ctr"/>
            <a:r>
              <a:rPr lang="es-CO" sz="2800" b="1">
                <a:solidFill>
                  <a:schemeClr val="bg1">
                    <a:lumMod val="50000"/>
                  </a:schemeClr>
                </a:solidFill>
              </a:rPr>
              <a:t>HOUSEHOLD</a:t>
            </a:r>
          </a:p>
        </p:txBody>
      </p:sp>
      <p:sp>
        <p:nvSpPr>
          <p:cNvPr id="23" name="CuadroTexto 22">
            <a:extLst>
              <a:ext uri="{FF2B5EF4-FFF2-40B4-BE49-F238E27FC236}">
                <a16:creationId xmlns:a16="http://schemas.microsoft.com/office/drawing/2014/main" id="{2D462FA2-F968-4A93-A4F8-C7382E7C611C}"/>
              </a:ext>
            </a:extLst>
          </p:cNvPr>
          <p:cNvSpPr txBox="1"/>
          <p:nvPr/>
        </p:nvSpPr>
        <p:spPr>
          <a:xfrm>
            <a:off x="9330423" y="6148089"/>
            <a:ext cx="1536699" cy="523220"/>
          </a:xfrm>
          <a:prstGeom prst="rect">
            <a:avLst/>
          </a:prstGeom>
          <a:noFill/>
        </p:spPr>
        <p:txBody>
          <a:bodyPr wrap="square" rtlCol="0">
            <a:spAutoFit/>
          </a:bodyPr>
          <a:lstStyle/>
          <a:p>
            <a:pPr algn="ctr"/>
            <a:r>
              <a:rPr lang="es-CO" sz="2800" b="1">
                <a:solidFill>
                  <a:schemeClr val="bg1">
                    <a:lumMod val="50000"/>
                  </a:schemeClr>
                </a:solidFill>
              </a:rPr>
              <a:t>HOBBIES</a:t>
            </a:r>
          </a:p>
        </p:txBody>
      </p:sp>
      <p:sp>
        <p:nvSpPr>
          <p:cNvPr id="24" name="Elipse 23">
            <a:extLst>
              <a:ext uri="{FF2B5EF4-FFF2-40B4-BE49-F238E27FC236}">
                <a16:creationId xmlns:a16="http://schemas.microsoft.com/office/drawing/2014/main" id="{42197EA7-53F7-4E74-83AC-E40440EC09C0}"/>
              </a:ext>
            </a:extLst>
          </p:cNvPr>
          <p:cNvSpPr/>
          <p:nvPr/>
        </p:nvSpPr>
        <p:spPr>
          <a:xfrm>
            <a:off x="4477727" y="1648227"/>
            <a:ext cx="1056748" cy="1056748"/>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25" name="Elipse 24">
            <a:extLst>
              <a:ext uri="{FF2B5EF4-FFF2-40B4-BE49-F238E27FC236}">
                <a16:creationId xmlns:a16="http://schemas.microsoft.com/office/drawing/2014/main" id="{2C760562-74C2-4CF0-865C-FAD8798AABF7}"/>
              </a:ext>
            </a:extLst>
          </p:cNvPr>
          <p:cNvSpPr/>
          <p:nvPr/>
        </p:nvSpPr>
        <p:spPr>
          <a:xfrm>
            <a:off x="5842922" y="1260291"/>
            <a:ext cx="513300" cy="51330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27" name="Conector recto 26">
            <a:extLst>
              <a:ext uri="{FF2B5EF4-FFF2-40B4-BE49-F238E27FC236}">
                <a16:creationId xmlns:a16="http://schemas.microsoft.com/office/drawing/2014/main" id="{83112C19-7A1F-421A-AEC3-229AF9CABFFB}"/>
              </a:ext>
            </a:extLst>
          </p:cNvPr>
          <p:cNvCxnSpPr>
            <a:cxnSpLocks/>
            <a:stCxn id="24" idx="5"/>
            <a:endCxn id="6" idx="1"/>
          </p:cNvCxnSpPr>
          <p:nvPr/>
        </p:nvCxnSpPr>
        <p:spPr>
          <a:xfrm>
            <a:off x="5379718" y="2550218"/>
            <a:ext cx="251761" cy="25812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A02C2522-7998-47EA-ACD1-BEB48222BBBE}"/>
              </a:ext>
            </a:extLst>
          </p:cNvPr>
          <p:cNvCxnSpPr>
            <a:cxnSpLocks/>
            <a:stCxn id="6" idx="0"/>
            <a:endCxn id="25" idx="4"/>
          </p:cNvCxnSpPr>
          <p:nvPr/>
        </p:nvCxnSpPr>
        <p:spPr>
          <a:xfrm flipH="1" flipV="1">
            <a:off x="6099572" y="1773591"/>
            <a:ext cx="2717" cy="83973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74EE0A73-3BEB-4305-80D9-3DF4EA0D04AE}"/>
              </a:ext>
            </a:extLst>
          </p:cNvPr>
          <p:cNvCxnSpPr>
            <a:cxnSpLocks/>
            <a:stCxn id="6" idx="7"/>
            <a:endCxn id="36" idx="3"/>
          </p:cNvCxnSpPr>
          <p:nvPr/>
        </p:nvCxnSpPr>
        <p:spPr>
          <a:xfrm flipV="1">
            <a:off x="6573099" y="1767026"/>
            <a:ext cx="1514218" cy="104131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D28AB752-3AC2-4170-81C6-C6A35B14F989}"/>
              </a:ext>
            </a:extLst>
          </p:cNvPr>
          <p:cNvSpPr/>
          <p:nvPr/>
        </p:nvSpPr>
        <p:spPr>
          <a:xfrm>
            <a:off x="8026493" y="1412520"/>
            <a:ext cx="415330" cy="41533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37" name="Rectángulo 36">
            <a:extLst>
              <a:ext uri="{FF2B5EF4-FFF2-40B4-BE49-F238E27FC236}">
                <a16:creationId xmlns:a16="http://schemas.microsoft.com/office/drawing/2014/main" id="{207CBF93-6836-4E45-BECB-9A268BD456E1}"/>
              </a:ext>
            </a:extLst>
          </p:cNvPr>
          <p:cNvSpPr/>
          <p:nvPr/>
        </p:nvSpPr>
        <p:spPr>
          <a:xfrm rot="10800000" flipV="1">
            <a:off x="4483459" y="1825869"/>
            <a:ext cx="1146295" cy="707886"/>
          </a:xfrm>
          <a:prstGeom prst="rect">
            <a:avLst/>
          </a:prstGeom>
        </p:spPr>
        <p:txBody>
          <a:bodyPr wrap="square">
            <a:spAutoFit/>
          </a:bodyPr>
          <a:lstStyle/>
          <a:p>
            <a:pPr algn="ctr"/>
            <a:r>
              <a:rPr lang="es-CO" sz="4000">
                <a:solidFill>
                  <a:schemeClr val="bg1"/>
                </a:solidFill>
              </a:rPr>
              <a:t>49%</a:t>
            </a:r>
          </a:p>
        </p:txBody>
      </p:sp>
      <p:sp>
        <p:nvSpPr>
          <p:cNvPr id="38" name="CuadroTexto 37">
            <a:extLst>
              <a:ext uri="{FF2B5EF4-FFF2-40B4-BE49-F238E27FC236}">
                <a16:creationId xmlns:a16="http://schemas.microsoft.com/office/drawing/2014/main" id="{330AC82B-46A0-4C44-B0C6-07EE4669DF66}"/>
              </a:ext>
            </a:extLst>
          </p:cNvPr>
          <p:cNvSpPr txBox="1"/>
          <p:nvPr/>
        </p:nvSpPr>
        <p:spPr>
          <a:xfrm>
            <a:off x="4545244" y="2691332"/>
            <a:ext cx="946150" cy="461665"/>
          </a:xfrm>
          <a:prstGeom prst="rect">
            <a:avLst/>
          </a:prstGeom>
          <a:noFill/>
        </p:spPr>
        <p:txBody>
          <a:bodyPr wrap="square" rtlCol="0">
            <a:spAutoFit/>
          </a:bodyPr>
          <a:lstStyle/>
          <a:p>
            <a:pPr algn="ctr"/>
            <a:r>
              <a:rPr lang="es-CO" sz="2400" b="1">
                <a:solidFill>
                  <a:schemeClr val="bg1">
                    <a:lumMod val="75000"/>
                  </a:schemeClr>
                </a:solidFill>
              </a:rPr>
              <a:t>F_3</a:t>
            </a:r>
          </a:p>
        </p:txBody>
      </p:sp>
      <p:sp>
        <p:nvSpPr>
          <p:cNvPr id="39" name="Rectángulo 38">
            <a:extLst>
              <a:ext uri="{FF2B5EF4-FFF2-40B4-BE49-F238E27FC236}">
                <a16:creationId xmlns:a16="http://schemas.microsoft.com/office/drawing/2014/main" id="{4D6D027B-6018-4F85-9FF6-080291730373}"/>
              </a:ext>
            </a:extLst>
          </p:cNvPr>
          <p:cNvSpPr/>
          <p:nvPr/>
        </p:nvSpPr>
        <p:spPr>
          <a:xfrm rot="10800000" flipV="1">
            <a:off x="5798714" y="1330947"/>
            <a:ext cx="651488" cy="369332"/>
          </a:xfrm>
          <a:prstGeom prst="rect">
            <a:avLst/>
          </a:prstGeom>
        </p:spPr>
        <p:txBody>
          <a:bodyPr wrap="square">
            <a:spAutoFit/>
          </a:bodyPr>
          <a:lstStyle/>
          <a:p>
            <a:pPr algn="ctr"/>
            <a:r>
              <a:rPr lang="es-CO">
                <a:solidFill>
                  <a:schemeClr val="bg1"/>
                </a:solidFill>
              </a:rPr>
              <a:t>12%</a:t>
            </a:r>
          </a:p>
        </p:txBody>
      </p:sp>
      <p:sp>
        <p:nvSpPr>
          <p:cNvPr id="41" name="Rectángulo 40">
            <a:extLst>
              <a:ext uri="{FF2B5EF4-FFF2-40B4-BE49-F238E27FC236}">
                <a16:creationId xmlns:a16="http://schemas.microsoft.com/office/drawing/2014/main" id="{BB20A23E-9DC6-48EB-AC5B-C4D5ED52B2A7}"/>
              </a:ext>
            </a:extLst>
          </p:cNvPr>
          <p:cNvSpPr/>
          <p:nvPr/>
        </p:nvSpPr>
        <p:spPr>
          <a:xfrm rot="10800000" flipV="1">
            <a:off x="8048114" y="1487548"/>
            <a:ext cx="415331" cy="276999"/>
          </a:xfrm>
          <a:prstGeom prst="rect">
            <a:avLst/>
          </a:prstGeom>
        </p:spPr>
        <p:txBody>
          <a:bodyPr wrap="square">
            <a:spAutoFit/>
          </a:bodyPr>
          <a:lstStyle/>
          <a:p>
            <a:pPr algn="ctr"/>
            <a:r>
              <a:rPr lang="es-CO" sz="1200">
                <a:solidFill>
                  <a:schemeClr val="bg1"/>
                </a:solidFill>
              </a:rPr>
              <a:t>8%</a:t>
            </a:r>
          </a:p>
        </p:txBody>
      </p:sp>
      <p:sp>
        <p:nvSpPr>
          <p:cNvPr id="42" name="CuadroTexto 41">
            <a:extLst>
              <a:ext uri="{FF2B5EF4-FFF2-40B4-BE49-F238E27FC236}">
                <a16:creationId xmlns:a16="http://schemas.microsoft.com/office/drawing/2014/main" id="{9B9D1EA0-044C-4B40-A2DF-18D66AE6BFE8}"/>
              </a:ext>
            </a:extLst>
          </p:cNvPr>
          <p:cNvSpPr txBox="1"/>
          <p:nvPr/>
        </p:nvSpPr>
        <p:spPr>
          <a:xfrm>
            <a:off x="5977127" y="1723533"/>
            <a:ext cx="946150" cy="461665"/>
          </a:xfrm>
          <a:prstGeom prst="rect">
            <a:avLst/>
          </a:prstGeom>
          <a:noFill/>
        </p:spPr>
        <p:txBody>
          <a:bodyPr wrap="square" rtlCol="0">
            <a:spAutoFit/>
          </a:bodyPr>
          <a:lstStyle/>
          <a:p>
            <a:pPr algn="ctr"/>
            <a:r>
              <a:rPr lang="es-CO" sz="2400" b="1">
                <a:solidFill>
                  <a:schemeClr val="bg1">
                    <a:lumMod val="75000"/>
                  </a:schemeClr>
                </a:solidFill>
              </a:rPr>
              <a:t>F_2</a:t>
            </a:r>
          </a:p>
        </p:txBody>
      </p:sp>
      <p:sp>
        <p:nvSpPr>
          <p:cNvPr id="43" name="CuadroTexto 42">
            <a:extLst>
              <a:ext uri="{FF2B5EF4-FFF2-40B4-BE49-F238E27FC236}">
                <a16:creationId xmlns:a16="http://schemas.microsoft.com/office/drawing/2014/main" id="{FBC4AB70-489C-4690-875C-C8D1F38B45B5}"/>
              </a:ext>
            </a:extLst>
          </p:cNvPr>
          <p:cNvSpPr txBox="1"/>
          <p:nvPr/>
        </p:nvSpPr>
        <p:spPr>
          <a:xfrm>
            <a:off x="7782704" y="1780944"/>
            <a:ext cx="946150" cy="461665"/>
          </a:xfrm>
          <a:prstGeom prst="rect">
            <a:avLst/>
          </a:prstGeom>
          <a:noFill/>
        </p:spPr>
        <p:txBody>
          <a:bodyPr wrap="square" rtlCol="0">
            <a:spAutoFit/>
          </a:bodyPr>
          <a:lstStyle/>
          <a:p>
            <a:pPr algn="ctr"/>
            <a:r>
              <a:rPr lang="es-CO" sz="2400" b="1">
                <a:solidFill>
                  <a:schemeClr val="bg1">
                    <a:lumMod val="75000"/>
                  </a:schemeClr>
                </a:solidFill>
              </a:rPr>
              <a:t>F_1</a:t>
            </a:r>
          </a:p>
        </p:txBody>
      </p:sp>
      <p:sp>
        <p:nvSpPr>
          <p:cNvPr id="44" name="Elipse 43">
            <a:extLst>
              <a:ext uri="{FF2B5EF4-FFF2-40B4-BE49-F238E27FC236}">
                <a16:creationId xmlns:a16="http://schemas.microsoft.com/office/drawing/2014/main" id="{B011534A-851E-44F7-A3BD-21B57D30D2F5}"/>
              </a:ext>
            </a:extLst>
          </p:cNvPr>
          <p:cNvSpPr/>
          <p:nvPr/>
        </p:nvSpPr>
        <p:spPr>
          <a:xfrm>
            <a:off x="11444484" y="6166401"/>
            <a:ext cx="142350" cy="14235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45" name="Elipse 44">
            <a:extLst>
              <a:ext uri="{FF2B5EF4-FFF2-40B4-BE49-F238E27FC236}">
                <a16:creationId xmlns:a16="http://schemas.microsoft.com/office/drawing/2014/main" id="{9920DC66-1A38-4651-AC5C-378D1E40075E}"/>
              </a:ext>
            </a:extLst>
          </p:cNvPr>
          <p:cNvSpPr/>
          <p:nvPr/>
        </p:nvSpPr>
        <p:spPr>
          <a:xfrm>
            <a:off x="10297144" y="5164629"/>
            <a:ext cx="424960" cy="42496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46" name="Conector recto 45">
            <a:extLst>
              <a:ext uri="{FF2B5EF4-FFF2-40B4-BE49-F238E27FC236}">
                <a16:creationId xmlns:a16="http://schemas.microsoft.com/office/drawing/2014/main" id="{D56A4E66-647B-4F21-9796-DC1D51FDA84D}"/>
              </a:ext>
            </a:extLst>
          </p:cNvPr>
          <p:cNvCxnSpPr>
            <a:cxnSpLocks/>
            <a:stCxn id="8" idx="7"/>
          </p:cNvCxnSpPr>
          <p:nvPr/>
        </p:nvCxnSpPr>
        <p:spPr>
          <a:xfrm flipV="1">
            <a:off x="10252967" y="5385160"/>
            <a:ext cx="268983" cy="36450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FCE0D19E-1DAC-4667-BD3D-3222CFC29FD6}"/>
              </a:ext>
            </a:extLst>
          </p:cNvPr>
          <p:cNvCxnSpPr>
            <a:cxnSpLocks/>
            <a:stCxn id="8" idx="6"/>
          </p:cNvCxnSpPr>
          <p:nvPr/>
        </p:nvCxnSpPr>
        <p:spPr>
          <a:xfrm>
            <a:off x="10320045" y="5911607"/>
            <a:ext cx="1114718" cy="29998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Rectángulo 52">
            <a:extLst>
              <a:ext uri="{FF2B5EF4-FFF2-40B4-BE49-F238E27FC236}">
                <a16:creationId xmlns:a16="http://schemas.microsoft.com/office/drawing/2014/main" id="{1B864384-9D65-4B0B-97A9-1EFF2F210757}"/>
              </a:ext>
            </a:extLst>
          </p:cNvPr>
          <p:cNvSpPr/>
          <p:nvPr/>
        </p:nvSpPr>
        <p:spPr>
          <a:xfrm rot="10800000" flipV="1">
            <a:off x="10325462" y="5238609"/>
            <a:ext cx="415331" cy="276999"/>
          </a:xfrm>
          <a:prstGeom prst="rect">
            <a:avLst/>
          </a:prstGeom>
        </p:spPr>
        <p:txBody>
          <a:bodyPr wrap="square">
            <a:spAutoFit/>
          </a:bodyPr>
          <a:lstStyle/>
          <a:p>
            <a:pPr algn="ctr"/>
            <a:r>
              <a:rPr lang="es-CO" sz="1200">
                <a:solidFill>
                  <a:schemeClr val="bg1"/>
                </a:solidFill>
              </a:rPr>
              <a:t>8%</a:t>
            </a:r>
          </a:p>
        </p:txBody>
      </p:sp>
      <p:sp>
        <p:nvSpPr>
          <p:cNvPr id="54" name="CuadroTexto 53">
            <a:extLst>
              <a:ext uri="{FF2B5EF4-FFF2-40B4-BE49-F238E27FC236}">
                <a16:creationId xmlns:a16="http://schemas.microsoft.com/office/drawing/2014/main" id="{E7C4AEE6-D26B-40B9-92D1-A08B52BBE47F}"/>
              </a:ext>
            </a:extLst>
          </p:cNvPr>
          <p:cNvSpPr txBox="1"/>
          <p:nvPr/>
        </p:nvSpPr>
        <p:spPr>
          <a:xfrm>
            <a:off x="10164995" y="5524171"/>
            <a:ext cx="1337964" cy="461665"/>
          </a:xfrm>
          <a:prstGeom prst="rect">
            <a:avLst/>
          </a:prstGeom>
          <a:noFill/>
        </p:spPr>
        <p:txBody>
          <a:bodyPr wrap="square" rtlCol="0">
            <a:spAutoFit/>
          </a:bodyPr>
          <a:lstStyle/>
          <a:p>
            <a:pPr algn="ctr"/>
            <a:r>
              <a:rPr lang="es-CO" sz="2400" b="1">
                <a:solidFill>
                  <a:schemeClr val="bg1">
                    <a:lumMod val="75000"/>
                  </a:schemeClr>
                </a:solidFill>
              </a:rPr>
              <a:t>HO_1</a:t>
            </a:r>
          </a:p>
        </p:txBody>
      </p:sp>
      <p:sp>
        <p:nvSpPr>
          <p:cNvPr id="55" name="CuadroTexto 54">
            <a:extLst>
              <a:ext uri="{FF2B5EF4-FFF2-40B4-BE49-F238E27FC236}">
                <a16:creationId xmlns:a16="http://schemas.microsoft.com/office/drawing/2014/main" id="{354F0AFC-C623-470B-858E-4B4716E517E2}"/>
              </a:ext>
            </a:extLst>
          </p:cNvPr>
          <p:cNvSpPr txBox="1"/>
          <p:nvPr/>
        </p:nvSpPr>
        <p:spPr>
          <a:xfrm>
            <a:off x="10917852" y="6282454"/>
            <a:ext cx="1337964" cy="461665"/>
          </a:xfrm>
          <a:prstGeom prst="rect">
            <a:avLst/>
          </a:prstGeom>
          <a:noFill/>
        </p:spPr>
        <p:txBody>
          <a:bodyPr wrap="square" rtlCol="0">
            <a:spAutoFit/>
          </a:bodyPr>
          <a:lstStyle/>
          <a:p>
            <a:pPr algn="ctr"/>
            <a:r>
              <a:rPr lang="es-CO" sz="2400" b="1">
                <a:solidFill>
                  <a:schemeClr val="bg1">
                    <a:lumMod val="75000"/>
                  </a:schemeClr>
                </a:solidFill>
              </a:rPr>
              <a:t>HO_2</a:t>
            </a:r>
          </a:p>
        </p:txBody>
      </p:sp>
      <p:sp>
        <p:nvSpPr>
          <p:cNvPr id="56" name="Elipse 55">
            <a:extLst>
              <a:ext uri="{FF2B5EF4-FFF2-40B4-BE49-F238E27FC236}">
                <a16:creationId xmlns:a16="http://schemas.microsoft.com/office/drawing/2014/main" id="{DDE8B376-88CB-4FD6-A5B9-ABB1420A27D9}"/>
              </a:ext>
            </a:extLst>
          </p:cNvPr>
          <p:cNvSpPr/>
          <p:nvPr/>
        </p:nvSpPr>
        <p:spPr>
          <a:xfrm>
            <a:off x="1925895" y="4681617"/>
            <a:ext cx="643930" cy="643930"/>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sp>
        <p:nvSpPr>
          <p:cNvPr id="57" name="Elipse 56">
            <a:extLst>
              <a:ext uri="{FF2B5EF4-FFF2-40B4-BE49-F238E27FC236}">
                <a16:creationId xmlns:a16="http://schemas.microsoft.com/office/drawing/2014/main" id="{C8A5A87B-5320-419C-8D04-B19444DCE742}"/>
              </a:ext>
            </a:extLst>
          </p:cNvPr>
          <p:cNvSpPr/>
          <p:nvPr/>
        </p:nvSpPr>
        <p:spPr>
          <a:xfrm>
            <a:off x="1363804" y="6076503"/>
            <a:ext cx="328244" cy="328244"/>
          </a:xfrm>
          <a:prstGeom prst="ellips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s-CO"/>
          </a:p>
        </p:txBody>
      </p:sp>
      <p:cxnSp>
        <p:nvCxnSpPr>
          <p:cNvPr id="58" name="Conector recto 57">
            <a:extLst>
              <a:ext uri="{FF2B5EF4-FFF2-40B4-BE49-F238E27FC236}">
                <a16:creationId xmlns:a16="http://schemas.microsoft.com/office/drawing/2014/main" id="{163A803F-8139-45EB-96E0-B5E2DEDE175D}"/>
              </a:ext>
            </a:extLst>
          </p:cNvPr>
          <p:cNvCxnSpPr>
            <a:cxnSpLocks/>
            <a:endCxn id="7" idx="1"/>
          </p:cNvCxnSpPr>
          <p:nvPr/>
        </p:nvCxnSpPr>
        <p:spPr>
          <a:xfrm>
            <a:off x="2379325" y="5089337"/>
            <a:ext cx="258132" cy="26551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ángulo 60">
            <a:extLst>
              <a:ext uri="{FF2B5EF4-FFF2-40B4-BE49-F238E27FC236}">
                <a16:creationId xmlns:a16="http://schemas.microsoft.com/office/drawing/2014/main" id="{4DF95887-1B83-441B-9881-ADFD9A704103}"/>
              </a:ext>
            </a:extLst>
          </p:cNvPr>
          <p:cNvSpPr/>
          <p:nvPr/>
        </p:nvSpPr>
        <p:spPr>
          <a:xfrm rot="10800000" flipV="1">
            <a:off x="1943073" y="4803527"/>
            <a:ext cx="643930" cy="400110"/>
          </a:xfrm>
          <a:prstGeom prst="rect">
            <a:avLst/>
          </a:prstGeom>
        </p:spPr>
        <p:txBody>
          <a:bodyPr wrap="square">
            <a:spAutoFit/>
          </a:bodyPr>
          <a:lstStyle/>
          <a:p>
            <a:pPr algn="ctr"/>
            <a:r>
              <a:rPr lang="es-CO" sz="2000">
                <a:solidFill>
                  <a:schemeClr val="bg1"/>
                </a:solidFill>
              </a:rPr>
              <a:t>18%</a:t>
            </a:r>
          </a:p>
        </p:txBody>
      </p:sp>
      <p:cxnSp>
        <p:nvCxnSpPr>
          <p:cNvPr id="62" name="Conector recto 61">
            <a:extLst>
              <a:ext uri="{FF2B5EF4-FFF2-40B4-BE49-F238E27FC236}">
                <a16:creationId xmlns:a16="http://schemas.microsoft.com/office/drawing/2014/main" id="{841F6C51-D26F-4E04-9D94-487C30802AEB}"/>
              </a:ext>
            </a:extLst>
          </p:cNvPr>
          <p:cNvCxnSpPr>
            <a:cxnSpLocks/>
            <a:stCxn id="57" idx="7"/>
          </p:cNvCxnSpPr>
          <p:nvPr/>
        </p:nvCxnSpPr>
        <p:spPr>
          <a:xfrm flipV="1">
            <a:off x="1643978" y="5734089"/>
            <a:ext cx="915954" cy="39048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Rectángulo 64">
            <a:extLst>
              <a:ext uri="{FF2B5EF4-FFF2-40B4-BE49-F238E27FC236}">
                <a16:creationId xmlns:a16="http://schemas.microsoft.com/office/drawing/2014/main" id="{8D0F2F2C-A6F3-448E-ACF0-479191ACEC89}"/>
              </a:ext>
            </a:extLst>
          </p:cNvPr>
          <p:cNvSpPr/>
          <p:nvPr/>
        </p:nvSpPr>
        <p:spPr>
          <a:xfrm rot="10800000" flipV="1">
            <a:off x="1211126" y="6106771"/>
            <a:ext cx="643930" cy="261610"/>
          </a:xfrm>
          <a:prstGeom prst="rect">
            <a:avLst/>
          </a:prstGeom>
        </p:spPr>
        <p:txBody>
          <a:bodyPr wrap="square">
            <a:spAutoFit/>
          </a:bodyPr>
          <a:lstStyle/>
          <a:p>
            <a:pPr algn="ctr"/>
            <a:r>
              <a:rPr lang="es-CO" sz="1100">
                <a:solidFill>
                  <a:schemeClr val="bg1"/>
                </a:solidFill>
              </a:rPr>
              <a:t>4%</a:t>
            </a:r>
          </a:p>
        </p:txBody>
      </p:sp>
      <p:sp>
        <p:nvSpPr>
          <p:cNvPr id="66" name="CuadroTexto 65">
            <a:extLst>
              <a:ext uri="{FF2B5EF4-FFF2-40B4-BE49-F238E27FC236}">
                <a16:creationId xmlns:a16="http://schemas.microsoft.com/office/drawing/2014/main" id="{7AB58883-761A-4E2F-BD32-281C5F4C7F5E}"/>
              </a:ext>
            </a:extLst>
          </p:cNvPr>
          <p:cNvSpPr txBox="1"/>
          <p:nvPr/>
        </p:nvSpPr>
        <p:spPr>
          <a:xfrm>
            <a:off x="1446938" y="5274380"/>
            <a:ext cx="1337964" cy="461665"/>
          </a:xfrm>
          <a:prstGeom prst="rect">
            <a:avLst/>
          </a:prstGeom>
          <a:noFill/>
        </p:spPr>
        <p:txBody>
          <a:bodyPr wrap="square" rtlCol="0">
            <a:spAutoFit/>
          </a:bodyPr>
          <a:lstStyle/>
          <a:p>
            <a:pPr algn="ctr"/>
            <a:r>
              <a:rPr lang="es-CO" sz="2400" b="1">
                <a:solidFill>
                  <a:schemeClr val="bg1">
                    <a:lumMod val="75000"/>
                  </a:schemeClr>
                </a:solidFill>
              </a:rPr>
              <a:t>HH_1</a:t>
            </a:r>
          </a:p>
        </p:txBody>
      </p:sp>
      <p:sp>
        <p:nvSpPr>
          <p:cNvPr id="67" name="CuadroTexto 66">
            <a:extLst>
              <a:ext uri="{FF2B5EF4-FFF2-40B4-BE49-F238E27FC236}">
                <a16:creationId xmlns:a16="http://schemas.microsoft.com/office/drawing/2014/main" id="{3741115F-5A59-4556-9238-102E081920F9}"/>
              </a:ext>
            </a:extLst>
          </p:cNvPr>
          <p:cNvSpPr txBox="1"/>
          <p:nvPr/>
        </p:nvSpPr>
        <p:spPr>
          <a:xfrm>
            <a:off x="858944" y="6368381"/>
            <a:ext cx="1337964" cy="461665"/>
          </a:xfrm>
          <a:prstGeom prst="rect">
            <a:avLst/>
          </a:prstGeom>
          <a:noFill/>
        </p:spPr>
        <p:txBody>
          <a:bodyPr wrap="square" rtlCol="0">
            <a:spAutoFit/>
          </a:bodyPr>
          <a:lstStyle/>
          <a:p>
            <a:pPr algn="ctr"/>
            <a:r>
              <a:rPr lang="es-CO" sz="2400" b="1">
                <a:solidFill>
                  <a:schemeClr val="bg1">
                    <a:lumMod val="75000"/>
                  </a:schemeClr>
                </a:solidFill>
              </a:rPr>
              <a:t>HH_2</a:t>
            </a:r>
          </a:p>
        </p:txBody>
      </p:sp>
    </p:spTree>
    <p:extLst>
      <p:ext uri="{BB962C8B-B14F-4D97-AF65-F5344CB8AC3E}">
        <p14:creationId xmlns:p14="http://schemas.microsoft.com/office/powerpoint/2010/main" val="232583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300" b="1">
                <a:solidFill>
                  <a:schemeClr val="bg1"/>
                </a:solidFill>
              </a:rPr>
              <a:t>Variables temporales asociadas a la demanda</a:t>
            </a:r>
            <a:endParaRPr lang="es-CO" sz="5300"/>
          </a:p>
        </p:txBody>
      </p:sp>
      <p:cxnSp>
        <p:nvCxnSpPr>
          <p:cNvPr id="13" name="Conector recto 12">
            <a:extLst>
              <a:ext uri="{FF2B5EF4-FFF2-40B4-BE49-F238E27FC236}">
                <a16:creationId xmlns:a16="http://schemas.microsoft.com/office/drawing/2014/main" id="{8C9BDF07-C650-429A-BD9C-4D23F9A02058}"/>
              </a:ext>
            </a:extLst>
          </p:cNvPr>
          <p:cNvCxnSpPr>
            <a:cxnSpLocks/>
          </p:cNvCxnSpPr>
          <p:nvPr/>
        </p:nvCxnSpPr>
        <p:spPr>
          <a:xfrm>
            <a:off x="6976907" y="4786560"/>
            <a:ext cx="1258147" cy="45787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E3B9D689-1069-41C3-8D1F-8FF808508AF7}"/>
              </a:ext>
            </a:extLst>
          </p:cNvPr>
          <p:cNvSpPr txBox="1"/>
          <p:nvPr/>
        </p:nvSpPr>
        <p:spPr>
          <a:xfrm>
            <a:off x="8280051" y="5055950"/>
            <a:ext cx="1892300" cy="523220"/>
          </a:xfrm>
          <a:prstGeom prst="rect">
            <a:avLst/>
          </a:prstGeom>
          <a:noFill/>
        </p:spPr>
        <p:txBody>
          <a:bodyPr wrap="square" rtlCol="0">
            <a:spAutoFit/>
          </a:bodyPr>
          <a:lstStyle/>
          <a:p>
            <a:pPr algn="ctr"/>
            <a:r>
              <a:rPr lang="es-CO" sz="2800" b="1">
                <a:solidFill>
                  <a:schemeClr val="bg1">
                    <a:lumMod val="50000"/>
                  </a:schemeClr>
                </a:solidFill>
              </a:rPr>
              <a:t>SNAP Day</a:t>
            </a:r>
          </a:p>
        </p:txBody>
      </p:sp>
      <p:sp>
        <p:nvSpPr>
          <p:cNvPr id="22" name="CuadroTexto 21">
            <a:extLst>
              <a:ext uri="{FF2B5EF4-FFF2-40B4-BE49-F238E27FC236}">
                <a16:creationId xmlns:a16="http://schemas.microsoft.com/office/drawing/2014/main" id="{1B5C18F0-4A57-4BB6-BD5F-A04D5E869B3E}"/>
              </a:ext>
            </a:extLst>
          </p:cNvPr>
          <p:cNvSpPr txBox="1"/>
          <p:nvPr/>
        </p:nvSpPr>
        <p:spPr>
          <a:xfrm>
            <a:off x="5398493" y="2232797"/>
            <a:ext cx="1341707" cy="523220"/>
          </a:xfrm>
          <a:prstGeom prst="rect">
            <a:avLst/>
          </a:prstGeom>
          <a:noFill/>
        </p:spPr>
        <p:txBody>
          <a:bodyPr wrap="square" rtlCol="0">
            <a:spAutoFit/>
          </a:bodyPr>
          <a:lstStyle/>
          <a:p>
            <a:pPr algn="ctr"/>
            <a:r>
              <a:rPr lang="es-CO" sz="2800" b="1">
                <a:solidFill>
                  <a:schemeClr val="bg1">
                    <a:lumMod val="50000"/>
                  </a:schemeClr>
                </a:solidFill>
              </a:rPr>
              <a:t>Eventos</a:t>
            </a:r>
          </a:p>
        </p:txBody>
      </p:sp>
      <p:sp>
        <p:nvSpPr>
          <p:cNvPr id="23" name="CuadroTexto 22">
            <a:extLst>
              <a:ext uri="{FF2B5EF4-FFF2-40B4-BE49-F238E27FC236}">
                <a16:creationId xmlns:a16="http://schemas.microsoft.com/office/drawing/2014/main" id="{2D462FA2-F968-4A93-A4F8-C7382E7C611C}"/>
              </a:ext>
            </a:extLst>
          </p:cNvPr>
          <p:cNvSpPr txBox="1"/>
          <p:nvPr/>
        </p:nvSpPr>
        <p:spPr>
          <a:xfrm>
            <a:off x="2076697" y="4998990"/>
            <a:ext cx="1993557" cy="707886"/>
          </a:xfrm>
          <a:prstGeom prst="rect">
            <a:avLst/>
          </a:prstGeom>
          <a:noFill/>
        </p:spPr>
        <p:txBody>
          <a:bodyPr wrap="square" rtlCol="0">
            <a:spAutoFit/>
          </a:bodyPr>
          <a:lstStyle/>
          <a:p>
            <a:pPr algn="ctr"/>
            <a:r>
              <a:rPr lang="es-CO" sz="2800" b="1">
                <a:solidFill>
                  <a:schemeClr val="bg1">
                    <a:lumMod val="50000"/>
                  </a:schemeClr>
                </a:solidFill>
              </a:rPr>
              <a:t>Var. Precio</a:t>
            </a:r>
          </a:p>
          <a:p>
            <a:pPr algn="ctr"/>
            <a:r>
              <a:rPr lang="es-CO" sz="1200" b="1">
                <a:solidFill>
                  <a:schemeClr val="bg1">
                    <a:lumMod val="50000"/>
                  </a:schemeClr>
                </a:solidFill>
              </a:rPr>
              <a:t>(Promedio semanal)</a:t>
            </a:r>
          </a:p>
        </p:txBody>
      </p:sp>
      <p:sp>
        <p:nvSpPr>
          <p:cNvPr id="55" name="CuadroTexto 54">
            <a:extLst>
              <a:ext uri="{FF2B5EF4-FFF2-40B4-BE49-F238E27FC236}">
                <a16:creationId xmlns:a16="http://schemas.microsoft.com/office/drawing/2014/main" id="{354F0AFC-C623-470B-858E-4B4716E517E2}"/>
              </a:ext>
            </a:extLst>
          </p:cNvPr>
          <p:cNvSpPr txBox="1"/>
          <p:nvPr/>
        </p:nvSpPr>
        <p:spPr>
          <a:xfrm>
            <a:off x="4370862" y="1371518"/>
            <a:ext cx="1535166" cy="523220"/>
          </a:xfrm>
          <a:prstGeom prst="rect">
            <a:avLst/>
          </a:prstGeom>
          <a:noFill/>
        </p:spPr>
        <p:txBody>
          <a:bodyPr wrap="square" rtlCol="0">
            <a:spAutoFit/>
          </a:bodyPr>
          <a:lstStyle/>
          <a:p>
            <a:pPr algn="ctr"/>
            <a:r>
              <a:rPr lang="es-CO" sz="2800" b="1">
                <a:solidFill>
                  <a:schemeClr val="bg1">
                    <a:lumMod val="75000"/>
                  </a:schemeClr>
                </a:solidFill>
              </a:rPr>
              <a:t>Nacional</a:t>
            </a:r>
          </a:p>
        </p:txBody>
      </p:sp>
      <p:sp>
        <p:nvSpPr>
          <p:cNvPr id="48" name="CuadroTexto 47">
            <a:extLst>
              <a:ext uri="{FF2B5EF4-FFF2-40B4-BE49-F238E27FC236}">
                <a16:creationId xmlns:a16="http://schemas.microsoft.com/office/drawing/2014/main" id="{5FBA5173-9E28-4D13-BD42-764EE82B4755}"/>
              </a:ext>
            </a:extLst>
          </p:cNvPr>
          <p:cNvSpPr txBox="1"/>
          <p:nvPr/>
        </p:nvSpPr>
        <p:spPr>
          <a:xfrm>
            <a:off x="2966106" y="2042143"/>
            <a:ext cx="1535166" cy="523220"/>
          </a:xfrm>
          <a:prstGeom prst="rect">
            <a:avLst/>
          </a:prstGeom>
          <a:noFill/>
        </p:spPr>
        <p:txBody>
          <a:bodyPr wrap="square" rtlCol="0">
            <a:spAutoFit/>
          </a:bodyPr>
          <a:lstStyle/>
          <a:p>
            <a:pPr algn="ctr"/>
            <a:r>
              <a:rPr lang="es-CO" sz="2800" b="1">
                <a:solidFill>
                  <a:schemeClr val="bg1">
                    <a:lumMod val="75000"/>
                  </a:schemeClr>
                </a:solidFill>
              </a:rPr>
              <a:t>Cultural</a:t>
            </a:r>
          </a:p>
        </p:txBody>
      </p:sp>
      <p:sp>
        <p:nvSpPr>
          <p:cNvPr id="50" name="CuadroTexto 49">
            <a:extLst>
              <a:ext uri="{FF2B5EF4-FFF2-40B4-BE49-F238E27FC236}">
                <a16:creationId xmlns:a16="http://schemas.microsoft.com/office/drawing/2014/main" id="{A004DF21-F012-4369-BC89-6B87EA750F0B}"/>
              </a:ext>
            </a:extLst>
          </p:cNvPr>
          <p:cNvSpPr txBox="1"/>
          <p:nvPr/>
        </p:nvSpPr>
        <p:spPr>
          <a:xfrm>
            <a:off x="6254321" y="1371518"/>
            <a:ext cx="1535166" cy="523220"/>
          </a:xfrm>
          <a:prstGeom prst="rect">
            <a:avLst/>
          </a:prstGeom>
          <a:noFill/>
        </p:spPr>
        <p:txBody>
          <a:bodyPr wrap="square" rtlCol="0">
            <a:spAutoFit/>
          </a:bodyPr>
          <a:lstStyle/>
          <a:p>
            <a:pPr algn="ctr"/>
            <a:r>
              <a:rPr lang="es-CO" sz="2800" b="1">
                <a:solidFill>
                  <a:schemeClr val="bg1">
                    <a:lumMod val="75000"/>
                  </a:schemeClr>
                </a:solidFill>
              </a:rPr>
              <a:t>Religioso</a:t>
            </a:r>
          </a:p>
        </p:txBody>
      </p:sp>
      <p:sp>
        <p:nvSpPr>
          <p:cNvPr id="51" name="CuadroTexto 50">
            <a:extLst>
              <a:ext uri="{FF2B5EF4-FFF2-40B4-BE49-F238E27FC236}">
                <a16:creationId xmlns:a16="http://schemas.microsoft.com/office/drawing/2014/main" id="{9DC1974D-81C3-4E5E-8343-6689CC031BD2}"/>
              </a:ext>
            </a:extLst>
          </p:cNvPr>
          <p:cNvSpPr txBox="1"/>
          <p:nvPr/>
        </p:nvSpPr>
        <p:spPr>
          <a:xfrm>
            <a:off x="7616511" y="2042143"/>
            <a:ext cx="1711287" cy="523220"/>
          </a:xfrm>
          <a:prstGeom prst="rect">
            <a:avLst/>
          </a:prstGeom>
          <a:noFill/>
        </p:spPr>
        <p:txBody>
          <a:bodyPr wrap="square" rtlCol="0">
            <a:spAutoFit/>
          </a:bodyPr>
          <a:lstStyle/>
          <a:p>
            <a:pPr algn="ctr"/>
            <a:r>
              <a:rPr lang="es-CO" sz="2800" b="1">
                <a:solidFill>
                  <a:schemeClr val="bg1">
                    <a:lumMod val="75000"/>
                  </a:schemeClr>
                </a:solidFill>
              </a:rPr>
              <a:t>Deportivo</a:t>
            </a:r>
          </a:p>
        </p:txBody>
      </p:sp>
      <p:cxnSp>
        <p:nvCxnSpPr>
          <p:cNvPr id="52" name="Conector recto 51">
            <a:extLst>
              <a:ext uri="{FF2B5EF4-FFF2-40B4-BE49-F238E27FC236}">
                <a16:creationId xmlns:a16="http://schemas.microsoft.com/office/drawing/2014/main" id="{93BE83D8-F5A8-417C-8F92-D0C5246F272D}"/>
              </a:ext>
            </a:extLst>
          </p:cNvPr>
          <p:cNvCxnSpPr>
            <a:cxnSpLocks/>
            <a:stCxn id="22" idx="1"/>
            <a:endCxn id="48" idx="3"/>
          </p:cNvCxnSpPr>
          <p:nvPr/>
        </p:nvCxnSpPr>
        <p:spPr>
          <a:xfrm flipH="1" flipV="1">
            <a:off x="4501272" y="2303753"/>
            <a:ext cx="897221" cy="1906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901ECFF9-02C3-47EF-A25D-1C5207574B17}"/>
              </a:ext>
            </a:extLst>
          </p:cNvPr>
          <p:cNvCxnSpPr>
            <a:cxnSpLocks/>
            <a:stCxn id="51" idx="1"/>
            <a:endCxn id="22" idx="3"/>
          </p:cNvCxnSpPr>
          <p:nvPr/>
        </p:nvCxnSpPr>
        <p:spPr>
          <a:xfrm flipH="1">
            <a:off x="6740200" y="2303753"/>
            <a:ext cx="876311" cy="1906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3FEC54A3-E5B6-47F4-8767-FD356E55CA8A}"/>
              </a:ext>
            </a:extLst>
          </p:cNvPr>
          <p:cNvCxnSpPr>
            <a:cxnSpLocks/>
          </p:cNvCxnSpPr>
          <p:nvPr/>
        </p:nvCxnSpPr>
        <p:spPr>
          <a:xfrm flipV="1">
            <a:off x="6598367" y="1946127"/>
            <a:ext cx="97708" cy="210549"/>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F6750156-DE5C-4061-9188-5AF4B9CDF66B}"/>
              </a:ext>
            </a:extLst>
          </p:cNvPr>
          <p:cNvCxnSpPr>
            <a:cxnSpLocks/>
          </p:cNvCxnSpPr>
          <p:nvPr/>
        </p:nvCxnSpPr>
        <p:spPr>
          <a:xfrm flipH="1" flipV="1">
            <a:off x="5445063" y="1946127"/>
            <a:ext cx="118254" cy="212054"/>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0" name="CuadroTexto 69">
            <a:extLst>
              <a:ext uri="{FF2B5EF4-FFF2-40B4-BE49-F238E27FC236}">
                <a16:creationId xmlns:a16="http://schemas.microsoft.com/office/drawing/2014/main" id="{5B901E80-DD66-4994-88FB-CA34D612A732}"/>
              </a:ext>
            </a:extLst>
          </p:cNvPr>
          <p:cNvSpPr txBox="1"/>
          <p:nvPr/>
        </p:nvSpPr>
        <p:spPr>
          <a:xfrm>
            <a:off x="10273949" y="4462745"/>
            <a:ext cx="1711287" cy="523220"/>
          </a:xfrm>
          <a:prstGeom prst="rect">
            <a:avLst/>
          </a:prstGeom>
          <a:noFill/>
        </p:spPr>
        <p:txBody>
          <a:bodyPr wrap="square" rtlCol="0">
            <a:spAutoFit/>
          </a:bodyPr>
          <a:lstStyle/>
          <a:p>
            <a:pPr algn="ctr"/>
            <a:r>
              <a:rPr lang="es-CO" sz="2800" b="1">
                <a:solidFill>
                  <a:schemeClr val="bg1">
                    <a:lumMod val="75000"/>
                  </a:schemeClr>
                </a:solidFill>
              </a:rPr>
              <a:t>California</a:t>
            </a:r>
          </a:p>
        </p:txBody>
      </p:sp>
      <p:sp>
        <p:nvSpPr>
          <p:cNvPr id="71" name="CuadroTexto 70">
            <a:extLst>
              <a:ext uri="{FF2B5EF4-FFF2-40B4-BE49-F238E27FC236}">
                <a16:creationId xmlns:a16="http://schemas.microsoft.com/office/drawing/2014/main" id="{0D4DB503-DBB0-442A-9CE6-C941F4551703}"/>
              </a:ext>
            </a:extLst>
          </p:cNvPr>
          <p:cNvSpPr txBox="1"/>
          <p:nvPr/>
        </p:nvSpPr>
        <p:spPr>
          <a:xfrm>
            <a:off x="10172351" y="5099207"/>
            <a:ext cx="1237271" cy="523220"/>
          </a:xfrm>
          <a:prstGeom prst="rect">
            <a:avLst/>
          </a:prstGeom>
          <a:noFill/>
        </p:spPr>
        <p:txBody>
          <a:bodyPr wrap="square" rtlCol="0">
            <a:spAutoFit/>
          </a:bodyPr>
          <a:lstStyle/>
          <a:p>
            <a:pPr algn="ctr"/>
            <a:r>
              <a:rPr lang="es-CO" sz="2800" b="1">
                <a:solidFill>
                  <a:schemeClr val="bg1">
                    <a:lumMod val="75000"/>
                  </a:schemeClr>
                </a:solidFill>
              </a:rPr>
              <a:t>Texas</a:t>
            </a:r>
          </a:p>
        </p:txBody>
      </p:sp>
      <p:sp>
        <p:nvSpPr>
          <p:cNvPr id="72" name="CuadroTexto 71">
            <a:extLst>
              <a:ext uri="{FF2B5EF4-FFF2-40B4-BE49-F238E27FC236}">
                <a16:creationId xmlns:a16="http://schemas.microsoft.com/office/drawing/2014/main" id="{0A3580D1-FDBC-4005-9139-85E88BE31952}"/>
              </a:ext>
            </a:extLst>
          </p:cNvPr>
          <p:cNvSpPr txBox="1"/>
          <p:nvPr/>
        </p:nvSpPr>
        <p:spPr>
          <a:xfrm>
            <a:off x="10324745" y="5813656"/>
            <a:ext cx="1711287" cy="523220"/>
          </a:xfrm>
          <a:prstGeom prst="rect">
            <a:avLst/>
          </a:prstGeom>
          <a:noFill/>
        </p:spPr>
        <p:txBody>
          <a:bodyPr wrap="square" rtlCol="0">
            <a:spAutoFit/>
          </a:bodyPr>
          <a:lstStyle/>
          <a:p>
            <a:pPr algn="ctr"/>
            <a:r>
              <a:rPr lang="es-CO" sz="2800" b="1">
                <a:solidFill>
                  <a:schemeClr val="bg1">
                    <a:lumMod val="75000"/>
                  </a:schemeClr>
                </a:solidFill>
              </a:rPr>
              <a:t>Wisconsin</a:t>
            </a:r>
          </a:p>
        </p:txBody>
      </p:sp>
      <p:cxnSp>
        <p:nvCxnSpPr>
          <p:cNvPr id="73" name="Conector recto 72">
            <a:extLst>
              <a:ext uri="{FF2B5EF4-FFF2-40B4-BE49-F238E27FC236}">
                <a16:creationId xmlns:a16="http://schemas.microsoft.com/office/drawing/2014/main" id="{98CC0C46-65CE-4F2F-9B2E-B8F600C1C4EF}"/>
              </a:ext>
            </a:extLst>
          </p:cNvPr>
          <p:cNvCxnSpPr>
            <a:cxnSpLocks/>
          </p:cNvCxnSpPr>
          <p:nvPr/>
        </p:nvCxnSpPr>
        <p:spPr>
          <a:xfrm flipH="1">
            <a:off x="10057727" y="4852137"/>
            <a:ext cx="229248" cy="3079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Conector recto 73">
            <a:extLst>
              <a:ext uri="{FF2B5EF4-FFF2-40B4-BE49-F238E27FC236}">
                <a16:creationId xmlns:a16="http://schemas.microsoft.com/office/drawing/2014/main" id="{6E2383D4-AFD0-47C6-AF0D-59A41ACFAE9F}"/>
              </a:ext>
            </a:extLst>
          </p:cNvPr>
          <p:cNvCxnSpPr>
            <a:cxnSpLocks/>
          </p:cNvCxnSpPr>
          <p:nvPr/>
        </p:nvCxnSpPr>
        <p:spPr>
          <a:xfrm flipH="1" flipV="1">
            <a:off x="10082357" y="5549516"/>
            <a:ext cx="229248" cy="307987"/>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Conector recto 75">
            <a:extLst>
              <a:ext uri="{FF2B5EF4-FFF2-40B4-BE49-F238E27FC236}">
                <a16:creationId xmlns:a16="http://schemas.microsoft.com/office/drawing/2014/main" id="{1B40CB4E-E660-40B7-8811-B04ABFDA5EE2}"/>
              </a:ext>
            </a:extLst>
          </p:cNvPr>
          <p:cNvCxnSpPr>
            <a:cxnSpLocks/>
          </p:cNvCxnSpPr>
          <p:nvPr/>
        </p:nvCxnSpPr>
        <p:spPr>
          <a:xfrm flipH="1">
            <a:off x="10058470" y="5369766"/>
            <a:ext cx="229249" cy="352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91725D95-585C-4070-8A65-5EC93B74C389}"/>
              </a:ext>
            </a:extLst>
          </p:cNvPr>
          <p:cNvSpPr txBox="1"/>
          <p:nvPr/>
        </p:nvSpPr>
        <p:spPr>
          <a:xfrm>
            <a:off x="247937" y="4522335"/>
            <a:ext cx="1711287" cy="523220"/>
          </a:xfrm>
          <a:prstGeom prst="rect">
            <a:avLst/>
          </a:prstGeom>
          <a:noFill/>
        </p:spPr>
        <p:txBody>
          <a:bodyPr wrap="square" rtlCol="0">
            <a:spAutoFit/>
          </a:bodyPr>
          <a:lstStyle/>
          <a:p>
            <a:pPr algn="ctr"/>
            <a:r>
              <a:rPr lang="es-CO" sz="2800" b="1">
                <a:solidFill>
                  <a:schemeClr val="bg1">
                    <a:lumMod val="75000"/>
                  </a:schemeClr>
                </a:solidFill>
              </a:rPr>
              <a:t>Ref_1</a:t>
            </a:r>
          </a:p>
        </p:txBody>
      </p:sp>
      <p:cxnSp>
        <p:nvCxnSpPr>
          <p:cNvPr id="81" name="Conector recto 80">
            <a:extLst>
              <a:ext uri="{FF2B5EF4-FFF2-40B4-BE49-F238E27FC236}">
                <a16:creationId xmlns:a16="http://schemas.microsoft.com/office/drawing/2014/main" id="{2BA21B1E-CC95-4554-8128-BBC766A8B3AC}"/>
              </a:ext>
            </a:extLst>
          </p:cNvPr>
          <p:cNvCxnSpPr>
            <a:cxnSpLocks/>
            <a:endCxn id="23" idx="1"/>
          </p:cNvCxnSpPr>
          <p:nvPr/>
        </p:nvCxnSpPr>
        <p:spPr>
          <a:xfrm>
            <a:off x="1784253" y="5057147"/>
            <a:ext cx="292444" cy="295786"/>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80BF7A7A-7A37-41A7-90BD-1F770D1C10B3}"/>
              </a:ext>
            </a:extLst>
          </p:cNvPr>
          <p:cNvCxnSpPr>
            <a:cxnSpLocks/>
          </p:cNvCxnSpPr>
          <p:nvPr/>
        </p:nvCxnSpPr>
        <p:spPr>
          <a:xfrm flipH="1">
            <a:off x="1784251" y="5356361"/>
            <a:ext cx="292445" cy="242988"/>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 name="CuadroTexto 91">
            <a:extLst>
              <a:ext uri="{FF2B5EF4-FFF2-40B4-BE49-F238E27FC236}">
                <a16:creationId xmlns:a16="http://schemas.microsoft.com/office/drawing/2014/main" id="{60535A57-4890-4B1E-B750-ABAA9A92DEB3}"/>
              </a:ext>
            </a:extLst>
          </p:cNvPr>
          <p:cNvSpPr txBox="1"/>
          <p:nvPr/>
        </p:nvSpPr>
        <p:spPr>
          <a:xfrm>
            <a:off x="247937" y="5710279"/>
            <a:ext cx="1711287" cy="523220"/>
          </a:xfrm>
          <a:prstGeom prst="rect">
            <a:avLst/>
          </a:prstGeom>
          <a:noFill/>
        </p:spPr>
        <p:txBody>
          <a:bodyPr wrap="square" rtlCol="0">
            <a:spAutoFit/>
          </a:bodyPr>
          <a:lstStyle/>
          <a:p>
            <a:pPr algn="ctr"/>
            <a:r>
              <a:rPr lang="es-CO" sz="2800" b="1">
                <a:solidFill>
                  <a:schemeClr val="bg1">
                    <a:lumMod val="75000"/>
                  </a:schemeClr>
                </a:solidFill>
              </a:rPr>
              <a:t>Ref_3049</a:t>
            </a:r>
          </a:p>
        </p:txBody>
      </p:sp>
      <p:sp>
        <p:nvSpPr>
          <p:cNvPr id="94" name="CuadroTexto 93">
            <a:extLst>
              <a:ext uri="{FF2B5EF4-FFF2-40B4-BE49-F238E27FC236}">
                <a16:creationId xmlns:a16="http://schemas.microsoft.com/office/drawing/2014/main" id="{0923B67D-6A7E-486D-91B6-53682482A53B}"/>
              </a:ext>
            </a:extLst>
          </p:cNvPr>
          <p:cNvSpPr txBox="1"/>
          <p:nvPr/>
        </p:nvSpPr>
        <p:spPr>
          <a:xfrm rot="5400000">
            <a:off x="933089" y="5116307"/>
            <a:ext cx="532100" cy="523220"/>
          </a:xfrm>
          <a:prstGeom prst="rect">
            <a:avLst/>
          </a:prstGeom>
          <a:noFill/>
        </p:spPr>
        <p:txBody>
          <a:bodyPr wrap="square" rtlCol="0">
            <a:spAutoFit/>
          </a:bodyPr>
          <a:lstStyle/>
          <a:p>
            <a:pPr algn="ctr"/>
            <a:r>
              <a:rPr lang="es-CO" sz="2800" b="1">
                <a:solidFill>
                  <a:schemeClr val="bg1">
                    <a:lumMod val="75000"/>
                  </a:schemeClr>
                </a:solidFill>
              </a:rPr>
              <a:t>…</a:t>
            </a:r>
          </a:p>
        </p:txBody>
      </p:sp>
      <p:sp>
        <p:nvSpPr>
          <p:cNvPr id="98" name="Freeform 450">
            <a:extLst>
              <a:ext uri="{FF2B5EF4-FFF2-40B4-BE49-F238E27FC236}">
                <a16:creationId xmlns:a16="http://schemas.microsoft.com/office/drawing/2014/main" id="{1072B698-7685-457B-8F4D-5DB5163D75C1}"/>
              </a:ext>
            </a:extLst>
          </p:cNvPr>
          <p:cNvSpPr/>
          <p:nvPr/>
        </p:nvSpPr>
        <p:spPr>
          <a:xfrm>
            <a:off x="5424036" y="3344357"/>
            <a:ext cx="1331864" cy="1433578"/>
          </a:xfrm>
          <a:custGeom>
            <a:avLst/>
            <a:gdLst/>
            <a:ahLst/>
            <a:cxnLst/>
            <a:rect l="l" t="t" r="r" b="b"/>
            <a:pathLst>
              <a:path w="468766" h="504825">
                <a:moveTo>
                  <a:pt x="117192" y="0"/>
                </a:moveTo>
                <a:lnTo>
                  <a:pt x="135221" y="0"/>
                </a:lnTo>
                <a:cubicBezTo>
                  <a:pt x="147617" y="0"/>
                  <a:pt x="158228" y="4413"/>
                  <a:pt x="167054" y="13240"/>
                </a:cubicBezTo>
                <a:cubicBezTo>
                  <a:pt x="175881" y="22067"/>
                  <a:pt x="180295" y="32679"/>
                  <a:pt x="180295" y="45074"/>
                </a:cubicBezTo>
                <a:lnTo>
                  <a:pt x="180295" y="72118"/>
                </a:lnTo>
                <a:lnTo>
                  <a:pt x="288471" y="72118"/>
                </a:lnTo>
                <a:lnTo>
                  <a:pt x="288471" y="45074"/>
                </a:lnTo>
                <a:cubicBezTo>
                  <a:pt x="288471" y="32679"/>
                  <a:pt x="292885" y="22067"/>
                  <a:pt x="301712" y="13240"/>
                </a:cubicBezTo>
                <a:cubicBezTo>
                  <a:pt x="310539" y="4413"/>
                  <a:pt x="321150" y="0"/>
                  <a:pt x="333545" y="0"/>
                </a:cubicBezTo>
                <a:lnTo>
                  <a:pt x="351574" y="0"/>
                </a:lnTo>
                <a:cubicBezTo>
                  <a:pt x="363970" y="0"/>
                  <a:pt x="374581" y="4413"/>
                  <a:pt x="383408" y="13240"/>
                </a:cubicBezTo>
                <a:cubicBezTo>
                  <a:pt x="392235" y="22067"/>
                  <a:pt x="396648" y="32679"/>
                  <a:pt x="396648" y="45074"/>
                </a:cubicBezTo>
                <a:lnTo>
                  <a:pt x="396648" y="72118"/>
                </a:lnTo>
                <a:lnTo>
                  <a:pt x="432707" y="72118"/>
                </a:lnTo>
                <a:cubicBezTo>
                  <a:pt x="442473" y="72118"/>
                  <a:pt x="450924" y="75686"/>
                  <a:pt x="458061" y="82823"/>
                </a:cubicBezTo>
                <a:cubicBezTo>
                  <a:pt x="465198" y="89960"/>
                  <a:pt x="468766" y="98411"/>
                  <a:pt x="468766" y="108177"/>
                </a:cubicBezTo>
                <a:lnTo>
                  <a:pt x="468766" y="468766"/>
                </a:lnTo>
                <a:cubicBezTo>
                  <a:pt x="468766" y="478532"/>
                  <a:pt x="465198" y="486983"/>
                  <a:pt x="458061" y="494120"/>
                </a:cubicBezTo>
                <a:cubicBezTo>
                  <a:pt x="450924" y="501257"/>
                  <a:pt x="442473" y="504825"/>
                  <a:pt x="432707" y="504825"/>
                </a:cubicBezTo>
                <a:lnTo>
                  <a:pt x="36059" y="504825"/>
                </a:lnTo>
                <a:cubicBezTo>
                  <a:pt x="26293" y="504825"/>
                  <a:pt x="17841" y="501257"/>
                  <a:pt x="10705" y="494120"/>
                </a:cubicBezTo>
                <a:cubicBezTo>
                  <a:pt x="3568" y="486983"/>
                  <a:pt x="0" y="478532"/>
                  <a:pt x="0" y="468766"/>
                </a:cubicBezTo>
                <a:lnTo>
                  <a:pt x="0" y="108177"/>
                </a:lnTo>
                <a:cubicBezTo>
                  <a:pt x="0" y="98411"/>
                  <a:pt x="3568" y="89960"/>
                  <a:pt x="10705" y="82823"/>
                </a:cubicBezTo>
                <a:cubicBezTo>
                  <a:pt x="17841" y="75686"/>
                  <a:pt x="26293" y="72118"/>
                  <a:pt x="36059" y="72118"/>
                </a:cubicBezTo>
                <a:lnTo>
                  <a:pt x="72118" y="72118"/>
                </a:lnTo>
                <a:lnTo>
                  <a:pt x="72118" y="45074"/>
                </a:lnTo>
                <a:cubicBezTo>
                  <a:pt x="72118" y="32679"/>
                  <a:pt x="76531" y="22067"/>
                  <a:pt x="85358" y="13240"/>
                </a:cubicBezTo>
                <a:cubicBezTo>
                  <a:pt x="94185" y="4413"/>
                  <a:pt x="104797" y="0"/>
                  <a:pt x="117192" y="0"/>
                </a:cubicBezTo>
                <a:close/>
                <a:moveTo>
                  <a:pt x="117192" y="36059"/>
                </a:moveTo>
                <a:cubicBezTo>
                  <a:pt x="114750" y="36059"/>
                  <a:pt x="112637" y="36951"/>
                  <a:pt x="110853" y="38735"/>
                </a:cubicBezTo>
                <a:cubicBezTo>
                  <a:pt x="109069" y="40519"/>
                  <a:pt x="108177" y="42632"/>
                  <a:pt x="108177" y="45074"/>
                </a:cubicBezTo>
                <a:lnTo>
                  <a:pt x="108177" y="126206"/>
                </a:lnTo>
                <a:cubicBezTo>
                  <a:pt x="108177" y="128648"/>
                  <a:pt x="109069" y="130761"/>
                  <a:pt x="110853" y="132545"/>
                </a:cubicBezTo>
                <a:cubicBezTo>
                  <a:pt x="112637" y="134329"/>
                  <a:pt x="114750" y="135221"/>
                  <a:pt x="117192" y="135221"/>
                </a:cubicBezTo>
                <a:lnTo>
                  <a:pt x="135221" y="135221"/>
                </a:lnTo>
                <a:cubicBezTo>
                  <a:pt x="137663" y="135221"/>
                  <a:pt x="139775" y="134329"/>
                  <a:pt x="141559" y="132545"/>
                </a:cubicBezTo>
                <a:cubicBezTo>
                  <a:pt x="143344" y="130761"/>
                  <a:pt x="144236" y="128648"/>
                  <a:pt x="144236" y="126206"/>
                </a:cubicBezTo>
                <a:lnTo>
                  <a:pt x="144236" y="45074"/>
                </a:lnTo>
                <a:cubicBezTo>
                  <a:pt x="144236" y="42632"/>
                  <a:pt x="143344" y="40519"/>
                  <a:pt x="141559" y="38735"/>
                </a:cubicBezTo>
                <a:cubicBezTo>
                  <a:pt x="139775" y="36951"/>
                  <a:pt x="137663" y="36059"/>
                  <a:pt x="135221" y="36059"/>
                </a:cubicBezTo>
                <a:lnTo>
                  <a:pt x="117192" y="36059"/>
                </a:lnTo>
                <a:close/>
                <a:moveTo>
                  <a:pt x="36059" y="180295"/>
                </a:moveTo>
                <a:lnTo>
                  <a:pt x="36059" y="261427"/>
                </a:lnTo>
                <a:lnTo>
                  <a:pt x="117192" y="261427"/>
                </a:lnTo>
                <a:lnTo>
                  <a:pt x="117192" y="180295"/>
                </a:lnTo>
                <a:lnTo>
                  <a:pt x="36059" y="180295"/>
                </a:lnTo>
                <a:close/>
                <a:moveTo>
                  <a:pt x="135221" y="180295"/>
                </a:moveTo>
                <a:lnTo>
                  <a:pt x="135221" y="261427"/>
                </a:lnTo>
                <a:lnTo>
                  <a:pt x="225368" y="261427"/>
                </a:lnTo>
                <a:lnTo>
                  <a:pt x="225368" y="180295"/>
                </a:lnTo>
                <a:lnTo>
                  <a:pt x="135221" y="180295"/>
                </a:lnTo>
                <a:close/>
                <a:moveTo>
                  <a:pt x="243398" y="180295"/>
                </a:moveTo>
                <a:lnTo>
                  <a:pt x="243398" y="261427"/>
                </a:lnTo>
                <a:lnTo>
                  <a:pt x="333545" y="261427"/>
                </a:lnTo>
                <a:lnTo>
                  <a:pt x="333545" y="180295"/>
                </a:lnTo>
                <a:lnTo>
                  <a:pt x="243398" y="180295"/>
                </a:lnTo>
                <a:close/>
                <a:moveTo>
                  <a:pt x="351574" y="180295"/>
                </a:moveTo>
                <a:lnTo>
                  <a:pt x="351574" y="261427"/>
                </a:lnTo>
                <a:lnTo>
                  <a:pt x="432707" y="261427"/>
                </a:lnTo>
                <a:lnTo>
                  <a:pt x="432707" y="180295"/>
                </a:lnTo>
                <a:lnTo>
                  <a:pt x="351574" y="180295"/>
                </a:lnTo>
                <a:close/>
                <a:moveTo>
                  <a:pt x="36059" y="279457"/>
                </a:moveTo>
                <a:lnTo>
                  <a:pt x="36059" y="369604"/>
                </a:lnTo>
                <a:lnTo>
                  <a:pt x="117192" y="369604"/>
                </a:lnTo>
                <a:lnTo>
                  <a:pt x="117192" y="279457"/>
                </a:lnTo>
                <a:lnTo>
                  <a:pt x="36059" y="279457"/>
                </a:lnTo>
                <a:close/>
                <a:moveTo>
                  <a:pt x="135221" y="279457"/>
                </a:moveTo>
                <a:lnTo>
                  <a:pt x="135221" y="369604"/>
                </a:lnTo>
                <a:lnTo>
                  <a:pt x="225368" y="369604"/>
                </a:lnTo>
                <a:lnTo>
                  <a:pt x="225368" y="279457"/>
                </a:lnTo>
                <a:lnTo>
                  <a:pt x="135221" y="279457"/>
                </a:lnTo>
                <a:close/>
                <a:moveTo>
                  <a:pt x="243398" y="279457"/>
                </a:moveTo>
                <a:lnTo>
                  <a:pt x="243398" y="369604"/>
                </a:lnTo>
                <a:lnTo>
                  <a:pt x="333545" y="369604"/>
                </a:lnTo>
                <a:lnTo>
                  <a:pt x="333545" y="279457"/>
                </a:lnTo>
                <a:lnTo>
                  <a:pt x="243398" y="279457"/>
                </a:lnTo>
                <a:close/>
                <a:moveTo>
                  <a:pt x="351574" y="279457"/>
                </a:moveTo>
                <a:lnTo>
                  <a:pt x="351574" y="369604"/>
                </a:lnTo>
                <a:lnTo>
                  <a:pt x="432707" y="369604"/>
                </a:lnTo>
                <a:lnTo>
                  <a:pt x="432707" y="279457"/>
                </a:lnTo>
                <a:lnTo>
                  <a:pt x="351574" y="279457"/>
                </a:lnTo>
                <a:close/>
                <a:moveTo>
                  <a:pt x="36059" y="387634"/>
                </a:moveTo>
                <a:lnTo>
                  <a:pt x="36059" y="468766"/>
                </a:lnTo>
                <a:lnTo>
                  <a:pt x="117192" y="468766"/>
                </a:lnTo>
                <a:lnTo>
                  <a:pt x="117192" y="387634"/>
                </a:lnTo>
                <a:lnTo>
                  <a:pt x="36059" y="387634"/>
                </a:lnTo>
                <a:close/>
                <a:moveTo>
                  <a:pt x="135221" y="387634"/>
                </a:moveTo>
                <a:lnTo>
                  <a:pt x="135221" y="468766"/>
                </a:lnTo>
                <a:lnTo>
                  <a:pt x="225368" y="468766"/>
                </a:lnTo>
                <a:lnTo>
                  <a:pt x="225368" y="387634"/>
                </a:lnTo>
                <a:lnTo>
                  <a:pt x="135221" y="387634"/>
                </a:lnTo>
                <a:close/>
                <a:moveTo>
                  <a:pt x="243398" y="387634"/>
                </a:moveTo>
                <a:lnTo>
                  <a:pt x="243398" y="468766"/>
                </a:lnTo>
                <a:lnTo>
                  <a:pt x="333545" y="468766"/>
                </a:lnTo>
                <a:lnTo>
                  <a:pt x="333545" y="387634"/>
                </a:lnTo>
                <a:lnTo>
                  <a:pt x="243398" y="387634"/>
                </a:lnTo>
                <a:close/>
                <a:moveTo>
                  <a:pt x="351574" y="387634"/>
                </a:moveTo>
                <a:lnTo>
                  <a:pt x="351574" y="468766"/>
                </a:lnTo>
                <a:lnTo>
                  <a:pt x="432707" y="468766"/>
                </a:lnTo>
                <a:lnTo>
                  <a:pt x="432707" y="387634"/>
                </a:lnTo>
                <a:lnTo>
                  <a:pt x="351574" y="387634"/>
                </a:lnTo>
                <a:close/>
                <a:moveTo>
                  <a:pt x="333545" y="36059"/>
                </a:moveTo>
                <a:cubicBezTo>
                  <a:pt x="331104" y="36059"/>
                  <a:pt x="328990" y="36951"/>
                  <a:pt x="327207" y="38735"/>
                </a:cubicBezTo>
                <a:cubicBezTo>
                  <a:pt x="325423" y="40519"/>
                  <a:pt x="324531" y="42632"/>
                  <a:pt x="324531" y="45074"/>
                </a:cubicBezTo>
                <a:lnTo>
                  <a:pt x="324531" y="126206"/>
                </a:lnTo>
                <a:cubicBezTo>
                  <a:pt x="324531" y="128648"/>
                  <a:pt x="325423" y="130761"/>
                  <a:pt x="327207" y="132545"/>
                </a:cubicBezTo>
                <a:cubicBezTo>
                  <a:pt x="328990" y="134329"/>
                  <a:pt x="331104" y="135221"/>
                  <a:pt x="333545" y="135221"/>
                </a:cubicBezTo>
                <a:lnTo>
                  <a:pt x="351574" y="135221"/>
                </a:lnTo>
                <a:cubicBezTo>
                  <a:pt x="354016" y="135221"/>
                  <a:pt x="356129" y="134329"/>
                  <a:pt x="357913" y="132545"/>
                </a:cubicBezTo>
                <a:cubicBezTo>
                  <a:pt x="359697" y="130761"/>
                  <a:pt x="360590" y="128648"/>
                  <a:pt x="360590" y="126206"/>
                </a:cubicBezTo>
                <a:lnTo>
                  <a:pt x="360590" y="45074"/>
                </a:lnTo>
                <a:cubicBezTo>
                  <a:pt x="360590" y="42632"/>
                  <a:pt x="359697" y="40519"/>
                  <a:pt x="357913" y="38735"/>
                </a:cubicBezTo>
                <a:cubicBezTo>
                  <a:pt x="356129" y="36951"/>
                  <a:pt x="354016" y="36059"/>
                  <a:pt x="351574" y="36059"/>
                </a:cubicBezTo>
                <a:lnTo>
                  <a:pt x="333545" y="360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8" name="Conector recto 107">
            <a:extLst>
              <a:ext uri="{FF2B5EF4-FFF2-40B4-BE49-F238E27FC236}">
                <a16:creationId xmlns:a16="http://schemas.microsoft.com/office/drawing/2014/main" id="{52590393-8213-48B5-A51B-4F44796B080D}"/>
              </a:ext>
            </a:extLst>
          </p:cNvPr>
          <p:cNvCxnSpPr>
            <a:cxnSpLocks/>
            <a:endCxn id="22" idx="2"/>
          </p:cNvCxnSpPr>
          <p:nvPr/>
        </p:nvCxnSpPr>
        <p:spPr>
          <a:xfrm flipV="1">
            <a:off x="6069347" y="2756017"/>
            <a:ext cx="0" cy="48430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Conector recto 118">
            <a:extLst>
              <a:ext uri="{FF2B5EF4-FFF2-40B4-BE49-F238E27FC236}">
                <a16:creationId xmlns:a16="http://schemas.microsoft.com/office/drawing/2014/main" id="{697EA2B0-95C0-4AE4-A2EE-686870E0514C}"/>
              </a:ext>
            </a:extLst>
          </p:cNvPr>
          <p:cNvCxnSpPr>
            <a:cxnSpLocks/>
          </p:cNvCxnSpPr>
          <p:nvPr/>
        </p:nvCxnSpPr>
        <p:spPr>
          <a:xfrm flipV="1">
            <a:off x="3926076" y="4783015"/>
            <a:ext cx="1258147" cy="44826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30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CDDB5-A208-47F3-8B20-E80E5391BAD5}"/>
              </a:ext>
            </a:extLst>
          </p:cNvPr>
          <p:cNvSpPr>
            <a:spLocks noGrp="1"/>
          </p:cNvSpPr>
          <p:nvPr>
            <p:ph type="title"/>
          </p:nvPr>
        </p:nvSpPr>
        <p:spPr>
          <a:xfrm>
            <a:off x="0" y="347756"/>
            <a:ext cx="12192000" cy="814838"/>
          </a:xfrm>
        </p:spPr>
        <p:txBody>
          <a:bodyPr>
            <a:noAutofit/>
          </a:bodyPr>
          <a:lstStyle/>
          <a:p>
            <a:pPr algn="ctr"/>
            <a:r>
              <a:rPr lang="es-CO" sz="5300" b="1" dirty="0">
                <a:solidFill>
                  <a:schemeClr val="bg1"/>
                </a:solidFill>
              </a:rPr>
              <a:t>SLR ágil</a:t>
            </a:r>
            <a:endParaRPr lang="es-CO" sz="5300" dirty="0"/>
          </a:p>
        </p:txBody>
      </p:sp>
      <p:graphicFrame>
        <p:nvGraphicFramePr>
          <p:cNvPr id="3" name="Tabla 2">
            <a:extLst>
              <a:ext uri="{FF2B5EF4-FFF2-40B4-BE49-F238E27FC236}">
                <a16:creationId xmlns:a16="http://schemas.microsoft.com/office/drawing/2014/main" id="{3B68EDF1-2810-49CC-BFDD-52B30516CCB8}"/>
              </a:ext>
            </a:extLst>
          </p:cNvPr>
          <p:cNvGraphicFramePr>
            <a:graphicFrameLocks noGrp="1"/>
          </p:cNvGraphicFramePr>
          <p:nvPr>
            <p:extLst>
              <p:ext uri="{D42A27DB-BD31-4B8C-83A1-F6EECF244321}">
                <p14:modId xmlns:p14="http://schemas.microsoft.com/office/powerpoint/2010/main" val="3212644371"/>
              </p:ext>
            </p:extLst>
          </p:nvPr>
        </p:nvGraphicFramePr>
        <p:xfrm>
          <a:off x="587114" y="1828801"/>
          <a:ext cx="11017771" cy="4116029"/>
        </p:xfrm>
        <a:graphic>
          <a:graphicData uri="http://schemas.openxmlformats.org/drawingml/2006/table">
            <a:tbl>
              <a:tblPr firstRow="1" firstCol="1" bandRow="1">
                <a:tableStyleId>{5C22544A-7EE6-4342-B048-85BDC9FD1C3A}</a:tableStyleId>
              </a:tblPr>
              <a:tblGrid>
                <a:gridCol w="1319135">
                  <a:extLst>
                    <a:ext uri="{9D8B030D-6E8A-4147-A177-3AD203B41FA5}">
                      <a16:colId xmlns:a16="http://schemas.microsoft.com/office/drawing/2014/main" val="300914030"/>
                    </a:ext>
                  </a:extLst>
                </a:gridCol>
                <a:gridCol w="8664314">
                  <a:extLst>
                    <a:ext uri="{9D8B030D-6E8A-4147-A177-3AD203B41FA5}">
                      <a16:colId xmlns:a16="http://schemas.microsoft.com/office/drawing/2014/main" val="2978352207"/>
                    </a:ext>
                  </a:extLst>
                </a:gridCol>
                <a:gridCol w="1034322">
                  <a:extLst>
                    <a:ext uri="{9D8B030D-6E8A-4147-A177-3AD203B41FA5}">
                      <a16:colId xmlns:a16="http://schemas.microsoft.com/office/drawing/2014/main" val="10115758"/>
                    </a:ext>
                  </a:extLst>
                </a:gridCol>
              </a:tblGrid>
              <a:tr h="593416">
                <a:tc>
                  <a:txBody>
                    <a:bodyPr/>
                    <a:lstStyle/>
                    <a:p>
                      <a:pPr>
                        <a:lnSpc>
                          <a:spcPct val="107000"/>
                        </a:lnSpc>
                        <a:spcAft>
                          <a:spcPts val="0"/>
                        </a:spcAft>
                      </a:pPr>
                      <a:r>
                        <a:rPr lang="es-ES" sz="2400" dirty="0">
                          <a:effectLst/>
                        </a:rPr>
                        <a:t>Pregunta</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nSpc>
                          <a:spcPct val="107000"/>
                        </a:lnSpc>
                        <a:spcAft>
                          <a:spcPts val="0"/>
                        </a:spcAft>
                      </a:pPr>
                      <a:r>
                        <a:rPr lang="es-ES" sz="2400" dirty="0">
                          <a:effectLst/>
                        </a:rPr>
                        <a:t>Nombre del artículo</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nSpc>
                          <a:spcPct val="107000"/>
                        </a:lnSpc>
                        <a:spcAft>
                          <a:spcPts val="0"/>
                        </a:spcAft>
                      </a:pPr>
                      <a:r>
                        <a:rPr lang="es-ES" sz="2400" dirty="0">
                          <a:effectLst/>
                        </a:rPr>
                        <a:t>Score</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254943471"/>
                  </a:ext>
                </a:extLst>
              </a:tr>
              <a:tr h="985361">
                <a:tc>
                  <a:txBody>
                    <a:bodyPr/>
                    <a:lstStyle/>
                    <a:p>
                      <a:pPr>
                        <a:lnSpc>
                          <a:spcPct val="107000"/>
                        </a:lnSpc>
                        <a:spcAft>
                          <a:spcPts val="0"/>
                        </a:spcAft>
                      </a:pPr>
                      <a:r>
                        <a:rPr lang="es-ES" sz="2400" dirty="0">
                          <a:effectLst/>
                        </a:rPr>
                        <a:t>2</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0"/>
                        </a:spcAft>
                      </a:pPr>
                      <a:r>
                        <a:rPr lang="es-ES" sz="2600" b="1" dirty="0">
                          <a:solidFill>
                            <a:srgbClr val="0070C0"/>
                          </a:solidFill>
                          <a:effectLst/>
                        </a:rPr>
                        <a:t>Deep </a:t>
                      </a:r>
                      <a:r>
                        <a:rPr lang="es-ES" sz="2600" b="1" dirty="0" err="1">
                          <a:solidFill>
                            <a:srgbClr val="0070C0"/>
                          </a:solidFill>
                          <a:effectLst/>
                        </a:rPr>
                        <a:t>learning</a:t>
                      </a:r>
                      <a:r>
                        <a:rPr lang="es-ES" sz="2600" b="1" dirty="0">
                          <a:solidFill>
                            <a:srgbClr val="0070C0"/>
                          </a:solidFill>
                          <a:effectLst/>
                        </a:rPr>
                        <a:t> </a:t>
                      </a:r>
                      <a:r>
                        <a:rPr lang="es-ES" sz="2600" b="1" dirty="0" err="1">
                          <a:solidFill>
                            <a:srgbClr val="0070C0"/>
                          </a:solidFill>
                          <a:effectLst/>
                        </a:rPr>
                        <a:t>with</a:t>
                      </a:r>
                      <a:r>
                        <a:rPr lang="es-ES" sz="2600" b="1" dirty="0">
                          <a:solidFill>
                            <a:srgbClr val="0070C0"/>
                          </a:solidFill>
                          <a:effectLst/>
                        </a:rPr>
                        <a:t> </a:t>
                      </a:r>
                      <a:r>
                        <a:rPr lang="es-ES" sz="2600" b="1" dirty="0" err="1">
                          <a:solidFill>
                            <a:srgbClr val="0070C0"/>
                          </a:solidFill>
                          <a:effectLst/>
                        </a:rPr>
                        <a:t>long</a:t>
                      </a:r>
                      <a:r>
                        <a:rPr lang="es-ES" sz="2600" b="1" dirty="0">
                          <a:solidFill>
                            <a:srgbClr val="0070C0"/>
                          </a:solidFill>
                          <a:effectLst/>
                        </a:rPr>
                        <a:t> short-</a:t>
                      </a:r>
                      <a:r>
                        <a:rPr lang="es-ES" sz="2600" b="1" dirty="0" err="1">
                          <a:solidFill>
                            <a:srgbClr val="0070C0"/>
                          </a:solidFill>
                          <a:effectLst/>
                        </a:rPr>
                        <a:t>term</a:t>
                      </a:r>
                      <a:r>
                        <a:rPr lang="es-ES" sz="2600" b="1" dirty="0">
                          <a:solidFill>
                            <a:srgbClr val="0070C0"/>
                          </a:solidFill>
                          <a:effectLst/>
                        </a:rPr>
                        <a:t> </a:t>
                      </a:r>
                      <a:r>
                        <a:rPr lang="es-ES" sz="2600" b="1" dirty="0" err="1">
                          <a:solidFill>
                            <a:srgbClr val="0070C0"/>
                          </a:solidFill>
                          <a:effectLst/>
                        </a:rPr>
                        <a:t>memory</a:t>
                      </a:r>
                      <a:r>
                        <a:rPr lang="es-ES" sz="2600" b="1" dirty="0">
                          <a:solidFill>
                            <a:srgbClr val="0070C0"/>
                          </a:solidFill>
                          <a:effectLst/>
                        </a:rPr>
                        <a:t> </a:t>
                      </a:r>
                      <a:r>
                        <a:rPr lang="es-ES" sz="2600" b="1" dirty="0" err="1">
                          <a:solidFill>
                            <a:srgbClr val="0070C0"/>
                          </a:solidFill>
                          <a:effectLst/>
                        </a:rPr>
                        <a:t>networks</a:t>
                      </a:r>
                      <a:r>
                        <a:rPr lang="es-ES" sz="2600" b="1" dirty="0">
                          <a:solidFill>
                            <a:srgbClr val="0070C0"/>
                          </a:solidFill>
                          <a:effectLst/>
                        </a:rPr>
                        <a:t> and </a:t>
                      </a:r>
                      <a:r>
                        <a:rPr lang="es-ES" sz="2600" b="1" dirty="0" err="1">
                          <a:solidFill>
                            <a:srgbClr val="0070C0"/>
                          </a:solidFill>
                          <a:effectLst/>
                        </a:rPr>
                        <a:t>random</a:t>
                      </a:r>
                      <a:r>
                        <a:rPr lang="es-ES" sz="2600" b="1" dirty="0">
                          <a:solidFill>
                            <a:srgbClr val="0070C0"/>
                          </a:solidFill>
                          <a:effectLst/>
                        </a:rPr>
                        <a:t> </a:t>
                      </a:r>
                      <a:r>
                        <a:rPr lang="es-ES" sz="2600" b="1" dirty="0" err="1">
                          <a:solidFill>
                            <a:srgbClr val="0070C0"/>
                          </a:solidFill>
                          <a:effectLst/>
                        </a:rPr>
                        <a:t>forests</a:t>
                      </a:r>
                      <a:r>
                        <a:rPr lang="es-ES" sz="2600" b="1" dirty="0">
                          <a:solidFill>
                            <a:srgbClr val="0070C0"/>
                          </a:solidFill>
                          <a:effectLst/>
                        </a:rPr>
                        <a:t> </a:t>
                      </a:r>
                      <a:r>
                        <a:rPr lang="es-ES" sz="2600" b="1" dirty="0" err="1">
                          <a:solidFill>
                            <a:srgbClr val="0070C0"/>
                          </a:solidFill>
                          <a:effectLst/>
                        </a:rPr>
                        <a:t>for</a:t>
                      </a:r>
                      <a:r>
                        <a:rPr lang="es-ES" sz="2600" b="1" dirty="0">
                          <a:solidFill>
                            <a:srgbClr val="0070C0"/>
                          </a:solidFill>
                          <a:effectLst/>
                        </a:rPr>
                        <a:t> </a:t>
                      </a:r>
                      <a:r>
                        <a:rPr lang="es-ES" sz="2600" b="1" dirty="0" err="1">
                          <a:solidFill>
                            <a:srgbClr val="0070C0"/>
                          </a:solidFill>
                          <a:effectLst/>
                        </a:rPr>
                        <a:t>demand</a:t>
                      </a:r>
                      <a:r>
                        <a:rPr lang="es-ES" sz="2600" b="1" dirty="0">
                          <a:solidFill>
                            <a:srgbClr val="0070C0"/>
                          </a:solidFill>
                          <a:effectLst/>
                        </a:rPr>
                        <a:t> </a:t>
                      </a:r>
                      <a:r>
                        <a:rPr lang="es-ES" sz="2600" b="1" dirty="0" err="1">
                          <a:solidFill>
                            <a:srgbClr val="0070C0"/>
                          </a:solidFill>
                          <a:effectLst/>
                        </a:rPr>
                        <a:t>forecasting</a:t>
                      </a:r>
                      <a:r>
                        <a:rPr lang="es-ES" sz="2600" b="1" dirty="0">
                          <a:solidFill>
                            <a:srgbClr val="0070C0"/>
                          </a:solidFill>
                          <a:effectLst/>
                        </a:rPr>
                        <a:t> in </a:t>
                      </a:r>
                      <a:r>
                        <a:rPr lang="es-ES" sz="2600" b="1" dirty="0" err="1">
                          <a:solidFill>
                            <a:srgbClr val="0070C0"/>
                          </a:solidFill>
                          <a:effectLst/>
                        </a:rPr>
                        <a:t>multi-channel</a:t>
                      </a:r>
                      <a:r>
                        <a:rPr lang="es-ES" sz="2600" b="1" dirty="0">
                          <a:solidFill>
                            <a:srgbClr val="0070C0"/>
                          </a:solidFill>
                          <a:effectLst/>
                        </a:rPr>
                        <a:t> </a:t>
                      </a:r>
                      <a:r>
                        <a:rPr lang="es-ES" sz="2600" b="1" dirty="0" err="1">
                          <a:solidFill>
                            <a:srgbClr val="0070C0"/>
                          </a:solidFill>
                          <a:effectLst/>
                        </a:rPr>
                        <a:t>retail</a:t>
                      </a:r>
                      <a:endParaRPr lang="es-ES" sz="2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nSpc>
                          <a:spcPct val="107000"/>
                        </a:lnSpc>
                        <a:spcAft>
                          <a:spcPts val="0"/>
                        </a:spcAft>
                      </a:pPr>
                      <a:r>
                        <a:rPr lang="es-ES" sz="2600" b="1" dirty="0">
                          <a:solidFill>
                            <a:srgbClr val="0070C0"/>
                          </a:solidFill>
                          <a:effectLst/>
                        </a:rPr>
                        <a:t>1</a:t>
                      </a:r>
                      <a:endParaRPr lang="es-ES" sz="26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435469479"/>
                  </a:ext>
                </a:extLst>
              </a:tr>
              <a:tr h="786525">
                <a:tc>
                  <a:txBody>
                    <a:bodyPr/>
                    <a:lstStyle/>
                    <a:p>
                      <a:pPr>
                        <a:lnSpc>
                          <a:spcPct val="107000"/>
                        </a:lnSpc>
                        <a:spcAft>
                          <a:spcPts val="0"/>
                        </a:spcAft>
                      </a:pPr>
                      <a:r>
                        <a:rPr lang="es-ES" sz="2400" dirty="0">
                          <a:effectLst/>
                        </a:rPr>
                        <a:t>1</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0"/>
                        </a:spcAft>
                      </a:pPr>
                      <a:r>
                        <a:rPr lang="es-ES" sz="2400" b="0" dirty="0" err="1">
                          <a:solidFill>
                            <a:srgbClr val="0070C0"/>
                          </a:solidFill>
                          <a:effectLst/>
                        </a:rPr>
                        <a:t>Intermittent</a:t>
                      </a:r>
                      <a:r>
                        <a:rPr lang="es-ES" sz="2400" b="0" dirty="0">
                          <a:solidFill>
                            <a:srgbClr val="0070C0"/>
                          </a:solidFill>
                          <a:effectLst/>
                        </a:rPr>
                        <a:t> </a:t>
                      </a:r>
                      <a:r>
                        <a:rPr lang="es-ES" sz="2400" b="0" dirty="0" err="1">
                          <a:solidFill>
                            <a:srgbClr val="0070C0"/>
                          </a:solidFill>
                          <a:effectLst/>
                        </a:rPr>
                        <a:t>demand</a:t>
                      </a:r>
                      <a:r>
                        <a:rPr lang="es-ES" sz="2400" b="0" dirty="0">
                          <a:solidFill>
                            <a:srgbClr val="0070C0"/>
                          </a:solidFill>
                          <a:effectLst/>
                        </a:rPr>
                        <a:t> </a:t>
                      </a:r>
                      <a:r>
                        <a:rPr lang="es-ES" sz="2400" b="0" dirty="0" err="1">
                          <a:solidFill>
                            <a:srgbClr val="0070C0"/>
                          </a:solidFill>
                          <a:effectLst/>
                        </a:rPr>
                        <a:t>forecasting</a:t>
                      </a:r>
                      <a:r>
                        <a:rPr lang="es-ES" sz="2400" b="0" dirty="0">
                          <a:solidFill>
                            <a:srgbClr val="0070C0"/>
                          </a:solidFill>
                          <a:effectLst/>
                        </a:rPr>
                        <a:t> </a:t>
                      </a:r>
                      <a:r>
                        <a:rPr lang="es-ES" sz="2400" b="0" dirty="0" err="1">
                          <a:solidFill>
                            <a:srgbClr val="0070C0"/>
                          </a:solidFill>
                          <a:effectLst/>
                        </a:rPr>
                        <a:t>with</a:t>
                      </a:r>
                      <a:r>
                        <a:rPr lang="es-ES" sz="2400" b="0" dirty="0">
                          <a:solidFill>
                            <a:srgbClr val="0070C0"/>
                          </a:solidFill>
                          <a:effectLst/>
                        </a:rPr>
                        <a:t> </a:t>
                      </a:r>
                      <a:r>
                        <a:rPr lang="es-ES" sz="2400" b="0" dirty="0" err="1">
                          <a:solidFill>
                            <a:srgbClr val="0070C0"/>
                          </a:solidFill>
                          <a:effectLst/>
                        </a:rPr>
                        <a:t>fuzzy</a:t>
                      </a:r>
                      <a:r>
                        <a:rPr lang="es-ES" sz="2400" b="0" dirty="0">
                          <a:solidFill>
                            <a:srgbClr val="0070C0"/>
                          </a:solidFill>
                          <a:effectLst/>
                        </a:rPr>
                        <a:t> </a:t>
                      </a:r>
                      <a:r>
                        <a:rPr lang="es-ES" sz="2400" b="0" dirty="0" err="1">
                          <a:solidFill>
                            <a:srgbClr val="0070C0"/>
                          </a:solidFill>
                          <a:effectLst/>
                        </a:rPr>
                        <a:t>markov</a:t>
                      </a:r>
                      <a:r>
                        <a:rPr lang="es-ES" sz="2400" b="0" dirty="0">
                          <a:solidFill>
                            <a:srgbClr val="0070C0"/>
                          </a:solidFill>
                          <a:effectLst/>
                        </a:rPr>
                        <a:t> </a:t>
                      </a:r>
                      <a:r>
                        <a:rPr lang="es-ES" sz="2400" b="0" dirty="0" err="1">
                          <a:solidFill>
                            <a:srgbClr val="0070C0"/>
                          </a:solidFill>
                          <a:effectLst/>
                        </a:rPr>
                        <a:t>chain</a:t>
                      </a:r>
                      <a:r>
                        <a:rPr lang="es-ES" sz="2400" b="0" dirty="0">
                          <a:solidFill>
                            <a:srgbClr val="0070C0"/>
                          </a:solidFill>
                          <a:effectLst/>
                        </a:rPr>
                        <a:t> and multi </a:t>
                      </a:r>
                      <a:r>
                        <a:rPr lang="es-ES" sz="2400" b="0" dirty="0" err="1">
                          <a:solidFill>
                            <a:srgbClr val="0070C0"/>
                          </a:solidFill>
                          <a:effectLst/>
                        </a:rPr>
                        <a:t>aggregation</a:t>
                      </a:r>
                      <a:r>
                        <a:rPr lang="es-ES" sz="2400" b="0" dirty="0">
                          <a:solidFill>
                            <a:srgbClr val="0070C0"/>
                          </a:solidFill>
                          <a:effectLst/>
                        </a:rPr>
                        <a:t> </a:t>
                      </a:r>
                      <a:r>
                        <a:rPr lang="es-ES" sz="2400" b="0" dirty="0" err="1">
                          <a:solidFill>
                            <a:srgbClr val="0070C0"/>
                          </a:solidFill>
                          <a:effectLst/>
                        </a:rPr>
                        <a:t>prediction</a:t>
                      </a:r>
                      <a:r>
                        <a:rPr lang="es-ES" sz="2400" b="0" dirty="0">
                          <a:solidFill>
                            <a:srgbClr val="0070C0"/>
                          </a:solidFill>
                          <a:effectLst/>
                        </a:rPr>
                        <a:t> </a:t>
                      </a:r>
                      <a:r>
                        <a:rPr lang="es-ES" sz="2400" b="0" dirty="0" err="1">
                          <a:solidFill>
                            <a:srgbClr val="0070C0"/>
                          </a:solidFill>
                          <a:effectLst/>
                        </a:rPr>
                        <a:t>algorithm</a:t>
                      </a:r>
                      <a:endParaRPr lang="es-ES"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nSpc>
                          <a:spcPct val="107000"/>
                        </a:lnSpc>
                        <a:spcAft>
                          <a:spcPts val="0"/>
                        </a:spcAft>
                      </a:pPr>
                      <a:r>
                        <a:rPr lang="es-ES" sz="2400" dirty="0">
                          <a:solidFill>
                            <a:srgbClr val="0070C0"/>
                          </a:solidFill>
                          <a:effectLst/>
                        </a:rPr>
                        <a:t>0.9</a:t>
                      </a:r>
                      <a:endParaRPr lang="es-ES"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792575319"/>
                  </a:ext>
                </a:extLst>
              </a:tr>
              <a:tr h="621731">
                <a:tc>
                  <a:txBody>
                    <a:bodyPr/>
                    <a:lstStyle/>
                    <a:p>
                      <a:pPr>
                        <a:lnSpc>
                          <a:spcPct val="107000"/>
                        </a:lnSpc>
                        <a:spcAft>
                          <a:spcPts val="0"/>
                        </a:spcAft>
                      </a:pPr>
                      <a:r>
                        <a:rPr lang="es-ES" sz="2400" dirty="0">
                          <a:effectLst/>
                        </a:rPr>
                        <a:t>2</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0"/>
                        </a:spcAft>
                      </a:pPr>
                      <a:r>
                        <a:rPr lang="es-ES" sz="2400" b="0" dirty="0" err="1">
                          <a:solidFill>
                            <a:srgbClr val="0070C0"/>
                          </a:solidFill>
                          <a:effectLst/>
                        </a:rPr>
                        <a:t>Assessing</a:t>
                      </a:r>
                      <a:r>
                        <a:rPr lang="es-ES" sz="2400" b="0" dirty="0">
                          <a:solidFill>
                            <a:srgbClr val="0070C0"/>
                          </a:solidFill>
                          <a:effectLst/>
                        </a:rPr>
                        <a:t> </a:t>
                      </a:r>
                      <a:r>
                        <a:rPr lang="es-ES" sz="2400" b="0" dirty="0" err="1">
                          <a:solidFill>
                            <a:srgbClr val="0070C0"/>
                          </a:solidFill>
                          <a:effectLst/>
                        </a:rPr>
                        <a:t>the</a:t>
                      </a:r>
                      <a:r>
                        <a:rPr lang="es-ES" sz="2400" b="0" dirty="0">
                          <a:solidFill>
                            <a:srgbClr val="0070C0"/>
                          </a:solidFill>
                          <a:effectLst/>
                        </a:rPr>
                        <a:t> Performance </a:t>
                      </a:r>
                      <a:r>
                        <a:rPr lang="es-ES" sz="2400" b="0" dirty="0" err="1">
                          <a:solidFill>
                            <a:srgbClr val="0070C0"/>
                          </a:solidFill>
                          <a:effectLst/>
                        </a:rPr>
                        <a:t>of</a:t>
                      </a:r>
                      <a:r>
                        <a:rPr lang="es-ES" sz="2400" b="0" dirty="0">
                          <a:solidFill>
                            <a:srgbClr val="0070C0"/>
                          </a:solidFill>
                          <a:effectLst/>
                        </a:rPr>
                        <a:t> </a:t>
                      </a:r>
                      <a:r>
                        <a:rPr lang="es-ES" sz="2400" b="0" dirty="0" err="1">
                          <a:solidFill>
                            <a:srgbClr val="0070C0"/>
                          </a:solidFill>
                          <a:effectLst/>
                        </a:rPr>
                        <a:t>Hierarchical</a:t>
                      </a:r>
                      <a:r>
                        <a:rPr lang="es-ES" sz="2400" b="0" dirty="0">
                          <a:solidFill>
                            <a:srgbClr val="0070C0"/>
                          </a:solidFill>
                          <a:effectLst/>
                        </a:rPr>
                        <a:t> </a:t>
                      </a:r>
                      <a:r>
                        <a:rPr lang="es-ES" sz="2400" b="0" dirty="0" err="1">
                          <a:solidFill>
                            <a:srgbClr val="0070C0"/>
                          </a:solidFill>
                          <a:effectLst/>
                        </a:rPr>
                        <a:t>Forecasting</a:t>
                      </a:r>
                      <a:r>
                        <a:rPr lang="es-ES" sz="2400" b="0" dirty="0">
                          <a:solidFill>
                            <a:srgbClr val="0070C0"/>
                          </a:solidFill>
                          <a:effectLst/>
                        </a:rPr>
                        <a:t> </a:t>
                      </a:r>
                      <a:r>
                        <a:rPr lang="es-ES" sz="2400" b="0" dirty="0" err="1">
                          <a:solidFill>
                            <a:srgbClr val="0070C0"/>
                          </a:solidFill>
                          <a:effectLst/>
                        </a:rPr>
                        <a:t>Methods</a:t>
                      </a:r>
                      <a:r>
                        <a:rPr lang="es-ES" sz="2400" b="0" dirty="0">
                          <a:solidFill>
                            <a:srgbClr val="0070C0"/>
                          </a:solidFill>
                          <a:effectLst/>
                        </a:rPr>
                        <a:t> </a:t>
                      </a:r>
                      <a:r>
                        <a:rPr lang="es-ES" sz="2400" b="0" dirty="0" err="1">
                          <a:solidFill>
                            <a:srgbClr val="0070C0"/>
                          </a:solidFill>
                          <a:effectLst/>
                        </a:rPr>
                        <a:t>on</a:t>
                      </a:r>
                      <a:r>
                        <a:rPr lang="es-ES" sz="2400" b="0" dirty="0">
                          <a:solidFill>
                            <a:srgbClr val="0070C0"/>
                          </a:solidFill>
                          <a:effectLst/>
                        </a:rPr>
                        <a:t> </a:t>
                      </a:r>
                      <a:r>
                        <a:rPr lang="es-ES" sz="2400" b="0" dirty="0" err="1">
                          <a:solidFill>
                            <a:srgbClr val="0070C0"/>
                          </a:solidFill>
                          <a:effectLst/>
                        </a:rPr>
                        <a:t>the</a:t>
                      </a:r>
                      <a:r>
                        <a:rPr lang="es-ES" sz="2400" b="0" dirty="0">
                          <a:solidFill>
                            <a:srgbClr val="0070C0"/>
                          </a:solidFill>
                          <a:effectLst/>
                        </a:rPr>
                        <a:t> </a:t>
                      </a:r>
                      <a:r>
                        <a:rPr lang="es-ES" sz="2400" b="0" dirty="0" err="1">
                          <a:solidFill>
                            <a:srgbClr val="0070C0"/>
                          </a:solidFill>
                          <a:effectLst/>
                        </a:rPr>
                        <a:t>Retail</a:t>
                      </a:r>
                      <a:r>
                        <a:rPr lang="es-ES" sz="2400" b="0" dirty="0">
                          <a:solidFill>
                            <a:srgbClr val="0070C0"/>
                          </a:solidFill>
                          <a:effectLst/>
                        </a:rPr>
                        <a:t> Sector</a:t>
                      </a:r>
                      <a:endParaRPr lang="es-ES"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nSpc>
                          <a:spcPct val="107000"/>
                        </a:lnSpc>
                        <a:spcAft>
                          <a:spcPts val="0"/>
                        </a:spcAft>
                      </a:pPr>
                      <a:r>
                        <a:rPr lang="es-ES" sz="2400" dirty="0">
                          <a:solidFill>
                            <a:srgbClr val="0070C0"/>
                          </a:solidFill>
                          <a:effectLst/>
                        </a:rPr>
                        <a:t>0.9</a:t>
                      </a:r>
                      <a:endParaRPr lang="es-ES"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608954248"/>
                  </a:ext>
                </a:extLst>
              </a:tr>
              <a:tr h="985361">
                <a:tc>
                  <a:txBody>
                    <a:bodyPr/>
                    <a:lstStyle/>
                    <a:p>
                      <a:pPr>
                        <a:lnSpc>
                          <a:spcPct val="107000"/>
                        </a:lnSpc>
                        <a:spcAft>
                          <a:spcPts val="0"/>
                        </a:spcAft>
                      </a:pPr>
                      <a:r>
                        <a:rPr lang="es-ES" sz="2400" dirty="0">
                          <a:effectLst/>
                        </a:rPr>
                        <a:t>4</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just">
                        <a:lnSpc>
                          <a:spcPct val="107000"/>
                        </a:lnSpc>
                        <a:spcAft>
                          <a:spcPts val="0"/>
                        </a:spcAft>
                      </a:pPr>
                      <a:r>
                        <a:rPr lang="es-ES" sz="2400" b="0" dirty="0" err="1">
                          <a:solidFill>
                            <a:srgbClr val="0070C0"/>
                          </a:solidFill>
                          <a:effectLst/>
                        </a:rPr>
                        <a:t>Feature</a:t>
                      </a:r>
                      <a:r>
                        <a:rPr lang="es-ES" sz="2400" b="0" dirty="0">
                          <a:solidFill>
                            <a:srgbClr val="0070C0"/>
                          </a:solidFill>
                          <a:effectLst/>
                        </a:rPr>
                        <a:t> </a:t>
                      </a:r>
                      <a:r>
                        <a:rPr lang="es-ES" sz="2400" b="0" dirty="0" err="1">
                          <a:solidFill>
                            <a:srgbClr val="0070C0"/>
                          </a:solidFill>
                          <a:effectLst/>
                        </a:rPr>
                        <a:t>Selection</a:t>
                      </a:r>
                      <a:r>
                        <a:rPr lang="es-ES" sz="2400" b="0" dirty="0">
                          <a:solidFill>
                            <a:srgbClr val="0070C0"/>
                          </a:solidFill>
                          <a:effectLst/>
                        </a:rPr>
                        <a:t> </a:t>
                      </a:r>
                      <a:r>
                        <a:rPr lang="es-ES" sz="2400" b="0" dirty="0" err="1">
                          <a:solidFill>
                            <a:srgbClr val="0070C0"/>
                          </a:solidFill>
                          <a:effectLst/>
                        </a:rPr>
                        <a:t>based</a:t>
                      </a:r>
                      <a:r>
                        <a:rPr lang="es-ES" sz="2400" b="0" dirty="0">
                          <a:solidFill>
                            <a:srgbClr val="0070C0"/>
                          </a:solidFill>
                          <a:effectLst/>
                        </a:rPr>
                        <a:t> </a:t>
                      </a:r>
                      <a:r>
                        <a:rPr lang="es-ES" sz="2400" b="0" dirty="0" err="1">
                          <a:solidFill>
                            <a:srgbClr val="0070C0"/>
                          </a:solidFill>
                          <a:effectLst/>
                        </a:rPr>
                        <a:t>Multivariate</a:t>
                      </a:r>
                      <a:r>
                        <a:rPr lang="es-ES" sz="2400" b="0" dirty="0">
                          <a:solidFill>
                            <a:srgbClr val="0070C0"/>
                          </a:solidFill>
                          <a:effectLst/>
                        </a:rPr>
                        <a:t> Time Series </a:t>
                      </a:r>
                      <a:r>
                        <a:rPr lang="es-ES" sz="2400" b="0" dirty="0" err="1">
                          <a:solidFill>
                            <a:srgbClr val="0070C0"/>
                          </a:solidFill>
                          <a:effectLst/>
                        </a:rPr>
                        <a:t>Forecasting</a:t>
                      </a:r>
                      <a:r>
                        <a:rPr lang="es-ES" sz="2400" b="0" dirty="0">
                          <a:solidFill>
                            <a:srgbClr val="0070C0"/>
                          </a:solidFill>
                          <a:effectLst/>
                        </a:rPr>
                        <a:t>: </a:t>
                      </a:r>
                      <a:r>
                        <a:rPr lang="es-ES" sz="2400" b="0" dirty="0" err="1">
                          <a:solidFill>
                            <a:srgbClr val="0070C0"/>
                          </a:solidFill>
                          <a:effectLst/>
                        </a:rPr>
                        <a:t>An</a:t>
                      </a:r>
                      <a:r>
                        <a:rPr lang="es-ES" sz="2400" b="0" dirty="0">
                          <a:solidFill>
                            <a:srgbClr val="0070C0"/>
                          </a:solidFill>
                          <a:effectLst/>
                        </a:rPr>
                        <a:t> </a:t>
                      </a:r>
                      <a:r>
                        <a:rPr lang="es-ES" sz="2400" b="0" dirty="0" err="1">
                          <a:solidFill>
                            <a:srgbClr val="0070C0"/>
                          </a:solidFill>
                          <a:effectLst/>
                        </a:rPr>
                        <a:t>Application</a:t>
                      </a:r>
                      <a:r>
                        <a:rPr lang="es-ES" sz="2400" b="0" dirty="0">
                          <a:solidFill>
                            <a:srgbClr val="0070C0"/>
                          </a:solidFill>
                          <a:effectLst/>
                        </a:rPr>
                        <a:t> </a:t>
                      </a:r>
                      <a:r>
                        <a:rPr lang="es-ES" sz="2400" b="0" dirty="0" err="1">
                          <a:solidFill>
                            <a:srgbClr val="0070C0"/>
                          </a:solidFill>
                          <a:effectLst/>
                        </a:rPr>
                        <a:t>to</a:t>
                      </a:r>
                      <a:r>
                        <a:rPr lang="es-ES" sz="2400" b="0" dirty="0">
                          <a:solidFill>
                            <a:srgbClr val="0070C0"/>
                          </a:solidFill>
                          <a:effectLst/>
                        </a:rPr>
                        <a:t> </a:t>
                      </a:r>
                      <a:r>
                        <a:rPr lang="es-ES" sz="2400" b="0" dirty="0" err="1">
                          <a:solidFill>
                            <a:srgbClr val="0070C0"/>
                          </a:solidFill>
                          <a:effectLst/>
                        </a:rPr>
                        <a:t>Antibiotic</a:t>
                      </a:r>
                      <a:r>
                        <a:rPr lang="es-ES" sz="2400" b="0" dirty="0">
                          <a:solidFill>
                            <a:srgbClr val="0070C0"/>
                          </a:solidFill>
                          <a:effectLst/>
                        </a:rPr>
                        <a:t> </a:t>
                      </a:r>
                      <a:r>
                        <a:rPr lang="es-ES" sz="2400" b="0" dirty="0" err="1">
                          <a:solidFill>
                            <a:srgbClr val="0070C0"/>
                          </a:solidFill>
                          <a:effectLst/>
                        </a:rPr>
                        <a:t>Resistance</a:t>
                      </a:r>
                      <a:r>
                        <a:rPr lang="es-ES" sz="2400" b="0" dirty="0">
                          <a:solidFill>
                            <a:srgbClr val="0070C0"/>
                          </a:solidFill>
                          <a:effectLst/>
                        </a:rPr>
                        <a:t> </a:t>
                      </a:r>
                      <a:r>
                        <a:rPr lang="es-ES" sz="2400" b="0" dirty="0" err="1">
                          <a:solidFill>
                            <a:srgbClr val="0070C0"/>
                          </a:solidFill>
                          <a:effectLst/>
                        </a:rPr>
                        <a:t>Outbreaks</a:t>
                      </a:r>
                      <a:r>
                        <a:rPr lang="es-ES" sz="2400" b="0" dirty="0">
                          <a:solidFill>
                            <a:srgbClr val="0070C0"/>
                          </a:solidFill>
                          <a:effectLst/>
                        </a:rPr>
                        <a:t> </a:t>
                      </a:r>
                      <a:r>
                        <a:rPr lang="es-ES" sz="2400" b="0" dirty="0" err="1">
                          <a:solidFill>
                            <a:srgbClr val="0070C0"/>
                          </a:solidFill>
                          <a:effectLst/>
                        </a:rPr>
                        <a:t>Prediction</a:t>
                      </a:r>
                      <a:endParaRPr lang="es-ES"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nSpc>
                          <a:spcPct val="107000"/>
                        </a:lnSpc>
                        <a:spcAft>
                          <a:spcPts val="0"/>
                        </a:spcAft>
                      </a:pPr>
                      <a:r>
                        <a:rPr lang="es-ES" sz="2400" dirty="0">
                          <a:solidFill>
                            <a:srgbClr val="0070C0"/>
                          </a:solidFill>
                          <a:effectLst/>
                        </a:rPr>
                        <a:t>0.9</a:t>
                      </a:r>
                      <a:endParaRPr lang="es-ES" sz="2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2767992205"/>
                  </a:ext>
                </a:extLst>
              </a:tr>
            </a:tbl>
          </a:graphicData>
        </a:graphic>
      </p:graphicFrame>
    </p:spTree>
    <p:extLst>
      <p:ext uri="{BB962C8B-B14F-4D97-AF65-F5344CB8AC3E}">
        <p14:creationId xmlns:p14="http://schemas.microsoft.com/office/powerpoint/2010/main" val="176681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48B59-C561-4479-87DD-EB7F2DF6EBB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4" name="Rectángulo 3">
            <a:extLst>
              <a:ext uri="{FF2B5EF4-FFF2-40B4-BE49-F238E27FC236}">
                <a16:creationId xmlns:a16="http://schemas.microsoft.com/office/drawing/2014/main" id="{023F2A25-4F0F-41D2-A10D-5EFB5DA19E92}"/>
              </a:ext>
            </a:extLst>
          </p:cNvPr>
          <p:cNvSpPr/>
          <p:nvPr/>
        </p:nvSpPr>
        <p:spPr>
          <a:xfrm>
            <a:off x="727930" y="2368162"/>
            <a:ext cx="2068067"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dirty="0">
                <a:solidFill>
                  <a:srgbClr val="0070C0"/>
                </a:solidFill>
              </a:rPr>
              <a:t>Análisis de exploración</a:t>
            </a:r>
          </a:p>
        </p:txBody>
      </p:sp>
      <p:sp>
        <p:nvSpPr>
          <p:cNvPr id="5" name="Rectángulo 4">
            <a:extLst>
              <a:ext uri="{FF2B5EF4-FFF2-40B4-BE49-F238E27FC236}">
                <a16:creationId xmlns:a16="http://schemas.microsoft.com/office/drawing/2014/main" id="{C152492F-3682-4EC2-910C-3955997BB45D}"/>
              </a:ext>
            </a:extLst>
          </p:cNvPr>
          <p:cNvSpPr/>
          <p:nvPr/>
        </p:nvSpPr>
        <p:spPr>
          <a:xfrm>
            <a:off x="3546636" y="2370302"/>
            <a:ext cx="2549363"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a:solidFill>
                  <a:srgbClr val="0070C0"/>
                </a:solidFill>
              </a:rPr>
              <a:t>Ingeniería de Características</a:t>
            </a:r>
          </a:p>
        </p:txBody>
      </p:sp>
      <p:sp>
        <p:nvSpPr>
          <p:cNvPr id="7" name="Rectángulo 6">
            <a:extLst>
              <a:ext uri="{FF2B5EF4-FFF2-40B4-BE49-F238E27FC236}">
                <a16:creationId xmlns:a16="http://schemas.microsoft.com/office/drawing/2014/main" id="{769A9345-E4B5-4527-8EA4-BE9415A196AF}"/>
              </a:ext>
            </a:extLst>
          </p:cNvPr>
          <p:cNvSpPr/>
          <p:nvPr/>
        </p:nvSpPr>
        <p:spPr>
          <a:xfrm>
            <a:off x="9398210" y="2368163"/>
            <a:ext cx="2235769"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a:solidFill>
                  <a:srgbClr val="0070C0"/>
                </a:solidFill>
              </a:rPr>
              <a:t>Validación de resultados</a:t>
            </a:r>
          </a:p>
        </p:txBody>
      </p:sp>
      <p:sp>
        <p:nvSpPr>
          <p:cNvPr id="9" name="CuadroTexto 8">
            <a:extLst>
              <a:ext uri="{FF2B5EF4-FFF2-40B4-BE49-F238E27FC236}">
                <a16:creationId xmlns:a16="http://schemas.microsoft.com/office/drawing/2014/main" id="{AE56294B-9FA8-4D28-BFB4-6E07C7BBA0EE}"/>
              </a:ext>
            </a:extLst>
          </p:cNvPr>
          <p:cNvSpPr txBox="1"/>
          <p:nvPr/>
        </p:nvSpPr>
        <p:spPr>
          <a:xfrm>
            <a:off x="4130367" y="5178089"/>
            <a:ext cx="1428563" cy="523220"/>
          </a:xfrm>
          <a:prstGeom prst="rect">
            <a:avLst/>
          </a:prstGeom>
          <a:noFill/>
        </p:spPr>
        <p:txBody>
          <a:bodyPr wrap="square" rtlCol="0" anchor="t">
            <a:spAutoFit/>
          </a:bodyPr>
          <a:lstStyle>
            <a:defPPr>
              <a:defRPr lang="es-CO"/>
            </a:defPPr>
            <a:lvl1pPr algn="ctr">
              <a:defRPr b="1">
                <a:solidFill>
                  <a:srgbClr val="50608D"/>
                </a:solidFill>
              </a:defRPr>
            </a:lvl1pPr>
          </a:lstStyle>
          <a:p>
            <a:r>
              <a:rPr lang="es-CO" sz="2800">
                <a:solidFill>
                  <a:schemeClr val="bg1">
                    <a:lumMod val="65000"/>
                  </a:schemeClr>
                </a:solidFill>
              </a:rPr>
              <a:t>Paso 2</a:t>
            </a:r>
          </a:p>
        </p:txBody>
      </p:sp>
      <p:sp>
        <p:nvSpPr>
          <p:cNvPr id="10" name="CuadroTexto 9">
            <a:extLst>
              <a:ext uri="{FF2B5EF4-FFF2-40B4-BE49-F238E27FC236}">
                <a16:creationId xmlns:a16="http://schemas.microsoft.com/office/drawing/2014/main" id="{7FD247EC-8487-4A2B-AEA9-E9DA194038E9}"/>
              </a:ext>
            </a:extLst>
          </p:cNvPr>
          <p:cNvSpPr txBox="1"/>
          <p:nvPr/>
        </p:nvSpPr>
        <p:spPr>
          <a:xfrm>
            <a:off x="1083998" y="5181986"/>
            <a:ext cx="1432132" cy="523220"/>
          </a:xfrm>
          <a:prstGeom prst="rect">
            <a:avLst/>
          </a:prstGeom>
          <a:noFill/>
        </p:spPr>
        <p:txBody>
          <a:bodyPr wrap="square" rtlCol="0" anchor="t">
            <a:spAutoFit/>
          </a:bodyPr>
          <a:lstStyle/>
          <a:p>
            <a:pPr algn="ctr"/>
            <a:r>
              <a:rPr lang="es-CO" sz="2800" b="1">
                <a:solidFill>
                  <a:schemeClr val="bg1">
                    <a:lumMod val="65000"/>
                  </a:schemeClr>
                </a:solidFill>
              </a:rPr>
              <a:t>Paso 1</a:t>
            </a:r>
          </a:p>
        </p:txBody>
      </p:sp>
      <p:sp>
        <p:nvSpPr>
          <p:cNvPr id="11" name="CuadroTexto 10">
            <a:extLst>
              <a:ext uri="{FF2B5EF4-FFF2-40B4-BE49-F238E27FC236}">
                <a16:creationId xmlns:a16="http://schemas.microsoft.com/office/drawing/2014/main" id="{7C2861FB-9109-4D92-99E5-1CFFF729E3B2}"/>
              </a:ext>
            </a:extLst>
          </p:cNvPr>
          <p:cNvSpPr txBox="1"/>
          <p:nvPr/>
        </p:nvSpPr>
        <p:spPr>
          <a:xfrm>
            <a:off x="7127433" y="5185512"/>
            <a:ext cx="1341223" cy="523220"/>
          </a:xfrm>
          <a:prstGeom prst="rect">
            <a:avLst/>
          </a:prstGeom>
          <a:noFill/>
        </p:spPr>
        <p:txBody>
          <a:bodyPr wrap="square" rtlCol="0" anchor="t">
            <a:spAutoFit/>
          </a:bodyPr>
          <a:lstStyle/>
          <a:p>
            <a:pPr algn="ctr"/>
            <a:r>
              <a:rPr lang="es-CO" sz="2800" b="1">
                <a:solidFill>
                  <a:schemeClr val="bg1">
                    <a:lumMod val="65000"/>
                  </a:schemeClr>
                </a:solidFill>
              </a:rPr>
              <a:t>Paso 3</a:t>
            </a:r>
            <a:endParaRPr lang="es-CO" sz="2800">
              <a:solidFill>
                <a:schemeClr val="bg1">
                  <a:lumMod val="65000"/>
                </a:schemeClr>
              </a:solidFill>
            </a:endParaRPr>
          </a:p>
        </p:txBody>
      </p:sp>
      <p:sp>
        <p:nvSpPr>
          <p:cNvPr id="12" name="CuadroTexto 11">
            <a:extLst>
              <a:ext uri="{FF2B5EF4-FFF2-40B4-BE49-F238E27FC236}">
                <a16:creationId xmlns:a16="http://schemas.microsoft.com/office/drawing/2014/main" id="{5BAA1F74-3272-48FE-8A38-B18A02C174F4}"/>
              </a:ext>
            </a:extLst>
          </p:cNvPr>
          <p:cNvSpPr txBox="1"/>
          <p:nvPr/>
        </p:nvSpPr>
        <p:spPr>
          <a:xfrm>
            <a:off x="9849531" y="5225383"/>
            <a:ext cx="1341036" cy="523220"/>
          </a:xfrm>
          <a:prstGeom prst="rect">
            <a:avLst/>
          </a:prstGeom>
          <a:noFill/>
        </p:spPr>
        <p:txBody>
          <a:bodyPr wrap="square" rtlCol="0" anchor="t">
            <a:spAutoFit/>
          </a:bodyPr>
          <a:lstStyle/>
          <a:p>
            <a:pPr algn="ctr"/>
            <a:r>
              <a:rPr lang="es-CO" sz="2800" b="1">
                <a:solidFill>
                  <a:schemeClr val="bg1">
                    <a:lumMod val="65000"/>
                  </a:schemeClr>
                </a:solidFill>
              </a:rPr>
              <a:t>Paso 4</a:t>
            </a:r>
          </a:p>
        </p:txBody>
      </p:sp>
      <p:sp>
        <p:nvSpPr>
          <p:cNvPr id="13" name="Rectángulo 12">
            <a:extLst>
              <a:ext uri="{FF2B5EF4-FFF2-40B4-BE49-F238E27FC236}">
                <a16:creationId xmlns:a16="http://schemas.microsoft.com/office/drawing/2014/main" id="{3CD33F52-2643-4990-81EA-078E254FD4E2}"/>
              </a:ext>
            </a:extLst>
          </p:cNvPr>
          <p:cNvSpPr/>
          <p:nvPr/>
        </p:nvSpPr>
        <p:spPr>
          <a:xfrm>
            <a:off x="6649663" y="2368164"/>
            <a:ext cx="1997908" cy="66260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b="1">
                <a:solidFill>
                  <a:srgbClr val="0070C0"/>
                </a:solidFill>
              </a:rPr>
              <a:t>Modelación y ajuste</a:t>
            </a:r>
          </a:p>
        </p:txBody>
      </p:sp>
      <p:sp>
        <p:nvSpPr>
          <p:cNvPr id="19" name="Freeform 307">
            <a:extLst>
              <a:ext uri="{FF2B5EF4-FFF2-40B4-BE49-F238E27FC236}">
                <a16:creationId xmlns:a16="http://schemas.microsoft.com/office/drawing/2014/main" id="{D0ACED77-5366-47B4-BAA5-B918759CE3C6}"/>
              </a:ext>
            </a:extLst>
          </p:cNvPr>
          <p:cNvSpPr/>
          <p:nvPr/>
        </p:nvSpPr>
        <p:spPr>
          <a:xfrm>
            <a:off x="818873" y="3446854"/>
            <a:ext cx="1984430" cy="1489540"/>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Freeform 476">
            <a:extLst>
              <a:ext uri="{FF2B5EF4-FFF2-40B4-BE49-F238E27FC236}">
                <a16:creationId xmlns:a16="http://schemas.microsoft.com/office/drawing/2014/main" id="{1D2860BD-A3F7-4F96-8AA8-39E01396DD9C}"/>
              </a:ext>
            </a:extLst>
          </p:cNvPr>
          <p:cNvSpPr/>
          <p:nvPr/>
        </p:nvSpPr>
        <p:spPr>
          <a:xfrm>
            <a:off x="4196606" y="3566547"/>
            <a:ext cx="1329805" cy="13529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1" name="Freeform 430">
            <a:extLst>
              <a:ext uri="{FF2B5EF4-FFF2-40B4-BE49-F238E27FC236}">
                <a16:creationId xmlns:a16="http://schemas.microsoft.com/office/drawing/2014/main" id="{33A0423E-D9FF-4A98-8497-E347147E3D79}"/>
              </a:ext>
            </a:extLst>
          </p:cNvPr>
          <p:cNvSpPr/>
          <p:nvPr/>
        </p:nvSpPr>
        <p:spPr>
          <a:xfrm>
            <a:off x="9849531" y="3641511"/>
            <a:ext cx="1411570" cy="1194504"/>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69" name="Grupo 68">
            <a:extLst>
              <a:ext uri="{FF2B5EF4-FFF2-40B4-BE49-F238E27FC236}">
                <a16:creationId xmlns:a16="http://schemas.microsoft.com/office/drawing/2014/main" id="{4EF01A35-A30A-4064-AFA0-5175374011D7}"/>
              </a:ext>
            </a:extLst>
          </p:cNvPr>
          <p:cNvGrpSpPr/>
          <p:nvPr/>
        </p:nvGrpSpPr>
        <p:grpSpPr>
          <a:xfrm>
            <a:off x="6678279" y="3154050"/>
            <a:ext cx="1790973" cy="2063410"/>
            <a:chOff x="6825657" y="5077311"/>
            <a:chExt cx="1584037" cy="1793177"/>
          </a:xfrm>
        </p:grpSpPr>
        <p:sp>
          <p:nvSpPr>
            <p:cNvPr id="68" name="CuadroTexto 67">
              <a:extLst>
                <a:ext uri="{FF2B5EF4-FFF2-40B4-BE49-F238E27FC236}">
                  <a16:creationId xmlns:a16="http://schemas.microsoft.com/office/drawing/2014/main" id="{01CEFA4C-5132-406F-80B4-76336D0C3A71}"/>
                </a:ext>
              </a:extLst>
            </p:cNvPr>
            <p:cNvSpPr txBox="1"/>
            <p:nvPr/>
          </p:nvSpPr>
          <p:spPr>
            <a:xfrm>
              <a:off x="7999566" y="6162602"/>
              <a:ext cx="276073" cy="707886"/>
            </a:xfrm>
            <a:prstGeom prst="rect">
              <a:avLst/>
            </a:prstGeom>
            <a:noFill/>
            <a:ln>
              <a:noFill/>
            </a:ln>
          </p:spPr>
          <p:txBody>
            <a:bodyPr wrap="square" rtlCol="0">
              <a:spAutoFit/>
            </a:bodyPr>
            <a:lstStyle/>
            <a:p>
              <a:r>
                <a:rPr lang="es-CO" sz="4000">
                  <a:solidFill>
                    <a:schemeClr val="bg1">
                      <a:lumMod val="65000"/>
                    </a:schemeClr>
                  </a:solidFill>
                </a:rPr>
                <a:t>…</a:t>
              </a:r>
            </a:p>
          </p:txBody>
        </p:sp>
        <p:sp>
          <p:nvSpPr>
            <p:cNvPr id="22" name="Rectángulo 21">
              <a:extLst>
                <a:ext uri="{FF2B5EF4-FFF2-40B4-BE49-F238E27FC236}">
                  <a16:creationId xmlns:a16="http://schemas.microsoft.com/office/drawing/2014/main" id="{B364F0A9-CF9C-4F5B-A009-F157DDF80097}"/>
                </a:ext>
              </a:extLst>
            </p:cNvPr>
            <p:cNvSpPr/>
            <p:nvPr/>
          </p:nvSpPr>
          <p:spPr>
            <a:xfrm>
              <a:off x="7526697" y="5379719"/>
              <a:ext cx="520023" cy="321589"/>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Rectángulo 22">
              <a:extLst>
                <a:ext uri="{FF2B5EF4-FFF2-40B4-BE49-F238E27FC236}">
                  <a16:creationId xmlns:a16="http://schemas.microsoft.com/office/drawing/2014/main" id="{98B3F005-CE5D-43A2-812A-3DC944D3BE98}"/>
                </a:ext>
              </a:extLst>
            </p:cNvPr>
            <p:cNvSpPr/>
            <p:nvPr/>
          </p:nvSpPr>
          <p:spPr>
            <a:xfrm>
              <a:off x="7526697" y="5908181"/>
              <a:ext cx="520023" cy="160795"/>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5" name="Conector recto 24">
              <a:extLst>
                <a:ext uri="{FF2B5EF4-FFF2-40B4-BE49-F238E27FC236}">
                  <a16:creationId xmlns:a16="http://schemas.microsoft.com/office/drawing/2014/main" id="{3AA717CD-7C46-4FC9-BB55-A6AC4F05A79A}"/>
                </a:ext>
              </a:extLst>
            </p:cNvPr>
            <p:cNvCxnSpPr>
              <a:stCxn id="22" idx="2"/>
              <a:endCxn id="23" idx="0"/>
            </p:cNvCxnSpPr>
            <p:nvPr/>
          </p:nvCxnSpPr>
          <p:spPr>
            <a:xfrm>
              <a:off x="7786709" y="5701308"/>
              <a:ext cx="0" cy="20687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84D079D1-3764-46EC-B32F-D3D0FAEC2DE7}"/>
                </a:ext>
              </a:extLst>
            </p:cNvPr>
            <p:cNvCxnSpPr>
              <a:cxnSpLocks/>
              <a:stCxn id="29" idx="3"/>
              <a:endCxn id="23" idx="1"/>
            </p:cNvCxnSpPr>
            <p:nvPr/>
          </p:nvCxnSpPr>
          <p:spPr>
            <a:xfrm>
              <a:off x="7345680" y="5985550"/>
              <a:ext cx="181017" cy="3029"/>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Rombo 28">
              <a:extLst>
                <a:ext uri="{FF2B5EF4-FFF2-40B4-BE49-F238E27FC236}">
                  <a16:creationId xmlns:a16="http://schemas.microsoft.com/office/drawing/2014/main" id="{C23B045D-5267-4615-8CEF-1B40FAA91ED4}"/>
                </a:ext>
              </a:extLst>
            </p:cNvPr>
            <p:cNvSpPr/>
            <p:nvPr/>
          </p:nvSpPr>
          <p:spPr>
            <a:xfrm>
              <a:off x="6825657" y="5860088"/>
              <a:ext cx="520023" cy="250924"/>
            </a:xfrm>
            <a:prstGeom prst="diamond">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3" name="Conector recto 32">
              <a:extLst>
                <a:ext uri="{FF2B5EF4-FFF2-40B4-BE49-F238E27FC236}">
                  <a16:creationId xmlns:a16="http://schemas.microsoft.com/office/drawing/2014/main" id="{FC3B257F-3FD6-4D97-8C11-841F2D541B43}"/>
                </a:ext>
              </a:extLst>
            </p:cNvPr>
            <p:cNvCxnSpPr>
              <a:cxnSpLocks/>
              <a:stCxn id="36" idx="0"/>
              <a:endCxn id="29" idx="2"/>
            </p:cNvCxnSpPr>
            <p:nvPr/>
          </p:nvCxnSpPr>
          <p:spPr>
            <a:xfrm flipV="1">
              <a:off x="7085668" y="6111012"/>
              <a:ext cx="1" cy="48188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9568E26B-3519-4D98-8E07-4813D87A2BB8}"/>
                </a:ext>
              </a:extLst>
            </p:cNvPr>
            <p:cNvSpPr/>
            <p:nvPr/>
          </p:nvSpPr>
          <p:spPr>
            <a:xfrm>
              <a:off x="7038519" y="6592900"/>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esquinas redondeadas 37">
              <a:extLst>
                <a:ext uri="{FF2B5EF4-FFF2-40B4-BE49-F238E27FC236}">
                  <a16:creationId xmlns:a16="http://schemas.microsoft.com/office/drawing/2014/main" id="{863FF1A2-97C6-4E99-81E7-85B910D63417}"/>
                </a:ext>
              </a:extLst>
            </p:cNvPr>
            <p:cNvSpPr/>
            <p:nvPr/>
          </p:nvSpPr>
          <p:spPr>
            <a:xfrm>
              <a:off x="7511457" y="6567427"/>
              <a:ext cx="550498" cy="154776"/>
            </a:xfrm>
            <a:prstGeom prst="round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28D856A8-5D92-4C0A-A57A-6D0BB1E27CD2}"/>
                </a:ext>
              </a:extLst>
            </p:cNvPr>
            <p:cNvCxnSpPr>
              <a:cxnSpLocks/>
              <a:stCxn id="36" idx="6"/>
              <a:endCxn id="38" idx="1"/>
            </p:cNvCxnSpPr>
            <p:nvPr/>
          </p:nvCxnSpPr>
          <p:spPr>
            <a:xfrm>
              <a:off x="7132817" y="6640049"/>
              <a:ext cx="378640" cy="4766"/>
            </a:xfrm>
            <a:prstGeom prst="line">
              <a:avLst/>
            </a:prstGeom>
            <a:ln w="3810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ombo 41">
              <a:extLst>
                <a:ext uri="{FF2B5EF4-FFF2-40B4-BE49-F238E27FC236}">
                  <a16:creationId xmlns:a16="http://schemas.microsoft.com/office/drawing/2014/main" id="{DF77FE0C-667E-4FA3-974B-9A5E55F4807C}"/>
                </a:ext>
              </a:extLst>
            </p:cNvPr>
            <p:cNvSpPr/>
            <p:nvPr/>
          </p:nvSpPr>
          <p:spPr>
            <a:xfrm>
              <a:off x="7526692" y="6190981"/>
              <a:ext cx="520023" cy="250924"/>
            </a:xfrm>
            <a:prstGeom prst="diamond">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3" name="Conector recto 42">
              <a:extLst>
                <a:ext uri="{FF2B5EF4-FFF2-40B4-BE49-F238E27FC236}">
                  <a16:creationId xmlns:a16="http://schemas.microsoft.com/office/drawing/2014/main" id="{588D426B-5052-4059-8F51-5D41411FC92C}"/>
                </a:ext>
              </a:extLst>
            </p:cNvPr>
            <p:cNvCxnSpPr>
              <a:cxnSpLocks/>
              <a:stCxn id="46" idx="2"/>
              <a:endCxn id="22" idx="3"/>
            </p:cNvCxnSpPr>
            <p:nvPr/>
          </p:nvCxnSpPr>
          <p:spPr>
            <a:xfrm flipH="1" flipV="1">
              <a:off x="8046720" y="5540514"/>
              <a:ext cx="268149" cy="416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Elipse 45">
              <a:extLst>
                <a:ext uri="{FF2B5EF4-FFF2-40B4-BE49-F238E27FC236}">
                  <a16:creationId xmlns:a16="http://schemas.microsoft.com/office/drawing/2014/main" id="{456273C1-D2A7-4384-A1AB-1663DAA0855B}"/>
                </a:ext>
              </a:extLst>
            </p:cNvPr>
            <p:cNvSpPr/>
            <p:nvPr/>
          </p:nvSpPr>
          <p:spPr>
            <a:xfrm>
              <a:off x="8314869" y="5497525"/>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8" name="Conector recto 47">
              <a:extLst>
                <a:ext uri="{FF2B5EF4-FFF2-40B4-BE49-F238E27FC236}">
                  <a16:creationId xmlns:a16="http://schemas.microsoft.com/office/drawing/2014/main" id="{AFEE225C-D423-4206-B46C-55D120536A0B}"/>
                </a:ext>
              </a:extLst>
            </p:cNvPr>
            <p:cNvCxnSpPr>
              <a:cxnSpLocks/>
              <a:stCxn id="46" idx="4"/>
              <a:endCxn id="56" idx="0"/>
            </p:cNvCxnSpPr>
            <p:nvPr/>
          </p:nvCxnSpPr>
          <p:spPr>
            <a:xfrm>
              <a:off x="8362018" y="5591823"/>
              <a:ext cx="527" cy="67500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E24A9BAD-4E7B-40E0-81C0-F66346A4389E}"/>
                </a:ext>
              </a:extLst>
            </p:cNvPr>
            <p:cNvCxnSpPr>
              <a:cxnSpLocks/>
              <a:stCxn id="56" idx="2"/>
              <a:endCxn id="42" idx="3"/>
            </p:cNvCxnSpPr>
            <p:nvPr/>
          </p:nvCxnSpPr>
          <p:spPr>
            <a:xfrm flipH="1">
              <a:off x="8046715" y="6313975"/>
              <a:ext cx="268681" cy="2468"/>
            </a:xfrm>
            <a:prstGeom prst="line">
              <a:avLst/>
            </a:prstGeom>
            <a:ln w="38100" cap="flat" cmpd="sng" algn="ctr">
              <a:solidFill>
                <a:schemeClr val="bg1">
                  <a:lumMod val="6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Conector recto 53">
              <a:extLst>
                <a:ext uri="{FF2B5EF4-FFF2-40B4-BE49-F238E27FC236}">
                  <a16:creationId xmlns:a16="http://schemas.microsoft.com/office/drawing/2014/main" id="{AB642DD7-A47C-4ED4-A8AA-8761C50D3AC8}"/>
                </a:ext>
              </a:extLst>
            </p:cNvPr>
            <p:cNvCxnSpPr>
              <a:cxnSpLocks/>
            </p:cNvCxnSpPr>
            <p:nvPr/>
          </p:nvCxnSpPr>
          <p:spPr>
            <a:xfrm flipH="1" flipV="1">
              <a:off x="7663857" y="5486993"/>
              <a:ext cx="268149" cy="416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48B0DA7A-8B94-4ADC-82DE-4B1C164A7F08}"/>
                </a:ext>
              </a:extLst>
            </p:cNvPr>
            <p:cNvCxnSpPr>
              <a:cxnSpLocks/>
            </p:cNvCxnSpPr>
            <p:nvPr/>
          </p:nvCxnSpPr>
          <p:spPr>
            <a:xfrm flipH="1" flipV="1">
              <a:off x="7664251" y="5586293"/>
              <a:ext cx="268149" cy="416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62234271-82D5-423D-A4FD-72CB1614E40C}"/>
                </a:ext>
              </a:extLst>
            </p:cNvPr>
            <p:cNvSpPr/>
            <p:nvPr/>
          </p:nvSpPr>
          <p:spPr>
            <a:xfrm>
              <a:off x="8315396" y="6266826"/>
              <a:ext cx="94298" cy="94298"/>
            </a:xfrm>
            <a:prstGeom prst="ellipse">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9" name="Conector recto 58">
              <a:extLst>
                <a:ext uri="{FF2B5EF4-FFF2-40B4-BE49-F238E27FC236}">
                  <a16:creationId xmlns:a16="http://schemas.microsoft.com/office/drawing/2014/main" id="{A651EE9D-161A-4440-9503-5C8BBC2448DB}"/>
                </a:ext>
              </a:extLst>
            </p:cNvPr>
            <p:cNvCxnSpPr>
              <a:cxnSpLocks/>
              <a:stCxn id="23" idx="2"/>
              <a:endCxn id="42" idx="0"/>
            </p:cNvCxnSpPr>
            <p:nvPr/>
          </p:nvCxnSpPr>
          <p:spPr>
            <a:xfrm flipH="1">
              <a:off x="7786704" y="6068976"/>
              <a:ext cx="5" cy="12200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id="{1227923B-2DD1-4518-A00A-F0E601C5FC7C}"/>
                </a:ext>
              </a:extLst>
            </p:cNvPr>
            <p:cNvCxnSpPr>
              <a:cxnSpLocks/>
              <a:stCxn id="42" idx="2"/>
              <a:endCxn id="38" idx="0"/>
            </p:cNvCxnSpPr>
            <p:nvPr/>
          </p:nvCxnSpPr>
          <p:spPr>
            <a:xfrm>
              <a:off x="7786704" y="6441905"/>
              <a:ext cx="2" cy="12552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7A744B7B-540B-4B5F-813F-B773D21B2926}"/>
                </a:ext>
              </a:extLst>
            </p:cNvPr>
            <p:cNvSpPr txBox="1"/>
            <p:nvPr/>
          </p:nvSpPr>
          <p:spPr>
            <a:xfrm>
              <a:off x="7038519" y="5077311"/>
              <a:ext cx="276073" cy="707886"/>
            </a:xfrm>
            <a:prstGeom prst="rect">
              <a:avLst/>
            </a:prstGeom>
            <a:noFill/>
            <a:ln>
              <a:noFill/>
            </a:ln>
          </p:spPr>
          <p:txBody>
            <a:bodyPr wrap="square" rtlCol="0">
              <a:spAutoFit/>
            </a:bodyPr>
            <a:lstStyle/>
            <a:p>
              <a:r>
                <a:rPr lang="es-CO" sz="4000">
                  <a:solidFill>
                    <a:schemeClr val="bg1">
                      <a:lumMod val="65000"/>
                    </a:schemeClr>
                  </a:solidFill>
                </a:rPr>
                <a:t>…</a:t>
              </a:r>
            </a:p>
          </p:txBody>
        </p:sp>
      </p:grpSp>
    </p:spTree>
    <p:extLst>
      <p:ext uri="{BB962C8B-B14F-4D97-AF65-F5344CB8AC3E}">
        <p14:creationId xmlns:p14="http://schemas.microsoft.com/office/powerpoint/2010/main" val="258828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B8C3D98-1E09-4138-814A-BAB693C36353}"/>
              </a:ext>
            </a:extLst>
          </p:cNvPr>
          <p:cNvSpPr txBox="1"/>
          <p:nvPr/>
        </p:nvSpPr>
        <p:spPr>
          <a:xfrm>
            <a:off x="2960915" y="6553667"/>
            <a:ext cx="304800" cy="369332"/>
          </a:xfrm>
          <a:prstGeom prst="rect">
            <a:avLst/>
          </a:prstGeom>
          <a:noFill/>
        </p:spPr>
        <p:txBody>
          <a:bodyPr wrap="square" rtlCol="0">
            <a:spAutoFit/>
          </a:bodyPr>
          <a:lstStyle/>
          <a:p>
            <a:pPr algn="ctr"/>
            <a:r>
              <a:rPr lang="es-CO" b="1">
                <a:solidFill>
                  <a:schemeClr val="bg1">
                    <a:lumMod val="50000"/>
                  </a:schemeClr>
                </a:solidFill>
              </a:rPr>
              <a:t>L</a:t>
            </a:r>
          </a:p>
        </p:txBody>
      </p:sp>
      <p:sp>
        <p:nvSpPr>
          <p:cNvPr id="21" name="CuadroTexto 20">
            <a:extLst>
              <a:ext uri="{FF2B5EF4-FFF2-40B4-BE49-F238E27FC236}">
                <a16:creationId xmlns:a16="http://schemas.microsoft.com/office/drawing/2014/main" id="{77EF5A78-A7B3-43AA-AA00-E3620BA00ADB}"/>
              </a:ext>
            </a:extLst>
          </p:cNvPr>
          <p:cNvSpPr txBox="1"/>
          <p:nvPr/>
        </p:nvSpPr>
        <p:spPr>
          <a:xfrm>
            <a:off x="3589565" y="6553667"/>
            <a:ext cx="304800" cy="369332"/>
          </a:xfrm>
          <a:prstGeom prst="rect">
            <a:avLst/>
          </a:prstGeom>
          <a:noFill/>
        </p:spPr>
        <p:txBody>
          <a:bodyPr wrap="square" rtlCol="0">
            <a:spAutoFit/>
          </a:bodyPr>
          <a:lstStyle/>
          <a:p>
            <a:pPr algn="ctr"/>
            <a:r>
              <a:rPr lang="es-CO" b="1">
                <a:solidFill>
                  <a:schemeClr val="bg1">
                    <a:lumMod val="50000"/>
                  </a:schemeClr>
                </a:solidFill>
              </a:rPr>
              <a:t>M</a:t>
            </a:r>
          </a:p>
        </p:txBody>
      </p:sp>
      <p:sp>
        <p:nvSpPr>
          <p:cNvPr id="22" name="CuadroTexto 21">
            <a:extLst>
              <a:ext uri="{FF2B5EF4-FFF2-40B4-BE49-F238E27FC236}">
                <a16:creationId xmlns:a16="http://schemas.microsoft.com/office/drawing/2014/main" id="{C72586A6-ECF2-412B-A0A7-F186D8F812E4}"/>
              </a:ext>
            </a:extLst>
          </p:cNvPr>
          <p:cNvSpPr txBox="1"/>
          <p:nvPr/>
        </p:nvSpPr>
        <p:spPr>
          <a:xfrm>
            <a:off x="4218215" y="6553667"/>
            <a:ext cx="304800" cy="369332"/>
          </a:xfrm>
          <a:prstGeom prst="rect">
            <a:avLst/>
          </a:prstGeom>
          <a:noFill/>
        </p:spPr>
        <p:txBody>
          <a:bodyPr wrap="square" rtlCol="0">
            <a:spAutoFit/>
          </a:bodyPr>
          <a:lstStyle/>
          <a:p>
            <a:pPr algn="ctr"/>
            <a:r>
              <a:rPr lang="es-CO" b="1">
                <a:solidFill>
                  <a:schemeClr val="bg1">
                    <a:lumMod val="50000"/>
                  </a:schemeClr>
                </a:solidFill>
              </a:rPr>
              <a:t>W</a:t>
            </a:r>
          </a:p>
        </p:txBody>
      </p:sp>
      <p:sp>
        <p:nvSpPr>
          <p:cNvPr id="23" name="CuadroTexto 22">
            <a:extLst>
              <a:ext uri="{FF2B5EF4-FFF2-40B4-BE49-F238E27FC236}">
                <a16:creationId xmlns:a16="http://schemas.microsoft.com/office/drawing/2014/main" id="{DD2FBB45-420E-47BD-B201-D8FF7749E6BB}"/>
              </a:ext>
            </a:extLst>
          </p:cNvPr>
          <p:cNvSpPr txBox="1"/>
          <p:nvPr/>
        </p:nvSpPr>
        <p:spPr>
          <a:xfrm>
            <a:off x="4800971" y="6549293"/>
            <a:ext cx="304800" cy="369332"/>
          </a:xfrm>
          <a:prstGeom prst="rect">
            <a:avLst/>
          </a:prstGeom>
          <a:noFill/>
        </p:spPr>
        <p:txBody>
          <a:bodyPr wrap="square" rtlCol="0">
            <a:spAutoFit/>
          </a:bodyPr>
          <a:lstStyle/>
          <a:p>
            <a:pPr algn="ctr"/>
            <a:r>
              <a:rPr lang="es-CO" b="1">
                <a:solidFill>
                  <a:schemeClr val="bg1">
                    <a:lumMod val="50000"/>
                  </a:schemeClr>
                </a:solidFill>
              </a:rPr>
              <a:t>J</a:t>
            </a:r>
          </a:p>
        </p:txBody>
      </p:sp>
      <p:sp>
        <p:nvSpPr>
          <p:cNvPr id="24" name="CuadroTexto 23">
            <a:extLst>
              <a:ext uri="{FF2B5EF4-FFF2-40B4-BE49-F238E27FC236}">
                <a16:creationId xmlns:a16="http://schemas.microsoft.com/office/drawing/2014/main" id="{E9B5107A-ACCF-46B6-8466-0A2AF5BF9168}"/>
              </a:ext>
            </a:extLst>
          </p:cNvPr>
          <p:cNvSpPr txBox="1"/>
          <p:nvPr/>
        </p:nvSpPr>
        <p:spPr>
          <a:xfrm>
            <a:off x="5439146" y="6549293"/>
            <a:ext cx="304800" cy="369332"/>
          </a:xfrm>
          <a:prstGeom prst="rect">
            <a:avLst/>
          </a:prstGeom>
          <a:noFill/>
        </p:spPr>
        <p:txBody>
          <a:bodyPr wrap="square" rtlCol="0">
            <a:spAutoFit/>
          </a:bodyPr>
          <a:lstStyle/>
          <a:p>
            <a:pPr algn="ctr"/>
            <a:r>
              <a:rPr lang="es-CO" b="1">
                <a:solidFill>
                  <a:schemeClr val="bg1">
                    <a:lumMod val="50000"/>
                  </a:schemeClr>
                </a:solidFill>
              </a:rPr>
              <a:t>V</a:t>
            </a:r>
          </a:p>
        </p:txBody>
      </p:sp>
      <p:sp>
        <p:nvSpPr>
          <p:cNvPr id="25" name="CuadroTexto 24">
            <a:extLst>
              <a:ext uri="{FF2B5EF4-FFF2-40B4-BE49-F238E27FC236}">
                <a16:creationId xmlns:a16="http://schemas.microsoft.com/office/drawing/2014/main" id="{DE62ED80-27EE-4D75-8398-3169FF93E5B7}"/>
              </a:ext>
            </a:extLst>
          </p:cNvPr>
          <p:cNvSpPr txBox="1"/>
          <p:nvPr/>
        </p:nvSpPr>
        <p:spPr>
          <a:xfrm>
            <a:off x="6058271" y="6549293"/>
            <a:ext cx="304800" cy="369332"/>
          </a:xfrm>
          <a:prstGeom prst="rect">
            <a:avLst/>
          </a:prstGeom>
          <a:noFill/>
        </p:spPr>
        <p:txBody>
          <a:bodyPr wrap="square" rtlCol="0">
            <a:spAutoFit/>
          </a:bodyPr>
          <a:lstStyle/>
          <a:p>
            <a:pPr algn="ctr"/>
            <a:r>
              <a:rPr lang="es-CO" b="1">
                <a:solidFill>
                  <a:schemeClr val="bg1">
                    <a:lumMod val="50000"/>
                  </a:schemeClr>
                </a:solidFill>
              </a:rPr>
              <a:t>S</a:t>
            </a:r>
          </a:p>
        </p:txBody>
      </p:sp>
      <p:sp>
        <p:nvSpPr>
          <p:cNvPr id="26" name="CuadroTexto 25">
            <a:extLst>
              <a:ext uri="{FF2B5EF4-FFF2-40B4-BE49-F238E27FC236}">
                <a16:creationId xmlns:a16="http://schemas.microsoft.com/office/drawing/2014/main" id="{BDCB5F9E-5D5C-4487-9830-93E2CAF23A22}"/>
              </a:ext>
            </a:extLst>
          </p:cNvPr>
          <p:cNvSpPr txBox="1"/>
          <p:nvPr/>
        </p:nvSpPr>
        <p:spPr>
          <a:xfrm>
            <a:off x="6686921" y="6549293"/>
            <a:ext cx="304800" cy="369332"/>
          </a:xfrm>
          <a:prstGeom prst="rect">
            <a:avLst/>
          </a:prstGeom>
          <a:noFill/>
        </p:spPr>
        <p:txBody>
          <a:bodyPr wrap="square" rtlCol="0">
            <a:spAutoFit/>
          </a:bodyPr>
          <a:lstStyle/>
          <a:p>
            <a:pPr algn="ctr"/>
            <a:r>
              <a:rPr lang="es-CO" b="1">
                <a:solidFill>
                  <a:schemeClr val="bg1">
                    <a:lumMod val="50000"/>
                  </a:schemeClr>
                </a:solidFill>
              </a:rPr>
              <a:t>D</a:t>
            </a:r>
          </a:p>
        </p:txBody>
      </p:sp>
      <p:graphicFrame>
        <p:nvGraphicFramePr>
          <p:cNvPr id="18" name="Gráfico 17">
            <a:extLst>
              <a:ext uri="{FF2B5EF4-FFF2-40B4-BE49-F238E27FC236}">
                <a16:creationId xmlns:a16="http://schemas.microsoft.com/office/drawing/2014/main" id="{F2B89085-7C76-46E6-9F99-126BB3711EEC}"/>
              </a:ext>
            </a:extLst>
          </p:cNvPr>
          <p:cNvGraphicFramePr>
            <a:graphicFrameLocks/>
          </p:cNvGraphicFramePr>
          <p:nvPr>
            <p:extLst>
              <p:ext uri="{D42A27DB-BD31-4B8C-83A1-F6EECF244321}">
                <p14:modId xmlns:p14="http://schemas.microsoft.com/office/powerpoint/2010/main" val="2135066007"/>
              </p:ext>
            </p:extLst>
          </p:nvPr>
        </p:nvGraphicFramePr>
        <p:xfrm>
          <a:off x="2313245" y="5185001"/>
          <a:ext cx="4975452" cy="1414378"/>
        </p:xfrm>
        <a:graphic>
          <a:graphicData uri="http://schemas.openxmlformats.org/drawingml/2006/chart">
            <c:chart xmlns:c="http://schemas.openxmlformats.org/drawingml/2006/chart" xmlns:r="http://schemas.openxmlformats.org/officeDocument/2006/relationships" r:id="rId2"/>
          </a:graphicData>
        </a:graphic>
      </p:graphicFrame>
      <p:cxnSp>
        <p:nvCxnSpPr>
          <p:cNvPr id="56" name="Conector recto 55">
            <a:extLst>
              <a:ext uri="{FF2B5EF4-FFF2-40B4-BE49-F238E27FC236}">
                <a16:creationId xmlns:a16="http://schemas.microsoft.com/office/drawing/2014/main" id="{6174FF66-D2FA-4EC5-8E16-35393D04AF02}"/>
              </a:ext>
            </a:extLst>
          </p:cNvPr>
          <p:cNvCxnSpPr>
            <a:cxnSpLocks/>
            <a:stCxn id="26" idx="0"/>
          </p:cNvCxnSpPr>
          <p:nvPr/>
        </p:nvCxnSpPr>
        <p:spPr>
          <a:xfrm>
            <a:off x="6839321"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Conector recto 88">
            <a:extLst>
              <a:ext uri="{FF2B5EF4-FFF2-40B4-BE49-F238E27FC236}">
                <a16:creationId xmlns:a16="http://schemas.microsoft.com/office/drawing/2014/main" id="{2452C19E-8747-4781-B875-8093A48455B9}"/>
              </a:ext>
            </a:extLst>
          </p:cNvPr>
          <p:cNvCxnSpPr>
            <a:cxnSpLocks/>
          </p:cNvCxnSpPr>
          <p:nvPr/>
        </p:nvCxnSpPr>
        <p:spPr>
          <a:xfrm>
            <a:off x="6201518"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Conector recto 89">
            <a:extLst>
              <a:ext uri="{FF2B5EF4-FFF2-40B4-BE49-F238E27FC236}">
                <a16:creationId xmlns:a16="http://schemas.microsoft.com/office/drawing/2014/main" id="{53F43D08-1F22-4477-8BD3-72088AD81CDF}"/>
              </a:ext>
            </a:extLst>
          </p:cNvPr>
          <p:cNvCxnSpPr>
            <a:cxnSpLocks/>
          </p:cNvCxnSpPr>
          <p:nvPr/>
        </p:nvCxnSpPr>
        <p:spPr>
          <a:xfrm>
            <a:off x="5591546" y="65522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9BBAD6B1-1C61-40EE-A7B6-15F750FCCAE8}"/>
              </a:ext>
            </a:extLst>
          </p:cNvPr>
          <p:cNvCxnSpPr>
            <a:cxnSpLocks/>
          </p:cNvCxnSpPr>
          <p:nvPr/>
        </p:nvCxnSpPr>
        <p:spPr>
          <a:xfrm>
            <a:off x="4953743" y="6552252"/>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Conector recto 91">
            <a:extLst>
              <a:ext uri="{FF2B5EF4-FFF2-40B4-BE49-F238E27FC236}">
                <a16:creationId xmlns:a16="http://schemas.microsoft.com/office/drawing/2014/main" id="{217EDCCF-C21C-4CC3-AB22-FC8AF1A4E7FF}"/>
              </a:ext>
            </a:extLst>
          </p:cNvPr>
          <p:cNvCxnSpPr>
            <a:cxnSpLocks/>
          </p:cNvCxnSpPr>
          <p:nvPr/>
        </p:nvCxnSpPr>
        <p:spPr>
          <a:xfrm>
            <a:off x="4371171" y="654997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Conector recto 92">
            <a:extLst>
              <a:ext uri="{FF2B5EF4-FFF2-40B4-BE49-F238E27FC236}">
                <a16:creationId xmlns:a16="http://schemas.microsoft.com/office/drawing/2014/main" id="{38C020A6-ABBF-4096-B5C6-6F8ADCF22039}"/>
              </a:ext>
            </a:extLst>
          </p:cNvPr>
          <p:cNvCxnSpPr>
            <a:cxnSpLocks/>
          </p:cNvCxnSpPr>
          <p:nvPr/>
        </p:nvCxnSpPr>
        <p:spPr>
          <a:xfrm>
            <a:off x="3738130" y="6549978"/>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9F8F5C65-B891-4C29-A91A-1F5831F99311}"/>
              </a:ext>
            </a:extLst>
          </p:cNvPr>
          <p:cNvCxnSpPr>
            <a:cxnSpLocks/>
          </p:cNvCxnSpPr>
          <p:nvPr/>
        </p:nvCxnSpPr>
        <p:spPr>
          <a:xfrm>
            <a:off x="3094636" y="6549293"/>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59B9C7F9-5CAD-4606-ABE7-EA5D56274DA8}"/>
              </a:ext>
            </a:extLst>
          </p:cNvPr>
          <p:cNvCxnSpPr>
            <a:cxnSpLocks/>
          </p:cNvCxnSpPr>
          <p:nvPr/>
        </p:nvCxnSpPr>
        <p:spPr>
          <a:xfrm>
            <a:off x="6839321"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Conector recto 95">
            <a:extLst>
              <a:ext uri="{FF2B5EF4-FFF2-40B4-BE49-F238E27FC236}">
                <a16:creationId xmlns:a16="http://schemas.microsoft.com/office/drawing/2014/main" id="{DDCDF16E-9EF0-40F2-86BA-7CDA09DAF144}"/>
              </a:ext>
            </a:extLst>
          </p:cNvPr>
          <p:cNvCxnSpPr>
            <a:cxnSpLocks/>
          </p:cNvCxnSpPr>
          <p:nvPr/>
        </p:nvCxnSpPr>
        <p:spPr>
          <a:xfrm>
            <a:off x="6201518"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Conector recto 96">
            <a:extLst>
              <a:ext uri="{FF2B5EF4-FFF2-40B4-BE49-F238E27FC236}">
                <a16:creationId xmlns:a16="http://schemas.microsoft.com/office/drawing/2014/main" id="{9404D3DC-3212-41C5-9341-91089B16D68F}"/>
              </a:ext>
            </a:extLst>
          </p:cNvPr>
          <p:cNvCxnSpPr>
            <a:cxnSpLocks/>
          </p:cNvCxnSpPr>
          <p:nvPr/>
        </p:nvCxnSpPr>
        <p:spPr>
          <a:xfrm>
            <a:off x="5591546" y="513670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Conector recto 97">
            <a:extLst>
              <a:ext uri="{FF2B5EF4-FFF2-40B4-BE49-F238E27FC236}">
                <a16:creationId xmlns:a16="http://schemas.microsoft.com/office/drawing/2014/main" id="{F0666518-1D67-497B-9964-7FF1B0454879}"/>
              </a:ext>
            </a:extLst>
          </p:cNvPr>
          <p:cNvCxnSpPr>
            <a:cxnSpLocks/>
          </p:cNvCxnSpPr>
          <p:nvPr/>
        </p:nvCxnSpPr>
        <p:spPr>
          <a:xfrm>
            <a:off x="4972793" y="513670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Conector recto 98">
            <a:extLst>
              <a:ext uri="{FF2B5EF4-FFF2-40B4-BE49-F238E27FC236}">
                <a16:creationId xmlns:a16="http://schemas.microsoft.com/office/drawing/2014/main" id="{F5041612-880A-4E59-9B24-14FB85E24221}"/>
              </a:ext>
            </a:extLst>
          </p:cNvPr>
          <p:cNvCxnSpPr>
            <a:cxnSpLocks/>
          </p:cNvCxnSpPr>
          <p:nvPr/>
        </p:nvCxnSpPr>
        <p:spPr>
          <a:xfrm>
            <a:off x="4371171" y="5134426"/>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Conector recto 99">
            <a:extLst>
              <a:ext uri="{FF2B5EF4-FFF2-40B4-BE49-F238E27FC236}">
                <a16:creationId xmlns:a16="http://schemas.microsoft.com/office/drawing/2014/main" id="{D7CE6085-EF20-49E4-90E1-0277C358C395}"/>
              </a:ext>
            </a:extLst>
          </p:cNvPr>
          <p:cNvCxnSpPr>
            <a:cxnSpLocks/>
          </p:cNvCxnSpPr>
          <p:nvPr/>
        </p:nvCxnSpPr>
        <p:spPr>
          <a:xfrm>
            <a:off x="3738130" y="5134426"/>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1" name="Conector recto 100">
            <a:extLst>
              <a:ext uri="{FF2B5EF4-FFF2-40B4-BE49-F238E27FC236}">
                <a16:creationId xmlns:a16="http://schemas.microsoft.com/office/drawing/2014/main" id="{1E3C8440-BF7F-424A-8431-306FDE548ADB}"/>
              </a:ext>
            </a:extLst>
          </p:cNvPr>
          <p:cNvCxnSpPr>
            <a:cxnSpLocks/>
          </p:cNvCxnSpPr>
          <p:nvPr/>
        </p:nvCxnSpPr>
        <p:spPr>
          <a:xfrm>
            <a:off x="3094636" y="5133741"/>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Conector recto 101">
            <a:extLst>
              <a:ext uri="{FF2B5EF4-FFF2-40B4-BE49-F238E27FC236}">
                <a16:creationId xmlns:a16="http://schemas.microsoft.com/office/drawing/2014/main" id="{355138B7-A2BD-4860-8DC9-705A1B7CF544}"/>
              </a:ext>
            </a:extLst>
          </p:cNvPr>
          <p:cNvCxnSpPr>
            <a:cxnSpLocks/>
          </p:cNvCxnSpPr>
          <p:nvPr/>
        </p:nvCxnSpPr>
        <p:spPr>
          <a:xfrm>
            <a:off x="6839322"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3" name="Conector recto 102">
            <a:extLst>
              <a:ext uri="{FF2B5EF4-FFF2-40B4-BE49-F238E27FC236}">
                <a16:creationId xmlns:a16="http://schemas.microsoft.com/office/drawing/2014/main" id="{D7D301A5-322E-4725-A072-7D498DB38B06}"/>
              </a:ext>
            </a:extLst>
          </p:cNvPr>
          <p:cNvCxnSpPr>
            <a:cxnSpLocks/>
          </p:cNvCxnSpPr>
          <p:nvPr/>
        </p:nvCxnSpPr>
        <p:spPr>
          <a:xfrm>
            <a:off x="6201519"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Conector recto 103">
            <a:extLst>
              <a:ext uri="{FF2B5EF4-FFF2-40B4-BE49-F238E27FC236}">
                <a16:creationId xmlns:a16="http://schemas.microsoft.com/office/drawing/2014/main" id="{CE9CB348-11F8-4DF7-A6C8-9EA78931CF3A}"/>
              </a:ext>
            </a:extLst>
          </p:cNvPr>
          <p:cNvCxnSpPr>
            <a:cxnSpLocks/>
          </p:cNvCxnSpPr>
          <p:nvPr/>
        </p:nvCxnSpPr>
        <p:spPr>
          <a:xfrm>
            <a:off x="5591547" y="372301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Conector recto 104">
            <a:extLst>
              <a:ext uri="{FF2B5EF4-FFF2-40B4-BE49-F238E27FC236}">
                <a16:creationId xmlns:a16="http://schemas.microsoft.com/office/drawing/2014/main" id="{964E6E07-0EB0-445A-8D43-59CF1397E638}"/>
              </a:ext>
            </a:extLst>
          </p:cNvPr>
          <p:cNvCxnSpPr>
            <a:cxnSpLocks/>
          </p:cNvCxnSpPr>
          <p:nvPr/>
        </p:nvCxnSpPr>
        <p:spPr>
          <a:xfrm>
            <a:off x="4972794" y="3723014"/>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6" name="Conector recto 105">
            <a:extLst>
              <a:ext uri="{FF2B5EF4-FFF2-40B4-BE49-F238E27FC236}">
                <a16:creationId xmlns:a16="http://schemas.microsoft.com/office/drawing/2014/main" id="{4DCACBDA-34F4-4CEE-8D6F-9915A273F58C}"/>
              </a:ext>
            </a:extLst>
          </p:cNvPr>
          <p:cNvCxnSpPr>
            <a:cxnSpLocks/>
          </p:cNvCxnSpPr>
          <p:nvPr/>
        </p:nvCxnSpPr>
        <p:spPr>
          <a:xfrm>
            <a:off x="4371172" y="372074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7" name="Conector recto 106">
            <a:extLst>
              <a:ext uri="{FF2B5EF4-FFF2-40B4-BE49-F238E27FC236}">
                <a16:creationId xmlns:a16="http://schemas.microsoft.com/office/drawing/2014/main" id="{7613ACE1-D89E-44EA-8529-09F4E79A7BC4}"/>
              </a:ext>
            </a:extLst>
          </p:cNvPr>
          <p:cNvCxnSpPr>
            <a:cxnSpLocks/>
          </p:cNvCxnSpPr>
          <p:nvPr/>
        </p:nvCxnSpPr>
        <p:spPr>
          <a:xfrm>
            <a:off x="3738131" y="3720740"/>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Conector recto 107">
            <a:extLst>
              <a:ext uri="{FF2B5EF4-FFF2-40B4-BE49-F238E27FC236}">
                <a16:creationId xmlns:a16="http://schemas.microsoft.com/office/drawing/2014/main" id="{C36F165A-756B-416C-9A5E-833A5205F4A1}"/>
              </a:ext>
            </a:extLst>
          </p:cNvPr>
          <p:cNvCxnSpPr>
            <a:cxnSpLocks/>
          </p:cNvCxnSpPr>
          <p:nvPr/>
        </p:nvCxnSpPr>
        <p:spPr>
          <a:xfrm>
            <a:off x="3094637" y="3720055"/>
            <a:ext cx="1" cy="5008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 name="Elipse 62">
            <a:extLst>
              <a:ext uri="{FF2B5EF4-FFF2-40B4-BE49-F238E27FC236}">
                <a16:creationId xmlns:a16="http://schemas.microsoft.com/office/drawing/2014/main" id="{B768E57B-F9F2-4BE1-B4C8-BB7C868C7A80}"/>
              </a:ext>
            </a:extLst>
          </p:cNvPr>
          <p:cNvSpPr/>
          <p:nvPr/>
        </p:nvSpPr>
        <p:spPr>
          <a:xfrm>
            <a:off x="11551326"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84ABB695-A4A0-4A65-9612-A8F1E5B3EC0A}"/>
              </a:ext>
            </a:extLst>
          </p:cNvPr>
          <p:cNvSpPr/>
          <p:nvPr/>
        </p:nvSpPr>
        <p:spPr>
          <a:xfrm>
            <a:off x="10852559" y="1274789"/>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3C326212-EC4D-47D4-AACE-3DF95CB6B34F}"/>
              </a:ext>
            </a:extLst>
          </p:cNvPr>
          <p:cNvSpPr/>
          <p:nvPr/>
        </p:nvSpPr>
        <p:spPr>
          <a:xfrm>
            <a:off x="10147484"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986E8E7D-9F74-427E-BE25-8E6325B1B5A7}"/>
              </a:ext>
            </a:extLst>
          </p:cNvPr>
          <p:cNvSpPr/>
          <p:nvPr/>
        </p:nvSpPr>
        <p:spPr>
          <a:xfrm>
            <a:off x="9442409" y="1282587"/>
            <a:ext cx="590186" cy="590186"/>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ítulo 1">
            <a:extLst>
              <a:ext uri="{FF2B5EF4-FFF2-40B4-BE49-F238E27FC236}">
                <a16:creationId xmlns:a16="http://schemas.microsoft.com/office/drawing/2014/main" id="{23B0A59C-8580-4B4D-814E-BD159C1A2815}"/>
              </a:ext>
            </a:extLst>
          </p:cNvPr>
          <p:cNvSpPr>
            <a:spLocks noGrp="1"/>
          </p:cNvSpPr>
          <p:nvPr>
            <p:ph type="title"/>
          </p:nvPr>
        </p:nvSpPr>
        <p:spPr>
          <a:xfrm>
            <a:off x="0" y="345334"/>
            <a:ext cx="12192000" cy="814838"/>
          </a:xfrm>
        </p:spPr>
        <p:txBody>
          <a:bodyPr>
            <a:noAutofit/>
          </a:bodyPr>
          <a:lstStyle/>
          <a:p>
            <a:pPr algn="ctr"/>
            <a:r>
              <a:rPr lang="es-CO" sz="5400" b="1">
                <a:solidFill>
                  <a:schemeClr val="bg1"/>
                </a:solidFill>
              </a:rPr>
              <a:t>Desarrollo del modelo.</a:t>
            </a:r>
          </a:p>
        </p:txBody>
      </p:sp>
      <p:sp>
        <p:nvSpPr>
          <p:cNvPr id="12" name="CuadroTexto 11">
            <a:extLst>
              <a:ext uri="{FF2B5EF4-FFF2-40B4-BE49-F238E27FC236}">
                <a16:creationId xmlns:a16="http://schemas.microsoft.com/office/drawing/2014/main" id="{BE1C566E-4252-47EB-8956-F18CE70ADB0D}"/>
              </a:ext>
            </a:extLst>
          </p:cNvPr>
          <p:cNvSpPr txBox="1"/>
          <p:nvPr/>
        </p:nvSpPr>
        <p:spPr>
          <a:xfrm>
            <a:off x="1" y="1270041"/>
            <a:ext cx="7288696" cy="523220"/>
          </a:xfrm>
          <a:prstGeom prst="rect">
            <a:avLst/>
          </a:prstGeom>
          <a:solidFill>
            <a:schemeClr val="bg1">
              <a:lumMod val="75000"/>
            </a:schemeClr>
          </a:solidFill>
        </p:spPr>
        <p:txBody>
          <a:bodyPr wrap="square" rtlCol="0">
            <a:spAutoFit/>
          </a:bodyPr>
          <a:lstStyle>
            <a:defPPr>
              <a:defRPr lang="es-CO"/>
            </a:defPPr>
            <a:lvl1pPr algn="ctr">
              <a:defRPr sz="2800">
                <a:solidFill>
                  <a:schemeClr val="bg1"/>
                </a:solidFill>
              </a:defRPr>
            </a:lvl1pPr>
          </a:lstStyle>
          <a:p>
            <a:r>
              <a:rPr lang="es-CO"/>
              <a:t>Análisis exploratorio</a:t>
            </a:r>
          </a:p>
        </p:txBody>
      </p:sp>
      <p:graphicFrame>
        <p:nvGraphicFramePr>
          <p:cNvPr id="20" name="Gráfico 19">
            <a:extLst>
              <a:ext uri="{FF2B5EF4-FFF2-40B4-BE49-F238E27FC236}">
                <a16:creationId xmlns:a16="http://schemas.microsoft.com/office/drawing/2014/main" id="{09C356F3-7383-4611-8E21-96550E48D225}"/>
              </a:ext>
            </a:extLst>
          </p:cNvPr>
          <p:cNvGraphicFramePr>
            <a:graphicFrameLocks/>
          </p:cNvGraphicFramePr>
          <p:nvPr>
            <p:extLst>
              <p:ext uri="{D42A27DB-BD31-4B8C-83A1-F6EECF244321}">
                <p14:modId xmlns:p14="http://schemas.microsoft.com/office/powerpoint/2010/main" val="3277774692"/>
              </p:ext>
            </p:extLst>
          </p:nvPr>
        </p:nvGraphicFramePr>
        <p:xfrm>
          <a:off x="2313245" y="2360813"/>
          <a:ext cx="4975452" cy="14143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ráfico 14">
            <a:extLst>
              <a:ext uri="{FF2B5EF4-FFF2-40B4-BE49-F238E27FC236}">
                <a16:creationId xmlns:a16="http://schemas.microsoft.com/office/drawing/2014/main" id="{9269E1A0-E329-4423-8DE8-9D3C27A418EB}"/>
              </a:ext>
            </a:extLst>
          </p:cNvPr>
          <p:cNvGraphicFramePr>
            <a:graphicFrameLocks/>
          </p:cNvGraphicFramePr>
          <p:nvPr>
            <p:extLst>
              <p:ext uri="{D42A27DB-BD31-4B8C-83A1-F6EECF244321}">
                <p14:modId xmlns:p14="http://schemas.microsoft.com/office/powerpoint/2010/main" val="2470339182"/>
              </p:ext>
            </p:extLst>
          </p:nvPr>
        </p:nvGraphicFramePr>
        <p:xfrm>
          <a:off x="2313245" y="3772907"/>
          <a:ext cx="4975452" cy="1414378"/>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ángulo 3">
            <a:extLst>
              <a:ext uri="{FF2B5EF4-FFF2-40B4-BE49-F238E27FC236}">
                <a16:creationId xmlns:a16="http://schemas.microsoft.com/office/drawing/2014/main" id="{CD69B1C9-90E7-4939-B2C6-FDCE4002FD83}"/>
              </a:ext>
            </a:extLst>
          </p:cNvPr>
          <p:cNvSpPr/>
          <p:nvPr/>
        </p:nvSpPr>
        <p:spPr>
          <a:xfrm>
            <a:off x="0" y="2810370"/>
            <a:ext cx="2124636" cy="523220"/>
          </a:xfrm>
          <a:prstGeom prst="rect">
            <a:avLst/>
          </a:prstGeom>
          <a:solidFill>
            <a:schemeClr val="bg1">
              <a:lumMod val="65000"/>
            </a:schemeClr>
          </a:solidFill>
        </p:spPr>
        <p:txBody>
          <a:bodyPr wrap="square" rtlCol="0">
            <a:spAutoFit/>
          </a:bodyPr>
          <a:lstStyle/>
          <a:p>
            <a:pPr algn="ctr"/>
            <a:r>
              <a:rPr lang="es-CO" sz="2800" dirty="0">
                <a:solidFill>
                  <a:schemeClr val="bg1"/>
                </a:solidFill>
              </a:rPr>
              <a:t>FOODS</a:t>
            </a:r>
          </a:p>
        </p:txBody>
      </p:sp>
      <p:sp>
        <p:nvSpPr>
          <p:cNvPr id="27" name="Rectángulo 26">
            <a:extLst>
              <a:ext uri="{FF2B5EF4-FFF2-40B4-BE49-F238E27FC236}">
                <a16:creationId xmlns:a16="http://schemas.microsoft.com/office/drawing/2014/main" id="{3EC936CA-D009-4532-A90A-E0359C5FB572}"/>
              </a:ext>
            </a:extLst>
          </p:cNvPr>
          <p:cNvSpPr/>
          <p:nvPr/>
        </p:nvSpPr>
        <p:spPr>
          <a:xfrm>
            <a:off x="0" y="4222462"/>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HOUSEHOLD</a:t>
            </a:r>
          </a:p>
        </p:txBody>
      </p:sp>
      <p:sp>
        <p:nvSpPr>
          <p:cNvPr id="28" name="Rectángulo 27">
            <a:extLst>
              <a:ext uri="{FF2B5EF4-FFF2-40B4-BE49-F238E27FC236}">
                <a16:creationId xmlns:a16="http://schemas.microsoft.com/office/drawing/2014/main" id="{B6C90B30-C139-42E7-8977-7F8B701BA1CC}"/>
              </a:ext>
            </a:extLst>
          </p:cNvPr>
          <p:cNvSpPr/>
          <p:nvPr/>
        </p:nvSpPr>
        <p:spPr>
          <a:xfrm>
            <a:off x="-802" y="5643864"/>
            <a:ext cx="2124636" cy="523220"/>
          </a:xfrm>
          <a:prstGeom prst="rect">
            <a:avLst/>
          </a:prstGeom>
          <a:solidFill>
            <a:schemeClr val="bg1">
              <a:lumMod val="65000"/>
            </a:schemeClr>
          </a:solidFill>
        </p:spPr>
        <p:txBody>
          <a:bodyPr wrap="square" rtlCol="0">
            <a:spAutoFit/>
          </a:bodyPr>
          <a:lstStyle/>
          <a:p>
            <a:pPr algn="ctr"/>
            <a:r>
              <a:rPr lang="es-CO" sz="2800">
                <a:solidFill>
                  <a:schemeClr val="bg1"/>
                </a:solidFill>
              </a:rPr>
              <a:t>HOBBIES</a:t>
            </a:r>
          </a:p>
        </p:txBody>
      </p:sp>
      <p:sp>
        <p:nvSpPr>
          <p:cNvPr id="29" name="Freeform 307">
            <a:extLst>
              <a:ext uri="{FF2B5EF4-FFF2-40B4-BE49-F238E27FC236}">
                <a16:creationId xmlns:a16="http://schemas.microsoft.com/office/drawing/2014/main" id="{385DB689-5F64-4030-B908-0960EE669D66}"/>
              </a:ext>
            </a:extLst>
          </p:cNvPr>
          <p:cNvSpPr/>
          <p:nvPr/>
        </p:nvSpPr>
        <p:spPr>
          <a:xfrm>
            <a:off x="9546583" y="1419517"/>
            <a:ext cx="404752" cy="303812"/>
          </a:xfrm>
          <a:custGeom>
            <a:avLst/>
            <a:gdLst>
              <a:gd name="connsiteX0" fmla="*/ 108178 w 576942"/>
              <a:gd name="connsiteY0" fmla="*/ 216354 h 432707"/>
              <a:gd name="connsiteX1" fmla="*/ 180295 w 576942"/>
              <a:gd name="connsiteY1" fmla="*/ 216354 h 432707"/>
              <a:gd name="connsiteX2" fmla="*/ 180295 w 576942"/>
              <a:gd name="connsiteY2" fmla="*/ 360589 h 432707"/>
              <a:gd name="connsiteX3" fmla="*/ 108178 w 576942"/>
              <a:gd name="connsiteY3" fmla="*/ 360589 h 432707"/>
              <a:gd name="connsiteX4" fmla="*/ 324530 w 576942"/>
              <a:gd name="connsiteY4" fmla="*/ 144236 h 432707"/>
              <a:gd name="connsiteX5" fmla="*/ 396648 w 576942"/>
              <a:gd name="connsiteY5" fmla="*/ 144236 h 432707"/>
              <a:gd name="connsiteX6" fmla="*/ 396648 w 576942"/>
              <a:gd name="connsiteY6" fmla="*/ 360589 h 432707"/>
              <a:gd name="connsiteX7" fmla="*/ 324530 w 576942"/>
              <a:gd name="connsiteY7" fmla="*/ 360589 h 432707"/>
              <a:gd name="connsiteX8" fmla="*/ 216353 w 576942"/>
              <a:gd name="connsiteY8" fmla="*/ 72118 h 432707"/>
              <a:gd name="connsiteX9" fmla="*/ 288471 w 576942"/>
              <a:gd name="connsiteY9" fmla="*/ 72118 h 432707"/>
              <a:gd name="connsiteX10" fmla="*/ 288471 w 576942"/>
              <a:gd name="connsiteY10" fmla="*/ 360589 h 432707"/>
              <a:gd name="connsiteX11" fmla="*/ 216353 w 576942"/>
              <a:gd name="connsiteY11" fmla="*/ 360589 h 432707"/>
              <a:gd name="connsiteX12" fmla="*/ 432706 w 576942"/>
              <a:gd name="connsiteY12" fmla="*/ 36058 h 432707"/>
              <a:gd name="connsiteX13" fmla="*/ 504824 w 576942"/>
              <a:gd name="connsiteY13" fmla="*/ 36058 h 432707"/>
              <a:gd name="connsiteX14" fmla="*/ 504824 w 576942"/>
              <a:gd name="connsiteY14" fmla="*/ 360588 h 432707"/>
              <a:gd name="connsiteX15" fmla="*/ 432706 w 576942"/>
              <a:gd name="connsiteY15" fmla="*/ 360588 h 432707"/>
              <a:gd name="connsiteX16" fmla="*/ 0 w 576942"/>
              <a:gd name="connsiteY16" fmla="*/ 0 h 432707"/>
              <a:gd name="connsiteX17" fmla="*/ 36060 w 576942"/>
              <a:gd name="connsiteY17" fmla="*/ 0 h 432707"/>
              <a:gd name="connsiteX18" fmla="*/ 36060 w 576942"/>
              <a:gd name="connsiteY18" fmla="*/ 396648 h 432707"/>
              <a:gd name="connsiteX19" fmla="*/ 576942 w 576942"/>
              <a:gd name="connsiteY19" fmla="*/ 396648 h 432707"/>
              <a:gd name="connsiteX20" fmla="*/ 576942 w 576942"/>
              <a:gd name="connsiteY20" fmla="*/ 432707 h 432707"/>
              <a:gd name="connsiteX21" fmla="*/ 0 w 576942"/>
              <a:gd name="connsiteY21" fmla="*/ 432707 h 43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6942" h="432707">
                <a:moveTo>
                  <a:pt x="108178" y="216354"/>
                </a:moveTo>
                <a:lnTo>
                  <a:pt x="180295" y="216354"/>
                </a:lnTo>
                <a:lnTo>
                  <a:pt x="180295" y="360589"/>
                </a:lnTo>
                <a:lnTo>
                  <a:pt x="108178" y="360589"/>
                </a:lnTo>
                <a:close/>
                <a:moveTo>
                  <a:pt x="324530" y="144236"/>
                </a:moveTo>
                <a:lnTo>
                  <a:pt x="396648" y="144236"/>
                </a:lnTo>
                <a:lnTo>
                  <a:pt x="396648" y="360589"/>
                </a:lnTo>
                <a:lnTo>
                  <a:pt x="324530" y="360589"/>
                </a:lnTo>
                <a:close/>
                <a:moveTo>
                  <a:pt x="216353" y="72118"/>
                </a:moveTo>
                <a:lnTo>
                  <a:pt x="288471" y="72118"/>
                </a:lnTo>
                <a:lnTo>
                  <a:pt x="288471" y="360589"/>
                </a:lnTo>
                <a:lnTo>
                  <a:pt x="216353" y="360589"/>
                </a:lnTo>
                <a:close/>
                <a:moveTo>
                  <a:pt x="432706" y="36058"/>
                </a:moveTo>
                <a:lnTo>
                  <a:pt x="504824" y="36058"/>
                </a:lnTo>
                <a:lnTo>
                  <a:pt x="504824" y="360588"/>
                </a:lnTo>
                <a:lnTo>
                  <a:pt x="432706" y="360588"/>
                </a:lnTo>
                <a:close/>
                <a:moveTo>
                  <a:pt x="0" y="0"/>
                </a:moveTo>
                <a:lnTo>
                  <a:pt x="36060" y="0"/>
                </a:lnTo>
                <a:lnTo>
                  <a:pt x="36060" y="396648"/>
                </a:lnTo>
                <a:lnTo>
                  <a:pt x="576942" y="396648"/>
                </a:lnTo>
                <a:lnTo>
                  <a:pt x="576942" y="432707"/>
                </a:lnTo>
                <a:lnTo>
                  <a:pt x="0" y="4327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0" name="Freeform 476">
            <a:extLst>
              <a:ext uri="{FF2B5EF4-FFF2-40B4-BE49-F238E27FC236}">
                <a16:creationId xmlns:a16="http://schemas.microsoft.com/office/drawing/2014/main" id="{F70E7DB4-6215-485E-AEC1-4ADBF564DA79}"/>
              </a:ext>
            </a:extLst>
          </p:cNvPr>
          <p:cNvSpPr/>
          <p:nvPr/>
        </p:nvSpPr>
        <p:spPr>
          <a:xfrm>
            <a:off x="10300235" y="1409992"/>
            <a:ext cx="300648" cy="305888"/>
          </a:xfrm>
          <a:custGeom>
            <a:avLst/>
            <a:gdLst>
              <a:gd name="connsiteX0" fmla="*/ 252633 w 496031"/>
              <a:gd name="connsiteY0" fmla="*/ 432707 h 504825"/>
              <a:gd name="connsiteX1" fmla="*/ 487016 w 496031"/>
              <a:gd name="connsiteY1" fmla="*/ 432707 h 504825"/>
              <a:gd name="connsiteX2" fmla="*/ 493495 w 496031"/>
              <a:gd name="connsiteY2" fmla="*/ 435243 h 504825"/>
              <a:gd name="connsiteX3" fmla="*/ 496031 w 496031"/>
              <a:gd name="connsiteY3" fmla="*/ 441722 h 504825"/>
              <a:gd name="connsiteX4" fmla="*/ 496031 w 496031"/>
              <a:gd name="connsiteY4" fmla="*/ 495810 h 504825"/>
              <a:gd name="connsiteX5" fmla="*/ 493495 w 496031"/>
              <a:gd name="connsiteY5" fmla="*/ 502290 h 504825"/>
              <a:gd name="connsiteX6" fmla="*/ 487016 w 496031"/>
              <a:gd name="connsiteY6" fmla="*/ 504825 h 504825"/>
              <a:gd name="connsiteX7" fmla="*/ 252633 w 496031"/>
              <a:gd name="connsiteY7" fmla="*/ 504825 h 504825"/>
              <a:gd name="connsiteX8" fmla="*/ 246154 w 496031"/>
              <a:gd name="connsiteY8" fmla="*/ 502290 h 504825"/>
              <a:gd name="connsiteX9" fmla="*/ 243618 w 496031"/>
              <a:gd name="connsiteY9" fmla="*/ 495810 h 504825"/>
              <a:gd name="connsiteX10" fmla="*/ 243618 w 496031"/>
              <a:gd name="connsiteY10" fmla="*/ 441722 h 504825"/>
              <a:gd name="connsiteX11" fmla="*/ 246154 w 496031"/>
              <a:gd name="connsiteY11" fmla="*/ 435243 h 504825"/>
              <a:gd name="connsiteX12" fmla="*/ 252633 w 496031"/>
              <a:gd name="connsiteY12" fmla="*/ 432707 h 504825"/>
              <a:gd name="connsiteX13" fmla="*/ 252633 w 496031"/>
              <a:gd name="connsiteY13" fmla="*/ 288471 h 504825"/>
              <a:gd name="connsiteX14" fmla="*/ 432928 w 496031"/>
              <a:gd name="connsiteY14" fmla="*/ 288471 h 504825"/>
              <a:gd name="connsiteX15" fmla="*/ 439407 w 496031"/>
              <a:gd name="connsiteY15" fmla="*/ 291007 h 504825"/>
              <a:gd name="connsiteX16" fmla="*/ 441942 w 496031"/>
              <a:gd name="connsiteY16" fmla="*/ 297486 h 504825"/>
              <a:gd name="connsiteX17" fmla="*/ 441942 w 496031"/>
              <a:gd name="connsiteY17" fmla="*/ 351574 h 504825"/>
              <a:gd name="connsiteX18" fmla="*/ 439407 w 496031"/>
              <a:gd name="connsiteY18" fmla="*/ 358054 h 504825"/>
              <a:gd name="connsiteX19" fmla="*/ 432928 w 496031"/>
              <a:gd name="connsiteY19" fmla="*/ 360589 h 504825"/>
              <a:gd name="connsiteX20" fmla="*/ 252633 w 496031"/>
              <a:gd name="connsiteY20" fmla="*/ 360589 h 504825"/>
              <a:gd name="connsiteX21" fmla="*/ 246154 w 496031"/>
              <a:gd name="connsiteY21" fmla="*/ 358054 h 504825"/>
              <a:gd name="connsiteX22" fmla="*/ 243618 w 496031"/>
              <a:gd name="connsiteY22" fmla="*/ 351574 h 504825"/>
              <a:gd name="connsiteX23" fmla="*/ 243618 w 496031"/>
              <a:gd name="connsiteY23" fmla="*/ 297486 h 504825"/>
              <a:gd name="connsiteX24" fmla="*/ 246154 w 496031"/>
              <a:gd name="connsiteY24" fmla="*/ 291007 h 504825"/>
              <a:gd name="connsiteX25" fmla="*/ 252633 w 496031"/>
              <a:gd name="connsiteY25" fmla="*/ 288471 h 504825"/>
              <a:gd name="connsiteX26" fmla="*/ 252633 w 496031"/>
              <a:gd name="connsiteY26" fmla="*/ 144236 h 504825"/>
              <a:gd name="connsiteX27" fmla="*/ 378839 w 496031"/>
              <a:gd name="connsiteY27" fmla="*/ 144236 h 504825"/>
              <a:gd name="connsiteX28" fmla="*/ 385318 w 496031"/>
              <a:gd name="connsiteY28" fmla="*/ 146771 h 504825"/>
              <a:gd name="connsiteX29" fmla="*/ 387854 w 496031"/>
              <a:gd name="connsiteY29" fmla="*/ 153251 h 504825"/>
              <a:gd name="connsiteX30" fmla="*/ 387854 w 496031"/>
              <a:gd name="connsiteY30" fmla="*/ 207339 h 504825"/>
              <a:gd name="connsiteX31" fmla="*/ 385318 w 496031"/>
              <a:gd name="connsiteY31" fmla="*/ 213818 h 504825"/>
              <a:gd name="connsiteX32" fmla="*/ 378839 w 496031"/>
              <a:gd name="connsiteY32" fmla="*/ 216354 h 504825"/>
              <a:gd name="connsiteX33" fmla="*/ 252633 w 496031"/>
              <a:gd name="connsiteY33" fmla="*/ 216354 h 504825"/>
              <a:gd name="connsiteX34" fmla="*/ 246154 w 496031"/>
              <a:gd name="connsiteY34" fmla="*/ 213818 h 504825"/>
              <a:gd name="connsiteX35" fmla="*/ 243618 w 496031"/>
              <a:gd name="connsiteY35" fmla="*/ 207339 h 504825"/>
              <a:gd name="connsiteX36" fmla="*/ 243618 w 496031"/>
              <a:gd name="connsiteY36" fmla="*/ 153251 h 504825"/>
              <a:gd name="connsiteX37" fmla="*/ 246154 w 496031"/>
              <a:gd name="connsiteY37" fmla="*/ 146771 h 504825"/>
              <a:gd name="connsiteX38" fmla="*/ 252633 w 496031"/>
              <a:gd name="connsiteY38" fmla="*/ 144236 h 504825"/>
              <a:gd name="connsiteX39" fmla="*/ 252633 w 496031"/>
              <a:gd name="connsiteY39" fmla="*/ 0 h 504825"/>
              <a:gd name="connsiteX40" fmla="*/ 324751 w 496031"/>
              <a:gd name="connsiteY40" fmla="*/ 0 h 504825"/>
              <a:gd name="connsiteX41" fmla="*/ 331230 w 496031"/>
              <a:gd name="connsiteY41" fmla="*/ 2535 h 504825"/>
              <a:gd name="connsiteX42" fmla="*/ 333766 w 496031"/>
              <a:gd name="connsiteY42" fmla="*/ 9015 h 504825"/>
              <a:gd name="connsiteX43" fmla="*/ 333766 w 496031"/>
              <a:gd name="connsiteY43" fmla="*/ 63103 h 504825"/>
              <a:gd name="connsiteX44" fmla="*/ 331230 w 496031"/>
              <a:gd name="connsiteY44" fmla="*/ 69582 h 504825"/>
              <a:gd name="connsiteX45" fmla="*/ 324751 w 496031"/>
              <a:gd name="connsiteY45" fmla="*/ 72118 h 504825"/>
              <a:gd name="connsiteX46" fmla="*/ 252633 w 496031"/>
              <a:gd name="connsiteY46" fmla="*/ 72118 h 504825"/>
              <a:gd name="connsiteX47" fmla="*/ 246154 w 496031"/>
              <a:gd name="connsiteY47" fmla="*/ 69582 h 504825"/>
              <a:gd name="connsiteX48" fmla="*/ 243618 w 496031"/>
              <a:gd name="connsiteY48" fmla="*/ 63103 h 504825"/>
              <a:gd name="connsiteX49" fmla="*/ 243618 w 496031"/>
              <a:gd name="connsiteY49" fmla="*/ 9015 h 504825"/>
              <a:gd name="connsiteX50" fmla="*/ 246154 w 496031"/>
              <a:gd name="connsiteY50" fmla="*/ 2535 h 504825"/>
              <a:gd name="connsiteX51" fmla="*/ 252633 w 496031"/>
              <a:gd name="connsiteY51" fmla="*/ 0 h 504825"/>
              <a:gd name="connsiteX52" fmla="*/ 72339 w 496031"/>
              <a:gd name="connsiteY52" fmla="*/ 0 h 504825"/>
              <a:gd name="connsiteX53" fmla="*/ 126427 w 496031"/>
              <a:gd name="connsiteY53" fmla="*/ 0 h 504825"/>
              <a:gd name="connsiteX54" fmla="*/ 132906 w 496031"/>
              <a:gd name="connsiteY54" fmla="*/ 2535 h 504825"/>
              <a:gd name="connsiteX55" fmla="*/ 135442 w 496031"/>
              <a:gd name="connsiteY55" fmla="*/ 9015 h 504825"/>
              <a:gd name="connsiteX56" fmla="*/ 135442 w 496031"/>
              <a:gd name="connsiteY56" fmla="*/ 396648 h 504825"/>
              <a:gd name="connsiteX57" fmla="*/ 189530 w 496031"/>
              <a:gd name="connsiteY57" fmla="*/ 396648 h 504825"/>
              <a:gd name="connsiteX58" fmla="*/ 196009 w 496031"/>
              <a:gd name="connsiteY58" fmla="*/ 399183 h 504825"/>
              <a:gd name="connsiteX59" fmla="*/ 198545 w 496031"/>
              <a:gd name="connsiteY59" fmla="*/ 405663 h 504825"/>
              <a:gd name="connsiteX60" fmla="*/ 195728 w 496031"/>
              <a:gd name="connsiteY60" fmla="*/ 412424 h 504825"/>
              <a:gd name="connsiteX61" fmla="*/ 105862 w 496031"/>
              <a:gd name="connsiteY61" fmla="*/ 502290 h 504825"/>
              <a:gd name="connsiteX62" fmla="*/ 99382 w 496031"/>
              <a:gd name="connsiteY62" fmla="*/ 504825 h 504825"/>
              <a:gd name="connsiteX63" fmla="*/ 92903 w 496031"/>
              <a:gd name="connsiteY63" fmla="*/ 502290 h 504825"/>
              <a:gd name="connsiteX64" fmla="*/ 2756 w 496031"/>
              <a:gd name="connsiteY64" fmla="*/ 412142 h 504825"/>
              <a:gd name="connsiteX65" fmla="*/ 784 w 496031"/>
              <a:gd name="connsiteY65" fmla="*/ 402282 h 504825"/>
              <a:gd name="connsiteX66" fmla="*/ 9235 w 496031"/>
              <a:gd name="connsiteY66" fmla="*/ 396648 h 504825"/>
              <a:gd name="connsiteX67" fmla="*/ 63323 w 496031"/>
              <a:gd name="connsiteY67" fmla="*/ 396648 h 504825"/>
              <a:gd name="connsiteX68" fmla="*/ 63323 w 496031"/>
              <a:gd name="connsiteY68" fmla="*/ 9015 h 504825"/>
              <a:gd name="connsiteX69" fmla="*/ 65859 w 496031"/>
              <a:gd name="connsiteY69" fmla="*/ 2535 h 504825"/>
              <a:gd name="connsiteX70" fmla="*/ 72339 w 496031"/>
              <a:gd name="connsiteY70" fmla="*/ 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96031" h="504825">
                <a:moveTo>
                  <a:pt x="252633" y="432707"/>
                </a:moveTo>
                <a:lnTo>
                  <a:pt x="487016" y="432707"/>
                </a:lnTo>
                <a:cubicBezTo>
                  <a:pt x="489646" y="432707"/>
                  <a:pt x="491805" y="433552"/>
                  <a:pt x="493495" y="435243"/>
                </a:cubicBezTo>
                <a:cubicBezTo>
                  <a:pt x="495185" y="436933"/>
                  <a:pt x="496031" y="439093"/>
                  <a:pt x="496031" y="441722"/>
                </a:cubicBezTo>
                <a:lnTo>
                  <a:pt x="496031" y="495810"/>
                </a:lnTo>
                <a:cubicBezTo>
                  <a:pt x="496031" y="498440"/>
                  <a:pt x="495185" y="500599"/>
                  <a:pt x="493495" y="502290"/>
                </a:cubicBezTo>
                <a:cubicBezTo>
                  <a:pt x="491805" y="503980"/>
                  <a:pt x="489646" y="504825"/>
                  <a:pt x="487016" y="504825"/>
                </a:cubicBezTo>
                <a:lnTo>
                  <a:pt x="252633" y="504825"/>
                </a:lnTo>
                <a:cubicBezTo>
                  <a:pt x="250003" y="504825"/>
                  <a:pt x="247844" y="503980"/>
                  <a:pt x="246154" y="502290"/>
                </a:cubicBezTo>
                <a:cubicBezTo>
                  <a:pt x="244464" y="500599"/>
                  <a:pt x="243618" y="498440"/>
                  <a:pt x="243618" y="495810"/>
                </a:cubicBezTo>
                <a:lnTo>
                  <a:pt x="243618" y="441722"/>
                </a:lnTo>
                <a:cubicBezTo>
                  <a:pt x="243618" y="439093"/>
                  <a:pt x="244464" y="436933"/>
                  <a:pt x="246154" y="435243"/>
                </a:cubicBezTo>
                <a:cubicBezTo>
                  <a:pt x="247844" y="433552"/>
                  <a:pt x="250003" y="432707"/>
                  <a:pt x="252633" y="432707"/>
                </a:cubicBezTo>
                <a:close/>
                <a:moveTo>
                  <a:pt x="252633" y="288471"/>
                </a:moveTo>
                <a:lnTo>
                  <a:pt x="432928" y="288471"/>
                </a:lnTo>
                <a:cubicBezTo>
                  <a:pt x="435557" y="288471"/>
                  <a:pt x="437717" y="289317"/>
                  <a:pt x="439407" y="291007"/>
                </a:cubicBezTo>
                <a:cubicBezTo>
                  <a:pt x="441097" y="292697"/>
                  <a:pt x="441942" y="294857"/>
                  <a:pt x="441942" y="297486"/>
                </a:cubicBezTo>
                <a:lnTo>
                  <a:pt x="441942" y="351574"/>
                </a:lnTo>
                <a:cubicBezTo>
                  <a:pt x="441942" y="354204"/>
                  <a:pt x="441097" y="356364"/>
                  <a:pt x="439407" y="358054"/>
                </a:cubicBezTo>
                <a:cubicBezTo>
                  <a:pt x="437717" y="359744"/>
                  <a:pt x="435557" y="360589"/>
                  <a:pt x="432928" y="360589"/>
                </a:cubicBezTo>
                <a:lnTo>
                  <a:pt x="252633" y="360589"/>
                </a:lnTo>
                <a:cubicBezTo>
                  <a:pt x="250003" y="360589"/>
                  <a:pt x="247844" y="359744"/>
                  <a:pt x="246154" y="358054"/>
                </a:cubicBezTo>
                <a:cubicBezTo>
                  <a:pt x="244464" y="356364"/>
                  <a:pt x="243618" y="354204"/>
                  <a:pt x="243618" y="351574"/>
                </a:cubicBezTo>
                <a:lnTo>
                  <a:pt x="243618" y="297486"/>
                </a:lnTo>
                <a:cubicBezTo>
                  <a:pt x="243618" y="294857"/>
                  <a:pt x="244464" y="292697"/>
                  <a:pt x="246154" y="291007"/>
                </a:cubicBezTo>
                <a:cubicBezTo>
                  <a:pt x="247844" y="289317"/>
                  <a:pt x="250003" y="288471"/>
                  <a:pt x="252633" y="288471"/>
                </a:cubicBezTo>
                <a:close/>
                <a:moveTo>
                  <a:pt x="252633" y="144236"/>
                </a:moveTo>
                <a:lnTo>
                  <a:pt x="378839" y="144236"/>
                </a:lnTo>
                <a:cubicBezTo>
                  <a:pt x="381469" y="144236"/>
                  <a:pt x="383628" y="145081"/>
                  <a:pt x="385318" y="146771"/>
                </a:cubicBezTo>
                <a:cubicBezTo>
                  <a:pt x="387009" y="148461"/>
                  <a:pt x="387854" y="150621"/>
                  <a:pt x="387854" y="153251"/>
                </a:cubicBezTo>
                <a:lnTo>
                  <a:pt x="387854" y="207339"/>
                </a:lnTo>
                <a:cubicBezTo>
                  <a:pt x="387854" y="209968"/>
                  <a:pt x="387009" y="212128"/>
                  <a:pt x="385318" y="213818"/>
                </a:cubicBezTo>
                <a:cubicBezTo>
                  <a:pt x="383628" y="215508"/>
                  <a:pt x="381469" y="216354"/>
                  <a:pt x="378839" y="216354"/>
                </a:cubicBezTo>
                <a:lnTo>
                  <a:pt x="252633" y="216354"/>
                </a:lnTo>
                <a:cubicBezTo>
                  <a:pt x="250003" y="216354"/>
                  <a:pt x="247844" y="215508"/>
                  <a:pt x="246154" y="213818"/>
                </a:cubicBezTo>
                <a:cubicBezTo>
                  <a:pt x="244464" y="212128"/>
                  <a:pt x="243618" y="209968"/>
                  <a:pt x="243618" y="207339"/>
                </a:cubicBezTo>
                <a:lnTo>
                  <a:pt x="243618" y="153251"/>
                </a:lnTo>
                <a:cubicBezTo>
                  <a:pt x="243618" y="150621"/>
                  <a:pt x="244464" y="148461"/>
                  <a:pt x="246154" y="146771"/>
                </a:cubicBezTo>
                <a:cubicBezTo>
                  <a:pt x="247844" y="145081"/>
                  <a:pt x="250003" y="144236"/>
                  <a:pt x="252633" y="144236"/>
                </a:cubicBezTo>
                <a:close/>
                <a:moveTo>
                  <a:pt x="252633" y="0"/>
                </a:moveTo>
                <a:lnTo>
                  <a:pt x="324751" y="0"/>
                </a:lnTo>
                <a:cubicBezTo>
                  <a:pt x="327381" y="0"/>
                  <a:pt x="329540" y="845"/>
                  <a:pt x="331230" y="2535"/>
                </a:cubicBezTo>
                <a:cubicBezTo>
                  <a:pt x="332920" y="4226"/>
                  <a:pt x="333766" y="6385"/>
                  <a:pt x="333766" y="9015"/>
                </a:cubicBezTo>
                <a:lnTo>
                  <a:pt x="333766" y="63103"/>
                </a:lnTo>
                <a:cubicBezTo>
                  <a:pt x="333766" y="65732"/>
                  <a:pt x="332920" y="67892"/>
                  <a:pt x="331230" y="69582"/>
                </a:cubicBezTo>
                <a:cubicBezTo>
                  <a:pt x="329540" y="71273"/>
                  <a:pt x="327381" y="72118"/>
                  <a:pt x="324751" y="72118"/>
                </a:cubicBezTo>
                <a:lnTo>
                  <a:pt x="252633" y="72118"/>
                </a:lnTo>
                <a:cubicBezTo>
                  <a:pt x="250003" y="72118"/>
                  <a:pt x="247844" y="71273"/>
                  <a:pt x="246154" y="69582"/>
                </a:cubicBezTo>
                <a:cubicBezTo>
                  <a:pt x="244464" y="67892"/>
                  <a:pt x="243618" y="65732"/>
                  <a:pt x="243618" y="63103"/>
                </a:cubicBezTo>
                <a:lnTo>
                  <a:pt x="243618" y="9015"/>
                </a:lnTo>
                <a:cubicBezTo>
                  <a:pt x="243618" y="6385"/>
                  <a:pt x="244464" y="4226"/>
                  <a:pt x="246154" y="2535"/>
                </a:cubicBezTo>
                <a:cubicBezTo>
                  <a:pt x="247844" y="845"/>
                  <a:pt x="250003" y="0"/>
                  <a:pt x="252633" y="0"/>
                </a:cubicBezTo>
                <a:close/>
                <a:moveTo>
                  <a:pt x="72339" y="0"/>
                </a:moveTo>
                <a:lnTo>
                  <a:pt x="126427" y="0"/>
                </a:lnTo>
                <a:cubicBezTo>
                  <a:pt x="129056" y="0"/>
                  <a:pt x="131216" y="845"/>
                  <a:pt x="132906" y="2535"/>
                </a:cubicBezTo>
                <a:cubicBezTo>
                  <a:pt x="134596" y="4226"/>
                  <a:pt x="135442" y="6385"/>
                  <a:pt x="135442" y="9015"/>
                </a:cubicBezTo>
                <a:lnTo>
                  <a:pt x="135442" y="396648"/>
                </a:lnTo>
                <a:lnTo>
                  <a:pt x="189530" y="396648"/>
                </a:lnTo>
                <a:cubicBezTo>
                  <a:pt x="192159" y="396648"/>
                  <a:pt x="194319" y="397493"/>
                  <a:pt x="196009" y="399183"/>
                </a:cubicBezTo>
                <a:cubicBezTo>
                  <a:pt x="197700" y="400874"/>
                  <a:pt x="198545" y="403034"/>
                  <a:pt x="198545" y="405663"/>
                </a:cubicBezTo>
                <a:cubicBezTo>
                  <a:pt x="198545" y="407917"/>
                  <a:pt x="197605" y="410170"/>
                  <a:pt x="195728" y="412424"/>
                </a:cubicBezTo>
                <a:lnTo>
                  <a:pt x="105862" y="502290"/>
                </a:lnTo>
                <a:cubicBezTo>
                  <a:pt x="103984" y="503980"/>
                  <a:pt x="101824" y="504825"/>
                  <a:pt x="99382" y="504825"/>
                </a:cubicBezTo>
                <a:cubicBezTo>
                  <a:pt x="97129" y="504825"/>
                  <a:pt x="94969" y="503980"/>
                  <a:pt x="92903" y="502290"/>
                </a:cubicBezTo>
                <a:lnTo>
                  <a:pt x="2756" y="412142"/>
                </a:lnTo>
                <a:cubicBezTo>
                  <a:pt x="-61" y="409137"/>
                  <a:pt x="-719" y="405851"/>
                  <a:pt x="784" y="402282"/>
                </a:cubicBezTo>
                <a:cubicBezTo>
                  <a:pt x="2286" y="398526"/>
                  <a:pt x="5104" y="396648"/>
                  <a:pt x="9235" y="396648"/>
                </a:cubicBezTo>
                <a:lnTo>
                  <a:pt x="63323" y="396648"/>
                </a:lnTo>
                <a:lnTo>
                  <a:pt x="63323" y="9015"/>
                </a:lnTo>
                <a:cubicBezTo>
                  <a:pt x="63323" y="6385"/>
                  <a:pt x="64169" y="4226"/>
                  <a:pt x="65859" y="2535"/>
                </a:cubicBezTo>
                <a:cubicBezTo>
                  <a:pt x="67549" y="845"/>
                  <a:pt x="69709" y="0"/>
                  <a:pt x="723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1" name="Freeform 430">
            <a:extLst>
              <a:ext uri="{FF2B5EF4-FFF2-40B4-BE49-F238E27FC236}">
                <a16:creationId xmlns:a16="http://schemas.microsoft.com/office/drawing/2014/main" id="{5A45D451-00D4-4A6E-9C48-D827612A4134}"/>
              </a:ext>
            </a:extLst>
          </p:cNvPr>
          <p:cNvSpPr/>
          <p:nvPr/>
        </p:nvSpPr>
        <p:spPr>
          <a:xfrm>
            <a:off x="11683604" y="1427349"/>
            <a:ext cx="347812" cy="294326"/>
          </a:xfrm>
          <a:custGeom>
            <a:avLst/>
            <a:gdLst>
              <a:gd name="connsiteX0" fmla="*/ 414678 w 468485"/>
              <a:gd name="connsiteY0" fmla="*/ 18311 h 396648"/>
              <a:gd name="connsiteX1" fmla="*/ 430736 w 468485"/>
              <a:gd name="connsiteY1" fmla="*/ 25072 h 396648"/>
              <a:gd name="connsiteX2" fmla="*/ 461724 w 468485"/>
              <a:gd name="connsiteY2" fmla="*/ 56060 h 396648"/>
              <a:gd name="connsiteX3" fmla="*/ 468485 w 468485"/>
              <a:gd name="connsiteY3" fmla="*/ 72118 h 396648"/>
              <a:gd name="connsiteX4" fmla="*/ 461724 w 468485"/>
              <a:gd name="connsiteY4" fmla="*/ 88175 h 396648"/>
              <a:gd name="connsiteX5" fmla="*/ 232412 w 468485"/>
              <a:gd name="connsiteY5" fmla="*/ 317487 h 396648"/>
              <a:gd name="connsiteX6" fmla="*/ 216354 w 468485"/>
              <a:gd name="connsiteY6" fmla="*/ 324249 h 396648"/>
              <a:gd name="connsiteX7" fmla="*/ 200297 w 468485"/>
              <a:gd name="connsiteY7" fmla="*/ 317487 h 396648"/>
              <a:gd name="connsiteX8" fmla="*/ 79161 w 468485"/>
              <a:gd name="connsiteY8" fmla="*/ 196352 h 396648"/>
              <a:gd name="connsiteX9" fmla="*/ 72400 w 468485"/>
              <a:gd name="connsiteY9" fmla="*/ 180295 h 396648"/>
              <a:gd name="connsiteX10" fmla="*/ 79161 w 468485"/>
              <a:gd name="connsiteY10" fmla="*/ 164237 h 396648"/>
              <a:gd name="connsiteX11" fmla="*/ 110149 w 468485"/>
              <a:gd name="connsiteY11" fmla="*/ 133249 h 396648"/>
              <a:gd name="connsiteX12" fmla="*/ 126207 w 468485"/>
              <a:gd name="connsiteY12" fmla="*/ 126488 h 396648"/>
              <a:gd name="connsiteX13" fmla="*/ 142264 w 468485"/>
              <a:gd name="connsiteY13" fmla="*/ 133249 h 396648"/>
              <a:gd name="connsiteX14" fmla="*/ 216354 w 468485"/>
              <a:gd name="connsiteY14" fmla="*/ 207339 h 396648"/>
              <a:gd name="connsiteX15" fmla="*/ 398621 w 468485"/>
              <a:gd name="connsiteY15" fmla="*/ 25072 h 396648"/>
              <a:gd name="connsiteX16" fmla="*/ 414678 w 468485"/>
              <a:gd name="connsiteY16" fmla="*/ 18311 h 396648"/>
              <a:gd name="connsiteX17" fmla="*/ 81132 w 468485"/>
              <a:gd name="connsiteY17" fmla="*/ 0 h 396648"/>
              <a:gd name="connsiteX18" fmla="*/ 315515 w 468485"/>
              <a:gd name="connsiteY18" fmla="*/ 0 h 396648"/>
              <a:gd name="connsiteX19" fmla="*/ 348476 w 468485"/>
              <a:gd name="connsiteY19" fmla="*/ 7043 h 396648"/>
              <a:gd name="connsiteX20" fmla="*/ 353546 w 468485"/>
              <a:gd name="connsiteY20" fmla="*/ 13522 h 396648"/>
              <a:gd name="connsiteX21" fmla="*/ 351011 w 468485"/>
              <a:gd name="connsiteY21" fmla="*/ 21692 h 396648"/>
              <a:gd name="connsiteX22" fmla="*/ 337207 w 468485"/>
              <a:gd name="connsiteY22" fmla="*/ 35495 h 396648"/>
              <a:gd name="connsiteX23" fmla="*/ 330728 w 468485"/>
              <a:gd name="connsiteY23" fmla="*/ 38313 h 396648"/>
              <a:gd name="connsiteX24" fmla="*/ 328192 w 468485"/>
              <a:gd name="connsiteY24" fmla="*/ 37749 h 396648"/>
              <a:gd name="connsiteX25" fmla="*/ 315515 w 468485"/>
              <a:gd name="connsiteY25" fmla="*/ 36059 h 396648"/>
              <a:gd name="connsiteX26" fmla="*/ 81132 w 468485"/>
              <a:gd name="connsiteY26" fmla="*/ 36059 h 396648"/>
              <a:gd name="connsiteX27" fmla="*/ 49299 w 468485"/>
              <a:gd name="connsiteY27" fmla="*/ 49299 h 396648"/>
              <a:gd name="connsiteX28" fmla="*/ 36058 w 468485"/>
              <a:gd name="connsiteY28" fmla="*/ 81132 h 396648"/>
              <a:gd name="connsiteX29" fmla="*/ 36058 w 468485"/>
              <a:gd name="connsiteY29" fmla="*/ 315515 h 396648"/>
              <a:gd name="connsiteX30" fmla="*/ 49299 w 468485"/>
              <a:gd name="connsiteY30" fmla="*/ 347349 h 396648"/>
              <a:gd name="connsiteX31" fmla="*/ 81132 w 468485"/>
              <a:gd name="connsiteY31" fmla="*/ 360589 h 396648"/>
              <a:gd name="connsiteX32" fmla="*/ 315515 w 468485"/>
              <a:gd name="connsiteY32" fmla="*/ 360589 h 396648"/>
              <a:gd name="connsiteX33" fmla="*/ 347348 w 468485"/>
              <a:gd name="connsiteY33" fmla="*/ 347349 h 396648"/>
              <a:gd name="connsiteX34" fmla="*/ 360589 w 468485"/>
              <a:gd name="connsiteY34" fmla="*/ 315515 h 396648"/>
              <a:gd name="connsiteX35" fmla="*/ 360589 w 468485"/>
              <a:gd name="connsiteY35" fmla="*/ 243961 h 396648"/>
              <a:gd name="connsiteX36" fmla="*/ 363124 w 468485"/>
              <a:gd name="connsiteY36" fmla="*/ 237764 h 396648"/>
              <a:gd name="connsiteX37" fmla="*/ 381154 w 468485"/>
              <a:gd name="connsiteY37" fmla="*/ 219734 h 396648"/>
              <a:gd name="connsiteX38" fmla="*/ 387633 w 468485"/>
              <a:gd name="connsiteY38" fmla="*/ 216917 h 396648"/>
              <a:gd name="connsiteX39" fmla="*/ 391014 w 468485"/>
              <a:gd name="connsiteY39" fmla="*/ 217762 h 396648"/>
              <a:gd name="connsiteX40" fmla="*/ 396648 w 468485"/>
              <a:gd name="connsiteY40" fmla="*/ 225932 h 396648"/>
              <a:gd name="connsiteX41" fmla="*/ 396648 w 468485"/>
              <a:gd name="connsiteY41" fmla="*/ 315515 h 396648"/>
              <a:gd name="connsiteX42" fmla="*/ 372843 w 468485"/>
              <a:gd name="connsiteY42" fmla="*/ 372844 h 396648"/>
              <a:gd name="connsiteX43" fmla="*/ 315515 w 468485"/>
              <a:gd name="connsiteY43" fmla="*/ 396648 h 396648"/>
              <a:gd name="connsiteX44" fmla="*/ 81132 w 468485"/>
              <a:gd name="connsiteY44" fmla="*/ 396648 h 396648"/>
              <a:gd name="connsiteX45" fmla="*/ 23804 w 468485"/>
              <a:gd name="connsiteY45" fmla="*/ 372844 h 396648"/>
              <a:gd name="connsiteX46" fmla="*/ 0 w 468485"/>
              <a:gd name="connsiteY46" fmla="*/ 315515 h 396648"/>
              <a:gd name="connsiteX47" fmla="*/ 0 w 468485"/>
              <a:gd name="connsiteY47" fmla="*/ 81132 h 396648"/>
              <a:gd name="connsiteX48" fmla="*/ 23804 w 468485"/>
              <a:gd name="connsiteY48" fmla="*/ 23804 h 396648"/>
              <a:gd name="connsiteX49" fmla="*/ 81132 w 468485"/>
              <a:gd name="connsiteY49" fmla="*/ 0 h 39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68485" h="396648">
                <a:moveTo>
                  <a:pt x="414678" y="18311"/>
                </a:moveTo>
                <a:cubicBezTo>
                  <a:pt x="420876" y="18311"/>
                  <a:pt x="426229" y="20565"/>
                  <a:pt x="430736" y="25072"/>
                </a:cubicBezTo>
                <a:lnTo>
                  <a:pt x="461724" y="56060"/>
                </a:lnTo>
                <a:cubicBezTo>
                  <a:pt x="466231" y="60568"/>
                  <a:pt x="468485" y="65920"/>
                  <a:pt x="468485" y="72118"/>
                </a:cubicBezTo>
                <a:cubicBezTo>
                  <a:pt x="468485" y="78315"/>
                  <a:pt x="466231" y="83668"/>
                  <a:pt x="461724" y="88175"/>
                </a:cubicBezTo>
                <a:lnTo>
                  <a:pt x="232412" y="317487"/>
                </a:lnTo>
                <a:cubicBezTo>
                  <a:pt x="227904" y="321995"/>
                  <a:pt x="222552" y="324249"/>
                  <a:pt x="216354" y="324249"/>
                </a:cubicBezTo>
                <a:cubicBezTo>
                  <a:pt x="210156" y="324249"/>
                  <a:pt x="204804" y="321995"/>
                  <a:pt x="200297" y="317487"/>
                </a:cubicBezTo>
                <a:lnTo>
                  <a:pt x="79161" y="196352"/>
                </a:lnTo>
                <a:cubicBezTo>
                  <a:pt x="74654" y="191845"/>
                  <a:pt x="72400" y="186492"/>
                  <a:pt x="72400" y="180295"/>
                </a:cubicBezTo>
                <a:cubicBezTo>
                  <a:pt x="72400" y="174097"/>
                  <a:pt x="74654" y="168744"/>
                  <a:pt x="79161" y="164237"/>
                </a:cubicBezTo>
                <a:lnTo>
                  <a:pt x="110149" y="133249"/>
                </a:lnTo>
                <a:cubicBezTo>
                  <a:pt x="114657" y="128742"/>
                  <a:pt x="120009" y="126488"/>
                  <a:pt x="126207" y="126488"/>
                </a:cubicBezTo>
                <a:cubicBezTo>
                  <a:pt x="132405" y="126488"/>
                  <a:pt x="137757" y="128742"/>
                  <a:pt x="142264" y="133249"/>
                </a:cubicBezTo>
                <a:lnTo>
                  <a:pt x="216354" y="207339"/>
                </a:lnTo>
                <a:lnTo>
                  <a:pt x="398621" y="25072"/>
                </a:lnTo>
                <a:cubicBezTo>
                  <a:pt x="403128" y="20565"/>
                  <a:pt x="408481" y="18311"/>
                  <a:pt x="414678" y="18311"/>
                </a:cubicBezTo>
                <a:close/>
                <a:moveTo>
                  <a:pt x="81132" y="0"/>
                </a:moveTo>
                <a:lnTo>
                  <a:pt x="315515" y="0"/>
                </a:lnTo>
                <a:cubicBezTo>
                  <a:pt x="327347" y="0"/>
                  <a:pt x="338334" y="2348"/>
                  <a:pt x="348476" y="7043"/>
                </a:cubicBezTo>
                <a:cubicBezTo>
                  <a:pt x="351293" y="8357"/>
                  <a:pt x="352983" y="10517"/>
                  <a:pt x="353546" y="13522"/>
                </a:cubicBezTo>
                <a:cubicBezTo>
                  <a:pt x="354110" y="16715"/>
                  <a:pt x="353264" y="19438"/>
                  <a:pt x="351011" y="21692"/>
                </a:cubicBezTo>
                <a:lnTo>
                  <a:pt x="337207" y="35495"/>
                </a:lnTo>
                <a:cubicBezTo>
                  <a:pt x="335329" y="37373"/>
                  <a:pt x="333169" y="38313"/>
                  <a:pt x="330728" y="38313"/>
                </a:cubicBezTo>
                <a:cubicBezTo>
                  <a:pt x="330164" y="38313"/>
                  <a:pt x="329319" y="38125"/>
                  <a:pt x="328192" y="37749"/>
                </a:cubicBezTo>
                <a:cubicBezTo>
                  <a:pt x="323873" y="36622"/>
                  <a:pt x="319647" y="36059"/>
                  <a:pt x="315515" y="36059"/>
                </a:cubicBezTo>
                <a:lnTo>
                  <a:pt x="81132" y="36059"/>
                </a:lnTo>
                <a:cubicBezTo>
                  <a:pt x="68737" y="36059"/>
                  <a:pt x="58126" y="40472"/>
                  <a:pt x="49299" y="49299"/>
                </a:cubicBezTo>
                <a:cubicBezTo>
                  <a:pt x="40472" y="58126"/>
                  <a:pt x="36058" y="68737"/>
                  <a:pt x="36058" y="81132"/>
                </a:cubicBezTo>
                <a:lnTo>
                  <a:pt x="36058" y="315515"/>
                </a:lnTo>
                <a:cubicBezTo>
                  <a:pt x="36058" y="327911"/>
                  <a:pt x="40472" y="338522"/>
                  <a:pt x="49299" y="347349"/>
                </a:cubicBezTo>
                <a:cubicBezTo>
                  <a:pt x="58126" y="356176"/>
                  <a:pt x="68737" y="360589"/>
                  <a:pt x="81132" y="360589"/>
                </a:cubicBezTo>
                <a:lnTo>
                  <a:pt x="315515" y="360589"/>
                </a:lnTo>
                <a:cubicBezTo>
                  <a:pt x="327911" y="360589"/>
                  <a:pt x="338522" y="356176"/>
                  <a:pt x="347348" y="347349"/>
                </a:cubicBezTo>
                <a:cubicBezTo>
                  <a:pt x="356175" y="338522"/>
                  <a:pt x="360589" y="327911"/>
                  <a:pt x="360589" y="315515"/>
                </a:cubicBezTo>
                <a:lnTo>
                  <a:pt x="360589" y="243961"/>
                </a:lnTo>
                <a:cubicBezTo>
                  <a:pt x="360589" y="241520"/>
                  <a:pt x="361434" y="239454"/>
                  <a:pt x="363124" y="237764"/>
                </a:cubicBezTo>
                <a:lnTo>
                  <a:pt x="381154" y="219734"/>
                </a:lnTo>
                <a:cubicBezTo>
                  <a:pt x="383032" y="217856"/>
                  <a:pt x="385192" y="216917"/>
                  <a:pt x="387633" y="216917"/>
                </a:cubicBezTo>
                <a:cubicBezTo>
                  <a:pt x="388760" y="216917"/>
                  <a:pt x="389887" y="217198"/>
                  <a:pt x="391014" y="217762"/>
                </a:cubicBezTo>
                <a:cubicBezTo>
                  <a:pt x="394770" y="219264"/>
                  <a:pt x="396648" y="221988"/>
                  <a:pt x="396648" y="225932"/>
                </a:cubicBezTo>
                <a:lnTo>
                  <a:pt x="396648" y="315515"/>
                </a:lnTo>
                <a:cubicBezTo>
                  <a:pt x="396648" y="337865"/>
                  <a:pt x="388713" y="356974"/>
                  <a:pt x="372843" y="372844"/>
                </a:cubicBezTo>
                <a:cubicBezTo>
                  <a:pt x="356974" y="388713"/>
                  <a:pt x="337864" y="396648"/>
                  <a:pt x="315515" y="396648"/>
                </a:cubicBezTo>
                <a:lnTo>
                  <a:pt x="81132" y="396648"/>
                </a:lnTo>
                <a:cubicBezTo>
                  <a:pt x="58783" y="396648"/>
                  <a:pt x="39674" y="388713"/>
                  <a:pt x="23804" y="372844"/>
                </a:cubicBezTo>
                <a:cubicBezTo>
                  <a:pt x="7935" y="356974"/>
                  <a:pt x="0" y="337865"/>
                  <a:pt x="0" y="315515"/>
                </a:cubicBezTo>
                <a:lnTo>
                  <a:pt x="0" y="81132"/>
                </a:lnTo>
                <a:cubicBezTo>
                  <a:pt x="0" y="58783"/>
                  <a:pt x="7935" y="39674"/>
                  <a:pt x="23804" y="23804"/>
                </a:cubicBezTo>
                <a:cubicBezTo>
                  <a:pt x="39674" y="7935"/>
                  <a:pt x="58783" y="0"/>
                  <a:pt x="811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nvGrpSpPr>
          <p:cNvPr id="58" name="Grupo 57">
            <a:extLst>
              <a:ext uri="{FF2B5EF4-FFF2-40B4-BE49-F238E27FC236}">
                <a16:creationId xmlns:a16="http://schemas.microsoft.com/office/drawing/2014/main" id="{867FF834-5F20-4F6E-8F61-4AC682EC9A32}"/>
              </a:ext>
            </a:extLst>
          </p:cNvPr>
          <p:cNvGrpSpPr/>
          <p:nvPr/>
        </p:nvGrpSpPr>
        <p:grpSpPr>
          <a:xfrm>
            <a:off x="10924243" y="1304115"/>
            <a:ext cx="403954" cy="481734"/>
            <a:chOff x="10812320" y="2865963"/>
            <a:chExt cx="464970" cy="554497"/>
          </a:xfrm>
        </p:grpSpPr>
        <p:sp>
          <p:nvSpPr>
            <p:cNvPr id="33" name="CuadroTexto 32">
              <a:extLst>
                <a:ext uri="{FF2B5EF4-FFF2-40B4-BE49-F238E27FC236}">
                  <a16:creationId xmlns:a16="http://schemas.microsoft.com/office/drawing/2014/main" id="{EB577DD5-1CBA-48F8-93DC-294CFE3A9315}"/>
                </a:ext>
              </a:extLst>
            </p:cNvPr>
            <p:cNvSpPr txBox="1"/>
            <p:nvPr/>
          </p:nvSpPr>
          <p:spPr>
            <a:xfrm>
              <a:off x="11156903" y="3190188"/>
              <a:ext cx="81037" cy="230272"/>
            </a:xfrm>
            <a:prstGeom prst="rect">
              <a:avLst/>
            </a:prstGeom>
            <a:noFill/>
            <a:ln w="12700">
              <a:noFill/>
            </a:ln>
          </p:spPr>
          <p:txBody>
            <a:bodyPr wrap="square" rtlCol="0">
              <a:spAutoFit/>
            </a:bodyPr>
            <a:lstStyle/>
            <a:p>
              <a:r>
                <a:rPr lang="es-CO" sz="700">
                  <a:solidFill>
                    <a:schemeClr val="bg1"/>
                  </a:solidFill>
                </a:rPr>
                <a:t>…</a:t>
              </a:r>
            </a:p>
          </p:txBody>
        </p:sp>
        <p:sp>
          <p:nvSpPr>
            <p:cNvPr id="34" name="Rectángulo 33">
              <a:extLst>
                <a:ext uri="{FF2B5EF4-FFF2-40B4-BE49-F238E27FC236}">
                  <a16:creationId xmlns:a16="http://schemas.microsoft.com/office/drawing/2014/main" id="{E519A1AA-931E-48BE-B148-F49A03A702DB}"/>
                </a:ext>
              </a:extLst>
            </p:cNvPr>
            <p:cNvSpPr/>
            <p:nvPr/>
          </p:nvSpPr>
          <p:spPr>
            <a:xfrm>
              <a:off x="11018100" y="2956306"/>
              <a:ext cx="152645" cy="96073"/>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0E64C49D-19DD-4E1C-8FEE-2CFB9191634D}"/>
                </a:ext>
              </a:extLst>
            </p:cNvPr>
            <p:cNvSpPr/>
            <p:nvPr/>
          </p:nvSpPr>
          <p:spPr>
            <a:xfrm>
              <a:off x="11018100" y="3114181"/>
              <a:ext cx="152645" cy="4803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35">
              <a:extLst>
                <a:ext uri="{FF2B5EF4-FFF2-40B4-BE49-F238E27FC236}">
                  <a16:creationId xmlns:a16="http://schemas.microsoft.com/office/drawing/2014/main" id="{1EA1AAC5-BCC6-41A8-AFF1-D6C559958CE2}"/>
                </a:ext>
              </a:extLst>
            </p:cNvPr>
            <p:cNvCxnSpPr>
              <a:stCxn id="34" idx="2"/>
              <a:endCxn id="35" idx="0"/>
            </p:cNvCxnSpPr>
            <p:nvPr/>
          </p:nvCxnSpPr>
          <p:spPr>
            <a:xfrm>
              <a:off x="11094422" y="3052378"/>
              <a:ext cx="0" cy="61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F9FD288E-2681-4BB6-B64E-952CB28EDF19}"/>
                </a:ext>
              </a:extLst>
            </p:cNvPr>
            <p:cNvCxnSpPr>
              <a:cxnSpLocks/>
              <a:stCxn id="38" idx="3"/>
              <a:endCxn id="35" idx="1"/>
            </p:cNvCxnSpPr>
            <p:nvPr/>
          </p:nvCxnSpPr>
          <p:spPr>
            <a:xfrm>
              <a:off x="10964965" y="3137294"/>
              <a:ext cx="53135" cy="90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mbo 37">
              <a:extLst>
                <a:ext uri="{FF2B5EF4-FFF2-40B4-BE49-F238E27FC236}">
                  <a16:creationId xmlns:a16="http://schemas.microsoft.com/office/drawing/2014/main" id="{FA2DA56D-81B3-4823-B929-4C6AA05E8115}"/>
                </a:ext>
              </a:extLst>
            </p:cNvPr>
            <p:cNvSpPr/>
            <p:nvPr/>
          </p:nvSpPr>
          <p:spPr>
            <a:xfrm>
              <a:off x="10812320" y="3099813"/>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9" name="Conector recto 38">
              <a:extLst>
                <a:ext uri="{FF2B5EF4-FFF2-40B4-BE49-F238E27FC236}">
                  <a16:creationId xmlns:a16="http://schemas.microsoft.com/office/drawing/2014/main" id="{774E4345-DD9E-4C6D-8047-510727AA162F}"/>
                </a:ext>
              </a:extLst>
            </p:cNvPr>
            <p:cNvCxnSpPr>
              <a:cxnSpLocks/>
              <a:stCxn id="40" idx="0"/>
              <a:endCxn id="38" idx="2"/>
            </p:cNvCxnSpPr>
            <p:nvPr/>
          </p:nvCxnSpPr>
          <p:spPr>
            <a:xfrm flipV="1">
              <a:off x="10888642" y="3174775"/>
              <a:ext cx="0" cy="1439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Elipse 39">
              <a:extLst>
                <a:ext uri="{FF2B5EF4-FFF2-40B4-BE49-F238E27FC236}">
                  <a16:creationId xmlns:a16="http://schemas.microsoft.com/office/drawing/2014/main" id="{5EF0CB5A-F9B3-4CDE-9159-DA473D503369}"/>
                </a:ext>
              </a:extLst>
            </p:cNvPr>
            <p:cNvSpPr/>
            <p:nvPr/>
          </p:nvSpPr>
          <p:spPr>
            <a:xfrm>
              <a:off x="10874802" y="3318736"/>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Rectángulo: esquinas redondeadas 40">
              <a:extLst>
                <a:ext uri="{FF2B5EF4-FFF2-40B4-BE49-F238E27FC236}">
                  <a16:creationId xmlns:a16="http://schemas.microsoft.com/office/drawing/2014/main" id="{14BAF513-5A7A-4664-9C1C-FC8176BAACB6}"/>
                </a:ext>
              </a:extLst>
            </p:cNvPr>
            <p:cNvSpPr/>
            <p:nvPr/>
          </p:nvSpPr>
          <p:spPr>
            <a:xfrm>
              <a:off x="11013626" y="3311126"/>
              <a:ext cx="161590" cy="46238"/>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Rombo 42">
              <a:extLst>
                <a:ext uri="{FF2B5EF4-FFF2-40B4-BE49-F238E27FC236}">
                  <a16:creationId xmlns:a16="http://schemas.microsoft.com/office/drawing/2014/main" id="{5C20CD32-A13D-42F9-9F85-23ECB03672C6}"/>
                </a:ext>
              </a:extLst>
            </p:cNvPr>
            <p:cNvSpPr/>
            <p:nvPr/>
          </p:nvSpPr>
          <p:spPr>
            <a:xfrm>
              <a:off x="11018098" y="3198665"/>
              <a:ext cx="152645" cy="74962"/>
            </a:xfrm>
            <a:prstGeom prst="diamond">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4" name="Conector recto 43">
              <a:extLst>
                <a:ext uri="{FF2B5EF4-FFF2-40B4-BE49-F238E27FC236}">
                  <a16:creationId xmlns:a16="http://schemas.microsoft.com/office/drawing/2014/main" id="{6868D34F-9F03-4862-A85B-E0EF38EBFBB7}"/>
                </a:ext>
              </a:extLst>
            </p:cNvPr>
            <p:cNvCxnSpPr>
              <a:cxnSpLocks/>
              <a:stCxn id="45" idx="2"/>
              <a:endCxn id="34" idx="3"/>
            </p:cNvCxnSpPr>
            <p:nvPr/>
          </p:nvCxnSpPr>
          <p:spPr>
            <a:xfrm flipH="1" flipV="1">
              <a:off x="11170744" y="3004342"/>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580B278E-A761-474F-976F-F02F67363828}"/>
                </a:ext>
              </a:extLst>
            </p:cNvPr>
            <p:cNvSpPr/>
            <p:nvPr/>
          </p:nvSpPr>
          <p:spPr>
            <a:xfrm>
              <a:off x="11249456" y="2991499"/>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6" name="Conector recto 45">
              <a:extLst>
                <a:ext uri="{FF2B5EF4-FFF2-40B4-BE49-F238E27FC236}">
                  <a16:creationId xmlns:a16="http://schemas.microsoft.com/office/drawing/2014/main" id="{75EC7B6E-39C6-4D62-8827-9852A48992AC}"/>
                </a:ext>
              </a:extLst>
            </p:cNvPr>
            <p:cNvCxnSpPr>
              <a:cxnSpLocks/>
              <a:stCxn id="45" idx="4"/>
              <a:endCxn id="50" idx="0"/>
            </p:cNvCxnSpPr>
            <p:nvPr/>
          </p:nvCxnSpPr>
          <p:spPr>
            <a:xfrm>
              <a:off x="11263295" y="3019670"/>
              <a:ext cx="155" cy="2016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76FCB794-65BB-4488-8E0A-B571A9AFFC12}"/>
                </a:ext>
              </a:extLst>
            </p:cNvPr>
            <p:cNvCxnSpPr>
              <a:cxnSpLocks/>
            </p:cNvCxnSpPr>
            <p:nvPr/>
          </p:nvCxnSpPr>
          <p:spPr>
            <a:xfrm flipH="1" flipV="1">
              <a:off x="11058361" y="2988353"/>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12810AD9-D2B7-4985-B68C-188C4C419F19}"/>
                </a:ext>
              </a:extLst>
            </p:cNvPr>
            <p:cNvCxnSpPr>
              <a:cxnSpLocks/>
            </p:cNvCxnSpPr>
            <p:nvPr/>
          </p:nvCxnSpPr>
          <p:spPr>
            <a:xfrm flipH="1" flipV="1">
              <a:off x="11058477" y="3018018"/>
              <a:ext cx="78711" cy="124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AD11ADE3-70F4-4FA9-A7A7-F3F43484C94D}"/>
                </a:ext>
              </a:extLst>
            </p:cNvPr>
            <p:cNvSpPr/>
            <p:nvPr/>
          </p:nvSpPr>
          <p:spPr>
            <a:xfrm>
              <a:off x="11249610" y="3221324"/>
              <a:ext cx="27680" cy="28171"/>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1" name="Conector recto 50">
              <a:extLst>
                <a:ext uri="{FF2B5EF4-FFF2-40B4-BE49-F238E27FC236}">
                  <a16:creationId xmlns:a16="http://schemas.microsoft.com/office/drawing/2014/main" id="{B9AC046B-F7A9-4C9A-8676-F419E4C830BA}"/>
                </a:ext>
              </a:extLst>
            </p:cNvPr>
            <p:cNvCxnSpPr>
              <a:cxnSpLocks/>
              <a:stCxn id="35" idx="2"/>
              <a:endCxn id="43" idx="0"/>
            </p:cNvCxnSpPr>
            <p:nvPr/>
          </p:nvCxnSpPr>
          <p:spPr>
            <a:xfrm flipH="1">
              <a:off x="11094421" y="3162217"/>
              <a:ext cx="1" cy="364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7DEF618D-0F71-4598-8954-147EE02C777E}"/>
                </a:ext>
              </a:extLst>
            </p:cNvPr>
            <p:cNvCxnSpPr>
              <a:cxnSpLocks/>
              <a:stCxn id="43" idx="2"/>
              <a:endCxn id="41" idx="0"/>
            </p:cNvCxnSpPr>
            <p:nvPr/>
          </p:nvCxnSpPr>
          <p:spPr>
            <a:xfrm>
              <a:off x="11094421" y="3273627"/>
              <a:ext cx="1" cy="3749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AA78748B-4856-4FDF-AB4F-189C5CEB1836}"/>
                </a:ext>
              </a:extLst>
            </p:cNvPr>
            <p:cNvSpPr txBox="1"/>
            <p:nvPr/>
          </p:nvSpPr>
          <p:spPr>
            <a:xfrm>
              <a:off x="10874802" y="2865963"/>
              <a:ext cx="81037" cy="230272"/>
            </a:xfrm>
            <a:prstGeom prst="rect">
              <a:avLst/>
            </a:prstGeom>
            <a:noFill/>
            <a:ln w="12700">
              <a:noFill/>
            </a:ln>
          </p:spPr>
          <p:txBody>
            <a:bodyPr wrap="square" rtlCol="0">
              <a:spAutoFit/>
            </a:bodyPr>
            <a:lstStyle/>
            <a:p>
              <a:r>
                <a:rPr lang="es-CO" sz="700">
                  <a:solidFill>
                    <a:schemeClr val="bg1"/>
                  </a:solidFill>
                </a:rPr>
                <a:t>…</a:t>
              </a:r>
            </a:p>
          </p:txBody>
        </p:sp>
        <p:cxnSp>
          <p:nvCxnSpPr>
            <p:cNvPr id="54" name="Conector recto 53">
              <a:extLst>
                <a:ext uri="{FF2B5EF4-FFF2-40B4-BE49-F238E27FC236}">
                  <a16:creationId xmlns:a16="http://schemas.microsoft.com/office/drawing/2014/main" id="{394280AC-6DDE-4A8F-9FF3-1F6C3A7F9193}"/>
                </a:ext>
              </a:extLst>
            </p:cNvPr>
            <p:cNvCxnSpPr>
              <a:cxnSpLocks/>
              <a:stCxn id="41" idx="1"/>
              <a:endCxn id="40" idx="6"/>
            </p:cNvCxnSpPr>
            <p:nvPr/>
          </p:nvCxnSpPr>
          <p:spPr>
            <a:xfrm flipH="1" flipV="1">
              <a:off x="10902482" y="3332822"/>
              <a:ext cx="111144" cy="14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DE7599D4-7231-4122-B6AF-5D1B5D747E05}"/>
                </a:ext>
              </a:extLst>
            </p:cNvPr>
            <p:cNvCxnSpPr>
              <a:cxnSpLocks/>
              <a:stCxn id="43" idx="3"/>
              <a:endCxn id="50" idx="2"/>
            </p:cNvCxnSpPr>
            <p:nvPr/>
          </p:nvCxnSpPr>
          <p:spPr>
            <a:xfrm flipV="1">
              <a:off x="11170743" y="3235410"/>
              <a:ext cx="78867" cy="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9" name="Rectángulo 58">
            <a:extLst>
              <a:ext uri="{FF2B5EF4-FFF2-40B4-BE49-F238E27FC236}">
                <a16:creationId xmlns:a16="http://schemas.microsoft.com/office/drawing/2014/main" id="{0D44EA88-B6C6-415C-B6FF-54A9ED97C89D}"/>
              </a:ext>
            </a:extLst>
          </p:cNvPr>
          <p:cNvSpPr/>
          <p:nvPr/>
        </p:nvSpPr>
        <p:spPr>
          <a:xfrm>
            <a:off x="10136768" y="1259138"/>
            <a:ext cx="2036539" cy="66491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CuadroTexto 46">
            <a:extLst>
              <a:ext uri="{FF2B5EF4-FFF2-40B4-BE49-F238E27FC236}">
                <a16:creationId xmlns:a16="http://schemas.microsoft.com/office/drawing/2014/main" id="{B3259C35-237E-4531-970C-5C96A983D46D}"/>
              </a:ext>
            </a:extLst>
          </p:cNvPr>
          <p:cNvSpPr txBox="1"/>
          <p:nvPr/>
        </p:nvSpPr>
        <p:spPr>
          <a:xfrm>
            <a:off x="2312442" y="1894009"/>
            <a:ext cx="4975452" cy="461665"/>
          </a:xfrm>
          <a:prstGeom prst="rect">
            <a:avLst/>
          </a:prstGeom>
          <a:noFill/>
        </p:spPr>
        <p:txBody>
          <a:bodyPr wrap="square" rtlCol="0">
            <a:spAutoFit/>
          </a:bodyPr>
          <a:lstStyle/>
          <a:p>
            <a:pPr algn="ctr"/>
            <a:r>
              <a:rPr lang="es-CO" sz="2400" b="1">
                <a:solidFill>
                  <a:srgbClr val="0070C0"/>
                </a:solidFill>
              </a:rPr>
              <a:t>Venta promedio por día de la semana</a:t>
            </a:r>
          </a:p>
        </p:txBody>
      </p:sp>
    </p:spTree>
    <p:extLst>
      <p:ext uri="{BB962C8B-B14F-4D97-AF65-F5344CB8AC3E}">
        <p14:creationId xmlns:p14="http://schemas.microsoft.com/office/powerpoint/2010/main" val="14566727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D36B789CF93764C835BCC8481749229" ma:contentTypeVersion="6" ma:contentTypeDescription="Crear nuevo documento." ma:contentTypeScope="" ma:versionID="9ab3f40c4d21819e0587b4d08ab35dda">
  <xsd:schema xmlns:xsd="http://www.w3.org/2001/XMLSchema" xmlns:xs="http://www.w3.org/2001/XMLSchema" xmlns:p="http://schemas.microsoft.com/office/2006/metadata/properties" xmlns:ns2="db2eddb5-4c60-4a9f-8cf5-946dcf0206b5" targetNamespace="http://schemas.microsoft.com/office/2006/metadata/properties" ma:root="true" ma:fieldsID="475a9f84a7fc0716a0f55a9baf9a24ed" ns2:_="">
    <xsd:import namespace="db2eddb5-4c60-4a9f-8cf5-946dcf0206b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2eddb5-4c60-4a9f-8cf5-946dcf0206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D86E73-2B0F-4F6B-B0AE-8BFDB3F82E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2eddb5-4c60-4a9f-8cf5-946dcf020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CE2116-766C-43B0-BCE9-83BD6168501E}">
  <ds:schemaRefs>
    <ds:schemaRef ds:uri="http://schemas.microsoft.com/sharepoint/v3/contenttype/forms"/>
  </ds:schemaRefs>
</ds:datastoreItem>
</file>

<file path=customXml/itemProps3.xml><?xml version="1.0" encoding="utf-8"?>
<ds:datastoreItem xmlns:ds="http://schemas.openxmlformats.org/officeDocument/2006/customXml" ds:itemID="{1A8B81EC-D350-42FC-AD98-04C8230608D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TotalTime>
  <Words>1899</Words>
  <Application>Microsoft Office PowerPoint</Application>
  <PresentationFormat>Panorámica</PresentationFormat>
  <Paragraphs>349</Paragraphs>
  <Slides>40</Slides>
  <Notes>0</Notes>
  <HiddenSlides>14</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40</vt:i4>
      </vt:variant>
    </vt:vector>
  </HeadingPairs>
  <TitlesOfParts>
    <vt:vector size="51" baseType="lpstr">
      <vt:lpstr>Arial</vt:lpstr>
      <vt:lpstr>Calibri</vt:lpstr>
      <vt:lpstr>Calibri Light</vt:lpstr>
      <vt:lpstr>Cambria Math</vt:lpstr>
      <vt:lpstr>Helvetica Neue</vt:lpstr>
      <vt:lpstr>inherit</vt:lpstr>
      <vt:lpstr>MathJax_Main</vt:lpstr>
      <vt:lpstr>MathJax_Typewriter</vt:lpstr>
      <vt:lpstr>ProximaNova</vt:lpstr>
      <vt:lpstr>Tema de Office</vt:lpstr>
      <vt:lpstr>Diseño personalizado</vt:lpstr>
      <vt:lpstr>PREDICCIÓN DE LA DEMANDA  EMPRESA DEL SECTOR RETAIL.</vt:lpstr>
      <vt:lpstr>Objetivo del Proyecto</vt:lpstr>
      <vt:lpstr>Marco temporal de la información</vt:lpstr>
      <vt:lpstr>Ubicación de las tiendas a pronosticar</vt:lpstr>
      <vt:lpstr>Composición de la demanda por categoría</vt:lpstr>
      <vt:lpstr>Variables temporales asociadas a la demanda</vt:lpstr>
      <vt:lpstr>SLR ágil</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Desarrollo del modelo.</vt:lpstr>
      <vt:lpstr>Unidades vendidas generales (2011-2016).</vt:lpstr>
      <vt:lpstr>Unidades vendidas generales (2011-2016).</vt:lpstr>
      <vt:lpstr>Unidades vendidas por estado (2011-2016).</vt:lpstr>
      <vt:lpstr>Cantidad de Ítems por Categoría</vt:lpstr>
      <vt:lpstr>Unidades vendidas por categoría (2011-2016).</vt:lpstr>
      <vt:lpstr>Unidades vendidas por departamento (2011-2016).</vt:lpstr>
      <vt:lpstr>Unidades vendidas por tienda (2011-2016).</vt:lpstr>
      <vt:lpstr>Boxplot: Unidades vendidas por categoría. </vt:lpstr>
      <vt:lpstr>Unidades vendidas promedio: Día semana/Mes/Año.</vt:lpstr>
      <vt:lpstr>Mapa de Calor: Unidades vendidas por día año</vt:lpstr>
      <vt:lpstr>Mapa de Calor: Unidades vendidas por día año</vt:lpstr>
      <vt:lpstr>Mapa de Calor: Unidades vendidas por día año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LA DEMANDA WALMART</dc:title>
  <dc:creator>Felipe Uribe Botero</dc:creator>
  <cp:lastModifiedBy>droma</cp:lastModifiedBy>
  <cp:revision>2</cp:revision>
  <dcterms:created xsi:type="dcterms:W3CDTF">2020-05-03T12:41:00Z</dcterms:created>
  <dcterms:modified xsi:type="dcterms:W3CDTF">2020-05-26T02:00:27Z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0x0101002D36B789CF93764C835BCC8481749229</vt:lpwstr>
  </property>
</Properties>
</file>