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2ca49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2ca49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2ca4937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2ca4937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2ca4937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2ca4937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2ca4937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2ca4937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2ca4937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2ca4937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2ca49375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2ca49375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2ca4937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2ca4937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2ca4937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52ca4937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2ca4937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2ca4937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2ca4937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2ca4937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2ca4937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852ca49375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2ca493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52ca4937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2ca4937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2ca4937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52ca4937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52ca4937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2ca4937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52ca4937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2ca49375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2ca49375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2ca4937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2ca4937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2ca4937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2ca4937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edX: Programming for the Web with JavaScript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8805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Ethan Hyatt and Nick Gonzalez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CSCI 326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Final Project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758"/>
            <a:ext cx="9144002" cy="4001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1785"/>
            <a:ext cx="9143997" cy="219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561" y="0"/>
            <a:ext cx="49408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4152"/>
            <a:ext cx="9143999" cy="369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9894"/>
            <a:ext cx="9143998" cy="332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661" y="0"/>
            <a:ext cx="54326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3: jQuery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Project: </a:t>
            </a:r>
            <a:r>
              <a:rPr lang="en"/>
              <a:t>Calculator Web App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Technologies</a:t>
            </a:r>
            <a:r>
              <a:rPr b="1" lang="en"/>
              <a:t>: </a:t>
            </a:r>
            <a:r>
              <a:rPr lang="en"/>
              <a:t>jQuery, JavaScript, HTML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Applications: 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Event-Driven Programming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Libraries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75" y="128055"/>
            <a:ext cx="8355674" cy="47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-489" l="0" r="32759" t="490"/>
          <a:stretch/>
        </p:blipFill>
        <p:spPr>
          <a:xfrm>
            <a:off x="2532675" y="38825"/>
            <a:ext cx="3192850" cy="49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71488" y="195908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</a:pPr>
            <a:r>
              <a:rPr lang="en"/>
              <a:t>Project Overview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28930" y="1026925"/>
            <a:ext cx="81453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Primary Goal: </a:t>
            </a:r>
            <a:r>
              <a:rPr lang="en"/>
              <a:t>To gain experience in web development using various current technologies and languages</a:t>
            </a:r>
            <a:endParaRPr>
              <a:solidFill>
                <a:srgbClr val="666666"/>
              </a:solidFill>
            </a:endParaRPr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Key Components:</a:t>
            </a:r>
            <a:endParaRPr b="1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800"/>
              <a:t>Video Lectures</a:t>
            </a:r>
            <a:endParaRPr sz="1800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800"/>
              <a:t>Homework Assignments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2563" y="195908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</a:pPr>
            <a:r>
              <a:rPr lang="en"/>
              <a:t>Current Status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2563" y="1017439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Completed Tasks:</a:t>
            </a:r>
            <a:endParaRPr b="1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800"/>
              <a:t>Homework 1 (HTML &amp; CSS)</a:t>
            </a:r>
            <a:endParaRPr sz="1800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800"/>
              <a:t>Homework 2 (JavaScript)</a:t>
            </a:r>
            <a:endParaRPr sz="1800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200"/>
              <a:buChar char="○"/>
            </a:pPr>
            <a:r>
              <a:rPr lang="en" sz="1800">
                <a:solidFill>
                  <a:srgbClr val="666666"/>
                </a:solidFill>
              </a:rPr>
              <a:t>Homework 3 (jQuery)</a:t>
            </a:r>
            <a:endParaRPr sz="1800">
              <a:solidFill>
                <a:srgbClr val="666666"/>
              </a:solidFill>
            </a:endParaRPr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Remaining Tasks:</a:t>
            </a:r>
            <a:endParaRPr b="1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800"/>
              <a:t>Homework 4 (React)</a:t>
            </a:r>
            <a:endParaRPr sz="1800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800"/>
              <a:t>Homework 5 (React)</a:t>
            </a:r>
            <a:endParaRPr sz="1800"/>
          </a:p>
          <a:p>
            <a:pPr indent="-2032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1800"/>
              <a:t>Homework 6 (Node.js/ MongoDB)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1: HTML/CSS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Project: </a:t>
            </a:r>
            <a:r>
              <a:rPr lang="en"/>
              <a:t>Refactoring an HTML page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Technologies: </a:t>
            </a:r>
            <a:r>
              <a:rPr lang="en"/>
              <a:t>HTML, CSS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Applications: 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Avoiding repeated code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QOL improvements for maintainers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778"/>
            <a:ext cx="9144001" cy="444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26"/>
            <a:ext cx="9144000" cy="46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250" y="0"/>
            <a:ext cx="325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2: JavaScript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Project: </a:t>
            </a:r>
            <a:r>
              <a:rPr lang="en"/>
              <a:t>Console functions for a pet store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Technologies: </a:t>
            </a:r>
            <a:r>
              <a:rPr lang="en"/>
              <a:t>JavaScript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Applications: 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Coding to Specifications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Correctness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631"/>
            <a:ext cx="9144002" cy="271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