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90BA-4902-40D0-9EAF-F426FDEE7DE2}" type="datetimeFigureOut">
              <a:rPr lang="de-CH" smtClean="0"/>
              <a:t>09.03.2020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7A6-44DB-4F14-BEFD-0D19793C88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192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90BA-4902-40D0-9EAF-F426FDEE7DE2}" type="datetimeFigureOut">
              <a:rPr lang="de-CH" smtClean="0"/>
              <a:t>09.03.2020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7A6-44DB-4F14-BEFD-0D19793C88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273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90BA-4902-40D0-9EAF-F426FDEE7DE2}" type="datetimeFigureOut">
              <a:rPr lang="de-CH" smtClean="0"/>
              <a:t>09.03.2020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7A6-44DB-4F14-BEFD-0D19793C88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77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90BA-4902-40D0-9EAF-F426FDEE7DE2}" type="datetimeFigureOut">
              <a:rPr lang="de-CH" smtClean="0"/>
              <a:t>09.03.2020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7A6-44DB-4F14-BEFD-0D19793C88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225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90BA-4902-40D0-9EAF-F426FDEE7DE2}" type="datetimeFigureOut">
              <a:rPr lang="de-CH" smtClean="0"/>
              <a:t>09.03.2020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7A6-44DB-4F14-BEFD-0D19793C88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603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90BA-4902-40D0-9EAF-F426FDEE7DE2}" type="datetimeFigureOut">
              <a:rPr lang="de-CH" smtClean="0"/>
              <a:t>09.03.2020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7A6-44DB-4F14-BEFD-0D19793C88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34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90BA-4902-40D0-9EAF-F426FDEE7DE2}" type="datetimeFigureOut">
              <a:rPr lang="de-CH" smtClean="0"/>
              <a:t>09.03.2020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7A6-44DB-4F14-BEFD-0D19793C88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468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90BA-4902-40D0-9EAF-F426FDEE7DE2}" type="datetimeFigureOut">
              <a:rPr lang="de-CH" smtClean="0"/>
              <a:t>09.03.2020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7A6-44DB-4F14-BEFD-0D19793C88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05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90BA-4902-40D0-9EAF-F426FDEE7DE2}" type="datetimeFigureOut">
              <a:rPr lang="de-CH" smtClean="0"/>
              <a:t>09.03.2020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7A6-44DB-4F14-BEFD-0D19793C88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62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90BA-4902-40D0-9EAF-F426FDEE7DE2}" type="datetimeFigureOut">
              <a:rPr lang="de-CH" smtClean="0"/>
              <a:t>09.03.2020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7A6-44DB-4F14-BEFD-0D19793C88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302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90BA-4902-40D0-9EAF-F426FDEE7DE2}" type="datetimeFigureOut">
              <a:rPr lang="de-CH" smtClean="0"/>
              <a:t>09.03.2020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17A6-44DB-4F14-BEFD-0D19793C88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287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90BA-4902-40D0-9EAF-F426FDEE7DE2}" type="datetimeFigureOut">
              <a:rPr lang="de-CH" smtClean="0"/>
              <a:t>09.03.2020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117A6-44DB-4F14-BEFD-0D19793C88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36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Brownbag U Zurich by Marco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March 9, 2020; notes by Steven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071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Overall well presented; nice style; receptive to comments</a:t>
            </a:r>
          </a:p>
          <a:p>
            <a:r>
              <a:rPr lang="de-CH" dirty="0" smtClean="0"/>
              <a:t>Well structured, clear</a:t>
            </a:r>
          </a:p>
          <a:p>
            <a:r>
              <a:rPr lang="de-CH" dirty="0" smtClean="0"/>
              <a:t>Define relationship early on (e.g., in Boot JFI there is a definition; but also in my review paper with David Smith we make an attempt, then operationalize</a:t>
            </a:r>
          </a:p>
          <a:p>
            <a:r>
              <a:rPr lang="de-CH" dirty="0" smtClean="0"/>
              <a:t>What is switching, if you have single vs multiple banks? Define switching early on? Tricky.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269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Switching bank by bankers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Legal constraints on switching bank and taking clients</a:t>
            </a:r>
          </a:p>
          <a:p>
            <a:r>
              <a:rPr lang="de-CH" dirty="0" smtClean="0"/>
              <a:t>Jon Smith maybe be multiple people</a:t>
            </a:r>
          </a:p>
          <a:p>
            <a:pPr lvl="1"/>
            <a:r>
              <a:rPr lang="de-CH" dirty="0" smtClean="0"/>
              <a:t>Although in the US they then often also say Jon Smith Jr the IV etc.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117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Effect of Switching by Banker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Firms that borrow a little will more easily become a relationship firm</a:t>
            </a:r>
          </a:p>
          <a:p>
            <a:r>
              <a:rPr lang="de-CH" dirty="0" smtClean="0"/>
              <a:t>Why not a continuous variables? </a:t>
            </a:r>
            <a:r>
              <a:rPr lang="de-CH" dirty="0" smtClean="0"/>
              <a:t>Why non-linear findings?</a:t>
            </a:r>
          </a:p>
          <a:p>
            <a:r>
              <a:rPr lang="de-CH" dirty="0" smtClean="0"/>
              <a:t>Run #Deals and Seniority concurrently</a:t>
            </a:r>
          </a:p>
          <a:p>
            <a:r>
              <a:rPr lang="de-CH" dirty="0" smtClean="0"/>
              <a:t>Have statistics on the number of observations, distributions? Lots of zers concern</a:t>
            </a:r>
          </a:p>
          <a:p>
            <a:r>
              <a:rPr lang="de-CH" dirty="0" smtClean="0"/>
              <a:t>Size of the borrower may matter? When large, more business will be brought over, but firm may be also less opaque (hence lower info rents)</a:t>
            </a:r>
          </a:p>
          <a:p>
            <a:r>
              <a:rPr lang="de-CH" dirty="0" smtClean="0"/>
              <a:t>Firms may borrow concurrently from multiple banks?</a:t>
            </a:r>
          </a:p>
          <a:p>
            <a:r>
              <a:rPr lang="de-CH" dirty="0" smtClean="0"/>
              <a:t>Lead banks?</a:t>
            </a:r>
          </a:p>
          <a:p>
            <a:r>
              <a:rPr lang="de-CH" dirty="0" smtClean="0"/>
              <a:t>Is the old bank losing the relationship?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499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Trivia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S4: Rajan not Rahan</a:t>
            </a:r>
          </a:p>
          <a:p>
            <a:r>
              <a:rPr lang="de-CH" dirty="0" smtClean="0"/>
              <a:t>The review slide on the bankers was less clear, but maybe also because I do not these papers so well; show even better the differences?</a:t>
            </a:r>
          </a:p>
          <a:p>
            <a:r>
              <a:rPr lang="de-CH" dirty="0" smtClean="0"/>
              <a:t>Maybe use even more descriptive variable names: the clearer the better, even if the name is a bit longer (no problem in terms of loss of column or text space)</a:t>
            </a:r>
          </a:p>
          <a:p>
            <a:r>
              <a:rPr lang="de-CH" dirty="0" smtClean="0"/>
              <a:t>Maybe make figure with treatment / variable definitions, to the extent possible and to clarify even swifter</a:t>
            </a:r>
          </a:p>
          <a:p>
            <a:pPr lvl="1"/>
            <a:r>
              <a:rPr lang="de-CH" dirty="0" smtClean="0"/>
              <a:t>Distributions? Multicollinearity?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560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Brownbag U Zurich by Marco</vt:lpstr>
      <vt:lpstr>General</vt:lpstr>
      <vt:lpstr>Switching bank by bankers</vt:lpstr>
      <vt:lpstr>Effect of Switching by Banker</vt:lpstr>
      <vt:lpstr>Trivia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Ongena (songen)</dc:creator>
  <cp:lastModifiedBy>Steven Ongena (songen)</cp:lastModifiedBy>
  <cp:revision>3</cp:revision>
  <dcterms:created xsi:type="dcterms:W3CDTF">2020-03-09T12:45:35Z</dcterms:created>
  <dcterms:modified xsi:type="dcterms:W3CDTF">2020-03-09T13:02:04Z</dcterms:modified>
</cp:coreProperties>
</file>