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085" y="0"/>
            <a:ext cx="8435280" cy="634082"/>
          </a:xfrm>
        </p:spPr>
        <p:txBody>
          <a:bodyPr anchor="t">
            <a:normAutofit/>
          </a:bodyPr>
          <a:lstStyle/>
          <a:p>
            <a:pPr algn="l"/>
            <a:r>
              <a:rPr lang="de-DE" sz="2400" smtClean="0"/>
              <a:t>InPhase-OutPhase-Shift?!?!</a:t>
            </a:r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8" y="1988840"/>
            <a:ext cx="38004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786" y="1945977"/>
            <a:ext cx="35433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170617" y="157747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inPhase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833780" y="157747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outPhase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2123728" y="5359626"/>
            <a:ext cx="457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Was ist nun echt und was soll genutzt werden?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085" y="0"/>
            <a:ext cx="8435280" cy="634082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400" smtClean="0"/>
              <a:t>RS_BodyBounds – HowItWorks:</a:t>
            </a:r>
            <a:br>
              <a:rPr lang="de-DE" sz="2400" smtClean="0"/>
            </a:br>
            <a:r>
              <a:rPr lang="de-DE" sz="2000" smtClean="0"/>
              <a:t>OuterBound:</a:t>
            </a:r>
            <a:endParaRPr lang="en-US" sz="24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764704"/>
            <a:ext cx="728472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3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085" y="0"/>
            <a:ext cx="8435280" cy="634082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400" smtClean="0"/>
              <a:t>RS_BodyBounds – HowItWorks:</a:t>
            </a:r>
            <a:br>
              <a:rPr lang="de-DE" sz="2400" smtClean="0"/>
            </a:br>
            <a:r>
              <a:rPr lang="de-DE" sz="2000" smtClean="0"/>
              <a:t>InnerBound: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96752"/>
            <a:ext cx="7254240" cy="502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5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085" y="0"/>
            <a:ext cx="8435280" cy="634082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400" smtClean="0"/>
              <a:t>RS_BodyBounds – HowItWorks:</a:t>
            </a:r>
            <a:br>
              <a:rPr lang="de-DE" sz="2400" smtClean="0"/>
            </a:br>
            <a:r>
              <a:rPr lang="de-DE" sz="2000" smtClean="0"/>
              <a:t>VisceralBound: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92696"/>
            <a:ext cx="7269480" cy="286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392488" cy="304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feil nach rechts 3"/>
          <p:cNvSpPr/>
          <p:nvPr/>
        </p:nvSpPr>
        <p:spPr>
          <a:xfrm>
            <a:off x="395536" y="4805460"/>
            <a:ext cx="1728192" cy="8640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085" y="0"/>
            <a:ext cx="8435280" cy="634082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400" smtClean="0"/>
              <a:t>RS_BodyBounds – HowItWorks:</a:t>
            </a:r>
            <a:br>
              <a:rPr lang="de-DE" sz="2400" smtClean="0"/>
            </a:br>
            <a:r>
              <a:rPr lang="de-DE" sz="2000" smtClean="0"/>
              <a:t>General:</a:t>
            </a:r>
            <a:endParaRPr lang="en-US" sz="2400"/>
          </a:p>
        </p:txBody>
      </p:sp>
      <p:sp>
        <p:nvSpPr>
          <p:cNvPr id="3" name="Textfeld 2"/>
          <p:cNvSpPr txBox="1"/>
          <p:nvPr/>
        </p:nvSpPr>
        <p:spPr>
          <a:xfrm>
            <a:off x="0" y="856116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Using the correct set of parameters is critical. The following parameters are currently changed to get good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outerBound: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thresholdMap creation: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/>
              <a:t>w</a:t>
            </a:r>
            <a:r>
              <a:rPr lang="de-DE" smtClean="0"/>
              <a:t>indowSizeMultiplicator (comparable with a filter window size)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mtClean="0"/>
              <a:t>threshMultiplier (simply multiplying the thresholdMap)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innerBound: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thresholdMap creation: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/>
              <a:t>windowSizeMultiplicator (comparable with a filter window size)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mtClean="0"/>
              <a:t>threshSensitivity (sensitivity value used by ‚adaptthresh‘ function)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mtClean="0"/>
              <a:t>threshMultiplier </a:t>
            </a:r>
            <a:r>
              <a:rPr lang="de-DE"/>
              <a:t>(simply multiplying the </a:t>
            </a:r>
            <a:r>
              <a:rPr lang="de-DE"/>
              <a:t>thresholdMap</a:t>
            </a:r>
            <a:r>
              <a:rPr lang="de-DE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visceralBound: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none!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819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Bildschirmpräsentation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PowerPoint-Präsentation</vt:lpstr>
      <vt:lpstr>InPhase-OutPhase-Shift?!?!</vt:lpstr>
      <vt:lpstr>RS_BodyBounds – HowItWorks: OuterBound:</vt:lpstr>
      <vt:lpstr>RS_BodyBounds – HowItWorks: InnerBound:</vt:lpstr>
      <vt:lpstr>RS_BodyBounds – HowItWorks: VisceralBound:</vt:lpstr>
      <vt:lpstr>RS_BodyBounds – HowItWorks: General: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Stange, Roland</dc:creator>
  <cp:lastModifiedBy>Stange, Roland</cp:lastModifiedBy>
  <cp:revision>3</cp:revision>
  <dcterms:created xsi:type="dcterms:W3CDTF">2018-06-04T08:54:22Z</dcterms:created>
  <dcterms:modified xsi:type="dcterms:W3CDTF">2018-06-05T08:39:40Z</dcterms:modified>
</cp:coreProperties>
</file>