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8" r:id="rId3"/>
    <p:sldId id="281" r:id="rId4"/>
    <p:sldId id="282" r:id="rId5"/>
    <p:sldId id="279" r:id="rId6"/>
    <p:sldId id="280" r:id="rId7"/>
    <p:sldId id="283" r:id="rId8"/>
    <p:sldId id="25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5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EBC5-B985-4DBD-971A-DE566E1C50A2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E3956-8282-4F35-BBF9-4A117B2EA08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4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3AD5-7EE1-89D1-CC15-61B0198D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90A8-E116-07ED-BA2E-C66CFD39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5E0E-43C3-F9FA-1A49-67FE04D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708C-D056-CAD0-0755-66ACBFD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D0C9-3C59-867A-945B-10FE5409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7B68-1567-6949-4E7C-11A22D19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3342-97B2-D17D-B0DA-5A2D2BD9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00C7-38BB-4AEE-15DC-19A51A06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6F23-8EF7-46E8-1717-2287DBFA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639A-2AEA-8ACB-21C3-2C292C71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1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FE5C5-60BF-1D86-E764-3C9E1D07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EE016-A535-87F9-BE94-9B8CA445C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0F71-1BDF-98CA-8741-D12289D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66BF-0581-EFB7-CE01-21EC8FF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E95F-8E74-00C5-6A32-7DC697AA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2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4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DBCB-70B0-2B73-6940-DB0DF846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1713-BABF-149F-543B-A52A432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6085-C6EA-7049-61BE-13AB5A67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A9E9-AD50-4E18-FB34-BFF00A3D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1479-86B5-DC0F-110F-D9A5766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7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0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0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46FE-4713-3D40-6F13-886C3185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E0CD-8B54-6A1B-938B-8F73E465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2331-8208-01A3-0DDB-E27535B0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F99A-C961-DC20-C4D2-63C47046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D86-32E4-DB6E-EEBA-4B739BF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24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8FDD-D015-3BF6-12D6-1ADEC99C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D290-084B-300D-2265-762F30F2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FC830-718B-CE3E-76A2-02638738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51E90-3326-75DC-5ACC-5C65752A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9D72-FCB2-172A-147D-D092DCCB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D306-CFD9-BA41-389D-4A3BE06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5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2367-B205-743C-EB21-78E1CB6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4F66-83A7-810A-20DF-CF79897F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A986-A376-C4CA-CA08-F63B17F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0D90-2245-435F-8F1F-9186D08D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B158B-9FCF-A5A6-DC7C-87E754A4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E53AB-2760-1C6D-A385-1281732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7D2C0-3DC4-4C2E-702F-717E08B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B3254-B818-23E0-3232-BCD4F40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57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926-10A0-5CF3-92E9-FBD806F0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43CFD-89E4-5E9F-57BF-6564CE72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82BCA-F2CA-C9AC-4ACB-6C9ADE9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85B4F-5992-2C1E-20D0-5288387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1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5F4D2-E07C-D177-E81C-88CB9C4D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2E6D1-80FF-0900-BEFD-7DD46CFD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8498-2E7C-338D-BA89-61842032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45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E6E-2E0F-5E6A-B83C-72E74D56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338-D0FE-7E34-3C04-7C5EC208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71DB1-B3EC-5CE3-240B-66E1AECF9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3F28-D873-D6F2-0097-C0637441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3D38-8793-199F-8F55-BA3D9F17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2A14E-2A0B-BEED-1600-85E83C71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3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0A6-0168-5FC5-3FB5-3D63149D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7B21-08F7-F669-A827-399DC8C2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9A01A-BB47-6B53-DDE2-253F7D99D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CBBA-1E73-90FA-7E34-68527795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B05B-834C-D609-F7A1-655A764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DE33-E19D-47F9-BD3D-AFD4682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96E57-1131-E79C-582E-F00BB1BC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C40B-1B77-C30D-E582-F69AC1AD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3A24-F5C5-E60D-E0FA-18FFA3522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529F-F810-4FC9-BD64-0B4367090BD1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CC9C-A7F1-AF1B-F8F8-C5DCB11D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747C-69C2-6460-0BEF-BFCF65F40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5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r-deltares/parallel-modflow-dsd23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Welcome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Parallel MODFLOW Training Class</a:t>
            </a:r>
            <a:r>
              <a:rPr lang="en-US" sz="2000">
                <a:solidFill>
                  <a:srgbClr val="FFFFFF"/>
                </a:solidFill>
              </a:rPr>
              <a:t>, December 1</a:t>
            </a:r>
            <a:r>
              <a:rPr lang="en-US" sz="2000" baseline="30000">
                <a:solidFill>
                  <a:srgbClr val="FFFFFF"/>
                </a:solidFill>
              </a:rPr>
              <a:t>st</a:t>
            </a:r>
            <a:r>
              <a:rPr lang="en-US" sz="200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</a:rPr>
              <a:t>2023</a:t>
            </a:r>
            <a:r>
              <a:rPr lang="en-US" sz="2000">
                <a:solidFill>
                  <a:srgbClr val="FFFFFF"/>
                </a:solidFill>
              </a:rPr>
              <a:t>, Deltares, NL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74D3448-160A-97A9-6001-FAE9F1AF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" y="4228"/>
            <a:ext cx="12176967" cy="684954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983C15-F686-60C6-E649-37A5160E906C}"/>
              </a:ext>
            </a:extLst>
          </p:cNvPr>
          <p:cNvSpPr/>
          <p:nvPr/>
        </p:nvSpPr>
        <p:spPr>
          <a:xfrm rot="12269173">
            <a:off x="8145488" y="2903837"/>
            <a:ext cx="1569308" cy="52516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BB46289-A1D9-E5FE-0E2B-22DB1E4F64A0}"/>
              </a:ext>
            </a:extLst>
          </p:cNvPr>
          <p:cNvSpPr/>
          <p:nvPr/>
        </p:nvSpPr>
        <p:spPr>
          <a:xfrm rot="18831412">
            <a:off x="5159274" y="4093988"/>
            <a:ext cx="1569308" cy="52516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31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582DC31-1C3F-BF84-9FE6-CD6622F0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8" y="8456"/>
            <a:ext cx="12176967" cy="684954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EC3AA62-405D-3E1D-AA4D-25AE89B0BFAA}"/>
              </a:ext>
            </a:extLst>
          </p:cNvPr>
          <p:cNvSpPr/>
          <p:nvPr/>
        </p:nvSpPr>
        <p:spPr>
          <a:xfrm rot="12269173">
            <a:off x="7354657" y="2602235"/>
            <a:ext cx="1569308" cy="52516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265E0A-F3C5-9FF8-BDB1-0CB8D633C02C}"/>
              </a:ext>
            </a:extLst>
          </p:cNvPr>
          <p:cNvSpPr/>
          <p:nvPr/>
        </p:nvSpPr>
        <p:spPr>
          <a:xfrm>
            <a:off x="4695568" y="988541"/>
            <a:ext cx="2669059" cy="1964724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40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72998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WiFi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C53B-338A-1C99-14E1-44A2946E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/>
          </a:bodyPr>
          <a:lstStyle/>
          <a:p>
            <a:r>
              <a:rPr lang="nl-NL" sz="3200"/>
              <a:t>See email sent last Friday</a:t>
            </a:r>
          </a:p>
          <a:p>
            <a:r>
              <a:rPr lang="nl-NL" sz="3200"/>
              <a:t>Or, scan the QR code</a:t>
            </a:r>
          </a:p>
          <a:p>
            <a:r>
              <a:rPr lang="nl-NL" sz="3200"/>
              <a:t>Or, go to eduroam.deltares.nl</a:t>
            </a:r>
          </a:p>
          <a:p>
            <a:endParaRPr lang="nl-NL" sz="4000"/>
          </a:p>
          <a:p>
            <a:pPr marL="0" indent="0">
              <a:buNone/>
            </a:pPr>
            <a:r>
              <a:rPr lang="nl-NL" sz="3600"/>
              <a:t>Pre-class Installations</a:t>
            </a:r>
          </a:p>
          <a:p>
            <a:r>
              <a:rPr lang="nl-NL" sz="3200"/>
              <a:t>E-mail about WSL</a:t>
            </a:r>
          </a:p>
          <a:p>
            <a:r>
              <a:rPr lang="nl-NL" sz="3200"/>
              <a:t>pixi installation from class github:</a:t>
            </a:r>
          </a:p>
          <a:p>
            <a:pPr marL="457200" lvl="1" indent="0">
              <a:buNone/>
            </a:pPr>
            <a:r>
              <a:rPr lang="nl-NL">
                <a:hlinkClick r:id="rId2"/>
              </a:rPr>
              <a:t>https://github.com/mjr-deltares/parallel-modflow-dsd23</a:t>
            </a:r>
            <a:endParaRPr lang="nl-NL"/>
          </a:p>
          <a:p>
            <a:r>
              <a:rPr lang="nl-NL" sz="3200"/>
              <a:t>Need laptop?</a:t>
            </a:r>
          </a:p>
        </p:txBody>
      </p:sp>
    </p:spTree>
    <p:extLst>
      <p:ext uri="{BB962C8B-B14F-4D97-AF65-F5344CB8AC3E}">
        <p14:creationId xmlns:p14="http://schemas.microsoft.com/office/powerpoint/2010/main" val="40209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Badge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C53B-338A-1C99-14E1-44A2946E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/>
          </a:bodyPr>
          <a:lstStyle/>
          <a:p>
            <a:r>
              <a:rPr lang="nl-NL" sz="3200"/>
              <a:t>Please pick up your badge in the coffee break, if you haven’t already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2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16C03-A80E-E39E-F132-4E18E99332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nl-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809478-631C-2717-ACA5-B02C21E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800"/>
              <a:t>Overview of MODFLOW 6 and FloPy</a:t>
            </a:r>
            <a:endParaRPr lang="nl-NL" sz="3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800"/>
              <a:t>Hands-on exercise I: Set up a FloPy model and run</a:t>
            </a:r>
            <a:endParaRPr lang="nl-NL" sz="380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3800" b="1"/>
              <a:t>BREAK</a:t>
            </a:r>
            <a:r>
              <a:rPr lang="en-US" sz="3800"/>
              <a:t> (10:30-10:45)</a:t>
            </a:r>
            <a:endParaRPr lang="nl-NL" sz="3800"/>
          </a:p>
          <a:p>
            <a:pPr lvl="0"/>
            <a:r>
              <a:rPr lang="en-US" sz="3800"/>
              <a:t>Hands-on exercise I: Postprocess and partition a model</a:t>
            </a:r>
          </a:p>
          <a:p>
            <a:pPr lvl="0"/>
            <a:r>
              <a:rPr lang="en-US" sz="3800"/>
              <a:t>Hands-on exercise I: Running parallel MODFLOW 6 </a:t>
            </a:r>
            <a:endParaRPr lang="nl-NL" sz="3800"/>
          </a:p>
          <a:p>
            <a:pPr marL="0" lvl="0" indent="0">
              <a:buNone/>
            </a:pPr>
            <a:r>
              <a:rPr lang="en-US" sz="3800" b="1"/>
              <a:t>LUNCH</a:t>
            </a:r>
            <a:r>
              <a:rPr lang="en-US" sz="3800"/>
              <a:t> (12:15-13:15)</a:t>
            </a:r>
            <a:endParaRPr lang="nl-NL" sz="3800"/>
          </a:p>
          <a:p>
            <a:pPr lvl="0"/>
            <a:r>
              <a:rPr lang="en-US" sz="3800"/>
              <a:t>Parallel MODFLOW 6: Context and Applications</a:t>
            </a:r>
            <a:endParaRPr lang="nl-NL" sz="3800"/>
          </a:p>
          <a:p>
            <a:pPr lvl="0"/>
            <a:r>
              <a:rPr lang="en-US" sz="3800"/>
              <a:t>Hands-on exercise II: Build and partition the watershed</a:t>
            </a:r>
            <a:endParaRPr lang="nl-NL" sz="3800"/>
          </a:p>
          <a:p>
            <a:pPr marL="0" lvl="0" indent="0">
              <a:buNone/>
            </a:pPr>
            <a:r>
              <a:rPr lang="en-US" sz="3800" b="1"/>
              <a:t>BREAK</a:t>
            </a:r>
            <a:r>
              <a:rPr lang="en-US" sz="3800"/>
              <a:t> (15:00-15:15)</a:t>
            </a:r>
            <a:endParaRPr lang="nl-NL" sz="3800"/>
          </a:p>
          <a:p>
            <a:pPr lvl="0"/>
            <a:r>
              <a:rPr lang="en-US" sz="3800"/>
              <a:t>Hands-on exercise II: Validate results and parallel performance </a:t>
            </a:r>
            <a:endParaRPr lang="nl-NL" sz="3800"/>
          </a:p>
          <a:p>
            <a:pPr lvl="0"/>
            <a:r>
              <a:rPr lang="en-US" sz="3800"/>
              <a:t>(Hands-on alternative: Run your own model in parallel)</a:t>
            </a:r>
            <a:endParaRPr lang="nl-NL" sz="3800"/>
          </a:p>
          <a:p>
            <a:pPr lvl="0"/>
            <a:r>
              <a:rPr lang="en-US" sz="3800"/>
              <a:t>Discussion and Wrap up (16:30-17:00)</a:t>
            </a:r>
          </a:p>
          <a:p>
            <a:pPr marL="0" lvl="0" indent="0">
              <a:buNone/>
            </a:pPr>
            <a:r>
              <a:rPr lang="en-US" sz="3800" b="1"/>
              <a:t>DRINKS</a:t>
            </a:r>
            <a:endParaRPr lang="nl-NL" sz="3800" b="1"/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6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167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Welcome</vt:lpstr>
      <vt:lpstr>PowerPoint Presentation</vt:lpstr>
      <vt:lpstr>PowerPoint Presentation</vt:lpstr>
      <vt:lpstr>Introductions</vt:lpstr>
      <vt:lpstr>WiFi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Martijn Russcher</dc:creator>
  <cp:lastModifiedBy>Martijn Russcher</cp:lastModifiedBy>
  <cp:revision>42</cp:revision>
  <dcterms:created xsi:type="dcterms:W3CDTF">2023-06-26T10:12:19Z</dcterms:created>
  <dcterms:modified xsi:type="dcterms:W3CDTF">2023-12-01T08:19:06Z</dcterms:modified>
</cp:coreProperties>
</file>