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c1f08d7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c1f08d7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6354abbb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6354abbb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0c1f08d70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0c1f08d70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0c1f08d7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0c1f08d7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86354abbb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86354abbb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80c1f08d70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80c1f08d70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80c1f08d7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80c1f08d7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0c1f08d7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0c1f08d7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0c1f08d7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0c1f08d7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86354abbb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86354abbb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80c1f08d7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80c1f08d7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c1f08d7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c1f08d7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0c1f08d7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0c1f08d7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0c1f08d70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0c1f08d7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80c1f08d7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80c1f08d7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80c1f08d7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80c1f08d7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80c1f08d7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80c1f08d7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80c1f08d7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80c1f08d7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0c1f08d70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0c1f08d7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80c1f08d7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80c1f08d7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88fee9ede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88fee9ede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80c1f08d70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80c1f08d70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80c1f08d70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80c1f08d7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8b7631f9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8b7631f9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8b7631f9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8b7631f9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c1f08d70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c1f08d70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6354abbb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6354abbb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8fee9ed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8fee9ed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0c1f08d7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0c1f08d7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6354abbb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6354abbb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0c1f08d7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0c1f08d7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4205359" y="2368385"/>
            <a:ext cx="4152166" cy="2114765"/>
            <a:chOff x="4205359" y="2368385"/>
            <a:chExt cx="4152166" cy="2114765"/>
          </a:xfrm>
        </p:grpSpPr>
        <p:grpSp>
          <p:nvGrpSpPr>
            <p:cNvPr id="56" name="Google Shape;56;p15"/>
            <p:cNvGrpSpPr/>
            <p:nvPr/>
          </p:nvGrpSpPr>
          <p:grpSpPr>
            <a:xfrm flipH="1" rot="10800000">
              <a:off x="6834884" y="3522793"/>
              <a:ext cx="876183" cy="640820"/>
              <a:chOff x="7009125" y="3411000"/>
              <a:chExt cx="797400" cy="583200"/>
            </a:xfrm>
          </p:grpSpPr>
          <p:sp>
            <p:nvSpPr>
              <p:cNvPr id="57" name="Google Shape;57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" name="Google Shape;58;p15"/>
              <p:cNvCxnSpPr>
                <a:stCxn id="57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15"/>
              <p:cNvCxnSpPr>
                <a:stCxn id="57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" name="Google Shape;60;p15"/>
            <p:cNvGrpSpPr/>
            <p:nvPr/>
          </p:nvGrpSpPr>
          <p:grpSpPr>
            <a:xfrm>
              <a:off x="6834884" y="3712068"/>
              <a:ext cx="876183" cy="640820"/>
              <a:chOff x="7009125" y="3411000"/>
              <a:chExt cx="797400" cy="583200"/>
            </a:xfrm>
          </p:grpSpPr>
          <p:sp>
            <p:nvSpPr>
              <p:cNvPr id="61" name="Google Shape;61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" name="Google Shape;62;p15"/>
              <p:cNvCxnSpPr>
                <a:stCxn id="61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15"/>
              <p:cNvCxnSpPr>
                <a:stCxn id="61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" name="Google Shape;64;p15"/>
            <p:cNvSpPr/>
            <p:nvPr/>
          </p:nvSpPr>
          <p:spPr>
            <a:xfrm>
              <a:off x="7384325" y="3367850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384325" y="4190050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" name="Google Shape;66;p15"/>
            <p:cNvGrpSpPr/>
            <p:nvPr/>
          </p:nvGrpSpPr>
          <p:grpSpPr>
            <a:xfrm>
              <a:off x="4205359" y="2368385"/>
              <a:ext cx="2631186" cy="1565790"/>
              <a:chOff x="7009125" y="2569200"/>
              <a:chExt cx="2394600" cy="1425000"/>
            </a:xfrm>
          </p:grpSpPr>
          <p:sp>
            <p:nvSpPr>
              <p:cNvPr id="67" name="Google Shape;67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" name="Google Shape;68;p15"/>
              <p:cNvCxnSpPr>
                <a:stCxn id="67" idx="0"/>
              </p:cNvCxnSpPr>
              <p:nvPr/>
            </p:nvCxnSpPr>
            <p:spPr>
              <a:xfrm>
                <a:off x="7257225" y="3994200"/>
                <a:ext cx="2146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5"/>
              <p:cNvCxnSpPr>
                <a:stCxn id="67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" name="Google Shape;70;p15"/>
            <p:cNvSpPr/>
            <p:nvPr/>
          </p:nvSpPr>
          <p:spPr>
            <a:xfrm>
              <a:off x="5104076" y="3533474"/>
              <a:ext cx="1062636" cy="809182"/>
            </a:xfrm>
            <a:custGeom>
              <a:rect b="b" l="l" r="r" t="t"/>
              <a:pathLst>
                <a:path extrusionOk="0" h="27980" w="36744">
                  <a:moveTo>
                    <a:pt x="8847" y="0"/>
                  </a:moveTo>
                  <a:cubicBezTo>
                    <a:pt x="3966" y="0"/>
                    <a:pt x="1" y="3965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15"/>
                    <a:pt x="36744" y="19134"/>
                  </a:cubicBezTo>
                  <a:lnTo>
                    <a:pt x="36744" y="8847"/>
                  </a:lnTo>
                  <a:cubicBezTo>
                    <a:pt x="36744" y="3965"/>
                    <a:pt x="32791" y="0"/>
                    <a:pt x="278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502104" y="3600946"/>
              <a:ext cx="649775" cy="649456"/>
            </a:xfrm>
            <a:custGeom>
              <a:rect b="b" l="l" r="r" t="t"/>
              <a:pathLst>
                <a:path extrusionOk="0" h="22457" w="22468">
                  <a:moveTo>
                    <a:pt x="11240" y="1"/>
                  </a:moveTo>
                  <a:cubicBezTo>
                    <a:pt x="5037" y="1"/>
                    <a:pt x="0" y="5025"/>
                    <a:pt x="0" y="11229"/>
                  </a:cubicBezTo>
                  <a:cubicBezTo>
                    <a:pt x="0" y="17420"/>
                    <a:pt x="5037" y="22456"/>
                    <a:pt x="11240" y="22456"/>
                  </a:cubicBezTo>
                  <a:cubicBezTo>
                    <a:pt x="17431" y="22456"/>
                    <a:pt x="22467" y="17420"/>
                    <a:pt x="22467" y="11229"/>
                  </a:cubicBezTo>
                  <a:cubicBezTo>
                    <a:pt x="22467" y="5025"/>
                    <a:pt x="17431" y="1"/>
                    <a:pt x="112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4205364" y="2014100"/>
            <a:ext cx="4152161" cy="1115300"/>
            <a:chOff x="4205364" y="2014100"/>
            <a:chExt cx="4152161" cy="1115300"/>
          </a:xfrm>
        </p:grpSpPr>
        <p:grpSp>
          <p:nvGrpSpPr>
            <p:cNvPr id="73" name="Google Shape;73;p15"/>
            <p:cNvGrpSpPr/>
            <p:nvPr/>
          </p:nvGrpSpPr>
          <p:grpSpPr>
            <a:xfrm flipH="1" rot="10800000">
              <a:off x="6834884" y="2169043"/>
              <a:ext cx="876183" cy="640820"/>
              <a:chOff x="7009125" y="3411000"/>
              <a:chExt cx="797400" cy="583200"/>
            </a:xfrm>
          </p:grpSpPr>
          <p:sp>
            <p:nvSpPr>
              <p:cNvPr id="74" name="Google Shape;74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15"/>
              <p:cNvCxnSpPr>
                <a:stCxn id="74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15"/>
              <p:cNvCxnSpPr>
                <a:stCxn id="74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" name="Google Shape;77;p15"/>
            <p:cNvGrpSpPr/>
            <p:nvPr/>
          </p:nvGrpSpPr>
          <p:grpSpPr>
            <a:xfrm>
              <a:off x="6834884" y="2358318"/>
              <a:ext cx="876183" cy="640820"/>
              <a:chOff x="7009125" y="3411000"/>
              <a:chExt cx="797400" cy="583200"/>
            </a:xfrm>
          </p:grpSpPr>
          <p:sp>
            <p:nvSpPr>
              <p:cNvPr id="78" name="Google Shape;78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9" name="Google Shape;79;p15"/>
              <p:cNvCxnSpPr>
                <a:stCxn id="78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5"/>
              <p:cNvCxnSpPr>
                <a:stCxn id="78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1" name="Google Shape;81;p15"/>
            <p:cNvSpPr/>
            <p:nvPr/>
          </p:nvSpPr>
          <p:spPr>
            <a:xfrm>
              <a:off x="7384325" y="2014100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384325" y="2836300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05364" y="2570356"/>
              <a:ext cx="2621743" cy="29"/>
            </a:xfrm>
            <a:custGeom>
              <a:rect b="b" l="l" r="r" t="t"/>
              <a:pathLst>
                <a:path extrusionOk="0" fill="none" h="1" w="90655">
                  <a:moveTo>
                    <a:pt x="9065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75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104076" y="2165755"/>
              <a:ext cx="1062636" cy="809211"/>
            </a:xfrm>
            <a:custGeom>
              <a:rect b="b" l="l" r="r" t="t"/>
              <a:pathLst>
                <a:path extrusionOk="0" h="27981" w="36744">
                  <a:moveTo>
                    <a:pt x="8847" y="1"/>
                  </a:moveTo>
                  <a:cubicBezTo>
                    <a:pt x="3966" y="1"/>
                    <a:pt x="1" y="3966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16"/>
                    <a:pt x="36744" y="19134"/>
                  </a:cubicBezTo>
                  <a:lnTo>
                    <a:pt x="36744" y="8847"/>
                  </a:lnTo>
                  <a:cubicBezTo>
                    <a:pt x="36744" y="3966"/>
                    <a:pt x="32791" y="1"/>
                    <a:pt x="2789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502108" y="2245663"/>
              <a:ext cx="649775" cy="649428"/>
            </a:xfrm>
            <a:custGeom>
              <a:rect b="b" l="l" r="r" t="t"/>
              <a:pathLst>
                <a:path extrusionOk="0" h="22456" w="22468">
                  <a:moveTo>
                    <a:pt x="11240" y="0"/>
                  </a:moveTo>
                  <a:cubicBezTo>
                    <a:pt x="5037" y="0"/>
                    <a:pt x="0" y="5024"/>
                    <a:pt x="0" y="11228"/>
                  </a:cubicBezTo>
                  <a:cubicBezTo>
                    <a:pt x="0" y="17431"/>
                    <a:pt x="5037" y="22455"/>
                    <a:pt x="11240" y="22455"/>
                  </a:cubicBezTo>
                  <a:cubicBezTo>
                    <a:pt x="17431" y="22455"/>
                    <a:pt x="22467" y="17431"/>
                    <a:pt x="22467" y="11228"/>
                  </a:cubicBezTo>
                  <a:cubicBezTo>
                    <a:pt x="22467" y="5024"/>
                    <a:pt x="17431" y="0"/>
                    <a:pt x="1124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4205359" y="635425"/>
            <a:ext cx="4152166" cy="2133033"/>
            <a:chOff x="4205359" y="635425"/>
            <a:chExt cx="4152166" cy="2133033"/>
          </a:xfrm>
        </p:grpSpPr>
        <p:grpSp>
          <p:nvGrpSpPr>
            <p:cNvPr id="87" name="Google Shape;87;p15"/>
            <p:cNvGrpSpPr/>
            <p:nvPr/>
          </p:nvGrpSpPr>
          <p:grpSpPr>
            <a:xfrm flipH="1" rot="10800000">
              <a:off x="6834884" y="790368"/>
              <a:ext cx="876183" cy="640820"/>
              <a:chOff x="7009125" y="3411000"/>
              <a:chExt cx="797400" cy="583200"/>
            </a:xfrm>
          </p:grpSpPr>
          <p:sp>
            <p:nvSpPr>
              <p:cNvPr id="88" name="Google Shape;88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" name="Google Shape;89;p15"/>
              <p:cNvCxnSpPr>
                <a:stCxn id="88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5"/>
              <p:cNvCxnSpPr>
                <a:stCxn id="88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" name="Google Shape;91;p15"/>
            <p:cNvGrpSpPr/>
            <p:nvPr/>
          </p:nvGrpSpPr>
          <p:grpSpPr>
            <a:xfrm>
              <a:off x="6834884" y="979643"/>
              <a:ext cx="876183" cy="640820"/>
              <a:chOff x="7009125" y="3411000"/>
              <a:chExt cx="797400" cy="583200"/>
            </a:xfrm>
          </p:grpSpPr>
          <p:sp>
            <p:nvSpPr>
              <p:cNvPr id="92" name="Google Shape;92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15"/>
              <p:cNvCxnSpPr>
                <a:stCxn id="92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5"/>
              <p:cNvCxnSpPr>
                <a:stCxn id="92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" name="Google Shape;95;p15"/>
            <p:cNvGrpSpPr/>
            <p:nvPr/>
          </p:nvGrpSpPr>
          <p:grpSpPr>
            <a:xfrm flipH="1" rot="10800000">
              <a:off x="4205359" y="1202668"/>
              <a:ext cx="2606463" cy="1565790"/>
              <a:chOff x="7009125" y="2569200"/>
              <a:chExt cx="2372100" cy="1425000"/>
            </a:xfrm>
          </p:grpSpPr>
          <p:sp>
            <p:nvSpPr>
              <p:cNvPr id="96" name="Google Shape;96;p15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" name="Google Shape;97;p15"/>
              <p:cNvCxnSpPr>
                <a:stCxn id="96" idx="0"/>
              </p:cNvCxnSpPr>
              <p:nvPr/>
            </p:nvCxnSpPr>
            <p:spPr>
              <a:xfrm>
                <a:off x="7257225" y="3994200"/>
                <a:ext cx="2124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5"/>
              <p:cNvCxnSpPr>
                <a:stCxn id="96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" name="Google Shape;99;p15"/>
            <p:cNvSpPr/>
            <p:nvPr/>
          </p:nvSpPr>
          <p:spPr>
            <a:xfrm>
              <a:off x="5104076" y="800813"/>
              <a:ext cx="1062636" cy="809211"/>
            </a:xfrm>
            <a:custGeom>
              <a:rect b="b" l="l" r="r" t="t"/>
              <a:pathLst>
                <a:path extrusionOk="0" h="27981" w="36744">
                  <a:moveTo>
                    <a:pt x="8847" y="1"/>
                  </a:moveTo>
                  <a:cubicBezTo>
                    <a:pt x="3966" y="1"/>
                    <a:pt x="1" y="3965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27"/>
                    <a:pt x="36744" y="19134"/>
                  </a:cubicBezTo>
                  <a:lnTo>
                    <a:pt x="36744" y="8847"/>
                  </a:lnTo>
                  <a:cubicBezTo>
                    <a:pt x="36744" y="3965"/>
                    <a:pt x="32791" y="1"/>
                    <a:pt x="2789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02108" y="880699"/>
              <a:ext cx="649775" cy="649428"/>
            </a:xfrm>
            <a:custGeom>
              <a:rect b="b" l="l" r="r" t="t"/>
              <a:pathLst>
                <a:path extrusionOk="0" h="22456" w="22468">
                  <a:moveTo>
                    <a:pt x="11240" y="1"/>
                  </a:moveTo>
                  <a:cubicBezTo>
                    <a:pt x="5037" y="1"/>
                    <a:pt x="0" y="5025"/>
                    <a:pt x="0" y="11228"/>
                  </a:cubicBezTo>
                  <a:cubicBezTo>
                    <a:pt x="0" y="17431"/>
                    <a:pt x="5037" y="22456"/>
                    <a:pt x="11240" y="22456"/>
                  </a:cubicBezTo>
                  <a:cubicBezTo>
                    <a:pt x="17431" y="22456"/>
                    <a:pt x="22467" y="17431"/>
                    <a:pt x="22467" y="11228"/>
                  </a:cubicBezTo>
                  <a:cubicBezTo>
                    <a:pt x="22467" y="5025"/>
                    <a:pt x="17431" y="1"/>
                    <a:pt x="112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384325" y="635425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384325" y="1457625"/>
              <a:ext cx="973200" cy="293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6702334" y="3778982"/>
            <a:ext cx="249319" cy="293050"/>
            <a:chOff x="6927881" y="3778982"/>
            <a:chExt cx="249319" cy="293050"/>
          </a:xfrm>
        </p:grpSpPr>
        <p:sp>
          <p:nvSpPr>
            <p:cNvPr id="104" name="Google Shape;104;p15"/>
            <p:cNvSpPr/>
            <p:nvPr/>
          </p:nvSpPr>
          <p:spPr>
            <a:xfrm>
              <a:off x="6985375" y="3778982"/>
              <a:ext cx="134304" cy="158077"/>
            </a:xfrm>
            <a:custGeom>
              <a:rect b="b" l="l" r="r" t="t"/>
              <a:pathLst>
                <a:path extrusionOk="0" h="5466" w="4644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927881" y="3936311"/>
              <a:ext cx="249319" cy="135722"/>
            </a:xfrm>
            <a:custGeom>
              <a:rect b="b" l="l" r="r" t="t"/>
              <a:pathLst>
                <a:path extrusionOk="0" h="4693" w="8621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702336" y="2423856"/>
            <a:ext cx="249319" cy="293050"/>
            <a:chOff x="6927881" y="3778982"/>
            <a:chExt cx="249319" cy="293050"/>
          </a:xfrm>
        </p:grpSpPr>
        <p:sp>
          <p:nvSpPr>
            <p:cNvPr id="109" name="Google Shape;109;p15"/>
            <p:cNvSpPr/>
            <p:nvPr/>
          </p:nvSpPr>
          <p:spPr>
            <a:xfrm>
              <a:off x="6985375" y="3778982"/>
              <a:ext cx="134304" cy="158077"/>
            </a:xfrm>
            <a:custGeom>
              <a:rect b="b" l="l" r="r" t="t"/>
              <a:pathLst>
                <a:path extrusionOk="0" h="5466" w="4644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927881" y="3936311"/>
              <a:ext cx="249319" cy="135722"/>
            </a:xfrm>
            <a:custGeom>
              <a:rect b="b" l="l" r="r" t="t"/>
              <a:pathLst>
                <a:path extrusionOk="0" h="4693" w="8621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6702336" y="1058885"/>
            <a:ext cx="249319" cy="293050"/>
            <a:chOff x="6927881" y="3778982"/>
            <a:chExt cx="249319" cy="293050"/>
          </a:xfrm>
        </p:grpSpPr>
        <p:sp>
          <p:nvSpPr>
            <p:cNvPr id="112" name="Google Shape;112;p15"/>
            <p:cNvSpPr/>
            <p:nvPr/>
          </p:nvSpPr>
          <p:spPr>
            <a:xfrm>
              <a:off x="6985375" y="3778982"/>
              <a:ext cx="134304" cy="158077"/>
            </a:xfrm>
            <a:custGeom>
              <a:rect b="b" l="l" r="r" t="t"/>
              <a:pathLst>
                <a:path extrusionOk="0" h="5466" w="4644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927881" y="3936311"/>
              <a:ext cx="249319" cy="135722"/>
            </a:xfrm>
            <a:custGeom>
              <a:rect b="b" l="l" r="r" t="t"/>
              <a:pathLst>
                <a:path extrusionOk="0" h="4693" w="8621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3674062" y="2165738"/>
            <a:ext cx="1062608" cy="809211"/>
          </a:xfrm>
          <a:custGeom>
            <a:rect b="b" l="l" r="r" t="t"/>
            <a:pathLst>
              <a:path extrusionOk="0" h="27981" w="36743">
                <a:moveTo>
                  <a:pt x="8847" y="1"/>
                </a:moveTo>
                <a:cubicBezTo>
                  <a:pt x="3965" y="1"/>
                  <a:pt x="0" y="3966"/>
                  <a:pt x="0" y="8847"/>
                </a:cubicBezTo>
                <a:lnTo>
                  <a:pt x="0" y="27980"/>
                </a:lnTo>
                <a:lnTo>
                  <a:pt x="27897" y="27980"/>
                </a:lnTo>
                <a:cubicBezTo>
                  <a:pt x="32778" y="27980"/>
                  <a:pt x="36743" y="24016"/>
                  <a:pt x="36743" y="19134"/>
                </a:cubicBezTo>
                <a:lnTo>
                  <a:pt x="36743" y="8847"/>
                </a:lnTo>
                <a:cubicBezTo>
                  <a:pt x="36743" y="3966"/>
                  <a:pt x="32778" y="1"/>
                  <a:pt x="27897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24"/>
          <p:cNvGrpSpPr/>
          <p:nvPr/>
        </p:nvGrpSpPr>
        <p:grpSpPr>
          <a:xfrm>
            <a:off x="4841950" y="549213"/>
            <a:ext cx="2305191" cy="1767975"/>
            <a:chOff x="4841950" y="549213"/>
            <a:chExt cx="2305191" cy="1767975"/>
          </a:xfrm>
        </p:grpSpPr>
        <p:cxnSp>
          <p:nvCxnSpPr>
            <p:cNvPr id="935" name="Google Shape;935;p24"/>
            <p:cNvCxnSpPr/>
            <p:nvPr/>
          </p:nvCxnSpPr>
          <p:spPr>
            <a:xfrm>
              <a:off x="5995138" y="1822725"/>
              <a:ext cx="0" cy="24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6" name="Google Shape;936;p24"/>
            <p:cNvSpPr/>
            <p:nvPr/>
          </p:nvSpPr>
          <p:spPr>
            <a:xfrm>
              <a:off x="4841950" y="2062213"/>
              <a:ext cx="2305191" cy="254975"/>
            </a:xfrm>
            <a:custGeom>
              <a:rect b="b" l="l" r="r" t="t"/>
              <a:pathLst>
                <a:path extrusionOk="0" h="10199" w="92867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7" name="Google Shape;937;p24"/>
            <p:cNvSpPr/>
            <p:nvPr/>
          </p:nvSpPr>
          <p:spPr>
            <a:xfrm>
              <a:off x="5476789" y="885525"/>
              <a:ext cx="1036207" cy="1036229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5526538" y="935275"/>
              <a:ext cx="936972" cy="936972"/>
            </a:xfrm>
            <a:custGeom>
              <a:rect b="b" l="l" r="r" t="t"/>
              <a:pathLst>
                <a:path extrusionOk="0" h="42149" w="42149">
                  <a:moveTo>
                    <a:pt x="21074" y="1"/>
                  </a:moveTo>
                  <a:cubicBezTo>
                    <a:pt x="9430" y="1"/>
                    <a:pt x="0" y="9431"/>
                    <a:pt x="0" y="21075"/>
                  </a:cubicBezTo>
                  <a:cubicBezTo>
                    <a:pt x="0" y="32707"/>
                    <a:pt x="9430" y="42149"/>
                    <a:pt x="21074" y="42149"/>
                  </a:cubicBezTo>
                  <a:cubicBezTo>
                    <a:pt x="32707" y="42149"/>
                    <a:pt x="42149" y="32707"/>
                    <a:pt x="42149" y="21075"/>
                  </a:cubicBezTo>
                  <a:cubicBezTo>
                    <a:pt x="42149" y="9431"/>
                    <a:pt x="32707" y="1"/>
                    <a:pt x="2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5590848" y="999606"/>
              <a:ext cx="808083" cy="808060"/>
            </a:xfrm>
            <a:custGeom>
              <a:rect b="b" l="l" r="r" t="t"/>
              <a:pathLst>
                <a:path extrusionOk="0" h="36350" w="36351">
                  <a:moveTo>
                    <a:pt x="18181" y="0"/>
                  </a:moveTo>
                  <a:cubicBezTo>
                    <a:pt x="8144" y="0"/>
                    <a:pt x="1" y="8144"/>
                    <a:pt x="1" y="18181"/>
                  </a:cubicBezTo>
                  <a:cubicBezTo>
                    <a:pt x="1" y="28218"/>
                    <a:pt x="8144" y="36350"/>
                    <a:pt x="18181" y="36350"/>
                  </a:cubicBezTo>
                  <a:cubicBezTo>
                    <a:pt x="28218" y="36350"/>
                    <a:pt x="36350" y="28218"/>
                    <a:pt x="36350" y="18181"/>
                  </a:cubicBezTo>
                  <a:cubicBezTo>
                    <a:pt x="36350" y="8144"/>
                    <a:pt x="28218" y="0"/>
                    <a:pt x="1818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5648290" y="1056758"/>
              <a:ext cx="693465" cy="693754"/>
            </a:xfrm>
            <a:custGeom>
              <a:rect b="b" l="l" r="r" t="t"/>
              <a:pathLst>
                <a:path extrusionOk="0" h="31208" w="31195">
                  <a:moveTo>
                    <a:pt x="15597" y="1"/>
                  </a:moveTo>
                  <a:cubicBezTo>
                    <a:pt x="6977" y="1"/>
                    <a:pt x="0" y="6990"/>
                    <a:pt x="0" y="15610"/>
                  </a:cubicBezTo>
                  <a:cubicBezTo>
                    <a:pt x="0" y="24218"/>
                    <a:pt x="6977" y="31207"/>
                    <a:pt x="15597" y="31207"/>
                  </a:cubicBezTo>
                  <a:cubicBezTo>
                    <a:pt x="24218" y="31207"/>
                    <a:pt x="31195" y="24218"/>
                    <a:pt x="31195" y="15610"/>
                  </a:cubicBezTo>
                  <a:cubicBezTo>
                    <a:pt x="31195" y="6990"/>
                    <a:pt x="24218" y="1"/>
                    <a:pt x="15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5684546" y="1093281"/>
              <a:ext cx="620951" cy="620951"/>
            </a:xfrm>
            <a:custGeom>
              <a:rect b="b" l="l" r="r" t="t"/>
              <a:pathLst>
                <a:path extrusionOk="0" h="27933" w="27933">
                  <a:moveTo>
                    <a:pt x="13966" y="1"/>
                  </a:moveTo>
                  <a:cubicBezTo>
                    <a:pt x="6251" y="1"/>
                    <a:pt x="0" y="6252"/>
                    <a:pt x="0" y="13967"/>
                  </a:cubicBezTo>
                  <a:cubicBezTo>
                    <a:pt x="0" y="21682"/>
                    <a:pt x="6251" y="27933"/>
                    <a:pt x="13966" y="27933"/>
                  </a:cubicBezTo>
                  <a:cubicBezTo>
                    <a:pt x="21682" y="27933"/>
                    <a:pt x="27932" y="21682"/>
                    <a:pt x="27932" y="13967"/>
                  </a:cubicBezTo>
                  <a:cubicBezTo>
                    <a:pt x="27932" y="6252"/>
                    <a:pt x="21682" y="1"/>
                    <a:pt x="1396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 txBox="1"/>
            <p:nvPr/>
          </p:nvSpPr>
          <p:spPr>
            <a:xfrm>
              <a:off x="5469688" y="54921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3" name="Google Shape;943;p24"/>
          <p:cNvGrpSpPr/>
          <p:nvPr/>
        </p:nvGrpSpPr>
        <p:grpSpPr>
          <a:xfrm>
            <a:off x="4232725" y="2213880"/>
            <a:ext cx="1220969" cy="1440267"/>
            <a:chOff x="4232725" y="2213880"/>
            <a:chExt cx="1220969" cy="1440267"/>
          </a:xfrm>
        </p:grpSpPr>
        <p:sp>
          <p:nvSpPr>
            <p:cNvPr id="944" name="Google Shape;944;p24"/>
            <p:cNvSpPr/>
            <p:nvPr/>
          </p:nvSpPr>
          <p:spPr>
            <a:xfrm>
              <a:off x="4232725" y="2640825"/>
              <a:ext cx="1220969" cy="1013322"/>
            </a:xfrm>
            <a:custGeom>
              <a:rect b="b" l="l" r="r" t="t"/>
              <a:pathLst>
                <a:path extrusionOk="0" h="10199" w="92867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5" name="Google Shape;945;p24"/>
            <p:cNvSpPr/>
            <p:nvPr/>
          </p:nvSpPr>
          <p:spPr>
            <a:xfrm>
              <a:off x="4451185" y="2255966"/>
              <a:ext cx="783452" cy="783474"/>
            </a:xfrm>
            <a:custGeom>
              <a:rect b="b" l="l" r="r" t="t"/>
              <a:pathLst>
                <a:path extrusionOk="0" h="35244" w="35243">
                  <a:moveTo>
                    <a:pt x="17622" y="1"/>
                  </a:moveTo>
                  <a:cubicBezTo>
                    <a:pt x="7894" y="1"/>
                    <a:pt x="0" y="7895"/>
                    <a:pt x="0" y="17622"/>
                  </a:cubicBezTo>
                  <a:cubicBezTo>
                    <a:pt x="0" y="27361"/>
                    <a:pt x="7894" y="35243"/>
                    <a:pt x="17622" y="35243"/>
                  </a:cubicBezTo>
                  <a:cubicBezTo>
                    <a:pt x="27361" y="35243"/>
                    <a:pt x="35243" y="27361"/>
                    <a:pt x="35243" y="17622"/>
                  </a:cubicBezTo>
                  <a:cubicBezTo>
                    <a:pt x="35243" y="7895"/>
                    <a:pt x="27361" y="1"/>
                    <a:pt x="176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4505180" y="2309962"/>
              <a:ext cx="675725" cy="675748"/>
            </a:xfrm>
            <a:custGeom>
              <a:rect b="b" l="l" r="r" t="t"/>
              <a:pathLst>
                <a:path extrusionOk="0" h="30398" w="30397">
                  <a:moveTo>
                    <a:pt x="15193" y="1"/>
                  </a:moveTo>
                  <a:cubicBezTo>
                    <a:pt x="6799" y="1"/>
                    <a:pt x="0" y="6799"/>
                    <a:pt x="0" y="15193"/>
                  </a:cubicBezTo>
                  <a:cubicBezTo>
                    <a:pt x="0" y="23587"/>
                    <a:pt x="6799" y="30397"/>
                    <a:pt x="15193" y="30397"/>
                  </a:cubicBezTo>
                  <a:cubicBezTo>
                    <a:pt x="23586" y="30397"/>
                    <a:pt x="30397" y="23587"/>
                    <a:pt x="30397" y="15193"/>
                  </a:cubicBezTo>
                  <a:cubicBezTo>
                    <a:pt x="30397" y="6799"/>
                    <a:pt x="23586" y="1"/>
                    <a:pt x="1519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4552818" y="2357599"/>
              <a:ext cx="580181" cy="580203"/>
            </a:xfrm>
            <a:custGeom>
              <a:rect b="b" l="l" r="r" t="t"/>
              <a:pathLst>
                <a:path extrusionOk="0" h="26100" w="26099">
                  <a:moveTo>
                    <a:pt x="13050" y="1"/>
                  </a:moveTo>
                  <a:cubicBezTo>
                    <a:pt x="5846" y="1"/>
                    <a:pt x="0" y="5847"/>
                    <a:pt x="0" y="13050"/>
                  </a:cubicBezTo>
                  <a:cubicBezTo>
                    <a:pt x="0" y="20265"/>
                    <a:pt x="5846" y="26099"/>
                    <a:pt x="13050" y="26099"/>
                  </a:cubicBezTo>
                  <a:cubicBezTo>
                    <a:pt x="20265" y="26099"/>
                    <a:pt x="26099" y="20265"/>
                    <a:pt x="26099" y="13050"/>
                  </a:cubicBezTo>
                  <a:cubicBezTo>
                    <a:pt x="26099" y="5847"/>
                    <a:pt x="20265" y="1"/>
                    <a:pt x="13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4583250" y="2388053"/>
              <a:ext cx="519315" cy="519315"/>
            </a:xfrm>
            <a:custGeom>
              <a:rect b="b" l="l" r="r" t="t"/>
              <a:pathLst>
                <a:path extrusionOk="0" h="23361" w="23361">
                  <a:moveTo>
                    <a:pt x="11681" y="0"/>
                  </a:moveTo>
                  <a:cubicBezTo>
                    <a:pt x="5227" y="0"/>
                    <a:pt x="1" y="5227"/>
                    <a:pt x="1" y="11680"/>
                  </a:cubicBezTo>
                  <a:cubicBezTo>
                    <a:pt x="1" y="18133"/>
                    <a:pt x="5227" y="23360"/>
                    <a:pt x="11681" y="23360"/>
                  </a:cubicBezTo>
                  <a:cubicBezTo>
                    <a:pt x="18134" y="23360"/>
                    <a:pt x="23361" y="18133"/>
                    <a:pt x="23361" y="11680"/>
                  </a:cubicBezTo>
                  <a:cubicBezTo>
                    <a:pt x="23361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 txBox="1"/>
            <p:nvPr/>
          </p:nvSpPr>
          <p:spPr>
            <a:xfrm>
              <a:off x="4320763" y="316790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408936" y="2213880"/>
              <a:ext cx="867934" cy="867953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4"/>
          <p:cNvGrpSpPr/>
          <p:nvPr/>
        </p:nvGrpSpPr>
        <p:grpSpPr>
          <a:xfrm>
            <a:off x="6536525" y="2213880"/>
            <a:ext cx="1220969" cy="1440267"/>
            <a:chOff x="6536525" y="2213880"/>
            <a:chExt cx="1220969" cy="1440267"/>
          </a:xfrm>
        </p:grpSpPr>
        <p:sp>
          <p:nvSpPr>
            <p:cNvPr id="952" name="Google Shape;952;p24"/>
            <p:cNvSpPr/>
            <p:nvPr/>
          </p:nvSpPr>
          <p:spPr>
            <a:xfrm>
              <a:off x="6536525" y="2640825"/>
              <a:ext cx="1220969" cy="1013322"/>
            </a:xfrm>
            <a:custGeom>
              <a:rect b="b" l="l" r="r" t="t"/>
              <a:pathLst>
                <a:path extrusionOk="0" h="10199" w="92867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3" name="Google Shape;953;p24"/>
            <p:cNvSpPr/>
            <p:nvPr/>
          </p:nvSpPr>
          <p:spPr>
            <a:xfrm>
              <a:off x="6755143" y="2255966"/>
              <a:ext cx="783719" cy="783474"/>
            </a:xfrm>
            <a:custGeom>
              <a:rect b="b" l="l" r="r" t="t"/>
              <a:pathLst>
                <a:path extrusionOk="0" h="35244" w="35255">
                  <a:moveTo>
                    <a:pt x="17633" y="1"/>
                  </a:moveTo>
                  <a:cubicBezTo>
                    <a:pt x="7894" y="1"/>
                    <a:pt x="0" y="7895"/>
                    <a:pt x="0" y="17622"/>
                  </a:cubicBezTo>
                  <a:cubicBezTo>
                    <a:pt x="0" y="27361"/>
                    <a:pt x="7894" y="35243"/>
                    <a:pt x="17633" y="35243"/>
                  </a:cubicBezTo>
                  <a:cubicBezTo>
                    <a:pt x="27361" y="35243"/>
                    <a:pt x="35255" y="27361"/>
                    <a:pt x="35255" y="17622"/>
                  </a:cubicBezTo>
                  <a:cubicBezTo>
                    <a:pt x="35255" y="7895"/>
                    <a:pt x="27361" y="1"/>
                    <a:pt x="17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6809138" y="2309962"/>
              <a:ext cx="675725" cy="675748"/>
            </a:xfrm>
            <a:custGeom>
              <a:rect b="b" l="l" r="r" t="t"/>
              <a:pathLst>
                <a:path extrusionOk="0" h="30398" w="30397">
                  <a:moveTo>
                    <a:pt x="15204" y="1"/>
                  </a:moveTo>
                  <a:cubicBezTo>
                    <a:pt x="6799" y="1"/>
                    <a:pt x="0" y="6799"/>
                    <a:pt x="0" y="15193"/>
                  </a:cubicBezTo>
                  <a:cubicBezTo>
                    <a:pt x="0" y="23587"/>
                    <a:pt x="6799" y="30397"/>
                    <a:pt x="15204" y="30397"/>
                  </a:cubicBezTo>
                  <a:cubicBezTo>
                    <a:pt x="23598" y="30397"/>
                    <a:pt x="30397" y="23587"/>
                    <a:pt x="30397" y="15193"/>
                  </a:cubicBezTo>
                  <a:cubicBezTo>
                    <a:pt x="30397" y="6799"/>
                    <a:pt x="23598" y="1"/>
                    <a:pt x="1520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6857043" y="2357599"/>
              <a:ext cx="579914" cy="580203"/>
            </a:xfrm>
            <a:custGeom>
              <a:rect b="b" l="l" r="r" t="t"/>
              <a:pathLst>
                <a:path extrusionOk="0" h="26100" w="26087">
                  <a:moveTo>
                    <a:pt x="13049" y="1"/>
                  </a:moveTo>
                  <a:cubicBezTo>
                    <a:pt x="5834" y="1"/>
                    <a:pt x="0" y="5847"/>
                    <a:pt x="0" y="13050"/>
                  </a:cubicBezTo>
                  <a:cubicBezTo>
                    <a:pt x="0" y="20265"/>
                    <a:pt x="5834" y="26099"/>
                    <a:pt x="13049" y="26099"/>
                  </a:cubicBezTo>
                  <a:cubicBezTo>
                    <a:pt x="20253" y="26099"/>
                    <a:pt x="26087" y="20265"/>
                    <a:pt x="26087" y="13050"/>
                  </a:cubicBezTo>
                  <a:cubicBezTo>
                    <a:pt x="26087" y="5847"/>
                    <a:pt x="20253" y="1"/>
                    <a:pt x="13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6887208" y="2388053"/>
              <a:ext cx="519582" cy="519315"/>
            </a:xfrm>
            <a:custGeom>
              <a:rect b="b" l="l" r="r" t="t"/>
              <a:pathLst>
                <a:path extrusionOk="0" h="23361" w="23373">
                  <a:moveTo>
                    <a:pt x="11692" y="0"/>
                  </a:moveTo>
                  <a:cubicBezTo>
                    <a:pt x="5239" y="0"/>
                    <a:pt x="0" y="5227"/>
                    <a:pt x="0" y="11680"/>
                  </a:cubicBezTo>
                  <a:cubicBezTo>
                    <a:pt x="0" y="18133"/>
                    <a:pt x="5239" y="23360"/>
                    <a:pt x="11692" y="23360"/>
                  </a:cubicBezTo>
                  <a:cubicBezTo>
                    <a:pt x="18134" y="23360"/>
                    <a:pt x="23372" y="18133"/>
                    <a:pt x="23372" y="11680"/>
                  </a:cubicBezTo>
                  <a:cubicBezTo>
                    <a:pt x="23372" y="5227"/>
                    <a:pt x="18134" y="0"/>
                    <a:pt x="1169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 txBox="1"/>
            <p:nvPr/>
          </p:nvSpPr>
          <p:spPr>
            <a:xfrm>
              <a:off x="6621550" y="316790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6713048" y="2213880"/>
              <a:ext cx="867934" cy="867953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24"/>
          <p:cNvGrpSpPr/>
          <p:nvPr/>
        </p:nvGrpSpPr>
        <p:grpSpPr>
          <a:xfrm>
            <a:off x="4928313" y="3535655"/>
            <a:ext cx="1050900" cy="1058607"/>
            <a:chOff x="4928313" y="3535655"/>
            <a:chExt cx="1050900" cy="1058607"/>
          </a:xfrm>
        </p:grpSpPr>
        <p:sp>
          <p:nvSpPr>
            <p:cNvPr id="960" name="Google Shape;960;p24"/>
            <p:cNvSpPr/>
            <p:nvPr/>
          </p:nvSpPr>
          <p:spPr>
            <a:xfrm>
              <a:off x="5128474" y="3571368"/>
              <a:ext cx="650583" cy="650872"/>
            </a:xfrm>
            <a:custGeom>
              <a:rect b="b" l="l" r="r" t="t"/>
              <a:pathLst>
                <a:path extrusionOk="0" h="29279" w="29266">
                  <a:moveTo>
                    <a:pt x="14633" y="1"/>
                  </a:moveTo>
                  <a:cubicBezTo>
                    <a:pt x="6549" y="1"/>
                    <a:pt x="0" y="6561"/>
                    <a:pt x="0" y="14646"/>
                  </a:cubicBezTo>
                  <a:cubicBezTo>
                    <a:pt x="0" y="22730"/>
                    <a:pt x="6549" y="29278"/>
                    <a:pt x="14633" y="29278"/>
                  </a:cubicBezTo>
                  <a:cubicBezTo>
                    <a:pt x="22718" y="29278"/>
                    <a:pt x="29266" y="22730"/>
                    <a:pt x="29266" y="14646"/>
                  </a:cubicBezTo>
                  <a:cubicBezTo>
                    <a:pt x="29266" y="6561"/>
                    <a:pt x="22718" y="1"/>
                    <a:pt x="14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5173200" y="3616115"/>
              <a:ext cx="561130" cy="561396"/>
            </a:xfrm>
            <a:custGeom>
              <a:rect b="b" l="l" r="r" t="t"/>
              <a:pathLst>
                <a:path extrusionOk="0" h="25254" w="25242">
                  <a:moveTo>
                    <a:pt x="12621" y="0"/>
                  </a:moveTo>
                  <a:cubicBezTo>
                    <a:pt x="5644" y="0"/>
                    <a:pt x="1" y="5655"/>
                    <a:pt x="1" y="12633"/>
                  </a:cubicBezTo>
                  <a:cubicBezTo>
                    <a:pt x="1" y="19598"/>
                    <a:pt x="5644" y="25253"/>
                    <a:pt x="12621" y="25253"/>
                  </a:cubicBezTo>
                  <a:cubicBezTo>
                    <a:pt x="19598" y="25253"/>
                    <a:pt x="25242" y="19598"/>
                    <a:pt x="25242" y="12633"/>
                  </a:cubicBezTo>
                  <a:cubicBezTo>
                    <a:pt x="25242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5212902" y="3655795"/>
              <a:ext cx="481724" cy="482013"/>
            </a:xfrm>
            <a:custGeom>
              <a:rect b="b" l="l" r="r" t="t"/>
              <a:pathLst>
                <a:path extrusionOk="0" h="21683" w="2167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70" y="16824"/>
                    <a:pt x="21670" y="10848"/>
                  </a:cubicBezTo>
                  <a:cubicBezTo>
                    <a:pt x="21670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5238043" y="3681203"/>
              <a:ext cx="431440" cy="431195"/>
            </a:xfrm>
            <a:custGeom>
              <a:rect b="b" l="l" r="r" t="t"/>
              <a:pathLst>
                <a:path extrusionOk="0" h="19397" w="19408">
                  <a:moveTo>
                    <a:pt x="9704" y="1"/>
                  </a:moveTo>
                  <a:cubicBezTo>
                    <a:pt x="4346" y="1"/>
                    <a:pt x="1" y="4347"/>
                    <a:pt x="1" y="9705"/>
                  </a:cubicBezTo>
                  <a:cubicBezTo>
                    <a:pt x="1" y="15062"/>
                    <a:pt x="4346" y="19396"/>
                    <a:pt x="9704" y="19396"/>
                  </a:cubicBezTo>
                  <a:cubicBezTo>
                    <a:pt x="15062" y="19396"/>
                    <a:pt x="19408" y="15062"/>
                    <a:pt x="19408" y="9705"/>
                  </a:cubicBezTo>
                  <a:cubicBezTo>
                    <a:pt x="19408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 txBox="1"/>
            <p:nvPr/>
          </p:nvSpPr>
          <p:spPr>
            <a:xfrm>
              <a:off x="49283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5092637" y="3535655"/>
              <a:ext cx="722268" cy="722284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4"/>
          <p:cNvGrpSpPr/>
          <p:nvPr/>
        </p:nvGrpSpPr>
        <p:grpSpPr>
          <a:xfrm>
            <a:off x="3707375" y="3535655"/>
            <a:ext cx="1050900" cy="1058607"/>
            <a:chOff x="3707375" y="3535655"/>
            <a:chExt cx="1050900" cy="1058607"/>
          </a:xfrm>
        </p:grpSpPr>
        <p:sp>
          <p:nvSpPr>
            <p:cNvPr id="967" name="Google Shape;967;p24"/>
            <p:cNvSpPr/>
            <p:nvPr/>
          </p:nvSpPr>
          <p:spPr>
            <a:xfrm>
              <a:off x="3908873" y="3571368"/>
              <a:ext cx="650583" cy="650872"/>
            </a:xfrm>
            <a:custGeom>
              <a:rect b="b" l="l" r="r" t="t"/>
              <a:pathLst>
                <a:path extrusionOk="0" h="29279" w="29266">
                  <a:moveTo>
                    <a:pt x="14633" y="1"/>
                  </a:moveTo>
                  <a:cubicBezTo>
                    <a:pt x="6549" y="1"/>
                    <a:pt x="0" y="6561"/>
                    <a:pt x="0" y="14646"/>
                  </a:cubicBezTo>
                  <a:cubicBezTo>
                    <a:pt x="0" y="22730"/>
                    <a:pt x="6549" y="29278"/>
                    <a:pt x="14633" y="29278"/>
                  </a:cubicBezTo>
                  <a:cubicBezTo>
                    <a:pt x="22718" y="29278"/>
                    <a:pt x="29266" y="22730"/>
                    <a:pt x="29266" y="14646"/>
                  </a:cubicBezTo>
                  <a:cubicBezTo>
                    <a:pt x="29266" y="6561"/>
                    <a:pt x="22718" y="1"/>
                    <a:pt x="14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3953599" y="3616115"/>
              <a:ext cx="561130" cy="561396"/>
            </a:xfrm>
            <a:custGeom>
              <a:rect b="b" l="l" r="r" t="t"/>
              <a:pathLst>
                <a:path extrusionOk="0" h="25254" w="25242">
                  <a:moveTo>
                    <a:pt x="12621" y="0"/>
                  </a:moveTo>
                  <a:cubicBezTo>
                    <a:pt x="5644" y="0"/>
                    <a:pt x="1" y="5655"/>
                    <a:pt x="1" y="12633"/>
                  </a:cubicBezTo>
                  <a:cubicBezTo>
                    <a:pt x="1" y="19598"/>
                    <a:pt x="5644" y="25253"/>
                    <a:pt x="12621" y="25253"/>
                  </a:cubicBezTo>
                  <a:cubicBezTo>
                    <a:pt x="19598" y="25253"/>
                    <a:pt x="25242" y="19598"/>
                    <a:pt x="25242" y="12633"/>
                  </a:cubicBezTo>
                  <a:cubicBezTo>
                    <a:pt x="25242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3993301" y="3655795"/>
              <a:ext cx="481724" cy="482013"/>
            </a:xfrm>
            <a:custGeom>
              <a:rect b="b" l="l" r="r" t="t"/>
              <a:pathLst>
                <a:path extrusionOk="0" h="21683" w="2167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70" y="16824"/>
                    <a:pt x="21670" y="10848"/>
                  </a:cubicBezTo>
                  <a:cubicBezTo>
                    <a:pt x="21670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4018442" y="3681203"/>
              <a:ext cx="431440" cy="431195"/>
            </a:xfrm>
            <a:custGeom>
              <a:rect b="b" l="l" r="r" t="t"/>
              <a:pathLst>
                <a:path extrusionOk="0" h="19397" w="19408">
                  <a:moveTo>
                    <a:pt x="9704" y="1"/>
                  </a:moveTo>
                  <a:cubicBezTo>
                    <a:pt x="4346" y="1"/>
                    <a:pt x="1" y="4347"/>
                    <a:pt x="1" y="9705"/>
                  </a:cubicBezTo>
                  <a:cubicBezTo>
                    <a:pt x="1" y="15062"/>
                    <a:pt x="4346" y="19396"/>
                    <a:pt x="9704" y="19396"/>
                  </a:cubicBezTo>
                  <a:cubicBezTo>
                    <a:pt x="15062" y="19396"/>
                    <a:pt x="19408" y="15062"/>
                    <a:pt x="19408" y="9705"/>
                  </a:cubicBezTo>
                  <a:cubicBezTo>
                    <a:pt x="19408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 txBox="1"/>
            <p:nvPr/>
          </p:nvSpPr>
          <p:spPr>
            <a:xfrm>
              <a:off x="3707375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3873037" y="3535655"/>
              <a:ext cx="722268" cy="722284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24"/>
          <p:cNvGrpSpPr/>
          <p:nvPr/>
        </p:nvGrpSpPr>
        <p:grpSpPr>
          <a:xfrm>
            <a:off x="6010813" y="3535655"/>
            <a:ext cx="1050900" cy="1058607"/>
            <a:chOff x="6010813" y="3535655"/>
            <a:chExt cx="1050900" cy="1058607"/>
          </a:xfrm>
        </p:grpSpPr>
        <p:sp>
          <p:nvSpPr>
            <p:cNvPr id="974" name="Google Shape;974;p24"/>
            <p:cNvSpPr/>
            <p:nvPr/>
          </p:nvSpPr>
          <p:spPr>
            <a:xfrm>
              <a:off x="6210964" y="3571368"/>
              <a:ext cx="650605" cy="650872"/>
            </a:xfrm>
            <a:custGeom>
              <a:rect b="b" l="l" r="r" t="t"/>
              <a:pathLst>
                <a:path extrusionOk="0" h="29279" w="29267">
                  <a:moveTo>
                    <a:pt x="14634" y="1"/>
                  </a:moveTo>
                  <a:cubicBezTo>
                    <a:pt x="6549" y="1"/>
                    <a:pt x="1" y="6561"/>
                    <a:pt x="1" y="14646"/>
                  </a:cubicBezTo>
                  <a:cubicBezTo>
                    <a:pt x="1" y="22730"/>
                    <a:pt x="6549" y="29278"/>
                    <a:pt x="14634" y="29278"/>
                  </a:cubicBezTo>
                  <a:cubicBezTo>
                    <a:pt x="22718" y="29278"/>
                    <a:pt x="29267" y="22730"/>
                    <a:pt x="29267" y="14646"/>
                  </a:cubicBezTo>
                  <a:cubicBezTo>
                    <a:pt x="29267" y="6561"/>
                    <a:pt x="22718" y="1"/>
                    <a:pt x="14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255712" y="3616115"/>
              <a:ext cx="561130" cy="561396"/>
            </a:xfrm>
            <a:custGeom>
              <a:rect b="b" l="l" r="r" t="t"/>
              <a:pathLst>
                <a:path extrusionOk="0" h="25254" w="25242">
                  <a:moveTo>
                    <a:pt x="12621" y="0"/>
                  </a:moveTo>
                  <a:cubicBezTo>
                    <a:pt x="5644" y="0"/>
                    <a:pt x="0" y="5655"/>
                    <a:pt x="0" y="12633"/>
                  </a:cubicBezTo>
                  <a:cubicBezTo>
                    <a:pt x="0" y="19598"/>
                    <a:pt x="5644" y="25253"/>
                    <a:pt x="12621" y="25253"/>
                  </a:cubicBezTo>
                  <a:cubicBezTo>
                    <a:pt x="19586" y="25253"/>
                    <a:pt x="25241" y="19598"/>
                    <a:pt x="25241" y="12633"/>
                  </a:cubicBezTo>
                  <a:cubicBezTo>
                    <a:pt x="25241" y="5655"/>
                    <a:pt x="19586" y="0"/>
                    <a:pt x="1262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295414" y="3655795"/>
              <a:ext cx="481724" cy="482013"/>
            </a:xfrm>
            <a:custGeom>
              <a:rect b="b" l="l" r="r" t="t"/>
              <a:pathLst>
                <a:path extrusionOk="0" h="21683" w="2167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69" y="16824"/>
                    <a:pt x="21669" y="10848"/>
                  </a:cubicBezTo>
                  <a:cubicBezTo>
                    <a:pt x="21669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320555" y="3681203"/>
              <a:ext cx="431440" cy="431195"/>
            </a:xfrm>
            <a:custGeom>
              <a:rect b="b" l="l" r="r" t="t"/>
              <a:pathLst>
                <a:path extrusionOk="0" h="19397" w="19408">
                  <a:moveTo>
                    <a:pt x="9704" y="1"/>
                  </a:moveTo>
                  <a:cubicBezTo>
                    <a:pt x="4346" y="1"/>
                    <a:pt x="0" y="4347"/>
                    <a:pt x="0" y="9705"/>
                  </a:cubicBezTo>
                  <a:cubicBezTo>
                    <a:pt x="0" y="15062"/>
                    <a:pt x="4346" y="19396"/>
                    <a:pt x="9704" y="19396"/>
                  </a:cubicBezTo>
                  <a:cubicBezTo>
                    <a:pt x="15062" y="19396"/>
                    <a:pt x="19407" y="15062"/>
                    <a:pt x="19407" y="9705"/>
                  </a:cubicBezTo>
                  <a:cubicBezTo>
                    <a:pt x="19407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 txBox="1"/>
            <p:nvPr/>
          </p:nvSpPr>
          <p:spPr>
            <a:xfrm>
              <a:off x="60108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172312" y="3535655"/>
              <a:ext cx="722268" cy="722284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4"/>
          <p:cNvGrpSpPr/>
          <p:nvPr/>
        </p:nvGrpSpPr>
        <p:grpSpPr>
          <a:xfrm>
            <a:off x="7230413" y="3535655"/>
            <a:ext cx="1050900" cy="1058607"/>
            <a:chOff x="7230413" y="3535655"/>
            <a:chExt cx="1050900" cy="1058607"/>
          </a:xfrm>
        </p:grpSpPr>
        <p:sp>
          <p:nvSpPr>
            <p:cNvPr id="981" name="Google Shape;981;p24"/>
            <p:cNvSpPr/>
            <p:nvPr/>
          </p:nvSpPr>
          <p:spPr>
            <a:xfrm>
              <a:off x="7430565" y="3571368"/>
              <a:ext cx="650605" cy="650872"/>
            </a:xfrm>
            <a:custGeom>
              <a:rect b="b" l="l" r="r" t="t"/>
              <a:pathLst>
                <a:path extrusionOk="0" h="29279" w="29267">
                  <a:moveTo>
                    <a:pt x="14634" y="1"/>
                  </a:moveTo>
                  <a:cubicBezTo>
                    <a:pt x="6549" y="1"/>
                    <a:pt x="1" y="6561"/>
                    <a:pt x="1" y="14646"/>
                  </a:cubicBezTo>
                  <a:cubicBezTo>
                    <a:pt x="1" y="22730"/>
                    <a:pt x="6549" y="29278"/>
                    <a:pt x="14634" y="29278"/>
                  </a:cubicBezTo>
                  <a:cubicBezTo>
                    <a:pt x="22718" y="29278"/>
                    <a:pt x="29267" y="22730"/>
                    <a:pt x="29267" y="14646"/>
                  </a:cubicBezTo>
                  <a:cubicBezTo>
                    <a:pt x="29267" y="6561"/>
                    <a:pt x="22718" y="1"/>
                    <a:pt x="14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7475313" y="3616115"/>
              <a:ext cx="561130" cy="561396"/>
            </a:xfrm>
            <a:custGeom>
              <a:rect b="b" l="l" r="r" t="t"/>
              <a:pathLst>
                <a:path extrusionOk="0" h="25254" w="25242">
                  <a:moveTo>
                    <a:pt x="12621" y="0"/>
                  </a:moveTo>
                  <a:cubicBezTo>
                    <a:pt x="5644" y="0"/>
                    <a:pt x="0" y="5655"/>
                    <a:pt x="0" y="12633"/>
                  </a:cubicBezTo>
                  <a:cubicBezTo>
                    <a:pt x="0" y="19598"/>
                    <a:pt x="5644" y="25253"/>
                    <a:pt x="12621" y="25253"/>
                  </a:cubicBezTo>
                  <a:cubicBezTo>
                    <a:pt x="19598" y="25253"/>
                    <a:pt x="25241" y="19598"/>
                    <a:pt x="25241" y="12633"/>
                  </a:cubicBezTo>
                  <a:cubicBezTo>
                    <a:pt x="25241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7515015" y="3655795"/>
              <a:ext cx="481724" cy="482013"/>
            </a:xfrm>
            <a:custGeom>
              <a:rect b="b" l="l" r="r" t="t"/>
              <a:pathLst>
                <a:path extrusionOk="0" h="21683" w="2167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69" y="16824"/>
                    <a:pt x="21669" y="10848"/>
                  </a:cubicBezTo>
                  <a:cubicBezTo>
                    <a:pt x="21669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7540156" y="3681203"/>
              <a:ext cx="431440" cy="431195"/>
            </a:xfrm>
            <a:custGeom>
              <a:rect b="b" l="l" r="r" t="t"/>
              <a:pathLst>
                <a:path extrusionOk="0" h="19397" w="19408">
                  <a:moveTo>
                    <a:pt x="9704" y="1"/>
                  </a:moveTo>
                  <a:cubicBezTo>
                    <a:pt x="4346" y="1"/>
                    <a:pt x="0" y="4347"/>
                    <a:pt x="0" y="9705"/>
                  </a:cubicBezTo>
                  <a:cubicBezTo>
                    <a:pt x="0" y="15062"/>
                    <a:pt x="4346" y="19396"/>
                    <a:pt x="9704" y="19396"/>
                  </a:cubicBezTo>
                  <a:cubicBezTo>
                    <a:pt x="15062" y="19396"/>
                    <a:pt x="19407" y="15062"/>
                    <a:pt x="19407" y="9705"/>
                  </a:cubicBezTo>
                  <a:cubicBezTo>
                    <a:pt x="19407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 txBox="1"/>
            <p:nvPr/>
          </p:nvSpPr>
          <p:spPr>
            <a:xfrm>
              <a:off x="72304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7394750" y="3535655"/>
              <a:ext cx="722268" cy="722284"/>
            </a:xfrm>
            <a:custGeom>
              <a:rect b="b" l="l" r="r" t="t"/>
              <a:pathLst>
                <a:path extrusionOk="0" h="46614" w="46613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4"/>
          <p:cNvSpPr/>
          <p:nvPr/>
        </p:nvSpPr>
        <p:spPr>
          <a:xfrm>
            <a:off x="5807609" y="1179753"/>
            <a:ext cx="374820" cy="421725"/>
          </a:xfrm>
          <a:custGeom>
            <a:rect b="b" l="l" r="r" t="t"/>
            <a:pathLst>
              <a:path extrusionOk="0" h="18971" w="16861">
                <a:moveTo>
                  <a:pt x="8387" y="1"/>
                </a:moveTo>
                <a:cubicBezTo>
                  <a:pt x="6861" y="1"/>
                  <a:pt x="5319" y="577"/>
                  <a:pt x="4668" y="1183"/>
                </a:cubicBezTo>
                <a:cubicBezTo>
                  <a:pt x="4132" y="1683"/>
                  <a:pt x="4120" y="4040"/>
                  <a:pt x="4132" y="5112"/>
                </a:cubicBezTo>
                <a:cubicBezTo>
                  <a:pt x="4032" y="5062"/>
                  <a:pt x="3926" y="5028"/>
                  <a:pt x="3825" y="5028"/>
                </a:cubicBezTo>
                <a:cubicBezTo>
                  <a:pt x="3733" y="5028"/>
                  <a:pt x="3646" y="5056"/>
                  <a:pt x="3573" y="5124"/>
                </a:cubicBezTo>
                <a:cubicBezTo>
                  <a:pt x="3192" y="5433"/>
                  <a:pt x="3406" y="7398"/>
                  <a:pt x="4561" y="7553"/>
                </a:cubicBezTo>
                <a:cubicBezTo>
                  <a:pt x="4894" y="8660"/>
                  <a:pt x="5549" y="9827"/>
                  <a:pt x="6085" y="10541"/>
                </a:cubicBezTo>
                <a:lnTo>
                  <a:pt x="5597" y="11875"/>
                </a:lnTo>
                <a:cubicBezTo>
                  <a:pt x="5597" y="11875"/>
                  <a:pt x="1882" y="12780"/>
                  <a:pt x="1322" y="13339"/>
                </a:cubicBezTo>
                <a:cubicBezTo>
                  <a:pt x="584" y="14077"/>
                  <a:pt x="1" y="16935"/>
                  <a:pt x="1" y="16935"/>
                </a:cubicBezTo>
                <a:cubicBezTo>
                  <a:pt x="1" y="16935"/>
                  <a:pt x="2489" y="18721"/>
                  <a:pt x="7359" y="18959"/>
                </a:cubicBezTo>
                <a:lnTo>
                  <a:pt x="9264" y="18971"/>
                </a:lnTo>
                <a:cubicBezTo>
                  <a:pt x="14288" y="18768"/>
                  <a:pt x="16860" y="16792"/>
                  <a:pt x="16860" y="16792"/>
                </a:cubicBezTo>
                <a:cubicBezTo>
                  <a:pt x="16860" y="16792"/>
                  <a:pt x="15919" y="13923"/>
                  <a:pt x="15467" y="13423"/>
                </a:cubicBezTo>
                <a:cubicBezTo>
                  <a:pt x="14800" y="12684"/>
                  <a:pt x="11205" y="11994"/>
                  <a:pt x="11205" y="11994"/>
                </a:cubicBezTo>
                <a:lnTo>
                  <a:pt x="10728" y="10720"/>
                </a:lnTo>
                <a:cubicBezTo>
                  <a:pt x="11252" y="10017"/>
                  <a:pt x="11979" y="8720"/>
                  <a:pt x="12288" y="7553"/>
                </a:cubicBezTo>
                <a:cubicBezTo>
                  <a:pt x="13455" y="7398"/>
                  <a:pt x="13669" y="5433"/>
                  <a:pt x="13288" y="5124"/>
                </a:cubicBezTo>
                <a:cubicBezTo>
                  <a:pt x="13213" y="5056"/>
                  <a:pt x="13125" y="5029"/>
                  <a:pt x="13033" y="5029"/>
                </a:cubicBezTo>
                <a:cubicBezTo>
                  <a:pt x="12848" y="5029"/>
                  <a:pt x="12641" y="5140"/>
                  <a:pt x="12467" y="5267"/>
                </a:cubicBezTo>
                <a:cubicBezTo>
                  <a:pt x="12885" y="3409"/>
                  <a:pt x="12220" y="565"/>
                  <a:pt x="11177" y="565"/>
                </a:cubicBezTo>
                <a:cubicBezTo>
                  <a:pt x="11063" y="565"/>
                  <a:pt x="10945" y="598"/>
                  <a:pt x="10824" y="671"/>
                </a:cubicBezTo>
                <a:cubicBezTo>
                  <a:pt x="10130" y="190"/>
                  <a:pt x="9261" y="1"/>
                  <a:pt x="8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24"/>
          <p:cNvGrpSpPr/>
          <p:nvPr/>
        </p:nvGrpSpPr>
        <p:grpSpPr>
          <a:xfrm>
            <a:off x="4677993" y="2481928"/>
            <a:ext cx="311282" cy="309769"/>
            <a:chOff x="3254843" y="2481928"/>
            <a:chExt cx="311282" cy="309769"/>
          </a:xfrm>
        </p:grpSpPr>
        <p:sp>
          <p:nvSpPr>
            <p:cNvPr id="989" name="Google Shape;989;p24"/>
            <p:cNvSpPr/>
            <p:nvPr/>
          </p:nvSpPr>
          <p:spPr>
            <a:xfrm>
              <a:off x="3254843" y="2481928"/>
              <a:ext cx="112773" cy="107815"/>
            </a:xfrm>
            <a:custGeom>
              <a:rect b="b" l="l" r="r" t="t"/>
              <a:pathLst>
                <a:path extrusionOk="0" h="4850" w="5073">
                  <a:moveTo>
                    <a:pt x="2644" y="1"/>
                  </a:moveTo>
                  <a:cubicBezTo>
                    <a:pt x="2028" y="1"/>
                    <a:pt x="1412" y="236"/>
                    <a:pt x="942" y="706"/>
                  </a:cubicBezTo>
                  <a:cubicBezTo>
                    <a:pt x="1" y="1647"/>
                    <a:pt x="1" y="3171"/>
                    <a:pt x="942" y="4112"/>
                  </a:cubicBezTo>
                  <a:lnTo>
                    <a:pt x="1668" y="4850"/>
                  </a:lnTo>
                  <a:lnTo>
                    <a:pt x="5073" y="1433"/>
                  </a:lnTo>
                  <a:lnTo>
                    <a:pt x="4347" y="706"/>
                  </a:lnTo>
                  <a:cubicBezTo>
                    <a:pt x="3876" y="236"/>
                    <a:pt x="3260" y="1"/>
                    <a:pt x="2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476115" y="2695597"/>
              <a:ext cx="90009" cy="96100"/>
            </a:xfrm>
            <a:custGeom>
              <a:rect b="b" l="l" r="r" t="t"/>
              <a:pathLst>
                <a:path extrusionOk="0" h="4323" w="4049">
                  <a:moveTo>
                    <a:pt x="3072" y="0"/>
                  </a:moveTo>
                  <a:cubicBezTo>
                    <a:pt x="2310" y="95"/>
                    <a:pt x="1584" y="417"/>
                    <a:pt x="1001" y="1000"/>
                  </a:cubicBezTo>
                  <a:cubicBezTo>
                    <a:pt x="382" y="1619"/>
                    <a:pt x="48" y="2405"/>
                    <a:pt x="1" y="3215"/>
                  </a:cubicBezTo>
                  <a:lnTo>
                    <a:pt x="4049" y="4322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3313617" y="2535456"/>
              <a:ext cx="218899" cy="220499"/>
            </a:xfrm>
            <a:custGeom>
              <a:rect b="b" l="l" r="r" t="t"/>
              <a:pathLst>
                <a:path extrusionOk="0" h="9919" w="9847">
                  <a:moveTo>
                    <a:pt x="3405" y="1"/>
                  </a:moveTo>
                  <a:lnTo>
                    <a:pt x="0" y="3406"/>
                  </a:lnTo>
                  <a:lnTo>
                    <a:pt x="6513" y="9919"/>
                  </a:lnTo>
                  <a:cubicBezTo>
                    <a:pt x="6656" y="9073"/>
                    <a:pt x="7049" y="8252"/>
                    <a:pt x="7715" y="7597"/>
                  </a:cubicBezTo>
                  <a:cubicBezTo>
                    <a:pt x="8311" y="6990"/>
                    <a:pt x="9061" y="6609"/>
                    <a:pt x="9847" y="6430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7014517" y="2465767"/>
            <a:ext cx="260202" cy="356895"/>
            <a:chOff x="7014517" y="2465767"/>
            <a:chExt cx="260202" cy="356895"/>
          </a:xfrm>
        </p:grpSpPr>
        <p:grpSp>
          <p:nvGrpSpPr>
            <p:cNvPr id="993" name="Google Shape;993;p24"/>
            <p:cNvGrpSpPr/>
            <p:nvPr/>
          </p:nvGrpSpPr>
          <p:grpSpPr>
            <a:xfrm>
              <a:off x="7014517" y="2465767"/>
              <a:ext cx="260202" cy="356895"/>
              <a:chOff x="5591367" y="2465767"/>
              <a:chExt cx="260202" cy="356895"/>
            </a:xfrm>
          </p:grpSpPr>
          <p:sp>
            <p:nvSpPr>
              <p:cNvPr id="994" name="Google Shape;994;p24"/>
              <p:cNvSpPr/>
              <p:nvPr/>
            </p:nvSpPr>
            <p:spPr>
              <a:xfrm>
                <a:off x="5639538" y="2730519"/>
                <a:ext cx="163857" cy="92143"/>
              </a:xfrm>
              <a:custGeom>
                <a:rect b="b" l="l" r="r" t="t"/>
                <a:pathLst>
                  <a:path extrusionOk="0" h="4145" w="7371">
                    <a:moveTo>
                      <a:pt x="0" y="1"/>
                    </a:moveTo>
                    <a:cubicBezTo>
                      <a:pt x="12" y="84"/>
                      <a:pt x="12" y="156"/>
                      <a:pt x="12" y="239"/>
                    </a:cubicBezTo>
                    <a:lnTo>
                      <a:pt x="12" y="322"/>
                    </a:lnTo>
                    <a:cubicBezTo>
                      <a:pt x="12" y="2370"/>
                      <a:pt x="1608" y="4085"/>
                      <a:pt x="3572" y="4144"/>
                    </a:cubicBezTo>
                    <a:lnTo>
                      <a:pt x="3691" y="4144"/>
                    </a:lnTo>
                    <a:cubicBezTo>
                      <a:pt x="4644" y="4144"/>
                      <a:pt x="5560" y="3775"/>
                      <a:pt x="6251" y="3108"/>
                    </a:cubicBezTo>
                    <a:cubicBezTo>
                      <a:pt x="6965" y="2406"/>
                      <a:pt x="7358" y="1477"/>
                      <a:pt x="7358" y="465"/>
                    </a:cubicBezTo>
                    <a:lnTo>
                      <a:pt x="7358" y="239"/>
                    </a:lnTo>
                    <a:cubicBezTo>
                      <a:pt x="7358" y="156"/>
                      <a:pt x="7370" y="84"/>
                      <a:pt x="7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>
                <a:off x="5591367" y="2465767"/>
                <a:ext cx="260202" cy="245464"/>
              </a:xfrm>
              <a:custGeom>
                <a:rect b="b" l="l" r="r" t="t"/>
                <a:pathLst>
                  <a:path extrusionOk="0" h="11042" w="11705">
                    <a:moveTo>
                      <a:pt x="5848" y="0"/>
                    </a:moveTo>
                    <a:cubicBezTo>
                      <a:pt x="5772" y="0"/>
                      <a:pt x="5696" y="2"/>
                      <a:pt x="5620" y="5"/>
                    </a:cubicBezTo>
                    <a:cubicBezTo>
                      <a:pt x="2548" y="124"/>
                      <a:pt x="24" y="2731"/>
                      <a:pt x="0" y="5815"/>
                    </a:cubicBezTo>
                    <a:cubicBezTo>
                      <a:pt x="0" y="7160"/>
                      <a:pt x="453" y="8482"/>
                      <a:pt x="1310" y="9530"/>
                    </a:cubicBezTo>
                    <a:cubicBezTo>
                      <a:pt x="1655" y="9958"/>
                      <a:pt x="1905" y="10470"/>
                      <a:pt x="2048" y="11042"/>
                    </a:cubicBezTo>
                    <a:lnTo>
                      <a:pt x="4620" y="11042"/>
                    </a:lnTo>
                    <a:lnTo>
                      <a:pt x="4620" y="6755"/>
                    </a:lnTo>
                    <a:lnTo>
                      <a:pt x="3906" y="6755"/>
                    </a:lnTo>
                    <a:cubicBezTo>
                      <a:pt x="3227" y="6755"/>
                      <a:pt x="2691" y="6208"/>
                      <a:pt x="2691" y="5541"/>
                    </a:cubicBezTo>
                    <a:lnTo>
                      <a:pt x="2691" y="5481"/>
                    </a:lnTo>
                    <a:cubicBezTo>
                      <a:pt x="2691" y="4815"/>
                      <a:pt x="3227" y="4267"/>
                      <a:pt x="3906" y="4267"/>
                    </a:cubicBezTo>
                    <a:cubicBezTo>
                      <a:pt x="4572" y="4267"/>
                      <a:pt x="5108" y="4815"/>
                      <a:pt x="5108" y="5481"/>
                    </a:cubicBezTo>
                    <a:lnTo>
                      <a:pt x="5108" y="6255"/>
                    </a:lnTo>
                    <a:lnTo>
                      <a:pt x="6549" y="6255"/>
                    </a:lnTo>
                    <a:lnTo>
                      <a:pt x="6549" y="5481"/>
                    </a:lnTo>
                    <a:cubicBezTo>
                      <a:pt x="6549" y="4815"/>
                      <a:pt x="7085" y="4267"/>
                      <a:pt x="7751" y="4267"/>
                    </a:cubicBezTo>
                    <a:lnTo>
                      <a:pt x="7882" y="4267"/>
                    </a:lnTo>
                    <a:cubicBezTo>
                      <a:pt x="8549" y="4267"/>
                      <a:pt x="9085" y="4815"/>
                      <a:pt x="9085" y="5481"/>
                    </a:cubicBezTo>
                    <a:lnTo>
                      <a:pt x="9085" y="5541"/>
                    </a:lnTo>
                    <a:cubicBezTo>
                      <a:pt x="9085" y="6208"/>
                      <a:pt x="8549" y="6755"/>
                      <a:pt x="7882" y="6755"/>
                    </a:cubicBezTo>
                    <a:lnTo>
                      <a:pt x="7037" y="6755"/>
                    </a:lnTo>
                    <a:lnTo>
                      <a:pt x="7037" y="11042"/>
                    </a:lnTo>
                    <a:lnTo>
                      <a:pt x="9668" y="11042"/>
                    </a:lnTo>
                    <a:cubicBezTo>
                      <a:pt x="9811" y="10470"/>
                      <a:pt x="10073" y="9934"/>
                      <a:pt x="10430" y="9494"/>
                    </a:cubicBezTo>
                    <a:cubicBezTo>
                      <a:pt x="11264" y="8446"/>
                      <a:pt x="11704" y="7184"/>
                      <a:pt x="11704" y="5851"/>
                    </a:cubicBezTo>
                    <a:cubicBezTo>
                      <a:pt x="11704" y="4243"/>
                      <a:pt x="11073" y="2743"/>
                      <a:pt x="9906" y="1636"/>
                    </a:cubicBezTo>
                    <a:cubicBezTo>
                      <a:pt x="8806" y="570"/>
                      <a:pt x="7371" y="0"/>
                      <a:pt x="5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6" name="Google Shape;996;p24"/>
            <p:cNvSpPr/>
            <p:nvPr/>
          </p:nvSpPr>
          <p:spPr>
            <a:xfrm>
              <a:off x="7085184" y="2571735"/>
              <a:ext cx="32033" cy="33100"/>
            </a:xfrm>
            <a:custGeom>
              <a:rect b="b" l="l" r="r" t="t"/>
              <a:pathLst>
                <a:path extrusionOk="0" h="1489" w="1441">
                  <a:moveTo>
                    <a:pt x="715" y="0"/>
                  </a:moveTo>
                  <a:cubicBezTo>
                    <a:pt x="322" y="0"/>
                    <a:pt x="0" y="322"/>
                    <a:pt x="0" y="714"/>
                  </a:cubicBezTo>
                  <a:lnTo>
                    <a:pt x="0" y="774"/>
                  </a:lnTo>
                  <a:cubicBezTo>
                    <a:pt x="0" y="1167"/>
                    <a:pt x="322" y="1488"/>
                    <a:pt x="715" y="1488"/>
                  </a:cubicBezTo>
                  <a:lnTo>
                    <a:pt x="1441" y="1488"/>
                  </a:lnTo>
                  <a:lnTo>
                    <a:pt x="1441" y="714"/>
                  </a:lnTo>
                  <a:cubicBezTo>
                    <a:pt x="1441" y="322"/>
                    <a:pt x="1119" y="0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7128065" y="2615927"/>
              <a:ext cx="32033" cy="95300"/>
            </a:xfrm>
            <a:custGeom>
              <a:rect b="b" l="l" r="r" t="t"/>
              <a:pathLst>
                <a:path extrusionOk="0" h="4287" w="1441">
                  <a:moveTo>
                    <a:pt x="0" y="0"/>
                  </a:moveTo>
                  <a:lnTo>
                    <a:pt x="0" y="4287"/>
                  </a:lnTo>
                  <a:lnTo>
                    <a:pt x="1441" y="428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7170924" y="2571735"/>
              <a:ext cx="34701" cy="33100"/>
            </a:xfrm>
            <a:custGeom>
              <a:rect b="b" l="l" r="r" t="t"/>
              <a:pathLst>
                <a:path extrusionOk="0" h="1489" w="1561">
                  <a:moveTo>
                    <a:pt x="715" y="0"/>
                  </a:moveTo>
                  <a:cubicBezTo>
                    <a:pt x="322" y="0"/>
                    <a:pt x="1" y="322"/>
                    <a:pt x="1" y="714"/>
                  </a:cubicBezTo>
                  <a:lnTo>
                    <a:pt x="1" y="1488"/>
                  </a:lnTo>
                  <a:lnTo>
                    <a:pt x="846" y="1488"/>
                  </a:lnTo>
                  <a:cubicBezTo>
                    <a:pt x="1239" y="1488"/>
                    <a:pt x="1561" y="1167"/>
                    <a:pt x="1561" y="774"/>
                  </a:cubicBezTo>
                  <a:lnTo>
                    <a:pt x="1561" y="714"/>
                  </a:lnTo>
                  <a:cubicBezTo>
                    <a:pt x="1561" y="322"/>
                    <a:pt x="1239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24"/>
          <p:cNvGrpSpPr/>
          <p:nvPr/>
        </p:nvGrpSpPr>
        <p:grpSpPr>
          <a:xfrm>
            <a:off x="5307133" y="3756116"/>
            <a:ext cx="264957" cy="268668"/>
            <a:chOff x="3883983" y="3756116"/>
            <a:chExt cx="264957" cy="268668"/>
          </a:xfrm>
        </p:grpSpPr>
        <p:sp>
          <p:nvSpPr>
            <p:cNvPr id="1000" name="Google Shape;1000;p24"/>
            <p:cNvSpPr/>
            <p:nvPr/>
          </p:nvSpPr>
          <p:spPr>
            <a:xfrm>
              <a:off x="3975813" y="3756116"/>
              <a:ext cx="173127" cy="179196"/>
            </a:xfrm>
            <a:custGeom>
              <a:rect b="b" l="l" r="r" t="t"/>
              <a:pathLst>
                <a:path extrusionOk="0" h="8061" w="7788">
                  <a:moveTo>
                    <a:pt x="4406" y="0"/>
                  </a:moveTo>
                  <a:lnTo>
                    <a:pt x="1" y="4156"/>
                  </a:lnTo>
                  <a:lnTo>
                    <a:pt x="1751" y="8061"/>
                  </a:lnTo>
                  <a:lnTo>
                    <a:pt x="7787" y="7525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3883983" y="3864884"/>
              <a:ext cx="87097" cy="102636"/>
            </a:xfrm>
            <a:custGeom>
              <a:rect b="b" l="l" r="r" t="t"/>
              <a:pathLst>
                <a:path extrusionOk="0" h="4617" w="3918">
                  <a:moveTo>
                    <a:pt x="1988" y="1"/>
                  </a:moveTo>
                  <a:lnTo>
                    <a:pt x="1715" y="120"/>
                  </a:lnTo>
                  <a:cubicBezTo>
                    <a:pt x="524" y="656"/>
                    <a:pt x="0" y="2049"/>
                    <a:pt x="536" y="3227"/>
                  </a:cubicBezTo>
                  <a:cubicBezTo>
                    <a:pt x="929" y="4101"/>
                    <a:pt x="1784" y="4616"/>
                    <a:pt x="2678" y="4616"/>
                  </a:cubicBezTo>
                  <a:cubicBezTo>
                    <a:pt x="3001" y="4616"/>
                    <a:pt x="3330" y="4549"/>
                    <a:pt x="3643" y="4406"/>
                  </a:cubicBezTo>
                  <a:lnTo>
                    <a:pt x="3917" y="428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089628" y="3810245"/>
              <a:ext cx="52952" cy="62622"/>
            </a:xfrm>
            <a:custGeom>
              <a:rect b="b" l="l" r="r" t="t"/>
              <a:pathLst>
                <a:path extrusionOk="0" h="2817" w="2382">
                  <a:moveTo>
                    <a:pt x="754" y="0"/>
                  </a:moveTo>
                  <a:cubicBezTo>
                    <a:pt x="558" y="0"/>
                    <a:pt x="358" y="41"/>
                    <a:pt x="167" y="125"/>
                  </a:cubicBezTo>
                  <a:lnTo>
                    <a:pt x="0" y="197"/>
                  </a:lnTo>
                  <a:lnTo>
                    <a:pt x="1167" y="2816"/>
                  </a:lnTo>
                  <a:lnTo>
                    <a:pt x="1346" y="2733"/>
                  </a:lnTo>
                  <a:cubicBezTo>
                    <a:pt x="2060" y="2411"/>
                    <a:pt x="2382" y="1566"/>
                    <a:pt x="2060" y="840"/>
                  </a:cubicBezTo>
                  <a:cubicBezTo>
                    <a:pt x="1823" y="314"/>
                    <a:pt x="1302" y="0"/>
                    <a:pt x="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3943269" y="3814602"/>
              <a:ext cx="140294" cy="138982"/>
            </a:xfrm>
            <a:custGeom>
              <a:rect b="b" l="l" r="r" t="t"/>
              <a:pathLst>
                <a:path extrusionOk="0" h="6252" w="6311">
                  <a:moveTo>
                    <a:pt x="4382" y="1"/>
                  </a:moveTo>
                  <a:lnTo>
                    <a:pt x="0" y="1965"/>
                  </a:lnTo>
                  <a:lnTo>
                    <a:pt x="1929" y="6251"/>
                  </a:lnTo>
                  <a:lnTo>
                    <a:pt x="6310" y="4287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3984816" y="3902741"/>
              <a:ext cx="117263" cy="122043"/>
            </a:xfrm>
            <a:custGeom>
              <a:rect b="b" l="l" r="r" t="t"/>
              <a:pathLst>
                <a:path extrusionOk="0" h="5490" w="5275">
                  <a:moveTo>
                    <a:pt x="2144" y="0"/>
                  </a:moveTo>
                  <a:lnTo>
                    <a:pt x="0" y="965"/>
                  </a:lnTo>
                  <a:lnTo>
                    <a:pt x="3132" y="5489"/>
                  </a:lnTo>
                  <a:lnTo>
                    <a:pt x="5275" y="452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4"/>
          <p:cNvSpPr/>
          <p:nvPr/>
        </p:nvSpPr>
        <p:spPr>
          <a:xfrm>
            <a:off x="4105515" y="3776234"/>
            <a:ext cx="254645" cy="221277"/>
          </a:xfrm>
          <a:custGeom>
            <a:rect b="b" l="l" r="r" t="t"/>
            <a:pathLst>
              <a:path extrusionOk="0" h="9954" w="11455">
                <a:moveTo>
                  <a:pt x="7466" y="429"/>
                </a:moveTo>
                <a:cubicBezTo>
                  <a:pt x="7752" y="429"/>
                  <a:pt x="7990" y="667"/>
                  <a:pt x="7990" y="965"/>
                </a:cubicBezTo>
                <a:lnTo>
                  <a:pt x="7990" y="1941"/>
                </a:lnTo>
                <a:lnTo>
                  <a:pt x="3454" y="1941"/>
                </a:lnTo>
                <a:lnTo>
                  <a:pt x="3454" y="965"/>
                </a:lnTo>
                <a:cubicBezTo>
                  <a:pt x="3454" y="667"/>
                  <a:pt x="3692" y="429"/>
                  <a:pt x="3989" y="429"/>
                </a:cubicBezTo>
                <a:close/>
                <a:moveTo>
                  <a:pt x="5728" y="3536"/>
                </a:moveTo>
                <a:cubicBezTo>
                  <a:pt x="6204" y="3536"/>
                  <a:pt x="6585" y="3929"/>
                  <a:pt x="6585" y="4406"/>
                </a:cubicBezTo>
                <a:cubicBezTo>
                  <a:pt x="6585" y="4739"/>
                  <a:pt x="6406" y="5013"/>
                  <a:pt x="6132" y="5168"/>
                </a:cubicBezTo>
                <a:lnTo>
                  <a:pt x="6132" y="5799"/>
                </a:lnTo>
                <a:cubicBezTo>
                  <a:pt x="6132" y="6025"/>
                  <a:pt x="5954" y="6203"/>
                  <a:pt x="5728" y="6203"/>
                </a:cubicBezTo>
                <a:cubicBezTo>
                  <a:pt x="5490" y="6203"/>
                  <a:pt x="5311" y="6025"/>
                  <a:pt x="5311" y="5799"/>
                </a:cubicBezTo>
                <a:lnTo>
                  <a:pt x="5311" y="5168"/>
                </a:lnTo>
                <a:cubicBezTo>
                  <a:pt x="5037" y="5013"/>
                  <a:pt x="4858" y="4739"/>
                  <a:pt x="4858" y="4406"/>
                </a:cubicBezTo>
                <a:cubicBezTo>
                  <a:pt x="4858" y="3929"/>
                  <a:pt x="5239" y="3536"/>
                  <a:pt x="5728" y="3536"/>
                </a:cubicBezTo>
                <a:close/>
                <a:moveTo>
                  <a:pt x="3989" y="0"/>
                </a:moveTo>
                <a:cubicBezTo>
                  <a:pt x="3454" y="0"/>
                  <a:pt x="3025" y="429"/>
                  <a:pt x="3025" y="965"/>
                </a:cubicBezTo>
                <a:lnTo>
                  <a:pt x="3025" y="1941"/>
                </a:lnTo>
                <a:lnTo>
                  <a:pt x="1275" y="1941"/>
                </a:lnTo>
                <a:cubicBezTo>
                  <a:pt x="572" y="1941"/>
                  <a:pt x="1" y="2501"/>
                  <a:pt x="1" y="3203"/>
                </a:cubicBezTo>
                <a:lnTo>
                  <a:pt x="1" y="8680"/>
                </a:lnTo>
                <a:cubicBezTo>
                  <a:pt x="1" y="9382"/>
                  <a:pt x="572" y="9954"/>
                  <a:pt x="1275" y="9954"/>
                </a:cubicBezTo>
                <a:lnTo>
                  <a:pt x="10181" y="9954"/>
                </a:lnTo>
                <a:cubicBezTo>
                  <a:pt x="10883" y="9954"/>
                  <a:pt x="11455" y="9382"/>
                  <a:pt x="11455" y="8680"/>
                </a:cubicBezTo>
                <a:lnTo>
                  <a:pt x="11455" y="3203"/>
                </a:lnTo>
                <a:cubicBezTo>
                  <a:pt x="11455" y="2501"/>
                  <a:pt x="10883" y="1941"/>
                  <a:pt x="10181" y="1941"/>
                </a:cubicBezTo>
                <a:lnTo>
                  <a:pt x="8418" y="1941"/>
                </a:lnTo>
                <a:lnTo>
                  <a:pt x="8418" y="965"/>
                </a:lnTo>
                <a:cubicBezTo>
                  <a:pt x="8418" y="429"/>
                  <a:pt x="7990" y="0"/>
                  <a:pt x="7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24"/>
          <p:cNvGrpSpPr/>
          <p:nvPr/>
        </p:nvGrpSpPr>
        <p:grpSpPr>
          <a:xfrm>
            <a:off x="6373750" y="3774122"/>
            <a:ext cx="322398" cy="204069"/>
            <a:chOff x="6373750" y="3774122"/>
            <a:chExt cx="322398" cy="204069"/>
          </a:xfrm>
        </p:grpSpPr>
        <p:sp>
          <p:nvSpPr>
            <p:cNvPr id="1007" name="Google Shape;1007;p24"/>
            <p:cNvSpPr/>
            <p:nvPr/>
          </p:nvSpPr>
          <p:spPr>
            <a:xfrm>
              <a:off x="6373750" y="3774122"/>
              <a:ext cx="192178" cy="192156"/>
            </a:xfrm>
            <a:custGeom>
              <a:rect b="b" l="l" r="r" t="t"/>
              <a:pathLst>
                <a:path extrusionOk="0" h="8644" w="8645">
                  <a:moveTo>
                    <a:pt x="4322" y="2096"/>
                  </a:moveTo>
                  <a:cubicBezTo>
                    <a:pt x="5549" y="2096"/>
                    <a:pt x="6549" y="3096"/>
                    <a:pt x="6549" y="4322"/>
                  </a:cubicBezTo>
                  <a:cubicBezTo>
                    <a:pt x="6549" y="5560"/>
                    <a:pt x="5549" y="6560"/>
                    <a:pt x="4322" y="6560"/>
                  </a:cubicBezTo>
                  <a:cubicBezTo>
                    <a:pt x="3084" y="6560"/>
                    <a:pt x="2084" y="5560"/>
                    <a:pt x="2084" y="4322"/>
                  </a:cubicBezTo>
                  <a:cubicBezTo>
                    <a:pt x="2084" y="3096"/>
                    <a:pt x="3084" y="2096"/>
                    <a:pt x="4322" y="2096"/>
                  </a:cubicBezTo>
                  <a:close/>
                  <a:moveTo>
                    <a:pt x="4072" y="0"/>
                  </a:moveTo>
                  <a:lnTo>
                    <a:pt x="3822" y="679"/>
                  </a:lnTo>
                  <a:cubicBezTo>
                    <a:pt x="3632" y="726"/>
                    <a:pt x="3584" y="738"/>
                    <a:pt x="3394" y="774"/>
                  </a:cubicBezTo>
                  <a:lnTo>
                    <a:pt x="2894" y="238"/>
                  </a:lnTo>
                  <a:cubicBezTo>
                    <a:pt x="2667" y="333"/>
                    <a:pt x="2667" y="333"/>
                    <a:pt x="2441" y="429"/>
                  </a:cubicBezTo>
                  <a:lnTo>
                    <a:pt x="2465" y="1155"/>
                  </a:lnTo>
                  <a:cubicBezTo>
                    <a:pt x="2310" y="1262"/>
                    <a:pt x="2262" y="1286"/>
                    <a:pt x="2096" y="1393"/>
                  </a:cubicBezTo>
                  <a:lnTo>
                    <a:pt x="1441" y="1095"/>
                  </a:lnTo>
                  <a:cubicBezTo>
                    <a:pt x="1274" y="1262"/>
                    <a:pt x="1262" y="1274"/>
                    <a:pt x="1096" y="1441"/>
                  </a:cubicBezTo>
                  <a:lnTo>
                    <a:pt x="1393" y="2107"/>
                  </a:lnTo>
                  <a:cubicBezTo>
                    <a:pt x="1286" y="2262"/>
                    <a:pt x="1262" y="2310"/>
                    <a:pt x="1155" y="2465"/>
                  </a:cubicBezTo>
                  <a:lnTo>
                    <a:pt x="429" y="2441"/>
                  </a:lnTo>
                  <a:cubicBezTo>
                    <a:pt x="334" y="2667"/>
                    <a:pt x="334" y="2679"/>
                    <a:pt x="238" y="2893"/>
                  </a:cubicBezTo>
                  <a:lnTo>
                    <a:pt x="762" y="3393"/>
                  </a:lnTo>
                  <a:cubicBezTo>
                    <a:pt x="727" y="3584"/>
                    <a:pt x="715" y="3631"/>
                    <a:pt x="679" y="3822"/>
                  </a:cubicBezTo>
                  <a:lnTo>
                    <a:pt x="0" y="4084"/>
                  </a:lnTo>
                  <a:lnTo>
                    <a:pt x="0" y="4572"/>
                  </a:lnTo>
                  <a:lnTo>
                    <a:pt x="679" y="4822"/>
                  </a:lnTo>
                  <a:cubicBezTo>
                    <a:pt x="715" y="5013"/>
                    <a:pt x="727" y="5072"/>
                    <a:pt x="762" y="5251"/>
                  </a:cubicBezTo>
                  <a:lnTo>
                    <a:pt x="238" y="5751"/>
                  </a:lnTo>
                  <a:cubicBezTo>
                    <a:pt x="334" y="5977"/>
                    <a:pt x="334" y="5977"/>
                    <a:pt x="429" y="6203"/>
                  </a:cubicBezTo>
                  <a:lnTo>
                    <a:pt x="1155" y="6179"/>
                  </a:lnTo>
                  <a:cubicBezTo>
                    <a:pt x="1262" y="6334"/>
                    <a:pt x="1286" y="6382"/>
                    <a:pt x="1393" y="6548"/>
                  </a:cubicBezTo>
                  <a:lnTo>
                    <a:pt x="1096" y="7203"/>
                  </a:lnTo>
                  <a:cubicBezTo>
                    <a:pt x="1262" y="7370"/>
                    <a:pt x="1274" y="7382"/>
                    <a:pt x="1441" y="7549"/>
                  </a:cubicBezTo>
                  <a:lnTo>
                    <a:pt x="2096" y="7251"/>
                  </a:lnTo>
                  <a:cubicBezTo>
                    <a:pt x="2262" y="7358"/>
                    <a:pt x="2310" y="7394"/>
                    <a:pt x="2465" y="7501"/>
                  </a:cubicBezTo>
                  <a:lnTo>
                    <a:pt x="2441" y="8215"/>
                  </a:lnTo>
                  <a:cubicBezTo>
                    <a:pt x="2667" y="8311"/>
                    <a:pt x="2667" y="8311"/>
                    <a:pt x="2894" y="8406"/>
                  </a:cubicBezTo>
                  <a:lnTo>
                    <a:pt x="3394" y="7882"/>
                  </a:lnTo>
                  <a:cubicBezTo>
                    <a:pt x="3584" y="7918"/>
                    <a:pt x="3632" y="7930"/>
                    <a:pt x="3822" y="7965"/>
                  </a:cubicBezTo>
                  <a:lnTo>
                    <a:pt x="4072" y="8644"/>
                  </a:lnTo>
                  <a:lnTo>
                    <a:pt x="4560" y="8644"/>
                  </a:lnTo>
                  <a:lnTo>
                    <a:pt x="4822" y="7965"/>
                  </a:lnTo>
                  <a:cubicBezTo>
                    <a:pt x="5013" y="7930"/>
                    <a:pt x="5060" y="7918"/>
                    <a:pt x="5251" y="7882"/>
                  </a:cubicBezTo>
                  <a:lnTo>
                    <a:pt x="5751" y="8406"/>
                  </a:lnTo>
                  <a:cubicBezTo>
                    <a:pt x="5965" y="8311"/>
                    <a:pt x="5977" y="8311"/>
                    <a:pt x="6203" y="8215"/>
                  </a:cubicBezTo>
                  <a:lnTo>
                    <a:pt x="6180" y="7501"/>
                  </a:lnTo>
                  <a:cubicBezTo>
                    <a:pt x="6334" y="7394"/>
                    <a:pt x="6382" y="7358"/>
                    <a:pt x="6537" y="7251"/>
                  </a:cubicBezTo>
                  <a:lnTo>
                    <a:pt x="7204" y="7549"/>
                  </a:lnTo>
                  <a:cubicBezTo>
                    <a:pt x="7370" y="7382"/>
                    <a:pt x="7382" y="7370"/>
                    <a:pt x="7549" y="7203"/>
                  </a:cubicBezTo>
                  <a:lnTo>
                    <a:pt x="7251" y="6548"/>
                  </a:lnTo>
                  <a:cubicBezTo>
                    <a:pt x="7358" y="6382"/>
                    <a:pt x="7382" y="6334"/>
                    <a:pt x="7489" y="6179"/>
                  </a:cubicBezTo>
                  <a:lnTo>
                    <a:pt x="8216" y="6203"/>
                  </a:lnTo>
                  <a:cubicBezTo>
                    <a:pt x="8311" y="5977"/>
                    <a:pt x="8311" y="5977"/>
                    <a:pt x="8406" y="5751"/>
                  </a:cubicBezTo>
                  <a:lnTo>
                    <a:pt x="7870" y="5251"/>
                  </a:lnTo>
                  <a:cubicBezTo>
                    <a:pt x="7906" y="5072"/>
                    <a:pt x="7918" y="5013"/>
                    <a:pt x="7966" y="4822"/>
                  </a:cubicBezTo>
                  <a:lnTo>
                    <a:pt x="8644" y="4572"/>
                  </a:lnTo>
                  <a:lnTo>
                    <a:pt x="8644" y="4084"/>
                  </a:lnTo>
                  <a:lnTo>
                    <a:pt x="7966" y="3822"/>
                  </a:lnTo>
                  <a:cubicBezTo>
                    <a:pt x="7918" y="3631"/>
                    <a:pt x="7906" y="3584"/>
                    <a:pt x="7870" y="3393"/>
                  </a:cubicBezTo>
                  <a:lnTo>
                    <a:pt x="8406" y="2893"/>
                  </a:lnTo>
                  <a:cubicBezTo>
                    <a:pt x="8311" y="2679"/>
                    <a:pt x="8311" y="2667"/>
                    <a:pt x="8216" y="2441"/>
                  </a:cubicBezTo>
                  <a:lnTo>
                    <a:pt x="7489" y="2465"/>
                  </a:lnTo>
                  <a:cubicBezTo>
                    <a:pt x="7382" y="2310"/>
                    <a:pt x="7358" y="2262"/>
                    <a:pt x="7251" y="2107"/>
                  </a:cubicBezTo>
                  <a:lnTo>
                    <a:pt x="7549" y="1441"/>
                  </a:lnTo>
                  <a:cubicBezTo>
                    <a:pt x="7382" y="1274"/>
                    <a:pt x="7370" y="1262"/>
                    <a:pt x="7204" y="1095"/>
                  </a:cubicBezTo>
                  <a:lnTo>
                    <a:pt x="6537" y="1393"/>
                  </a:lnTo>
                  <a:cubicBezTo>
                    <a:pt x="6382" y="1286"/>
                    <a:pt x="6334" y="1262"/>
                    <a:pt x="6180" y="1155"/>
                  </a:cubicBezTo>
                  <a:lnTo>
                    <a:pt x="6203" y="429"/>
                  </a:lnTo>
                  <a:cubicBezTo>
                    <a:pt x="5977" y="333"/>
                    <a:pt x="5965" y="333"/>
                    <a:pt x="5751" y="238"/>
                  </a:cubicBezTo>
                  <a:lnTo>
                    <a:pt x="5251" y="774"/>
                  </a:lnTo>
                  <a:cubicBezTo>
                    <a:pt x="5060" y="738"/>
                    <a:pt x="5013" y="726"/>
                    <a:pt x="4822" y="6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568014" y="3850080"/>
              <a:ext cx="128134" cy="128111"/>
            </a:xfrm>
            <a:custGeom>
              <a:rect b="b" l="l" r="r" t="t"/>
              <a:pathLst>
                <a:path extrusionOk="0" h="5763" w="5764">
                  <a:moveTo>
                    <a:pt x="2882" y="2072"/>
                  </a:moveTo>
                  <a:cubicBezTo>
                    <a:pt x="3322" y="2072"/>
                    <a:pt x="3691" y="2441"/>
                    <a:pt x="3691" y="2881"/>
                  </a:cubicBezTo>
                  <a:cubicBezTo>
                    <a:pt x="3691" y="3322"/>
                    <a:pt x="3322" y="3691"/>
                    <a:pt x="2882" y="3691"/>
                  </a:cubicBezTo>
                  <a:cubicBezTo>
                    <a:pt x="2441" y="3691"/>
                    <a:pt x="2072" y="3322"/>
                    <a:pt x="2072" y="2881"/>
                  </a:cubicBezTo>
                  <a:cubicBezTo>
                    <a:pt x="2072" y="2441"/>
                    <a:pt x="2441" y="2072"/>
                    <a:pt x="2882" y="2072"/>
                  </a:cubicBezTo>
                  <a:close/>
                  <a:moveTo>
                    <a:pt x="2715" y="0"/>
                  </a:moveTo>
                  <a:lnTo>
                    <a:pt x="2548" y="453"/>
                  </a:lnTo>
                  <a:cubicBezTo>
                    <a:pt x="2417" y="476"/>
                    <a:pt x="2382" y="476"/>
                    <a:pt x="2263" y="512"/>
                  </a:cubicBezTo>
                  <a:lnTo>
                    <a:pt x="1929" y="155"/>
                  </a:lnTo>
                  <a:cubicBezTo>
                    <a:pt x="1786" y="214"/>
                    <a:pt x="1775" y="214"/>
                    <a:pt x="1632" y="274"/>
                  </a:cubicBezTo>
                  <a:lnTo>
                    <a:pt x="1644" y="762"/>
                  </a:lnTo>
                  <a:cubicBezTo>
                    <a:pt x="1536" y="834"/>
                    <a:pt x="1501" y="857"/>
                    <a:pt x="1394" y="929"/>
                  </a:cubicBezTo>
                  <a:lnTo>
                    <a:pt x="953" y="726"/>
                  </a:lnTo>
                  <a:cubicBezTo>
                    <a:pt x="846" y="834"/>
                    <a:pt x="846" y="845"/>
                    <a:pt x="727" y="953"/>
                  </a:cubicBezTo>
                  <a:lnTo>
                    <a:pt x="929" y="1393"/>
                  </a:lnTo>
                  <a:cubicBezTo>
                    <a:pt x="858" y="1500"/>
                    <a:pt x="834" y="1536"/>
                    <a:pt x="762" y="1643"/>
                  </a:cubicBezTo>
                  <a:lnTo>
                    <a:pt x="274" y="1631"/>
                  </a:lnTo>
                  <a:cubicBezTo>
                    <a:pt x="215" y="1774"/>
                    <a:pt x="215" y="1774"/>
                    <a:pt x="155" y="1929"/>
                  </a:cubicBezTo>
                  <a:lnTo>
                    <a:pt x="512" y="2262"/>
                  </a:lnTo>
                  <a:cubicBezTo>
                    <a:pt x="489" y="2381"/>
                    <a:pt x="477" y="2417"/>
                    <a:pt x="453" y="2548"/>
                  </a:cubicBezTo>
                  <a:lnTo>
                    <a:pt x="0" y="2715"/>
                  </a:lnTo>
                  <a:lnTo>
                    <a:pt x="0" y="3048"/>
                  </a:lnTo>
                  <a:lnTo>
                    <a:pt x="453" y="3215"/>
                  </a:lnTo>
                  <a:cubicBezTo>
                    <a:pt x="477" y="3346"/>
                    <a:pt x="489" y="3382"/>
                    <a:pt x="512" y="3501"/>
                  </a:cubicBezTo>
                  <a:lnTo>
                    <a:pt x="155" y="3834"/>
                  </a:lnTo>
                  <a:cubicBezTo>
                    <a:pt x="215" y="3989"/>
                    <a:pt x="215" y="3989"/>
                    <a:pt x="274" y="4132"/>
                  </a:cubicBezTo>
                  <a:lnTo>
                    <a:pt x="762" y="4120"/>
                  </a:lnTo>
                  <a:cubicBezTo>
                    <a:pt x="834" y="4227"/>
                    <a:pt x="858" y="4263"/>
                    <a:pt x="929" y="4370"/>
                  </a:cubicBezTo>
                  <a:lnTo>
                    <a:pt x="727" y="4810"/>
                  </a:lnTo>
                  <a:cubicBezTo>
                    <a:pt x="846" y="4917"/>
                    <a:pt x="846" y="4929"/>
                    <a:pt x="953" y="5036"/>
                  </a:cubicBezTo>
                  <a:lnTo>
                    <a:pt x="1394" y="4834"/>
                  </a:lnTo>
                  <a:cubicBezTo>
                    <a:pt x="1501" y="4905"/>
                    <a:pt x="1536" y="4929"/>
                    <a:pt x="1644" y="5001"/>
                  </a:cubicBezTo>
                  <a:lnTo>
                    <a:pt x="1632" y="5489"/>
                  </a:lnTo>
                  <a:cubicBezTo>
                    <a:pt x="1775" y="5548"/>
                    <a:pt x="1786" y="5548"/>
                    <a:pt x="1929" y="5608"/>
                  </a:cubicBezTo>
                  <a:lnTo>
                    <a:pt x="2263" y="5251"/>
                  </a:lnTo>
                  <a:cubicBezTo>
                    <a:pt x="2382" y="5286"/>
                    <a:pt x="2417" y="5286"/>
                    <a:pt x="2548" y="5310"/>
                  </a:cubicBezTo>
                  <a:lnTo>
                    <a:pt x="2715" y="5763"/>
                  </a:lnTo>
                  <a:lnTo>
                    <a:pt x="3048" y="5763"/>
                  </a:lnTo>
                  <a:lnTo>
                    <a:pt x="3215" y="5310"/>
                  </a:lnTo>
                  <a:cubicBezTo>
                    <a:pt x="3346" y="5286"/>
                    <a:pt x="3382" y="5286"/>
                    <a:pt x="3501" y="5251"/>
                  </a:cubicBezTo>
                  <a:lnTo>
                    <a:pt x="3834" y="5608"/>
                  </a:lnTo>
                  <a:cubicBezTo>
                    <a:pt x="3989" y="5548"/>
                    <a:pt x="3989" y="5548"/>
                    <a:pt x="4132" y="5489"/>
                  </a:cubicBezTo>
                  <a:lnTo>
                    <a:pt x="4120" y="5001"/>
                  </a:lnTo>
                  <a:cubicBezTo>
                    <a:pt x="4227" y="4929"/>
                    <a:pt x="4263" y="4905"/>
                    <a:pt x="4370" y="4834"/>
                  </a:cubicBezTo>
                  <a:lnTo>
                    <a:pt x="4811" y="5036"/>
                  </a:lnTo>
                  <a:cubicBezTo>
                    <a:pt x="4918" y="4929"/>
                    <a:pt x="4930" y="4917"/>
                    <a:pt x="5037" y="4810"/>
                  </a:cubicBezTo>
                  <a:lnTo>
                    <a:pt x="4834" y="4370"/>
                  </a:lnTo>
                  <a:cubicBezTo>
                    <a:pt x="4906" y="4263"/>
                    <a:pt x="4930" y="4227"/>
                    <a:pt x="5001" y="4120"/>
                  </a:cubicBezTo>
                  <a:lnTo>
                    <a:pt x="5489" y="4132"/>
                  </a:lnTo>
                  <a:cubicBezTo>
                    <a:pt x="5549" y="3989"/>
                    <a:pt x="5549" y="3989"/>
                    <a:pt x="5608" y="3834"/>
                  </a:cubicBezTo>
                  <a:lnTo>
                    <a:pt x="5263" y="3501"/>
                  </a:lnTo>
                  <a:cubicBezTo>
                    <a:pt x="5287" y="3382"/>
                    <a:pt x="5287" y="3346"/>
                    <a:pt x="5311" y="3215"/>
                  </a:cubicBezTo>
                  <a:lnTo>
                    <a:pt x="5763" y="3048"/>
                  </a:lnTo>
                  <a:lnTo>
                    <a:pt x="5763" y="2715"/>
                  </a:lnTo>
                  <a:lnTo>
                    <a:pt x="5311" y="2548"/>
                  </a:lnTo>
                  <a:cubicBezTo>
                    <a:pt x="5287" y="2417"/>
                    <a:pt x="5287" y="2381"/>
                    <a:pt x="5263" y="2262"/>
                  </a:cubicBezTo>
                  <a:lnTo>
                    <a:pt x="5608" y="1929"/>
                  </a:lnTo>
                  <a:cubicBezTo>
                    <a:pt x="5549" y="1774"/>
                    <a:pt x="5549" y="1774"/>
                    <a:pt x="5489" y="1631"/>
                  </a:cubicBezTo>
                  <a:lnTo>
                    <a:pt x="5001" y="1643"/>
                  </a:lnTo>
                  <a:cubicBezTo>
                    <a:pt x="4930" y="1536"/>
                    <a:pt x="4906" y="1500"/>
                    <a:pt x="4834" y="1393"/>
                  </a:cubicBezTo>
                  <a:lnTo>
                    <a:pt x="5037" y="953"/>
                  </a:lnTo>
                  <a:cubicBezTo>
                    <a:pt x="4930" y="845"/>
                    <a:pt x="4918" y="834"/>
                    <a:pt x="4811" y="726"/>
                  </a:cubicBezTo>
                  <a:lnTo>
                    <a:pt x="4370" y="929"/>
                  </a:lnTo>
                  <a:cubicBezTo>
                    <a:pt x="4263" y="857"/>
                    <a:pt x="4227" y="834"/>
                    <a:pt x="4120" y="762"/>
                  </a:cubicBezTo>
                  <a:lnTo>
                    <a:pt x="4132" y="274"/>
                  </a:lnTo>
                  <a:cubicBezTo>
                    <a:pt x="3989" y="214"/>
                    <a:pt x="3989" y="214"/>
                    <a:pt x="3834" y="155"/>
                  </a:cubicBezTo>
                  <a:lnTo>
                    <a:pt x="3501" y="512"/>
                  </a:lnTo>
                  <a:cubicBezTo>
                    <a:pt x="3382" y="476"/>
                    <a:pt x="3346" y="476"/>
                    <a:pt x="3215" y="453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4"/>
          <p:cNvGrpSpPr/>
          <p:nvPr/>
        </p:nvGrpSpPr>
        <p:grpSpPr>
          <a:xfrm>
            <a:off x="7633587" y="3746580"/>
            <a:ext cx="267336" cy="267426"/>
            <a:chOff x="6210437" y="3746580"/>
            <a:chExt cx="267336" cy="267426"/>
          </a:xfrm>
        </p:grpSpPr>
        <p:sp>
          <p:nvSpPr>
            <p:cNvPr id="1010" name="Google Shape;1010;p24"/>
            <p:cNvSpPr/>
            <p:nvPr/>
          </p:nvSpPr>
          <p:spPr>
            <a:xfrm>
              <a:off x="6210437" y="3770076"/>
              <a:ext cx="248531" cy="243930"/>
            </a:xfrm>
            <a:custGeom>
              <a:rect b="b" l="l" r="r" t="t"/>
              <a:pathLst>
                <a:path extrusionOk="0" h="10973" w="11180">
                  <a:moveTo>
                    <a:pt x="9997" y="0"/>
                  </a:moveTo>
                  <a:cubicBezTo>
                    <a:pt x="9721" y="0"/>
                    <a:pt x="9448" y="105"/>
                    <a:pt x="9239" y="313"/>
                  </a:cubicBezTo>
                  <a:lnTo>
                    <a:pt x="417" y="9136"/>
                  </a:lnTo>
                  <a:cubicBezTo>
                    <a:pt x="0" y="9564"/>
                    <a:pt x="0" y="10243"/>
                    <a:pt x="417" y="10660"/>
                  </a:cubicBezTo>
                  <a:cubicBezTo>
                    <a:pt x="625" y="10868"/>
                    <a:pt x="899" y="10972"/>
                    <a:pt x="1173" y="10972"/>
                  </a:cubicBezTo>
                  <a:cubicBezTo>
                    <a:pt x="1447" y="10972"/>
                    <a:pt x="1720" y="10868"/>
                    <a:pt x="1929" y="10660"/>
                  </a:cubicBezTo>
                  <a:lnTo>
                    <a:pt x="10763" y="1837"/>
                  </a:lnTo>
                  <a:cubicBezTo>
                    <a:pt x="11180" y="1420"/>
                    <a:pt x="11180" y="730"/>
                    <a:pt x="10763" y="313"/>
                  </a:cubicBezTo>
                  <a:cubicBezTo>
                    <a:pt x="10549" y="105"/>
                    <a:pt x="10272" y="0"/>
                    <a:pt x="9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6311537" y="3746580"/>
              <a:ext cx="166236" cy="142428"/>
            </a:xfrm>
            <a:custGeom>
              <a:rect b="b" l="l" r="r" t="t"/>
              <a:pathLst>
                <a:path extrusionOk="0" h="6407" w="7478">
                  <a:moveTo>
                    <a:pt x="1012" y="1"/>
                  </a:moveTo>
                  <a:lnTo>
                    <a:pt x="0" y="1013"/>
                  </a:lnTo>
                  <a:lnTo>
                    <a:pt x="5394" y="6406"/>
                  </a:lnTo>
                  <a:lnTo>
                    <a:pt x="7477" y="4335"/>
                  </a:lnTo>
                  <a:lnTo>
                    <a:pt x="4489" y="1346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24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3" name="Google Shape;1013;p24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8" name="Google Shape;1018;p25"/>
          <p:cNvCxnSpPr/>
          <p:nvPr/>
        </p:nvCxnSpPr>
        <p:spPr>
          <a:xfrm>
            <a:off x="4572850" y="2190713"/>
            <a:ext cx="0" cy="189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5"/>
          <p:cNvGrpSpPr/>
          <p:nvPr/>
        </p:nvGrpSpPr>
        <p:grpSpPr>
          <a:xfrm>
            <a:off x="3891038" y="3848788"/>
            <a:ext cx="1358336" cy="746889"/>
            <a:chOff x="3891038" y="3848788"/>
            <a:chExt cx="1358336" cy="746889"/>
          </a:xfrm>
        </p:grpSpPr>
        <p:sp>
          <p:nvSpPr>
            <p:cNvPr id="1020" name="Google Shape;1020;p25"/>
            <p:cNvSpPr/>
            <p:nvPr/>
          </p:nvSpPr>
          <p:spPr>
            <a:xfrm>
              <a:off x="3891038" y="4114500"/>
              <a:ext cx="1358336" cy="481177"/>
            </a:xfrm>
            <a:custGeom>
              <a:rect b="b" l="l" r="r" t="t"/>
              <a:pathLst>
                <a:path extrusionOk="0" h="15908" w="49948">
                  <a:moveTo>
                    <a:pt x="3727" y="1"/>
                  </a:moveTo>
                  <a:cubicBezTo>
                    <a:pt x="2703" y="1"/>
                    <a:pt x="1763" y="417"/>
                    <a:pt x="1096" y="1084"/>
                  </a:cubicBezTo>
                  <a:cubicBezTo>
                    <a:pt x="429" y="1751"/>
                    <a:pt x="1" y="2703"/>
                    <a:pt x="1" y="3715"/>
                  </a:cubicBezTo>
                  <a:lnTo>
                    <a:pt x="1" y="12193"/>
                  </a:lnTo>
                  <a:cubicBezTo>
                    <a:pt x="1" y="13217"/>
                    <a:pt x="429" y="14157"/>
                    <a:pt x="1096" y="14824"/>
                  </a:cubicBezTo>
                  <a:cubicBezTo>
                    <a:pt x="1754" y="15482"/>
                    <a:pt x="2678" y="15908"/>
                    <a:pt x="3686" y="15908"/>
                  </a:cubicBezTo>
                  <a:cubicBezTo>
                    <a:pt x="3700" y="15908"/>
                    <a:pt x="3714" y="15907"/>
                    <a:pt x="3727" y="15907"/>
                  </a:cubicBezTo>
                  <a:lnTo>
                    <a:pt x="46221" y="15907"/>
                  </a:lnTo>
                  <a:cubicBezTo>
                    <a:pt x="46235" y="15907"/>
                    <a:pt x="46249" y="15908"/>
                    <a:pt x="46262" y="15908"/>
                  </a:cubicBezTo>
                  <a:cubicBezTo>
                    <a:pt x="47270" y="15908"/>
                    <a:pt x="48194" y="15482"/>
                    <a:pt x="48852" y="14824"/>
                  </a:cubicBezTo>
                  <a:cubicBezTo>
                    <a:pt x="49519" y="14157"/>
                    <a:pt x="49947" y="13217"/>
                    <a:pt x="49947" y="12193"/>
                  </a:cubicBezTo>
                  <a:lnTo>
                    <a:pt x="49947" y="3715"/>
                  </a:lnTo>
                  <a:cubicBezTo>
                    <a:pt x="49947" y="2703"/>
                    <a:pt x="49519" y="1751"/>
                    <a:pt x="48852" y="1084"/>
                  </a:cubicBezTo>
                  <a:cubicBezTo>
                    <a:pt x="48185" y="417"/>
                    <a:pt x="47245" y="1"/>
                    <a:pt x="462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941241" y="4170338"/>
              <a:ext cx="1257932" cy="369866"/>
            </a:xfrm>
            <a:custGeom>
              <a:rect b="b" l="l" r="r" t="t"/>
              <a:pathLst>
                <a:path extrusionOk="0" h="12228" w="46256">
                  <a:moveTo>
                    <a:pt x="44375" y="917"/>
                  </a:moveTo>
                  <a:cubicBezTo>
                    <a:pt x="44899" y="917"/>
                    <a:pt x="45327" y="1345"/>
                    <a:pt x="45327" y="1869"/>
                  </a:cubicBezTo>
                  <a:lnTo>
                    <a:pt x="45327" y="10347"/>
                  </a:lnTo>
                  <a:cubicBezTo>
                    <a:pt x="45327" y="10870"/>
                    <a:pt x="44899" y="11299"/>
                    <a:pt x="44375" y="11299"/>
                  </a:cubicBezTo>
                  <a:lnTo>
                    <a:pt x="1881" y="11299"/>
                  </a:lnTo>
                  <a:cubicBezTo>
                    <a:pt x="1358" y="11299"/>
                    <a:pt x="929" y="10870"/>
                    <a:pt x="929" y="10347"/>
                  </a:cubicBezTo>
                  <a:lnTo>
                    <a:pt x="929" y="1869"/>
                  </a:lnTo>
                  <a:cubicBezTo>
                    <a:pt x="929" y="1345"/>
                    <a:pt x="1358" y="917"/>
                    <a:pt x="1881" y="917"/>
                  </a:cubicBezTo>
                  <a:close/>
                  <a:moveTo>
                    <a:pt x="1881" y="0"/>
                  </a:moveTo>
                  <a:cubicBezTo>
                    <a:pt x="846" y="0"/>
                    <a:pt x="0" y="845"/>
                    <a:pt x="0" y="1869"/>
                  </a:cubicBezTo>
                  <a:lnTo>
                    <a:pt x="0" y="10347"/>
                  </a:lnTo>
                  <a:cubicBezTo>
                    <a:pt x="0" y="11382"/>
                    <a:pt x="846" y="12228"/>
                    <a:pt x="1881" y="12228"/>
                  </a:cubicBezTo>
                  <a:lnTo>
                    <a:pt x="44375" y="12228"/>
                  </a:lnTo>
                  <a:cubicBezTo>
                    <a:pt x="45411" y="12228"/>
                    <a:pt x="46256" y="11382"/>
                    <a:pt x="46256" y="10347"/>
                  </a:cubicBezTo>
                  <a:lnTo>
                    <a:pt x="46256" y="1869"/>
                  </a:lnTo>
                  <a:cubicBezTo>
                    <a:pt x="46256" y="845"/>
                    <a:pt x="45411" y="0"/>
                    <a:pt x="44375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4398874" y="3862346"/>
              <a:ext cx="342663" cy="342721"/>
            </a:xfrm>
            <a:custGeom>
              <a:rect b="b" l="l" r="r" t="t"/>
              <a:pathLst>
                <a:path extrusionOk="0" h="11729" w="11728">
                  <a:moveTo>
                    <a:pt x="5870" y="1"/>
                  </a:moveTo>
                  <a:cubicBezTo>
                    <a:pt x="2620" y="1"/>
                    <a:pt x="0" y="2632"/>
                    <a:pt x="0" y="5871"/>
                  </a:cubicBezTo>
                  <a:cubicBezTo>
                    <a:pt x="0" y="9109"/>
                    <a:pt x="2620" y="11728"/>
                    <a:pt x="5870" y="11728"/>
                  </a:cubicBezTo>
                  <a:cubicBezTo>
                    <a:pt x="9109" y="11728"/>
                    <a:pt x="11728" y="9109"/>
                    <a:pt x="11728" y="5871"/>
                  </a:cubicBezTo>
                  <a:cubicBezTo>
                    <a:pt x="11728" y="2632"/>
                    <a:pt x="9109" y="1"/>
                    <a:pt x="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385287" y="3848788"/>
              <a:ext cx="369835" cy="369838"/>
            </a:xfrm>
            <a:custGeom>
              <a:rect b="b" l="l" r="r" t="t"/>
              <a:pathLst>
                <a:path extrusionOk="0" h="12657" w="12658">
                  <a:moveTo>
                    <a:pt x="6335" y="929"/>
                  </a:moveTo>
                  <a:cubicBezTo>
                    <a:pt x="9312" y="929"/>
                    <a:pt x="11741" y="3346"/>
                    <a:pt x="11741" y="6335"/>
                  </a:cubicBezTo>
                  <a:cubicBezTo>
                    <a:pt x="11741" y="9311"/>
                    <a:pt x="9312" y="11740"/>
                    <a:pt x="6335" y="11740"/>
                  </a:cubicBezTo>
                  <a:cubicBezTo>
                    <a:pt x="3347" y="11740"/>
                    <a:pt x="930" y="9311"/>
                    <a:pt x="930" y="6335"/>
                  </a:cubicBezTo>
                  <a:cubicBezTo>
                    <a:pt x="930" y="3346"/>
                    <a:pt x="3347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7" y="0"/>
                    <a:pt x="1" y="2846"/>
                    <a:pt x="1" y="6335"/>
                  </a:cubicBezTo>
                  <a:cubicBezTo>
                    <a:pt x="1" y="9823"/>
                    <a:pt x="2847" y="12657"/>
                    <a:pt x="6335" y="12657"/>
                  </a:cubicBezTo>
                  <a:cubicBezTo>
                    <a:pt x="9824" y="12657"/>
                    <a:pt x="12657" y="9823"/>
                    <a:pt x="12657" y="6335"/>
                  </a:cubicBezTo>
                  <a:cubicBezTo>
                    <a:pt x="12657" y="2846"/>
                    <a:pt x="9824" y="0"/>
                    <a:pt x="6335" y="0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25"/>
          <p:cNvGrpSpPr/>
          <p:nvPr/>
        </p:nvGrpSpPr>
        <p:grpSpPr>
          <a:xfrm>
            <a:off x="4481782" y="3943904"/>
            <a:ext cx="180091" cy="179626"/>
            <a:chOff x="4449606" y="1206150"/>
            <a:chExt cx="241247" cy="240624"/>
          </a:xfrm>
        </p:grpSpPr>
        <p:sp>
          <p:nvSpPr>
            <p:cNvPr id="1025" name="Google Shape;1025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25"/>
          <p:cNvGrpSpPr/>
          <p:nvPr/>
        </p:nvGrpSpPr>
        <p:grpSpPr>
          <a:xfrm>
            <a:off x="3891038" y="2766025"/>
            <a:ext cx="1358336" cy="746876"/>
            <a:chOff x="3891038" y="2766025"/>
            <a:chExt cx="1358336" cy="746876"/>
          </a:xfrm>
        </p:grpSpPr>
        <p:sp>
          <p:nvSpPr>
            <p:cNvPr id="1028" name="Google Shape;1028;p25"/>
            <p:cNvSpPr/>
            <p:nvPr/>
          </p:nvSpPr>
          <p:spPr>
            <a:xfrm>
              <a:off x="3891038" y="3031724"/>
              <a:ext cx="1358336" cy="481177"/>
            </a:xfrm>
            <a:custGeom>
              <a:rect b="b" l="l" r="r" t="t"/>
              <a:pathLst>
                <a:path extrusionOk="0" h="15908" w="49948">
                  <a:moveTo>
                    <a:pt x="3727" y="0"/>
                  </a:moveTo>
                  <a:cubicBezTo>
                    <a:pt x="2703" y="0"/>
                    <a:pt x="1763" y="417"/>
                    <a:pt x="1096" y="1084"/>
                  </a:cubicBezTo>
                  <a:cubicBezTo>
                    <a:pt x="429" y="1750"/>
                    <a:pt x="1" y="2703"/>
                    <a:pt x="1" y="3715"/>
                  </a:cubicBezTo>
                  <a:lnTo>
                    <a:pt x="1" y="12192"/>
                  </a:lnTo>
                  <a:cubicBezTo>
                    <a:pt x="1" y="13204"/>
                    <a:pt x="429" y="14157"/>
                    <a:pt x="1096" y="14823"/>
                  </a:cubicBezTo>
                  <a:cubicBezTo>
                    <a:pt x="1763" y="15490"/>
                    <a:pt x="2703" y="15907"/>
                    <a:pt x="3727" y="15907"/>
                  </a:cubicBezTo>
                  <a:lnTo>
                    <a:pt x="46221" y="15907"/>
                  </a:lnTo>
                  <a:cubicBezTo>
                    <a:pt x="46235" y="15907"/>
                    <a:pt x="46249" y="15907"/>
                    <a:pt x="46262" y="15907"/>
                  </a:cubicBezTo>
                  <a:cubicBezTo>
                    <a:pt x="47270" y="15907"/>
                    <a:pt x="48194" y="15481"/>
                    <a:pt x="48852" y="14823"/>
                  </a:cubicBezTo>
                  <a:cubicBezTo>
                    <a:pt x="49519" y="14157"/>
                    <a:pt x="49947" y="13204"/>
                    <a:pt x="49947" y="12192"/>
                  </a:cubicBezTo>
                  <a:lnTo>
                    <a:pt x="49947" y="3715"/>
                  </a:lnTo>
                  <a:cubicBezTo>
                    <a:pt x="49947" y="2703"/>
                    <a:pt x="49519" y="1750"/>
                    <a:pt x="48852" y="1084"/>
                  </a:cubicBezTo>
                  <a:cubicBezTo>
                    <a:pt x="48185" y="417"/>
                    <a:pt x="47245" y="0"/>
                    <a:pt x="46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3941241" y="3087532"/>
              <a:ext cx="1257932" cy="369534"/>
            </a:xfrm>
            <a:custGeom>
              <a:rect b="b" l="l" r="r" t="t"/>
              <a:pathLst>
                <a:path extrusionOk="0" h="12217" w="46256">
                  <a:moveTo>
                    <a:pt x="44375" y="917"/>
                  </a:moveTo>
                  <a:cubicBezTo>
                    <a:pt x="44899" y="917"/>
                    <a:pt x="45327" y="1346"/>
                    <a:pt x="45327" y="1870"/>
                  </a:cubicBezTo>
                  <a:lnTo>
                    <a:pt x="45327" y="10347"/>
                  </a:lnTo>
                  <a:cubicBezTo>
                    <a:pt x="45327" y="10871"/>
                    <a:pt x="44899" y="11300"/>
                    <a:pt x="44375" y="11300"/>
                  </a:cubicBezTo>
                  <a:lnTo>
                    <a:pt x="1881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70"/>
                  </a:lnTo>
                  <a:cubicBezTo>
                    <a:pt x="929" y="1346"/>
                    <a:pt x="1358" y="917"/>
                    <a:pt x="1881" y="917"/>
                  </a:cubicBezTo>
                  <a:close/>
                  <a:moveTo>
                    <a:pt x="1881" y="1"/>
                  </a:moveTo>
                  <a:cubicBezTo>
                    <a:pt x="846" y="1"/>
                    <a:pt x="0" y="834"/>
                    <a:pt x="0" y="1870"/>
                  </a:cubicBezTo>
                  <a:lnTo>
                    <a:pt x="0" y="10347"/>
                  </a:lnTo>
                  <a:cubicBezTo>
                    <a:pt x="0" y="11383"/>
                    <a:pt x="846" y="12216"/>
                    <a:pt x="1881" y="12216"/>
                  </a:cubicBezTo>
                  <a:lnTo>
                    <a:pt x="44375" y="12216"/>
                  </a:lnTo>
                  <a:cubicBezTo>
                    <a:pt x="45411" y="12216"/>
                    <a:pt x="46256" y="11383"/>
                    <a:pt x="46256" y="10347"/>
                  </a:cubicBezTo>
                  <a:lnTo>
                    <a:pt x="46256" y="1870"/>
                  </a:lnTo>
                  <a:cubicBezTo>
                    <a:pt x="46256" y="834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398886" y="2779583"/>
              <a:ext cx="342663" cy="342692"/>
            </a:xfrm>
            <a:custGeom>
              <a:rect b="b" l="l" r="r" t="t"/>
              <a:pathLst>
                <a:path extrusionOk="0" h="11728" w="11728">
                  <a:moveTo>
                    <a:pt x="5870" y="0"/>
                  </a:moveTo>
                  <a:cubicBezTo>
                    <a:pt x="2620" y="0"/>
                    <a:pt x="0" y="2620"/>
                    <a:pt x="0" y="5870"/>
                  </a:cubicBezTo>
                  <a:cubicBezTo>
                    <a:pt x="0" y="9109"/>
                    <a:pt x="2620" y="11728"/>
                    <a:pt x="5870" y="11728"/>
                  </a:cubicBezTo>
                  <a:cubicBezTo>
                    <a:pt x="9109" y="11728"/>
                    <a:pt x="11728" y="9109"/>
                    <a:pt x="11728" y="5870"/>
                  </a:cubicBezTo>
                  <a:cubicBezTo>
                    <a:pt x="11728" y="2620"/>
                    <a:pt x="9109" y="0"/>
                    <a:pt x="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4385300" y="2766025"/>
              <a:ext cx="369835" cy="369838"/>
            </a:xfrm>
            <a:custGeom>
              <a:rect b="b" l="l" r="r" t="t"/>
              <a:pathLst>
                <a:path extrusionOk="0" h="12657" w="12658">
                  <a:moveTo>
                    <a:pt x="6335" y="929"/>
                  </a:moveTo>
                  <a:cubicBezTo>
                    <a:pt x="9312" y="929"/>
                    <a:pt x="11741" y="3346"/>
                    <a:pt x="11741" y="6334"/>
                  </a:cubicBezTo>
                  <a:cubicBezTo>
                    <a:pt x="11741" y="9311"/>
                    <a:pt x="9312" y="11740"/>
                    <a:pt x="6335" y="11740"/>
                  </a:cubicBezTo>
                  <a:cubicBezTo>
                    <a:pt x="3347" y="11740"/>
                    <a:pt x="930" y="9311"/>
                    <a:pt x="930" y="6334"/>
                  </a:cubicBezTo>
                  <a:cubicBezTo>
                    <a:pt x="930" y="3346"/>
                    <a:pt x="3347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7" y="0"/>
                    <a:pt x="1" y="2846"/>
                    <a:pt x="1" y="6334"/>
                  </a:cubicBezTo>
                  <a:cubicBezTo>
                    <a:pt x="1" y="9823"/>
                    <a:pt x="2847" y="12656"/>
                    <a:pt x="6335" y="12656"/>
                  </a:cubicBezTo>
                  <a:cubicBezTo>
                    <a:pt x="9824" y="12656"/>
                    <a:pt x="12657" y="9823"/>
                    <a:pt x="12657" y="6334"/>
                  </a:cubicBezTo>
                  <a:cubicBezTo>
                    <a:pt x="12657" y="2846"/>
                    <a:pt x="9824" y="0"/>
                    <a:pt x="6335" y="0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5"/>
          <p:cNvGrpSpPr/>
          <p:nvPr/>
        </p:nvGrpSpPr>
        <p:grpSpPr>
          <a:xfrm>
            <a:off x="4481782" y="2863729"/>
            <a:ext cx="180091" cy="179626"/>
            <a:chOff x="4449606" y="1206150"/>
            <a:chExt cx="241247" cy="240624"/>
          </a:xfrm>
        </p:grpSpPr>
        <p:sp>
          <p:nvSpPr>
            <p:cNvPr id="1033" name="Google Shape;1033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5"/>
          <p:cNvGrpSpPr/>
          <p:nvPr/>
        </p:nvGrpSpPr>
        <p:grpSpPr>
          <a:xfrm>
            <a:off x="1979675" y="3025300"/>
            <a:ext cx="1357982" cy="1570377"/>
            <a:chOff x="1979675" y="3025300"/>
            <a:chExt cx="1357982" cy="1570377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2660600" y="3025300"/>
              <a:ext cx="0" cy="1062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7" name="Google Shape;1037;p25"/>
            <p:cNvSpPr/>
            <p:nvPr/>
          </p:nvSpPr>
          <p:spPr>
            <a:xfrm>
              <a:off x="1979675" y="4114500"/>
              <a:ext cx="1357982" cy="481177"/>
            </a:xfrm>
            <a:custGeom>
              <a:rect b="b" l="l" r="r" t="t"/>
              <a:pathLst>
                <a:path extrusionOk="0" h="15908" w="49935">
                  <a:moveTo>
                    <a:pt x="3715" y="1"/>
                  </a:moveTo>
                  <a:cubicBezTo>
                    <a:pt x="2703" y="1"/>
                    <a:pt x="1750" y="417"/>
                    <a:pt x="1084" y="1084"/>
                  </a:cubicBezTo>
                  <a:cubicBezTo>
                    <a:pt x="417" y="1751"/>
                    <a:pt x="0" y="2703"/>
                    <a:pt x="0" y="3715"/>
                  </a:cubicBezTo>
                  <a:lnTo>
                    <a:pt x="0" y="12193"/>
                  </a:lnTo>
                  <a:cubicBezTo>
                    <a:pt x="0" y="13217"/>
                    <a:pt x="417" y="14157"/>
                    <a:pt x="1084" y="14824"/>
                  </a:cubicBezTo>
                  <a:cubicBezTo>
                    <a:pt x="1741" y="15482"/>
                    <a:pt x="2677" y="15908"/>
                    <a:pt x="3674" y="15908"/>
                  </a:cubicBezTo>
                  <a:cubicBezTo>
                    <a:pt x="3687" y="15908"/>
                    <a:pt x="3701" y="15907"/>
                    <a:pt x="3715" y="15907"/>
                  </a:cubicBezTo>
                  <a:lnTo>
                    <a:pt x="46208" y="15907"/>
                  </a:lnTo>
                  <a:cubicBezTo>
                    <a:pt x="46222" y="15907"/>
                    <a:pt x="46236" y="15908"/>
                    <a:pt x="46250" y="15908"/>
                  </a:cubicBezTo>
                  <a:cubicBezTo>
                    <a:pt x="47258" y="15908"/>
                    <a:pt x="48194" y="15482"/>
                    <a:pt x="48851" y="14824"/>
                  </a:cubicBezTo>
                  <a:cubicBezTo>
                    <a:pt x="49518" y="14157"/>
                    <a:pt x="49935" y="13217"/>
                    <a:pt x="49935" y="12193"/>
                  </a:cubicBezTo>
                  <a:lnTo>
                    <a:pt x="49935" y="3715"/>
                  </a:lnTo>
                  <a:cubicBezTo>
                    <a:pt x="49935" y="2703"/>
                    <a:pt x="49518" y="1751"/>
                    <a:pt x="48851" y="1084"/>
                  </a:cubicBezTo>
                  <a:cubicBezTo>
                    <a:pt x="48185" y="417"/>
                    <a:pt x="47232" y="1"/>
                    <a:pt x="462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029851" y="4170338"/>
              <a:ext cx="1257633" cy="369866"/>
            </a:xfrm>
            <a:custGeom>
              <a:rect b="b" l="l" r="r" t="t"/>
              <a:pathLst>
                <a:path extrusionOk="0" h="12228" w="46245">
                  <a:moveTo>
                    <a:pt x="44363" y="917"/>
                  </a:moveTo>
                  <a:cubicBezTo>
                    <a:pt x="44899" y="917"/>
                    <a:pt x="45328" y="1345"/>
                    <a:pt x="45328" y="1869"/>
                  </a:cubicBezTo>
                  <a:lnTo>
                    <a:pt x="45328" y="10347"/>
                  </a:lnTo>
                  <a:cubicBezTo>
                    <a:pt x="45328" y="10870"/>
                    <a:pt x="44899" y="11299"/>
                    <a:pt x="44363" y="11299"/>
                  </a:cubicBezTo>
                  <a:lnTo>
                    <a:pt x="1870" y="11299"/>
                  </a:lnTo>
                  <a:cubicBezTo>
                    <a:pt x="1346" y="11299"/>
                    <a:pt x="917" y="10870"/>
                    <a:pt x="917" y="10347"/>
                  </a:cubicBezTo>
                  <a:lnTo>
                    <a:pt x="917" y="1869"/>
                  </a:lnTo>
                  <a:cubicBezTo>
                    <a:pt x="917" y="1345"/>
                    <a:pt x="1346" y="917"/>
                    <a:pt x="1870" y="917"/>
                  </a:cubicBezTo>
                  <a:close/>
                  <a:moveTo>
                    <a:pt x="1870" y="0"/>
                  </a:moveTo>
                  <a:cubicBezTo>
                    <a:pt x="834" y="0"/>
                    <a:pt x="1" y="845"/>
                    <a:pt x="1" y="1869"/>
                  </a:cubicBezTo>
                  <a:lnTo>
                    <a:pt x="1" y="10347"/>
                  </a:lnTo>
                  <a:cubicBezTo>
                    <a:pt x="1" y="11382"/>
                    <a:pt x="834" y="12228"/>
                    <a:pt x="1870" y="12228"/>
                  </a:cubicBezTo>
                  <a:lnTo>
                    <a:pt x="44363" y="12228"/>
                  </a:lnTo>
                  <a:cubicBezTo>
                    <a:pt x="45399" y="12228"/>
                    <a:pt x="46244" y="11382"/>
                    <a:pt x="46244" y="10347"/>
                  </a:cubicBezTo>
                  <a:lnTo>
                    <a:pt x="46244" y="1869"/>
                  </a:lnTo>
                  <a:cubicBezTo>
                    <a:pt x="46244" y="845"/>
                    <a:pt x="45399" y="0"/>
                    <a:pt x="44363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487160" y="3862346"/>
              <a:ext cx="343072" cy="342721"/>
            </a:xfrm>
            <a:custGeom>
              <a:rect b="b" l="l" r="r" t="t"/>
              <a:pathLst>
                <a:path extrusionOk="0" h="11729" w="11741">
                  <a:moveTo>
                    <a:pt x="5871" y="1"/>
                  </a:moveTo>
                  <a:cubicBezTo>
                    <a:pt x="2632" y="1"/>
                    <a:pt x="1" y="2632"/>
                    <a:pt x="1" y="5871"/>
                  </a:cubicBezTo>
                  <a:cubicBezTo>
                    <a:pt x="1" y="9109"/>
                    <a:pt x="2632" y="11728"/>
                    <a:pt x="5871" y="11728"/>
                  </a:cubicBezTo>
                  <a:cubicBezTo>
                    <a:pt x="9109" y="11728"/>
                    <a:pt x="11740" y="9109"/>
                    <a:pt x="11740" y="5871"/>
                  </a:cubicBezTo>
                  <a:cubicBezTo>
                    <a:pt x="11740" y="2632"/>
                    <a:pt x="9109" y="1"/>
                    <a:pt x="5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473601" y="3848788"/>
              <a:ext cx="369838" cy="369838"/>
            </a:xfrm>
            <a:custGeom>
              <a:rect b="b" l="l" r="r" t="t"/>
              <a:pathLst>
                <a:path extrusionOk="0" h="12657" w="12657">
                  <a:moveTo>
                    <a:pt x="6335" y="929"/>
                  </a:moveTo>
                  <a:cubicBezTo>
                    <a:pt x="9311" y="929"/>
                    <a:pt x="11740" y="3346"/>
                    <a:pt x="11740" y="6335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5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5"/>
                  </a:cubicBezTo>
                  <a:cubicBezTo>
                    <a:pt x="0" y="9823"/>
                    <a:pt x="2846" y="12657"/>
                    <a:pt x="6335" y="12657"/>
                  </a:cubicBezTo>
                  <a:cubicBezTo>
                    <a:pt x="9823" y="12657"/>
                    <a:pt x="12657" y="9823"/>
                    <a:pt x="12657" y="6335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25"/>
          <p:cNvGrpSpPr/>
          <p:nvPr/>
        </p:nvGrpSpPr>
        <p:grpSpPr>
          <a:xfrm>
            <a:off x="2568457" y="3943904"/>
            <a:ext cx="180091" cy="179626"/>
            <a:chOff x="4449606" y="1206150"/>
            <a:chExt cx="241247" cy="240624"/>
          </a:xfrm>
        </p:grpSpPr>
        <p:sp>
          <p:nvSpPr>
            <p:cNvPr id="1042" name="Google Shape;1042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25"/>
          <p:cNvGrpSpPr/>
          <p:nvPr/>
        </p:nvGrpSpPr>
        <p:grpSpPr>
          <a:xfrm>
            <a:off x="5805990" y="3025300"/>
            <a:ext cx="1358309" cy="1570377"/>
            <a:chOff x="5805990" y="3025300"/>
            <a:chExt cx="1358309" cy="1570377"/>
          </a:xfrm>
        </p:grpSpPr>
        <p:cxnSp>
          <p:nvCxnSpPr>
            <p:cNvPr id="1045" name="Google Shape;1045;p25"/>
            <p:cNvCxnSpPr/>
            <p:nvPr/>
          </p:nvCxnSpPr>
          <p:spPr>
            <a:xfrm>
              <a:off x="6481900" y="3025300"/>
              <a:ext cx="0" cy="1062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6" name="Google Shape;1046;p25"/>
            <p:cNvSpPr/>
            <p:nvPr/>
          </p:nvSpPr>
          <p:spPr>
            <a:xfrm>
              <a:off x="5805990" y="4114500"/>
              <a:ext cx="1358309" cy="481177"/>
            </a:xfrm>
            <a:custGeom>
              <a:rect b="b" l="l" r="r" t="t"/>
              <a:pathLst>
                <a:path extrusionOk="0" h="15908" w="49947">
                  <a:moveTo>
                    <a:pt x="3727" y="1"/>
                  </a:moveTo>
                  <a:cubicBezTo>
                    <a:pt x="2703" y="1"/>
                    <a:pt x="1762" y="417"/>
                    <a:pt x="1096" y="1084"/>
                  </a:cubicBezTo>
                  <a:cubicBezTo>
                    <a:pt x="417" y="1751"/>
                    <a:pt x="0" y="2703"/>
                    <a:pt x="0" y="3715"/>
                  </a:cubicBezTo>
                  <a:lnTo>
                    <a:pt x="0" y="12193"/>
                  </a:lnTo>
                  <a:cubicBezTo>
                    <a:pt x="0" y="13217"/>
                    <a:pt x="417" y="14157"/>
                    <a:pt x="1096" y="14824"/>
                  </a:cubicBezTo>
                  <a:cubicBezTo>
                    <a:pt x="1753" y="15482"/>
                    <a:pt x="2678" y="15908"/>
                    <a:pt x="3685" y="15908"/>
                  </a:cubicBezTo>
                  <a:cubicBezTo>
                    <a:pt x="3699" y="15908"/>
                    <a:pt x="3713" y="15907"/>
                    <a:pt x="3727" y="15907"/>
                  </a:cubicBezTo>
                  <a:lnTo>
                    <a:pt x="46220" y="15907"/>
                  </a:lnTo>
                  <a:cubicBezTo>
                    <a:pt x="46234" y="15907"/>
                    <a:pt x="46248" y="15908"/>
                    <a:pt x="46262" y="15908"/>
                  </a:cubicBezTo>
                  <a:cubicBezTo>
                    <a:pt x="47270" y="15908"/>
                    <a:pt x="48194" y="15482"/>
                    <a:pt x="48852" y="14824"/>
                  </a:cubicBezTo>
                  <a:cubicBezTo>
                    <a:pt x="49518" y="14157"/>
                    <a:pt x="49947" y="13217"/>
                    <a:pt x="49947" y="12193"/>
                  </a:cubicBezTo>
                  <a:lnTo>
                    <a:pt x="49947" y="3715"/>
                  </a:lnTo>
                  <a:cubicBezTo>
                    <a:pt x="49947" y="2703"/>
                    <a:pt x="49518" y="1751"/>
                    <a:pt x="48852" y="1084"/>
                  </a:cubicBezTo>
                  <a:cubicBezTo>
                    <a:pt x="48185" y="417"/>
                    <a:pt x="47244" y="1"/>
                    <a:pt x="462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5856166" y="4170338"/>
              <a:ext cx="1257959" cy="369866"/>
            </a:xfrm>
            <a:custGeom>
              <a:rect b="b" l="l" r="r" t="t"/>
              <a:pathLst>
                <a:path extrusionOk="0" h="12228" w="46257">
                  <a:moveTo>
                    <a:pt x="44375" y="917"/>
                  </a:moveTo>
                  <a:cubicBezTo>
                    <a:pt x="44899" y="917"/>
                    <a:pt x="45328" y="1345"/>
                    <a:pt x="45328" y="1869"/>
                  </a:cubicBezTo>
                  <a:lnTo>
                    <a:pt x="45328" y="10347"/>
                  </a:lnTo>
                  <a:cubicBezTo>
                    <a:pt x="45328" y="10870"/>
                    <a:pt x="44899" y="11299"/>
                    <a:pt x="44375" y="11299"/>
                  </a:cubicBezTo>
                  <a:lnTo>
                    <a:pt x="1882" y="11299"/>
                  </a:lnTo>
                  <a:cubicBezTo>
                    <a:pt x="1358" y="11299"/>
                    <a:pt x="929" y="10870"/>
                    <a:pt x="929" y="10347"/>
                  </a:cubicBezTo>
                  <a:lnTo>
                    <a:pt x="929" y="1869"/>
                  </a:lnTo>
                  <a:cubicBezTo>
                    <a:pt x="929" y="1345"/>
                    <a:pt x="1358" y="917"/>
                    <a:pt x="1882" y="917"/>
                  </a:cubicBezTo>
                  <a:close/>
                  <a:moveTo>
                    <a:pt x="1882" y="0"/>
                  </a:moveTo>
                  <a:cubicBezTo>
                    <a:pt x="846" y="0"/>
                    <a:pt x="1" y="845"/>
                    <a:pt x="1" y="1869"/>
                  </a:cubicBezTo>
                  <a:lnTo>
                    <a:pt x="1" y="10347"/>
                  </a:lnTo>
                  <a:cubicBezTo>
                    <a:pt x="1" y="11382"/>
                    <a:pt x="846" y="12228"/>
                    <a:pt x="1882" y="12228"/>
                  </a:cubicBezTo>
                  <a:lnTo>
                    <a:pt x="44375" y="12228"/>
                  </a:lnTo>
                  <a:cubicBezTo>
                    <a:pt x="45411" y="12228"/>
                    <a:pt x="46257" y="11382"/>
                    <a:pt x="46257" y="10347"/>
                  </a:cubicBezTo>
                  <a:lnTo>
                    <a:pt x="46257" y="1869"/>
                  </a:lnTo>
                  <a:cubicBezTo>
                    <a:pt x="46257" y="845"/>
                    <a:pt x="45411" y="0"/>
                    <a:pt x="44375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313784" y="3862334"/>
              <a:ext cx="342721" cy="342721"/>
            </a:xfrm>
            <a:custGeom>
              <a:rect b="b" l="l" r="r" t="t"/>
              <a:pathLst>
                <a:path extrusionOk="0" h="11729" w="11729">
                  <a:moveTo>
                    <a:pt x="5859" y="1"/>
                  </a:moveTo>
                  <a:cubicBezTo>
                    <a:pt x="2620" y="1"/>
                    <a:pt x="1" y="2632"/>
                    <a:pt x="1" y="5871"/>
                  </a:cubicBezTo>
                  <a:cubicBezTo>
                    <a:pt x="1" y="9109"/>
                    <a:pt x="2620" y="11728"/>
                    <a:pt x="5859" y="11728"/>
                  </a:cubicBezTo>
                  <a:cubicBezTo>
                    <a:pt x="9097" y="11728"/>
                    <a:pt x="11729" y="9109"/>
                    <a:pt x="11729" y="5871"/>
                  </a:cubicBezTo>
                  <a:cubicBezTo>
                    <a:pt x="11729" y="2632"/>
                    <a:pt x="9097" y="1"/>
                    <a:pt x="5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6300225" y="3848775"/>
              <a:ext cx="369838" cy="369838"/>
            </a:xfrm>
            <a:custGeom>
              <a:rect b="b" l="l" r="r" t="t"/>
              <a:pathLst>
                <a:path extrusionOk="0" h="12657" w="12657">
                  <a:moveTo>
                    <a:pt x="6323" y="929"/>
                  </a:moveTo>
                  <a:cubicBezTo>
                    <a:pt x="9311" y="929"/>
                    <a:pt x="11728" y="3346"/>
                    <a:pt x="11728" y="6335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5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5"/>
                  </a:cubicBezTo>
                  <a:cubicBezTo>
                    <a:pt x="1" y="9823"/>
                    <a:pt x="2834" y="12657"/>
                    <a:pt x="6323" y="12657"/>
                  </a:cubicBezTo>
                  <a:cubicBezTo>
                    <a:pt x="9811" y="12657"/>
                    <a:pt x="12657" y="9823"/>
                    <a:pt x="12657" y="6335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25"/>
          <p:cNvGrpSpPr/>
          <p:nvPr/>
        </p:nvGrpSpPr>
        <p:grpSpPr>
          <a:xfrm>
            <a:off x="6391857" y="3943904"/>
            <a:ext cx="180091" cy="179626"/>
            <a:chOff x="4449606" y="1206150"/>
            <a:chExt cx="241247" cy="240624"/>
          </a:xfrm>
        </p:grpSpPr>
        <p:sp>
          <p:nvSpPr>
            <p:cNvPr id="1051" name="Google Shape;1051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054" name="Google Shape;1054;p25"/>
          <p:cNvGrpSpPr/>
          <p:nvPr/>
        </p:nvGrpSpPr>
        <p:grpSpPr>
          <a:xfrm>
            <a:off x="1979675" y="1632603"/>
            <a:ext cx="2184970" cy="815978"/>
            <a:chOff x="1979675" y="1632603"/>
            <a:chExt cx="2184970" cy="815978"/>
          </a:xfrm>
        </p:grpSpPr>
        <p:sp>
          <p:nvSpPr>
            <p:cNvPr id="1055" name="Google Shape;1055;p25"/>
            <p:cNvSpPr/>
            <p:nvPr/>
          </p:nvSpPr>
          <p:spPr>
            <a:xfrm>
              <a:off x="2644417" y="1632603"/>
              <a:ext cx="1520228" cy="207906"/>
            </a:xfrm>
            <a:custGeom>
              <a:rect b="b" l="l" r="r" t="t"/>
              <a:pathLst>
                <a:path extrusionOk="0" h="7645" w="55901">
                  <a:moveTo>
                    <a:pt x="4775" y="0"/>
                  </a:moveTo>
                  <a:cubicBezTo>
                    <a:pt x="2144" y="0"/>
                    <a:pt x="1" y="2132"/>
                    <a:pt x="1" y="4763"/>
                  </a:cubicBezTo>
                  <a:lnTo>
                    <a:pt x="1" y="7251"/>
                  </a:lnTo>
                  <a:cubicBezTo>
                    <a:pt x="1" y="7466"/>
                    <a:pt x="179" y="7644"/>
                    <a:pt x="405" y="7644"/>
                  </a:cubicBezTo>
                  <a:cubicBezTo>
                    <a:pt x="620" y="7644"/>
                    <a:pt x="798" y="7466"/>
                    <a:pt x="798" y="7251"/>
                  </a:cubicBezTo>
                  <a:lnTo>
                    <a:pt x="798" y="4763"/>
                  </a:lnTo>
                  <a:cubicBezTo>
                    <a:pt x="798" y="2572"/>
                    <a:pt x="2584" y="786"/>
                    <a:pt x="4775" y="786"/>
                  </a:cubicBezTo>
                  <a:lnTo>
                    <a:pt x="55508" y="786"/>
                  </a:lnTo>
                  <a:cubicBezTo>
                    <a:pt x="55722" y="786"/>
                    <a:pt x="55901" y="608"/>
                    <a:pt x="55901" y="393"/>
                  </a:cubicBezTo>
                  <a:cubicBezTo>
                    <a:pt x="55901" y="179"/>
                    <a:pt x="55722" y="0"/>
                    <a:pt x="55508" y="0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1979675" y="1967399"/>
              <a:ext cx="1357982" cy="481182"/>
            </a:xfrm>
            <a:custGeom>
              <a:rect b="b" l="l" r="r" t="t"/>
              <a:pathLst>
                <a:path extrusionOk="0" h="15920" w="49935">
                  <a:moveTo>
                    <a:pt x="3715" y="0"/>
                  </a:moveTo>
                  <a:cubicBezTo>
                    <a:pt x="2703" y="0"/>
                    <a:pt x="1750" y="417"/>
                    <a:pt x="1084" y="1084"/>
                  </a:cubicBezTo>
                  <a:cubicBezTo>
                    <a:pt x="417" y="1751"/>
                    <a:pt x="0" y="2703"/>
                    <a:pt x="0" y="3727"/>
                  </a:cubicBezTo>
                  <a:lnTo>
                    <a:pt x="0" y="12192"/>
                  </a:lnTo>
                  <a:cubicBezTo>
                    <a:pt x="0" y="13216"/>
                    <a:pt x="417" y="14157"/>
                    <a:pt x="1084" y="14824"/>
                  </a:cubicBezTo>
                  <a:cubicBezTo>
                    <a:pt x="1750" y="15490"/>
                    <a:pt x="2703" y="15919"/>
                    <a:pt x="3715" y="15919"/>
                  </a:cubicBezTo>
                  <a:lnTo>
                    <a:pt x="46208" y="15919"/>
                  </a:lnTo>
                  <a:cubicBezTo>
                    <a:pt x="47232" y="15919"/>
                    <a:pt x="48185" y="15490"/>
                    <a:pt x="48851" y="14824"/>
                  </a:cubicBezTo>
                  <a:cubicBezTo>
                    <a:pt x="49518" y="14157"/>
                    <a:pt x="49935" y="13216"/>
                    <a:pt x="49935" y="12192"/>
                  </a:cubicBezTo>
                  <a:lnTo>
                    <a:pt x="49935" y="3727"/>
                  </a:lnTo>
                  <a:cubicBezTo>
                    <a:pt x="49935" y="2703"/>
                    <a:pt x="49518" y="1751"/>
                    <a:pt x="48851" y="1084"/>
                  </a:cubicBezTo>
                  <a:cubicBezTo>
                    <a:pt x="48185" y="417"/>
                    <a:pt x="47232" y="0"/>
                    <a:pt x="4620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029851" y="2023168"/>
              <a:ext cx="1257633" cy="369622"/>
            </a:xfrm>
            <a:custGeom>
              <a:rect b="b" l="l" r="r" t="t"/>
              <a:pathLst>
                <a:path extrusionOk="0" h="12229" w="46245">
                  <a:moveTo>
                    <a:pt x="44363" y="918"/>
                  </a:moveTo>
                  <a:cubicBezTo>
                    <a:pt x="44899" y="918"/>
                    <a:pt x="45328" y="1346"/>
                    <a:pt x="45328" y="1882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63" y="11300"/>
                  </a:cubicBezTo>
                  <a:lnTo>
                    <a:pt x="1870" y="11300"/>
                  </a:lnTo>
                  <a:cubicBezTo>
                    <a:pt x="1346" y="11300"/>
                    <a:pt x="917" y="10871"/>
                    <a:pt x="917" y="10347"/>
                  </a:cubicBezTo>
                  <a:lnTo>
                    <a:pt x="917" y="1882"/>
                  </a:lnTo>
                  <a:cubicBezTo>
                    <a:pt x="917" y="1346"/>
                    <a:pt x="1346" y="918"/>
                    <a:pt x="1870" y="918"/>
                  </a:cubicBezTo>
                  <a:close/>
                  <a:moveTo>
                    <a:pt x="1870" y="1"/>
                  </a:moveTo>
                  <a:cubicBezTo>
                    <a:pt x="834" y="1"/>
                    <a:pt x="1" y="846"/>
                    <a:pt x="1" y="1882"/>
                  </a:cubicBezTo>
                  <a:lnTo>
                    <a:pt x="1" y="10347"/>
                  </a:lnTo>
                  <a:cubicBezTo>
                    <a:pt x="1" y="11383"/>
                    <a:pt x="834" y="12229"/>
                    <a:pt x="1870" y="12229"/>
                  </a:cubicBezTo>
                  <a:lnTo>
                    <a:pt x="44363" y="12229"/>
                  </a:lnTo>
                  <a:cubicBezTo>
                    <a:pt x="45399" y="12229"/>
                    <a:pt x="46244" y="11383"/>
                    <a:pt x="46244" y="10347"/>
                  </a:cubicBezTo>
                  <a:lnTo>
                    <a:pt x="46244" y="1882"/>
                  </a:lnTo>
                  <a:cubicBezTo>
                    <a:pt x="46244" y="846"/>
                    <a:pt x="45399" y="1"/>
                    <a:pt x="44363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487146" y="1715247"/>
              <a:ext cx="343072" cy="343072"/>
            </a:xfrm>
            <a:custGeom>
              <a:rect b="b" l="l" r="r" t="t"/>
              <a:pathLst>
                <a:path extrusionOk="0" h="11741" w="11741">
                  <a:moveTo>
                    <a:pt x="5871" y="1"/>
                  </a:moveTo>
                  <a:cubicBezTo>
                    <a:pt x="2632" y="1"/>
                    <a:pt x="1" y="2632"/>
                    <a:pt x="1" y="5870"/>
                  </a:cubicBezTo>
                  <a:cubicBezTo>
                    <a:pt x="1" y="9109"/>
                    <a:pt x="2632" y="11740"/>
                    <a:pt x="5871" y="11740"/>
                  </a:cubicBezTo>
                  <a:cubicBezTo>
                    <a:pt x="9109" y="11740"/>
                    <a:pt x="11740" y="9109"/>
                    <a:pt x="11740" y="5870"/>
                  </a:cubicBezTo>
                  <a:cubicBezTo>
                    <a:pt x="11740" y="2632"/>
                    <a:pt x="9109" y="1"/>
                    <a:pt x="5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473587" y="1701688"/>
              <a:ext cx="369838" cy="369838"/>
            </a:xfrm>
            <a:custGeom>
              <a:rect b="b" l="l" r="r" t="t"/>
              <a:pathLst>
                <a:path extrusionOk="0" h="12657" w="12657">
                  <a:moveTo>
                    <a:pt x="6335" y="929"/>
                  </a:moveTo>
                  <a:cubicBezTo>
                    <a:pt x="9311" y="929"/>
                    <a:pt x="11740" y="3346"/>
                    <a:pt x="11740" y="6334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4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4"/>
                  </a:cubicBezTo>
                  <a:cubicBezTo>
                    <a:pt x="0" y="9823"/>
                    <a:pt x="2846" y="12657"/>
                    <a:pt x="6335" y="12657"/>
                  </a:cubicBezTo>
                  <a:cubicBezTo>
                    <a:pt x="9823" y="12657"/>
                    <a:pt x="12657" y="9823"/>
                    <a:pt x="12657" y="6334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25"/>
          <p:cNvGrpSpPr/>
          <p:nvPr/>
        </p:nvGrpSpPr>
        <p:grpSpPr>
          <a:xfrm>
            <a:off x="2568457" y="1802117"/>
            <a:ext cx="180091" cy="179626"/>
            <a:chOff x="4449606" y="1206150"/>
            <a:chExt cx="241247" cy="240624"/>
          </a:xfrm>
        </p:grpSpPr>
        <p:sp>
          <p:nvSpPr>
            <p:cNvPr id="1061" name="Google Shape;1061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25"/>
          <p:cNvGrpSpPr/>
          <p:nvPr/>
        </p:nvGrpSpPr>
        <p:grpSpPr>
          <a:xfrm>
            <a:off x="4984190" y="1632603"/>
            <a:ext cx="2180109" cy="815978"/>
            <a:chOff x="4984190" y="1632603"/>
            <a:chExt cx="2180109" cy="815978"/>
          </a:xfrm>
        </p:grpSpPr>
        <p:sp>
          <p:nvSpPr>
            <p:cNvPr id="1064" name="Google Shape;1064;p25"/>
            <p:cNvSpPr/>
            <p:nvPr/>
          </p:nvSpPr>
          <p:spPr>
            <a:xfrm>
              <a:off x="4984190" y="1632603"/>
              <a:ext cx="1511797" cy="207906"/>
            </a:xfrm>
            <a:custGeom>
              <a:rect b="b" l="l" r="r" t="t"/>
              <a:pathLst>
                <a:path extrusionOk="0" h="7645" w="55591">
                  <a:moveTo>
                    <a:pt x="405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405" y="786"/>
                  </a:cubicBezTo>
                  <a:lnTo>
                    <a:pt x="50816" y="786"/>
                  </a:lnTo>
                  <a:cubicBezTo>
                    <a:pt x="53007" y="786"/>
                    <a:pt x="54793" y="2572"/>
                    <a:pt x="54793" y="4763"/>
                  </a:cubicBezTo>
                  <a:lnTo>
                    <a:pt x="54793" y="7251"/>
                  </a:lnTo>
                  <a:cubicBezTo>
                    <a:pt x="54793" y="7466"/>
                    <a:pt x="54971" y="7644"/>
                    <a:pt x="55186" y="7644"/>
                  </a:cubicBezTo>
                  <a:cubicBezTo>
                    <a:pt x="55412" y="7644"/>
                    <a:pt x="55591" y="7466"/>
                    <a:pt x="55591" y="7251"/>
                  </a:cubicBezTo>
                  <a:lnTo>
                    <a:pt x="55591" y="4763"/>
                  </a:lnTo>
                  <a:cubicBezTo>
                    <a:pt x="55591" y="2132"/>
                    <a:pt x="53447" y="0"/>
                    <a:pt x="50816" y="0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5805990" y="1967399"/>
              <a:ext cx="1358309" cy="481182"/>
            </a:xfrm>
            <a:custGeom>
              <a:rect b="b" l="l" r="r" t="t"/>
              <a:pathLst>
                <a:path extrusionOk="0" h="15920" w="49947">
                  <a:moveTo>
                    <a:pt x="3727" y="0"/>
                  </a:moveTo>
                  <a:cubicBezTo>
                    <a:pt x="2703" y="0"/>
                    <a:pt x="1762" y="417"/>
                    <a:pt x="1096" y="1084"/>
                  </a:cubicBezTo>
                  <a:cubicBezTo>
                    <a:pt x="417" y="1751"/>
                    <a:pt x="0" y="2703"/>
                    <a:pt x="0" y="3727"/>
                  </a:cubicBezTo>
                  <a:lnTo>
                    <a:pt x="0" y="12192"/>
                  </a:lnTo>
                  <a:cubicBezTo>
                    <a:pt x="0" y="13216"/>
                    <a:pt x="417" y="14157"/>
                    <a:pt x="1096" y="14824"/>
                  </a:cubicBezTo>
                  <a:cubicBezTo>
                    <a:pt x="1762" y="15490"/>
                    <a:pt x="2703" y="15919"/>
                    <a:pt x="3727" y="15919"/>
                  </a:cubicBezTo>
                  <a:lnTo>
                    <a:pt x="46220" y="15919"/>
                  </a:lnTo>
                  <a:cubicBezTo>
                    <a:pt x="47244" y="15919"/>
                    <a:pt x="48185" y="15490"/>
                    <a:pt x="48852" y="14824"/>
                  </a:cubicBezTo>
                  <a:cubicBezTo>
                    <a:pt x="49518" y="14157"/>
                    <a:pt x="49947" y="13216"/>
                    <a:pt x="49947" y="12192"/>
                  </a:cubicBezTo>
                  <a:lnTo>
                    <a:pt x="49947" y="3727"/>
                  </a:lnTo>
                  <a:cubicBezTo>
                    <a:pt x="49947" y="2703"/>
                    <a:pt x="49518" y="1751"/>
                    <a:pt x="48852" y="1084"/>
                  </a:cubicBezTo>
                  <a:cubicBezTo>
                    <a:pt x="48185" y="417"/>
                    <a:pt x="47244" y="0"/>
                    <a:pt x="462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5856166" y="2023168"/>
              <a:ext cx="1257959" cy="369622"/>
            </a:xfrm>
            <a:custGeom>
              <a:rect b="b" l="l" r="r" t="t"/>
              <a:pathLst>
                <a:path extrusionOk="0" h="12229" w="46257">
                  <a:moveTo>
                    <a:pt x="44375" y="918"/>
                  </a:moveTo>
                  <a:cubicBezTo>
                    <a:pt x="44899" y="918"/>
                    <a:pt x="45328" y="1346"/>
                    <a:pt x="45328" y="1882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75" y="11300"/>
                  </a:cubicBezTo>
                  <a:lnTo>
                    <a:pt x="1882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82"/>
                  </a:lnTo>
                  <a:cubicBezTo>
                    <a:pt x="929" y="1346"/>
                    <a:pt x="1358" y="918"/>
                    <a:pt x="1882" y="918"/>
                  </a:cubicBezTo>
                  <a:close/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lnTo>
                    <a:pt x="1" y="10347"/>
                  </a:lnTo>
                  <a:cubicBezTo>
                    <a:pt x="1" y="11383"/>
                    <a:pt x="846" y="12229"/>
                    <a:pt x="1882" y="12229"/>
                  </a:cubicBezTo>
                  <a:lnTo>
                    <a:pt x="44375" y="12229"/>
                  </a:lnTo>
                  <a:cubicBezTo>
                    <a:pt x="45411" y="12229"/>
                    <a:pt x="46257" y="11383"/>
                    <a:pt x="46257" y="10347"/>
                  </a:cubicBezTo>
                  <a:lnTo>
                    <a:pt x="46257" y="1882"/>
                  </a:lnTo>
                  <a:cubicBezTo>
                    <a:pt x="46257" y="846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6313784" y="1715234"/>
              <a:ext cx="342721" cy="343101"/>
            </a:xfrm>
            <a:custGeom>
              <a:rect b="b" l="l" r="r" t="t"/>
              <a:pathLst>
                <a:path extrusionOk="0" h="11741" w="11729">
                  <a:moveTo>
                    <a:pt x="5859" y="1"/>
                  </a:moveTo>
                  <a:cubicBezTo>
                    <a:pt x="2620" y="1"/>
                    <a:pt x="1" y="2632"/>
                    <a:pt x="1" y="5870"/>
                  </a:cubicBezTo>
                  <a:cubicBezTo>
                    <a:pt x="1" y="9109"/>
                    <a:pt x="2620" y="11740"/>
                    <a:pt x="5859" y="11740"/>
                  </a:cubicBezTo>
                  <a:cubicBezTo>
                    <a:pt x="9097" y="11740"/>
                    <a:pt x="11729" y="9109"/>
                    <a:pt x="11729" y="5870"/>
                  </a:cubicBezTo>
                  <a:cubicBezTo>
                    <a:pt x="11729" y="2632"/>
                    <a:pt x="9097" y="1"/>
                    <a:pt x="5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6300225" y="1701674"/>
              <a:ext cx="369838" cy="369869"/>
            </a:xfrm>
            <a:custGeom>
              <a:rect b="b" l="l" r="r" t="t"/>
              <a:pathLst>
                <a:path extrusionOk="0" h="12657" w="12657">
                  <a:moveTo>
                    <a:pt x="6323" y="929"/>
                  </a:moveTo>
                  <a:cubicBezTo>
                    <a:pt x="9311" y="929"/>
                    <a:pt x="11728" y="3346"/>
                    <a:pt x="11728" y="6334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4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4"/>
                  </a:cubicBezTo>
                  <a:cubicBezTo>
                    <a:pt x="1" y="9823"/>
                    <a:pt x="2834" y="12657"/>
                    <a:pt x="6323" y="12657"/>
                  </a:cubicBezTo>
                  <a:cubicBezTo>
                    <a:pt x="9811" y="12657"/>
                    <a:pt x="12657" y="9823"/>
                    <a:pt x="12657" y="6334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5"/>
          <p:cNvGrpSpPr/>
          <p:nvPr/>
        </p:nvGrpSpPr>
        <p:grpSpPr>
          <a:xfrm>
            <a:off x="6395107" y="1802117"/>
            <a:ext cx="180091" cy="179626"/>
            <a:chOff x="4449606" y="1206150"/>
            <a:chExt cx="241247" cy="240624"/>
          </a:xfrm>
        </p:grpSpPr>
        <p:sp>
          <p:nvSpPr>
            <p:cNvPr id="1070" name="Google Shape;1070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5"/>
          <p:cNvGrpSpPr/>
          <p:nvPr/>
        </p:nvGrpSpPr>
        <p:grpSpPr>
          <a:xfrm>
            <a:off x="1979675" y="2253070"/>
            <a:ext cx="2254589" cy="1259831"/>
            <a:chOff x="1979675" y="2253070"/>
            <a:chExt cx="2254589" cy="1259831"/>
          </a:xfrm>
        </p:grpSpPr>
        <p:sp>
          <p:nvSpPr>
            <p:cNvPr id="1073" name="Google Shape;1073;p25"/>
            <p:cNvSpPr/>
            <p:nvPr/>
          </p:nvSpPr>
          <p:spPr>
            <a:xfrm>
              <a:off x="2644417" y="2253070"/>
              <a:ext cx="1589847" cy="600574"/>
            </a:xfrm>
            <a:custGeom>
              <a:rect b="b" l="l" r="r" t="t"/>
              <a:pathLst>
                <a:path extrusionOk="0" h="22084" w="58461">
                  <a:moveTo>
                    <a:pt x="58026" y="1"/>
                  </a:moveTo>
                  <a:cubicBezTo>
                    <a:pt x="57925" y="1"/>
                    <a:pt x="57823" y="39"/>
                    <a:pt x="57746" y="117"/>
                  </a:cubicBezTo>
                  <a:lnTo>
                    <a:pt x="40351" y="13618"/>
                  </a:lnTo>
                  <a:cubicBezTo>
                    <a:pt x="39208" y="14761"/>
                    <a:pt x="37636" y="15416"/>
                    <a:pt x="36017" y="15416"/>
                  </a:cubicBezTo>
                  <a:lnTo>
                    <a:pt x="4775" y="15416"/>
                  </a:lnTo>
                  <a:cubicBezTo>
                    <a:pt x="2144" y="15416"/>
                    <a:pt x="1" y="17548"/>
                    <a:pt x="1" y="20179"/>
                  </a:cubicBezTo>
                  <a:lnTo>
                    <a:pt x="1" y="21679"/>
                  </a:lnTo>
                  <a:cubicBezTo>
                    <a:pt x="1" y="21905"/>
                    <a:pt x="179" y="22084"/>
                    <a:pt x="405" y="22084"/>
                  </a:cubicBezTo>
                  <a:cubicBezTo>
                    <a:pt x="620" y="22084"/>
                    <a:pt x="798" y="21905"/>
                    <a:pt x="798" y="21679"/>
                  </a:cubicBezTo>
                  <a:lnTo>
                    <a:pt x="798" y="20179"/>
                  </a:lnTo>
                  <a:cubicBezTo>
                    <a:pt x="798" y="17988"/>
                    <a:pt x="2584" y="16214"/>
                    <a:pt x="4775" y="16214"/>
                  </a:cubicBezTo>
                  <a:lnTo>
                    <a:pt x="36017" y="16214"/>
                  </a:lnTo>
                  <a:cubicBezTo>
                    <a:pt x="37839" y="16214"/>
                    <a:pt x="39625" y="15464"/>
                    <a:pt x="40922" y="14178"/>
                  </a:cubicBezTo>
                  <a:lnTo>
                    <a:pt x="58306" y="676"/>
                  </a:lnTo>
                  <a:cubicBezTo>
                    <a:pt x="58460" y="522"/>
                    <a:pt x="58460" y="272"/>
                    <a:pt x="58306" y="117"/>
                  </a:cubicBezTo>
                  <a:cubicBezTo>
                    <a:pt x="58228" y="39"/>
                    <a:pt x="58127" y="1"/>
                    <a:pt x="58026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1979675" y="3031724"/>
              <a:ext cx="1357982" cy="481177"/>
            </a:xfrm>
            <a:custGeom>
              <a:rect b="b" l="l" r="r" t="t"/>
              <a:pathLst>
                <a:path extrusionOk="0" h="15908" w="49935">
                  <a:moveTo>
                    <a:pt x="3715" y="0"/>
                  </a:moveTo>
                  <a:cubicBezTo>
                    <a:pt x="2703" y="0"/>
                    <a:pt x="1750" y="417"/>
                    <a:pt x="1084" y="1084"/>
                  </a:cubicBezTo>
                  <a:cubicBezTo>
                    <a:pt x="417" y="1750"/>
                    <a:pt x="0" y="2703"/>
                    <a:pt x="0" y="3715"/>
                  </a:cubicBezTo>
                  <a:lnTo>
                    <a:pt x="0" y="12192"/>
                  </a:lnTo>
                  <a:cubicBezTo>
                    <a:pt x="0" y="13204"/>
                    <a:pt x="417" y="14157"/>
                    <a:pt x="1084" y="14823"/>
                  </a:cubicBezTo>
                  <a:cubicBezTo>
                    <a:pt x="1750" y="15490"/>
                    <a:pt x="2703" y="15907"/>
                    <a:pt x="3715" y="15907"/>
                  </a:cubicBezTo>
                  <a:lnTo>
                    <a:pt x="46208" y="15907"/>
                  </a:lnTo>
                  <a:cubicBezTo>
                    <a:pt x="46222" y="15907"/>
                    <a:pt x="46236" y="15907"/>
                    <a:pt x="46250" y="15907"/>
                  </a:cubicBezTo>
                  <a:cubicBezTo>
                    <a:pt x="47258" y="15907"/>
                    <a:pt x="48194" y="15481"/>
                    <a:pt x="48851" y="14823"/>
                  </a:cubicBezTo>
                  <a:cubicBezTo>
                    <a:pt x="49518" y="14157"/>
                    <a:pt x="49935" y="13204"/>
                    <a:pt x="49935" y="12192"/>
                  </a:cubicBezTo>
                  <a:lnTo>
                    <a:pt x="49935" y="3715"/>
                  </a:lnTo>
                  <a:cubicBezTo>
                    <a:pt x="49935" y="2703"/>
                    <a:pt x="49518" y="1750"/>
                    <a:pt x="48851" y="1084"/>
                  </a:cubicBezTo>
                  <a:cubicBezTo>
                    <a:pt x="48185" y="417"/>
                    <a:pt x="47232" y="0"/>
                    <a:pt x="4620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029851" y="3087532"/>
              <a:ext cx="1257633" cy="369534"/>
            </a:xfrm>
            <a:custGeom>
              <a:rect b="b" l="l" r="r" t="t"/>
              <a:pathLst>
                <a:path extrusionOk="0" h="12217" w="46245">
                  <a:moveTo>
                    <a:pt x="44363" y="917"/>
                  </a:moveTo>
                  <a:cubicBezTo>
                    <a:pt x="44899" y="917"/>
                    <a:pt x="45328" y="1346"/>
                    <a:pt x="45328" y="1870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63" y="11300"/>
                  </a:cubicBezTo>
                  <a:lnTo>
                    <a:pt x="1870" y="11300"/>
                  </a:lnTo>
                  <a:cubicBezTo>
                    <a:pt x="1346" y="11300"/>
                    <a:pt x="917" y="10871"/>
                    <a:pt x="917" y="10347"/>
                  </a:cubicBezTo>
                  <a:lnTo>
                    <a:pt x="917" y="1870"/>
                  </a:lnTo>
                  <a:cubicBezTo>
                    <a:pt x="917" y="1346"/>
                    <a:pt x="1346" y="917"/>
                    <a:pt x="1870" y="917"/>
                  </a:cubicBezTo>
                  <a:close/>
                  <a:moveTo>
                    <a:pt x="1870" y="1"/>
                  </a:moveTo>
                  <a:cubicBezTo>
                    <a:pt x="834" y="1"/>
                    <a:pt x="1" y="834"/>
                    <a:pt x="1" y="1870"/>
                  </a:cubicBezTo>
                  <a:lnTo>
                    <a:pt x="1" y="10347"/>
                  </a:lnTo>
                  <a:cubicBezTo>
                    <a:pt x="1" y="11383"/>
                    <a:pt x="834" y="12216"/>
                    <a:pt x="1870" y="12216"/>
                  </a:cubicBezTo>
                  <a:lnTo>
                    <a:pt x="44363" y="12216"/>
                  </a:lnTo>
                  <a:cubicBezTo>
                    <a:pt x="45399" y="12216"/>
                    <a:pt x="46244" y="11383"/>
                    <a:pt x="46244" y="10347"/>
                  </a:cubicBezTo>
                  <a:lnTo>
                    <a:pt x="46244" y="1870"/>
                  </a:lnTo>
                  <a:cubicBezTo>
                    <a:pt x="46244" y="834"/>
                    <a:pt x="45399" y="1"/>
                    <a:pt x="44363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487146" y="2779572"/>
              <a:ext cx="343072" cy="342692"/>
            </a:xfrm>
            <a:custGeom>
              <a:rect b="b" l="l" r="r" t="t"/>
              <a:pathLst>
                <a:path extrusionOk="0" h="11728" w="11741">
                  <a:moveTo>
                    <a:pt x="5871" y="0"/>
                  </a:moveTo>
                  <a:cubicBezTo>
                    <a:pt x="2632" y="0"/>
                    <a:pt x="1" y="2620"/>
                    <a:pt x="1" y="5870"/>
                  </a:cubicBezTo>
                  <a:cubicBezTo>
                    <a:pt x="1" y="9109"/>
                    <a:pt x="2632" y="11728"/>
                    <a:pt x="5871" y="11728"/>
                  </a:cubicBezTo>
                  <a:cubicBezTo>
                    <a:pt x="9109" y="11728"/>
                    <a:pt x="11740" y="9109"/>
                    <a:pt x="11740" y="5870"/>
                  </a:cubicBezTo>
                  <a:cubicBezTo>
                    <a:pt x="11740" y="2620"/>
                    <a:pt x="9109" y="0"/>
                    <a:pt x="5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473587" y="2766013"/>
              <a:ext cx="369838" cy="369838"/>
            </a:xfrm>
            <a:custGeom>
              <a:rect b="b" l="l" r="r" t="t"/>
              <a:pathLst>
                <a:path extrusionOk="0" h="12657" w="12657">
                  <a:moveTo>
                    <a:pt x="6335" y="929"/>
                  </a:moveTo>
                  <a:cubicBezTo>
                    <a:pt x="9311" y="929"/>
                    <a:pt x="11740" y="3346"/>
                    <a:pt x="11740" y="6334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4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4"/>
                  </a:cubicBezTo>
                  <a:cubicBezTo>
                    <a:pt x="0" y="9823"/>
                    <a:pt x="2846" y="12656"/>
                    <a:pt x="6335" y="12656"/>
                  </a:cubicBezTo>
                  <a:cubicBezTo>
                    <a:pt x="9823" y="12656"/>
                    <a:pt x="12657" y="9823"/>
                    <a:pt x="12657" y="6334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5"/>
          <p:cNvGrpSpPr/>
          <p:nvPr/>
        </p:nvGrpSpPr>
        <p:grpSpPr>
          <a:xfrm>
            <a:off x="2568457" y="2863729"/>
            <a:ext cx="180091" cy="179626"/>
            <a:chOff x="4449606" y="1206150"/>
            <a:chExt cx="241247" cy="240624"/>
          </a:xfrm>
        </p:grpSpPr>
        <p:sp>
          <p:nvSpPr>
            <p:cNvPr id="1079" name="Google Shape;1079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25"/>
          <p:cNvGrpSpPr/>
          <p:nvPr/>
        </p:nvGrpSpPr>
        <p:grpSpPr>
          <a:xfrm>
            <a:off x="4906139" y="2253070"/>
            <a:ext cx="2258160" cy="1259831"/>
            <a:chOff x="4906139" y="2253070"/>
            <a:chExt cx="2258160" cy="1259831"/>
          </a:xfrm>
        </p:grpSpPr>
        <p:sp>
          <p:nvSpPr>
            <p:cNvPr id="1082" name="Google Shape;1082;p25"/>
            <p:cNvSpPr/>
            <p:nvPr/>
          </p:nvSpPr>
          <p:spPr>
            <a:xfrm>
              <a:off x="4906139" y="2253070"/>
              <a:ext cx="1589847" cy="600574"/>
            </a:xfrm>
            <a:custGeom>
              <a:rect b="b" l="l" r="r" t="t"/>
              <a:pathLst>
                <a:path extrusionOk="0" h="22084" w="58461">
                  <a:moveTo>
                    <a:pt x="441" y="1"/>
                  </a:moveTo>
                  <a:cubicBezTo>
                    <a:pt x="337" y="1"/>
                    <a:pt x="233" y="39"/>
                    <a:pt x="156" y="117"/>
                  </a:cubicBezTo>
                  <a:cubicBezTo>
                    <a:pt x="1" y="272"/>
                    <a:pt x="1" y="522"/>
                    <a:pt x="156" y="676"/>
                  </a:cubicBezTo>
                  <a:lnTo>
                    <a:pt x="17551" y="14178"/>
                  </a:lnTo>
                  <a:cubicBezTo>
                    <a:pt x="18837" y="15464"/>
                    <a:pt x="20622" y="16214"/>
                    <a:pt x="22444" y="16214"/>
                  </a:cubicBezTo>
                  <a:lnTo>
                    <a:pt x="53686" y="16214"/>
                  </a:lnTo>
                  <a:cubicBezTo>
                    <a:pt x="55877" y="16214"/>
                    <a:pt x="57663" y="17988"/>
                    <a:pt x="57663" y="20179"/>
                  </a:cubicBezTo>
                  <a:lnTo>
                    <a:pt x="57663" y="21679"/>
                  </a:lnTo>
                  <a:cubicBezTo>
                    <a:pt x="57663" y="21905"/>
                    <a:pt x="57841" y="22084"/>
                    <a:pt x="58056" y="22084"/>
                  </a:cubicBezTo>
                  <a:cubicBezTo>
                    <a:pt x="58282" y="22084"/>
                    <a:pt x="58461" y="21905"/>
                    <a:pt x="58461" y="21679"/>
                  </a:cubicBezTo>
                  <a:lnTo>
                    <a:pt x="58461" y="20179"/>
                  </a:lnTo>
                  <a:cubicBezTo>
                    <a:pt x="58461" y="17548"/>
                    <a:pt x="56317" y="15416"/>
                    <a:pt x="53686" y="15416"/>
                  </a:cubicBezTo>
                  <a:lnTo>
                    <a:pt x="22444" y="15416"/>
                  </a:lnTo>
                  <a:cubicBezTo>
                    <a:pt x="20837" y="15416"/>
                    <a:pt x="19253" y="14761"/>
                    <a:pt x="18110" y="13618"/>
                  </a:cubicBezTo>
                  <a:lnTo>
                    <a:pt x="727" y="117"/>
                  </a:lnTo>
                  <a:cubicBezTo>
                    <a:pt x="650" y="39"/>
                    <a:pt x="546" y="1"/>
                    <a:pt x="441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5805990" y="3031724"/>
              <a:ext cx="1358309" cy="481177"/>
            </a:xfrm>
            <a:custGeom>
              <a:rect b="b" l="l" r="r" t="t"/>
              <a:pathLst>
                <a:path extrusionOk="0" h="15908" w="49947">
                  <a:moveTo>
                    <a:pt x="3727" y="0"/>
                  </a:moveTo>
                  <a:cubicBezTo>
                    <a:pt x="2703" y="0"/>
                    <a:pt x="1762" y="417"/>
                    <a:pt x="1096" y="1084"/>
                  </a:cubicBezTo>
                  <a:cubicBezTo>
                    <a:pt x="417" y="1750"/>
                    <a:pt x="0" y="2703"/>
                    <a:pt x="0" y="3715"/>
                  </a:cubicBezTo>
                  <a:lnTo>
                    <a:pt x="0" y="12192"/>
                  </a:lnTo>
                  <a:cubicBezTo>
                    <a:pt x="0" y="13204"/>
                    <a:pt x="417" y="14157"/>
                    <a:pt x="1096" y="14823"/>
                  </a:cubicBezTo>
                  <a:cubicBezTo>
                    <a:pt x="1762" y="15490"/>
                    <a:pt x="2703" y="15907"/>
                    <a:pt x="3727" y="15907"/>
                  </a:cubicBezTo>
                  <a:lnTo>
                    <a:pt x="46220" y="15907"/>
                  </a:lnTo>
                  <a:cubicBezTo>
                    <a:pt x="46234" y="15907"/>
                    <a:pt x="46248" y="15907"/>
                    <a:pt x="46262" y="15907"/>
                  </a:cubicBezTo>
                  <a:cubicBezTo>
                    <a:pt x="47270" y="15907"/>
                    <a:pt x="48194" y="15481"/>
                    <a:pt x="48852" y="14823"/>
                  </a:cubicBezTo>
                  <a:cubicBezTo>
                    <a:pt x="49518" y="14157"/>
                    <a:pt x="49947" y="13204"/>
                    <a:pt x="49947" y="12192"/>
                  </a:cubicBezTo>
                  <a:lnTo>
                    <a:pt x="49947" y="3715"/>
                  </a:lnTo>
                  <a:cubicBezTo>
                    <a:pt x="49947" y="2703"/>
                    <a:pt x="49518" y="1750"/>
                    <a:pt x="48852" y="1084"/>
                  </a:cubicBezTo>
                  <a:cubicBezTo>
                    <a:pt x="48185" y="417"/>
                    <a:pt x="47244" y="0"/>
                    <a:pt x="462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5856166" y="3087532"/>
              <a:ext cx="1257959" cy="369534"/>
            </a:xfrm>
            <a:custGeom>
              <a:rect b="b" l="l" r="r" t="t"/>
              <a:pathLst>
                <a:path extrusionOk="0" h="12217" w="46257">
                  <a:moveTo>
                    <a:pt x="44375" y="917"/>
                  </a:moveTo>
                  <a:cubicBezTo>
                    <a:pt x="44899" y="917"/>
                    <a:pt x="45328" y="1346"/>
                    <a:pt x="45328" y="1870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75" y="11300"/>
                  </a:cubicBezTo>
                  <a:lnTo>
                    <a:pt x="1882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70"/>
                  </a:lnTo>
                  <a:cubicBezTo>
                    <a:pt x="929" y="1346"/>
                    <a:pt x="1358" y="917"/>
                    <a:pt x="1882" y="917"/>
                  </a:cubicBezTo>
                  <a:close/>
                  <a:moveTo>
                    <a:pt x="1882" y="1"/>
                  </a:moveTo>
                  <a:cubicBezTo>
                    <a:pt x="846" y="1"/>
                    <a:pt x="1" y="834"/>
                    <a:pt x="1" y="1870"/>
                  </a:cubicBezTo>
                  <a:lnTo>
                    <a:pt x="1" y="10347"/>
                  </a:lnTo>
                  <a:cubicBezTo>
                    <a:pt x="1" y="11383"/>
                    <a:pt x="846" y="12216"/>
                    <a:pt x="1882" y="12216"/>
                  </a:cubicBezTo>
                  <a:lnTo>
                    <a:pt x="44375" y="12216"/>
                  </a:lnTo>
                  <a:cubicBezTo>
                    <a:pt x="45411" y="12216"/>
                    <a:pt x="46257" y="11383"/>
                    <a:pt x="46257" y="10347"/>
                  </a:cubicBezTo>
                  <a:lnTo>
                    <a:pt x="46257" y="1870"/>
                  </a:lnTo>
                  <a:cubicBezTo>
                    <a:pt x="46257" y="834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6313798" y="2779559"/>
              <a:ext cx="342721" cy="342721"/>
            </a:xfrm>
            <a:custGeom>
              <a:rect b="b" l="l" r="r" t="t"/>
              <a:pathLst>
                <a:path extrusionOk="0" h="11728" w="11729">
                  <a:moveTo>
                    <a:pt x="5859" y="0"/>
                  </a:moveTo>
                  <a:cubicBezTo>
                    <a:pt x="2620" y="0"/>
                    <a:pt x="1" y="2620"/>
                    <a:pt x="1" y="5870"/>
                  </a:cubicBezTo>
                  <a:cubicBezTo>
                    <a:pt x="1" y="9109"/>
                    <a:pt x="2620" y="11728"/>
                    <a:pt x="5859" y="11728"/>
                  </a:cubicBezTo>
                  <a:cubicBezTo>
                    <a:pt x="9097" y="11728"/>
                    <a:pt x="11729" y="9109"/>
                    <a:pt x="11729" y="5870"/>
                  </a:cubicBezTo>
                  <a:cubicBezTo>
                    <a:pt x="11729" y="2620"/>
                    <a:pt x="9097" y="0"/>
                    <a:pt x="5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6300239" y="2765999"/>
              <a:ext cx="369838" cy="369869"/>
            </a:xfrm>
            <a:custGeom>
              <a:rect b="b" l="l" r="r" t="t"/>
              <a:pathLst>
                <a:path extrusionOk="0" h="12657" w="12657">
                  <a:moveTo>
                    <a:pt x="6323" y="929"/>
                  </a:moveTo>
                  <a:cubicBezTo>
                    <a:pt x="9311" y="929"/>
                    <a:pt x="11728" y="3346"/>
                    <a:pt x="11728" y="6334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4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4"/>
                  </a:cubicBezTo>
                  <a:cubicBezTo>
                    <a:pt x="1" y="9823"/>
                    <a:pt x="2834" y="12656"/>
                    <a:pt x="6323" y="12656"/>
                  </a:cubicBezTo>
                  <a:cubicBezTo>
                    <a:pt x="9811" y="12656"/>
                    <a:pt x="12657" y="9823"/>
                    <a:pt x="12657" y="6334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25"/>
          <p:cNvGrpSpPr/>
          <p:nvPr/>
        </p:nvGrpSpPr>
        <p:grpSpPr>
          <a:xfrm>
            <a:off x="6391857" y="2863729"/>
            <a:ext cx="180091" cy="179626"/>
            <a:chOff x="4449606" y="1206150"/>
            <a:chExt cx="241247" cy="240624"/>
          </a:xfrm>
        </p:grpSpPr>
        <p:sp>
          <p:nvSpPr>
            <p:cNvPr id="1088" name="Google Shape;1088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5"/>
          <p:cNvGrpSpPr/>
          <p:nvPr/>
        </p:nvGrpSpPr>
        <p:grpSpPr>
          <a:xfrm>
            <a:off x="4008902" y="1113875"/>
            <a:ext cx="1122610" cy="1368455"/>
            <a:chOff x="4008902" y="1113875"/>
            <a:chExt cx="1122610" cy="1368455"/>
          </a:xfrm>
        </p:grpSpPr>
        <p:sp>
          <p:nvSpPr>
            <p:cNvPr id="1091" name="Google Shape;1091;p25"/>
            <p:cNvSpPr/>
            <p:nvPr/>
          </p:nvSpPr>
          <p:spPr>
            <a:xfrm>
              <a:off x="4008902" y="1226165"/>
              <a:ext cx="1122610" cy="1256164"/>
            </a:xfrm>
            <a:custGeom>
              <a:rect b="b" l="l" r="r" t="t"/>
              <a:pathLst>
                <a:path extrusionOk="0" h="46191" w="41280">
                  <a:moveTo>
                    <a:pt x="20645" y="0"/>
                  </a:moveTo>
                  <a:cubicBezTo>
                    <a:pt x="19825" y="0"/>
                    <a:pt x="19003" y="211"/>
                    <a:pt x="18265" y="634"/>
                  </a:cubicBezTo>
                  <a:lnTo>
                    <a:pt x="2382" y="9814"/>
                  </a:lnTo>
                  <a:cubicBezTo>
                    <a:pt x="905" y="10659"/>
                    <a:pt x="1" y="12219"/>
                    <a:pt x="1" y="13921"/>
                  </a:cubicBezTo>
                  <a:lnTo>
                    <a:pt x="1" y="32269"/>
                  </a:lnTo>
                  <a:cubicBezTo>
                    <a:pt x="1" y="33960"/>
                    <a:pt x="905" y="35531"/>
                    <a:pt x="2382" y="36377"/>
                  </a:cubicBezTo>
                  <a:lnTo>
                    <a:pt x="18265" y="45556"/>
                  </a:lnTo>
                  <a:cubicBezTo>
                    <a:pt x="19003" y="45979"/>
                    <a:pt x="19825" y="46190"/>
                    <a:pt x="20645" y="46190"/>
                  </a:cubicBezTo>
                  <a:cubicBezTo>
                    <a:pt x="21465" y="46190"/>
                    <a:pt x="22283" y="45979"/>
                    <a:pt x="23015" y="45556"/>
                  </a:cubicBezTo>
                  <a:lnTo>
                    <a:pt x="38910" y="36377"/>
                  </a:lnTo>
                  <a:cubicBezTo>
                    <a:pt x="40375" y="35531"/>
                    <a:pt x="41280" y="33960"/>
                    <a:pt x="41280" y="32269"/>
                  </a:cubicBezTo>
                  <a:lnTo>
                    <a:pt x="41280" y="13921"/>
                  </a:lnTo>
                  <a:cubicBezTo>
                    <a:pt x="41280" y="12219"/>
                    <a:pt x="40375" y="10659"/>
                    <a:pt x="38910" y="9814"/>
                  </a:cubicBezTo>
                  <a:lnTo>
                    <a:pt x="23015" y="634"/>
                  </a:lnTo>
                  <a:cubicBezTo>
                    <a:pt x="22283" y="211"/>
                    <a:pt x="21465" y="0"/>
                    <a:pt x="20645" y="0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4056168" y="1279088"/>
              <a:ext cx="1028080" cy="1150294"/>
            </a:xfrm>
            <a:custGeom>
              <a:rect b="b" l="l" r="r" t="t"/>
              <a:pathLst>
                <a:path extrusionOk="0" h="42298" w="37804">
                  <a:moveTo>
                    <a:pt x="18902" y="1"/>
                  </a:moveTo>
                  <a:cubicBezTo>
                    <a:pt x="18152" y="1"/>
                    <a:pt x="17402" y="194"/>
                    <a:pt x="16729" y="581"/>
                  </a:cubicBezTo>
                  <a:lnTo>
                    <a:pt x="2180" y="8987"/>
                  </a:lnTo>
                  <a:cubicBezTo>
                    <a:pt x="834" y="9761"/>
                    <a:pt x="1" y="11190"/>
                    <a:pt x="1" y="12749"/>
                  </a:cubicBezTo>
                  <a:lnTo>
                    <a:pt x="1" y="29549"/>
                  </a:lnTo>
                  <a:cubicBezTo>
                    <a:pt x="1" y="31097"/>
                    <a:pt x="834" y="32538"/>
                    <a:pt x="2180" y="33311"/>
                  </a:cubicBezTo>
                  <a:lnTo>
                    <a:pt x="16729" y="41717"/>
                  </a:lnTo>
                  <a:cubicBezTo>
                    <a:pt x="17402" y="42104"/>
                    <a:pt x="18152" y="42298"/>
                    <a:pt x="18902" y="42298"/>
                  </a:cubicBezTo>
                  <a:cubicBezTo>
                    <a:pt x="19652" y="42298"/>
                    <a:pt x="20402" y="42104"/>
                    <a:pt x="21075" y="41717"/>
                  </a:cubicBezTo>
                  <a:lnTo>
                    <a:pt x="35624" y="33311"/>
                  </a:lnTo>
                  <a:cubicBezTo>
                    <a:pt x="36970" y="32538"/>
                    <a:pt x="37803" y="31097"/>
                    <a:pt x="37803" y="29549"/>
                  </a:cubicBezTo>
                  <a:lnTo>
                    <a:pt x="37803" y="12749"/>
                  </a:lnTo>
                  <a:cubicBezTo>
                    <a:pt x="37803" y="11190"/>
                    <a:pt x="36970" y="9761"/>
                    <a:pt x="35624" y="8987"/>
                  </a:cubicBezTo>
                  <a:lnTo>
                    <a:pt x="21075" y="581"/>
                  </a:lnTo>
                  <a:cubicBezTo>
                    <a:pt x="20402" y="194"/>
                    <a:pt x="19652" y="1"/>
                    <a:pt x="1890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4039986" y="1262988"/>
              <a:ext cx="1060442" cy="1182656"/>
            </a:xfrm>
            <a:custGeom>
              <a:rect b="b" l="l" r="r" t="t"/>
              <a:pathLst>
                <a:path extrusionOk="0" h="43488" w="38994">
                  <a:moveTo>
                    <a:pt x="19503" y="1185"/>
                  </a:moveTo>
                  <a:cubicBezTo>
                    <a:pt x="20146" y="1185"/>
                    <a:pt x="20789" y="1352"/>
                    <a:pt x="21372" y="1685"/>
                  </a:cubicBezTo>
                  <a:lnTo>
                    <a:pt x="35922" y="10091"/>
                  </a:lnTo>
                  <a:cubicBezTo>
                    <a:pt x="37077" y="10758"/>
                    <a:pt x="37803" y="11996"/>
                    <a:pt x="37803" y="13341"/>
                  </a:cubicBezTo>
                  <a:lnTo>
                    <a:pt x="37803" y="30141"/>
                  </a:lnTo>
                  <a:cubicBezTo>
                    <a:pt x="37803" y="31475"/>
                    <a:pt x="37077" y="32725"/>
                    <a:pt x="35922" y="33391"/>
                  </a:cubicBezTo>
                  <a:lnTo>
                    <a:pt x="21372" y="41785"/>
                  </a:lnTo>
                  <a:cubicBezTo>
                    <a:pt x="20795" y="42119"/>
                    <a:pt x="20146" y="42285"/>
                    <a:pt x="19497" y="42285"/>
                  </a:cubicBezTo>
                  <a:cubicBezTo>
                    <a:pt x="18848" y="42285"/>
                    <a:pt x="18199" y="42119"/>
                    <a:pt x="17622" y="41785"/>
                  </a:cubicBezTo>
                  <a:lnTo>
                    <a:pt x="3072" y="33391"/>
                  </a:lnTo>
                  <a:cubicBezTo>
                    <a:pt x="1918" y="32725"/>
                    <a:pt x="1191" y="31475"/>
                    <a:pt x="1191" y="30141"/>
                  </a:cubicBezTo>
                  <a:lnTo>
                    <a:pt x="1191" y="13341"/>
                  </a:lnTo>
                  <a:cubicBezTo>
                    <a:pt x="1191" y="11996"/>
                    <a:pt x="1918" y="10758"/>
                    <a:pt x="3072" y="10091"/>
                  </a:cubicBezTo>
                  <a:lnTo>
                    <a:pt x="17622" y="1685"/>
                  </a:lnTo>
                  <a:cubicBezTo>
                    <a:pt x="18205" y="1352"/>
                    <a:pt x="18848" y="1185"/>
                    <a:pt x="19503" y="1185"/>
                  </a:cubicBezTo>
                  <a:close/>
                  <a:moveTo>
                    <a:pt x="19497" y="0"/>
                  </a:moveTo>
                  <a:cubicBezTo>
                    <a:pt x="18643" y="0"/>
                    <a:pt x="17789" y="221"/>
                    <a:pt x="17027" y="661"/>
                  </a:cubicBezTo>
                  <a:lnTo>
                    <a:pt x="2477" y="9055"/>
                  </a:lnTo>
                  <a:cubicBezTo>
                    <a:pt x="953" y="9936"/>
                    <a:pt x="1" y="11579"/>
                    <a:pt x="1" y="13341"/>
                  </a:cubicBezTo>
                  <a:lnTo>
                    <a:pt x="1" y="30141"/>
                  </a:lnTo>
                  <a:cubicBezTo>
                    <a:pt x="1" y="31903"/>
                    <a:pt x="953" y="33546"/>
                    <a:pt x="2477" y="34415"/>
                  </a:cubicBezTo>
                  <a:lnTo>
                    <a:pt x="17027" y="42821"/>
                  </a:lnTo>
                  <a:cubicBezTo>
                    <a:pt x="17789" y="43262"/>
                    <a:pt x="18646" y="43488"/>
                    <a:pt x="19503" y="43488"/>
                  </a:cubicBezTo>
                  <a:cubicBezTo>
                    <a:pt x="20348" y="43488"/>
                    <a:pt x="21206" y="43262"/>
                    <a:pt x="21968" y="42821"/>
                  </a:cubicBezTo>
                  <a:lnTo>
                    <a:pt x="36517" y="34415"/>
                  </a:lnTo>
                  <a:cubicBezTo>
                    <a:pt x="38041" y="33546"/>
                    <a:pt x="38994" y="31903"/>
                    <a:pt x="38994" y="30141"/>
                  </a:cubicBezTo>
                  <a:lnTo>
                    <a:pt x="38994" y="13341"/>
                  </a:lnTo>
                  <a:cubicBezTo>
                    <a:pt x="38994" y="11579"/>
                    <a:pt x="38041" y="9936"/>
                    <a:pt x="36517" y="9055"/>
                  </a:cubicBezTo>
                  <a:lnTo>
                    <a:pt x="21968" y="661"/>
                  </a:lnTo>
                  <a:cubicBezTo>
                    <a:pt x="21206" y="221"/>
                    <a:pt x="20351" y="0"/>
                    <a:pt x="194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352464" y="1130056"/>
              <a:ext cx="435827" cy="435854"/>
            </a:xfrm>
            <a:custGeom>
              <a:rect b="b" l="l" r="r" t="t"/>
              <a:pathLst>
                <a:path extrusionOk="0" h="16027" w="16026">
                  <a:moveTo>
                    <a:pt x="8013" y="1"/>
                  </a:moveTo>
                  <a:cubicBezTo>
                    <a:pt x="3584" y="1"/>
                    <a:pt x="0" y="3597"/>
                    <a:pt x="0" y="8014"/>
                  </a:cubicBezTo>
                  <a:cubicBezTo>
                    <a:pt x="0" y="12443"/>
                    <a:pt x="3584" y="16027"/>
                    <a:pt x="8013" y="16027"/>
                  </a:cubicBezTo>
                  <a:cubicBezTo>
                    <a:pt x="12430" y="16027"/>
                    <a:pt x="16026" y="12443"/>
                    <a:pt x="16026" y="8014"/>
                  </a:cubicBezTo>
                  <a:cubicBezTo>
                    <a:pt x="16026" y="3597"/>
                    <a:pt x="12430" y="1"/>
                    <a:pt x="8013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336255" y="1113875"/>
              <a:ext cx="468244" cy="468244"/>
            </a:xfrm>
            <a:custGeom>
              <a:rect b="b" l="l" r="r" t="t"/>
              <a:pathLst>
                <a:path extrusionOk="0" h="17218" w="17218">
                  <a:moveTo>
                    <a:pt x="8609" y="1191"/>
                  </a:moveTo>
                  <a:cubicBezTo>
                    <a:pt x="12693" y="1191"/>
                    <a:pt x="16015" y="4525"/>
                    <a:pt x="16015" y="8609"/>
                  </a:cubicBezTo>
                  <a:cubicBezTo>
                    <a:pt x="16015" y="12705"/>
                    <a:pt x="12693" y="16026"/>
                    <a:pt x="8609" y="16026"/>
                  </a:cubicBezTo>
                  <a:cubicBezTo>
                    <a:pt x="4513" y="16026"/>
                    <a:pt x="1191" y="12705"/>
                    <a:pt x="1191" y="8609"/>
                  </a:cubicBezTo>
                  <a:cubicBezTo>
                    <a:pt x="1191" y="4525"/>
                    <a:pt x="4513" y="1191"/>
                    <a:pt x="8609" y="1191"/>
                  </a:cubicBezTo>
                  <a:close/>
                  <a:moveTo>
                    <a:pt x="8609" y="1"/>
                  </a:moveTo>
                  <a:cubicBezTo>
                    <a:pt x="3858" y="1"/>
                    <a:pt x="1" y="3870"/>
                    <a:pt x="1" y="8609"/>
                  </a:cubicBezTo>
                  <a:cubicBezTo>
                    <a:pt x="1" y="13359"/>
                    <a:pt x="3858" y="17217"/>
                    <a:pt x="8609" y="17217"/>
                  </a:cubicBezTo>
                  <a:cubicBezTo>
                    <a:pt x="13348" y="17217"/>
                    <a:pt x="17217" y="13359"/>
                    <a:pt x="17217" y="8609"/>
                  </a:cubicBezTo>
                  <a:cubicBezTo>
                    <a:pt x="17217" y="3870"/>
                    <a:pt x="13348" y="1"/>
                    <a:pt x="8609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25"/>
          <p:cNvGrpSpPr/>
          <p:nvPr/>
        </p:nvGrpSpPr>
        <p:grpSpPr>
          <a:xfrm>
            <a:off x="4449606" y="1206150"/>
            <a:ext cx="241247" cy="240624"/>
            <a:chOff x="4449606" y="1206150"/>
            <a:chExt cx="241247" cy="240624"/>
          </a:xfrm>
        </p:grpSpPr>
        <p:sp>
          <p:nvSpPr>
            <p:cNvPr id="1097" name="Google Shape;1097;p25"/>
            <p:cNvSpPr/>
            <p:nvPr/>
          </p:nvSpPr>
          <p:spPr>
            <a:xfrm>
              <a:off x="4505928" y="1206150"/>
              <a:ext cx="128578" cy="128578"/>
            </a:xfrm>
            <a:custGeom>
              <a:rect b="b" l="l" r="r" t="t"/>
              <a:pathLst>
                <a:path extrusionOk="0" h="4728" w="4728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449606" y="1350259"/>
              <a:ext cx="241247" cy="96515"/>
            </a:xfrm>
            <a:custGeom>
              <a:rect b="b" l="l" r="r" t="t"/>
              <a:pathLst>
                <a:path extrusionOk="0" h="3549" w="8871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26"/>
          <p:cNvGrpSpPr/>
          <p:nvPr/>
        </p:nvGrpSpPr>
        <p:grpSpPr>
          <a:xfrm>
            <a:off x="7199373" y="2679625"/>
            <a:ext cx="1141809" cy="1824527"/>
            <a:chOff x="7199373" y="2679625"/>
            <a:chExt cx="1141809" cy="1824527"/>
          </a:xfrm>
        </p:grpSpPr>
        <p:sp>
          <p:nvSpPr>
            <p:cNvPr id="1104" name="Google Shape;1104;p26"/>
            <p:cNvSpPr/>
            <p:nvPr/>
          </p:nvSpPr>
          <p:spPr>
            <a:xfrm>
              <a:off x="7845322" y="3168949"/>
              <a:ext cx="41565" cy="41340"/>
            </a:xfrm>
            <a:custGeom>
              <a:rect b="b" l="l" r="r" t="t"/>
              <a:pathLst>
                <a:path extrusionOk="0" h="2025" w="2036">
                  <a:moveTo>
                    <a:pt x="1012" y="0"/>
                  </a:moveTo>
                  <a:cubicBezTo>
                    <a:pt x="452" y="0"/>
                    <a:pt x="0" y="453"/>
                    <a:pt x="0" y="1012"/>
                  </a:cubicBezTo>
                  <a:cubicBezTo>
                    <a:pt x="0" y="1572"/>
                    <a:pt x="452" y="2024"/>
                    <a:pt x="1012" y="2024"/>
                  </a:cubicBezTo>
                  <a:cubicBezTo>
                    <a:pt x="1572" y="2024"/>
                    <a:pt x="2036" y="1572"/>
                    <a:pt x="2036" y="1012"/>
                  </a:cubicBezTo>
                  <a:cubicBezTo>
                    <a:pt x="2036" y="453"/>
                    <a:pt x="1572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530165" y="3281231"/>
              <a:ext cx="671858" cy="671858"/>
            </a:xfrm>
            <a:custGeom>
              <a:rect b="b" l="l" r="r" t="t"/>
              <a:pathLst>
                <a:path extrusionOk="0" h="32910" w="32910">
                  <a:moveTo>
                    <a:pt x="16455" y="1"/>
                  </a:moveTo>
                  <a:cubicBezTo>
                    <a:pt x="7371" y="1"/>
                    <a:pt x="1" y="7371"/>
                    <a:pt x="1" y="16455"/>
                  </a:cubicBezTo>
                  <a:cubicBezTo>
                    <a:pt x="1" y="25552"/>
                    <a:pt x="7371" y="32910"/>
                    <a:pt x="16455" y="32910"/>
                  </a:cubicBezTo>
                  <a:cubicBezTo>
                    <a:pt x="25540" y="32910"/>
                    <a:pt x="32910" y="25552"/>
                    <a:pt x="32910" y="16455"/>
                  </a:cubicBezTo>
                  <a:cubicBezTo>
                    <a:pt x="32910" y="7371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519958" y="3271023"/>
              <a:ext cx="692273" cy="692518"/>
            </a:xfrm>
            <a:custGeom>
              <a:rect b="b" l="l" r="r" t="t"/>
              <a:pathLst>
                <a:path extrusionOk="0" h="33922" w="3391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4" y="30993"/>
                    <a:pt x="2918" y="24706"/>
                    <a:pt x="2918" y="16955"/>
                  </a:cubicBezTo>
                  <a:cubicBezTo>
                    <a:pt x="2918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1" y="1"/>
                    <a:pt x="8168" y="1763"/>
                    <a:pt x="4966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2"/>
                    <a:pt x="1763" y="25742"/>
                    <a:pt x="4966" y="28945"/>
                  </a:cubicBezTo>
                  <a:cubicBezTo>
                    <a:pt x="8168" y="32148"/>
                    <a:pt x="12431" y="33922"/>
                    <a:pt x="16955" y="33922"/>
                  </a:cubicBezTo>
                  <a:cubicBezTo>
                    <a:pt x="21491" y="33922"/>
                    <a:pt x="25742" y="32148"/>
                    <a:pt x="28945" y="28945"/>
                  </a:cubicBezTo>
                  <a:cubicBezTo>
                    <a:pt x="32148" y="25742"/>
                    <a:pt x="33910" y="21492"/>
                    <a:pt x="33910" y="16955"/>
                  </a:cubicBezTo>
                  <a:cubicBezTo>
                    <a:pt x="33910" y="12431"/>
                    <a:pt x="32148" y="8168"/>
                    <a:pt x="28945" y="4966"/>
                  </a:cubicBezTo>
                  <a:cubicBezTo>
                    <a:pt x="25742" y="1763"/>
                    <a:pt x="21491" y="1"/>
                    <a:pt x="16955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8024327" y="3684240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6" y="0"/>
                  </a:moveTo>
                  <a:cubicBezTo>
                    <a:pt x="3179" y="0"/>
                    <a:pt x="0" y="3167"/>
                    <a:pt x="0" y="7096"/>
                  </a:cubicBezTo>
                  <a:cubicBezTo>
                    <a:pt x="0" y="11014"/>
                    <a:pt x="3179" y="14193"/>
                    <a:pt x="7096" y="14193"/>
                  </a:cubicBezTo>
                  <a:cubicBezTo>
                    <a:pt x="11013" y="14193"/>
                    <a:pt x="14192" y="11014"/>
                    <a:pt x="14192" y="7096"/>
                  </a:cubicBezTo>
                  <a:cubicBezTo>
                    <a:pt x="14192" y="3167"/>
                    <a:pt x="11013" y="0"/>
                    <a:pt x="7096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26"/>
            <p:cNvGrpSpPr/>
            <p:nvPr/>
          </p:nvGrpSpPr>
          <p:grpSpPr>
            <a:xfrm>
              <a:off x="7390487" y="4050178"/>
              <a:ext cx="950694" cy="453974"/>
              <a:chOff x="5078900" y="1337113"/>
              <a:chExt cx="1432200" cy="531150"/>
            </a:xfrm>
          </p:grpSpPr>
          <p:sp>
            <p:nvSpPr>
              <p:cNvPr id="1109" name="Google Shape;1109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10" name="Google Shape;1110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1" name="Google Shape;1111;p26"/>
            <p:cNvSpPr/>
            <p:nvPr/>
          </p:nvSpPr>
          <p:spPr>
            <a:xfrm flipH="1">
              <a:off x="7199373" y="2679625"/>
              <a:ext cx="663127" cy="453959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12" name="Google Shape;1112;p26"/>
          <p:cNvGrpSpPr/>
          <p:nvPr/>
        </p:nvGrpSpPr>
        <p:grpSpPr>
          <a:xfrm>
            <a:off x="5024024" y="1822775"/>
            <a:ext cx="2093106" cy="1787434"/>
            <a:chOff x="5024024" y="1822775"/>
            <a:chExt cx="2093106" cy="1787434"/>
          </a:xfrm>
        </p:grpSpPr>
        <p:sp>
          <p:nvSpPr>
            <p:cNvPr id="1113" name="Google Shape;1113;p26"/>
            <p:cNvSpPr/>
            <p:nvPr/>
          </p:nvSpPr>
          <p:spPr>
            <a:xfrm>
              <a:off x="6613114" y="2264526"/>
              <a:ext cx="41340" cy="41340"/>
            </a:xfrm>
            <a:custGeom>
              <a:rect b="b" l="l" r="r" t="t"/>
              <a:pathLst>
                <a:path extrusionOk="0" h="2025" w="2025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6306136" y="2382891"/>
              <a:ext cx="671613" cy="671858"/>
            </a:xfrm>
            <a:custGeom>
              <a:rect b="b" l="l" r="r" t="t"/>
              <a:pathLst>
                <a:path extrusionOk="0" h="32910" w="32898">
                  <a:moveTo>
                    <a:pt x="16455" y="1"/>
                  </a:moveTo>
                  <a:cubicBezTo>
                    <a:pt x="7358" y="1"/>
                    <a:pt x="0" y="7371"/>
                    <a:pt x="0" y="16455"/>
                  </a:cubicBezTo>
                  <a:cubicBezTo>
                    <a:pt x="0" y="25540"/>
                    <a:pt x="7358" y="32910"/>
                    <a:pt x="16455" y="32910"/>
                  </a:cubicBezTo>
                  <a:cubicBezTo>
                    <a:pt x="25539" y="32910"/>
                    <a:pt x="32897" y="25540"/>
                    <a:pt x="32897" y="16455"/>
                  </a:cubicBezTo>
                  <a:cubicBezTo>
                    <a:pt x="32897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6295683" y="2372683"/>
              <a:ext cx="692497" cy="692273"/>
            </a:xfrm>
            <a:custGeom>
              <a:rect b="b" l="l" r="r" t="t"/>
              <a:pathLst>
                <a:path extrusionOk="0" h="33910" w="33921">
                  <a:moveTo>
                    <a:pt x="16967" y="2918"/>
                  </a:moveTo>
                  <a:cubicBezTo>
                    <a:pt x="24717" y="2918"/>
                    <a:pt x="31004" y="9204"/>
                    <a:pt x="31004" y="16955"/>
                  </a:cubicBezTo>
                  <a:cubicBezTo>
                    <a:pt x="31004" y="24706"/>
                    <a:pt x="24717" y="30993"/>
                    <a:pt x="16967" y="30993"/>
                  </a:cubicBezTo>
                  <a:cubicBezTo>
                    <a:pt x="9216" y="30993"/>
                    <a:pt x="2929" y="24706"/>
                    <a:pt x="2929" y="16955"/>
                  </a:cubicBezTo>
                  <a:cubicBezTo>
                    <a:pt x="2929" y="9204"/>
                    <a:pt x="9216" y="2918"/>
                    <a:pt x="16967" y="2918"/>
                  </a:cubicBezTo>
                  <a:close/>
                  <a:moveTo>
                    <a:pt x="16967" y="1"/>
                  </a:moveTo>
                  <a:cubicBezTo>
                    <a:pt x="12430" y="1"/>
                    <a:pt x="8180" y="1763"/>
                    <a:pt x="4977" y="4966"/>
                  </a:cubicBezTo>
                  <a:cubicBezTo>
                    <a:pt x="1774" y="8168"/>
                    <a:pt x="0" y="12431"/>
                    <a:pt x="0" y="16955"/>
                  </a:cubicBezTo>
                  <a:cubicBezTo>
                    <a:pt x="0" y="21479"/>
                    <a:pt x="1774" y="25742"/>
                    <a:pt x="4977" y="28945"/>
                  </a:cubicBezTo>
                  <a:cubicBezTo>
                    <a:pt x="8180" y="32147"/>
                    <a:pt x="12430" y="33910"/>
                    <a:pt x="16967" y="33910"/>
                  </a:cubicBezTo>
                  <a:cubicBezTo>
                    <a:pt x="21491" y="33910"/>
                    <a:pt x="25753" y="32147"/>
                    <a:pt x="28956" y="28945"/>
                  </a:cubicBezTo>
                  <a:cubicBezTo>
                    <a:pt x="32159" y="25742"/>
                    <a:pt x="33921" y="21479"/>
                    <a:pt x="33921" y="16955"/>
                  </a:cubicBezTo>
                  <a:cubicBezTo>
                    <a:pt x="33921" y="12431"/>
                    <a:pt x="32159" y="8168"/>
                    <a:pt x="28956" y="4966"/>
                  </a:cubicBezTo>
                  <a:cubicBezTo>
                    <a:pt x="25753" y="1763"/>
                    <a:pt x="21491" y="1"/>
                    <a:pt x="16967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6800032" y="2785656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7" y="0"/>
                  </a:moveTo>
                  <a:cubicBezTo>
                    <a:pt x="3180" y="0"/>
                    <a:pt x="1" y="3179"/>
                    <a:pt x="1" y="7096"/>
                  </a:cubicBezTo>
                  <a:cubicBezTo>
                    <a:pt x="1" y="11014"/>
                    <a:pt x="3180" y="14193"/>
                    <a:pt x="7097" y="14193"/>
                  </a:cubicBezTo>
                  <a:cubicBezTo>
                    <a:pt x="11026" y="14193"/>
                    <a:pt x="14193" y="11014"/>
                    <a:pt x="14193" y="7096"/>
                  </a:cubicBezTo>
                  <a:cubicBezTo>
                    <a:pt x="14193" y="3179"/>
                    <a:pt x="11026" y="0"/>
                    <a:pt x="70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7" name="Google Shape;1117;p26"/>
            <p:cNvGrpSpPr/>
            <p:nvPr/>
          </p:nvGrpSpPr>
          <p:grpSpPr>
            <a:xfrm>
              <a:off x="6166436" y="3156235"/>
              <a:ext cx="950694" cy="453974"/>
              <a:chOff x="5078900" y="1337113"/>
              <a:chExt cx="1432200" cy="531150"/>
            </a:xfrm>
          </p:grpSpPr>
          <p:sp>
            <p:nvSpPr>
              <p:cNvPr id="1118" name="Google Shape;1118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19" name="Google Shape;1119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0" name="Google Shape;1120;p26"/>
            <p:cNvSpPr/>
            <p:nvPr/>
          </p:nvSpPr>
          <p:spPr>
            <a:xfrm flipH="1">
              <a:off x="5024024" y="1822775"/>
              <a:ext cx="1608226" cy="408200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21" name="Google Shape;1121;p26"/>
          <p:cNvGrpSpPr/>
          <p:nvPr/>
        </p:nvGrpSpPr>
        <p:grpSpPr>
          <a:xfrm>
            <a:off x="5046060" y="2679625"/>
            <a:ext cx="1136642" cy="1824527"/>
            <a:chOff x="5046060" y="2679625"/>
            <a:chExt cx="1136642" cy="1824527"/>
          </a:xfrm>
        </p:grpSpPr>
        <p:sp>
          <p:nvSpPr>
            <p:cNvPr id="1122" name="Google Shape;1122;p26"/>
            <p:cNvSpPr/>
            <p:nvPr/>
          </p:nvSpPr>
          <p:spPr>
            <a:xfrm>
              <a:off x="5498576" y="3168949"/>
              <a:ext cx="41585" cy="41340"/>
            </a:xfrm>
            <a:custGeom>
              <a:rect b="b" l="l" r="r" t="t"/>
              <a:pathLst>
                <a:path extrusionOk="0" h="2025" w="2037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84" y="2024"/>
                    <a:pt x="2037" y="1572"/>
                    <a:pt x="2037" y="1012"/>
                  </a:cubicBezTo>
                  <a:cubicBezTo>
                    <a:pt x="2037" y="453"/>
                    <a:pt x="1584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5183445" y="3281231"/>
              <a:ext cx="671858" cy="671858"/>
            </a:xfrm>
            <a:custGeom>
              <a:rect b="b" l="l" r="r" t="t"/>
              <a:pathLst>
                <a:path extrusionOk="0" h="32910" w="32910">
                  <a:moveTo>
                    <a:pt x="16455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52"/>
                    <a:pt x="7370" y="32910"/>
                    <a:pt x="16455" y="32910"/>
                  </a:cubicBezTo>
                  <a:cubicBezTo>
                    <a:pt x="25539" y="32910"/>
                    <a:pt x="32909" y="25552"/>
                    <a:pt x="32909" y="16455"/>
                  </a:cubicBezTo>
                  <a:cubicBezTo>
                    <a:pt x="32909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5173238" y="3271023"/>
              <a:ext cx="692273" cy="692518"/>
            </a:xfrm>
            <a:custGeom>
              <a:rect b="b" l="l" r="r" t="t"/>
              <a:pathLst>
                <a:path extrusionOk="0" h="33922" w="33910">
                  <a:moveTo>
                    <a:pt x="16955" y="2918"/>
                  </a:moveTo>
                  <a:cubicBezTo>
                    <a:pt x="24706" y="2918"/>
                    <a:pt x="30992" y="9204"/>
                    <a:pt x="30992" y="16955"/>
                  </a:cubicBezTo>
                  <a:cubicBezTo>
                    <a:pt x="30992" y="24706"/>
                    <a:pt x="24706" y="30993"/>
                    <a:pt x="16955" y="30993"/>
                  </a:cubicBezTo>
                  <a:cubicBezTo>
                    <a:pt x="9204" y="30993"/>
                    <a:pt x="2917" y="24706"/>
                    <a:pt x="2917" y="16955"/>
                  </a:cubicBezTo>
                  <a:cubicBezTo>
                    <a:pt x="2917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0" y="1"/>
                    <a:pt x="8168" y="1763"/>
                    <a:pt x="4965" y="4966"/>
                  </a:cubicBezTo>
                  <a:cubicBezTo>
                    <a:pt x="1762" y="8168"/>
                    <a:pt x="0" y="12431"/>
                    <a:pt x="0" y="16955"/>
                  </a:cubicBezTo>
                  <a:cubicBezTo>
                    <a:pt x="0" y="21492"/>
                    <a:pt x="1762" y="25742"/>
                    <a:pt x="4965" y="28945"/>
                  </a:cubicBezTo>
                  <a:cubicBezTo>
                    <a:pt x="8168" y="32148"/>
                    <a:pt x="12430" y="33922"/>
                    <a:pt x="16955" y="33922"/>
                  </a:cubicBezTo>
                  <a:cubicBezTo>
                    <a:pt x="21491" y="33922"/>
                    <a:pt x="25742" y="32148"/>
                    <a:pt x="28944" y="28945"/>
                  </a:cubicBezTo>
                  <a:cubicBezTo>
                    <a:pt x="32147" y="25742"/>
                    <a:pt x="33909" y="21492"/>
                    <a:pt x="33909" y="16955"/>
                  </a:cubicBezTo>
                  <a:cubicBezTo>
                    <a:pt x="33909" y="12431"/>
                    <a:pt x="32147" y="8168"/>
                    <a:pt x="28944" y="4966"/>
                  </a:cubicBezTo>
                  <a:cubicBezTo>
                    <a:pt x="25742" y="1763"/>
                    <a:pt x="21491" y="1"/>
                    <a:pt x="16955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5677587" y="3684240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7" y="0"/>
                  </a:moveTo>
                  <a:cubicBezTo>
                    <a:pt x="3180" y="0"/>
                    <a:pt x="1" y="3167"/>
                    <a:pt x="1" y="7096"/>
                  </a:cubicBezTo>
                  <a:cubicBezTo>
                    <a:pt x="1" y="11014"/>
                    <a:pt x="3180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67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6" name="Google Shape;1126;p26"/>
            <p:cNvGrpSpPr/>
            <p:nvPr/>
          </p:nvGrpSpPr>
          <p:grpSpPr>
            <a:xfrm>
              <a:off x="5046060" y="4050178"/>
              <a:ext cx="950694" cy="453974"/>
              <a:chOff x="5078900" y="1337113"/>
              <a:chExt cx="1432200" cy="531150"/>
            </a:xfrm>
          </p:grpSpPr>
          <p:sp>
            <p:nvSpPr>
              <p:cNvPr id="1127" name="Google Shape;1127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8" name="Google Shape;1128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9" name="Google Shape;1129;p26"/>
            <p:cNvSpPr/>
            <p:nvPr/>
          </p:nvSpPr>
          <p:spPr>
            <a:xfrm>
              <a:off x="5519575" y="2679625"/>
              <a:ext cx="663127" cy="453959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30" name="Google Shape;1130;p26"/>
          <p:cNvGrpSpPr/>
          <p:nvPr/>
        </p:nvGrpSpPr>
        <p:grpSpPr>
          <a:xfrm>
            <a:off x="2958549" y="2679625"/>
            <a:ext cx="1137325" cy="1824527"/>
            <a:chOff x="2958549" y="2679625"/>
            <a:chExt cx="1137325" cy="1824527"/>
          </a:xfrm>
        </p:grpSpPr>
        <p:sp>
          <p:nvSpPr>
            <p:cNvPr id="1131" name="Google Shape;1131;p26"/>
            <p:cNvSpPr/>
            <p:nvPr/>
          </p:nvSpPr>
          <p:spPr>
            <a:xfrm>
              <a:off x="3600118" y="3168949"/>
              <a:ext cx="41340" cy="41340"/>
            </a:xfrm>
            <a:custGeom>
              <a:rect b="b" l="l" r="r" t="t"/>
              <a:pathLst>
                <a:path extrusionOk="0" h="2025" w="2025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3" y="2024"/>
                    <a:pt x="2025" y="1572"/>
                    <a:pt x="2025" y="1012"/>
                  </a:cubicBezTo>
                  <a:cubicBezTo>
                    <a:pt x="2025" y="453"/>
                    <a:pt x="1573" y="0"/>
                    <a:pt x="10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287056" y="3281231"/>
              <a:ext cx="671858" cy="671858"/>
            </a:xfrm>
            <a:custGeom>
              <a:rect b="b" l="l" r="r" t="t"/>
              <a:pathLst>
                <a:path extrusionOk="0" h="32910" w="32910">
                  <a:moveTo>
                    <a:pt x="16455" y="1"/>
                  </a:moveTo>
                  <a:cubicBezTo>
                    <a:pt x="7371" y="1"/>
                    <a:pt x="1" y="7371"/>
                    <a:pt x="1" y="16455"/>
                  </a:cubicBezTo>
                  <a:cubicBezTo>
                    <a:pt x="1" y="25552"/>
                    <a:pt x="7371" y="32910"/>
                    <a:pt x="16455" y="32910"/>
                  </a:cubicBezTo>
                  <a:cubicBezTo>
                    <a:pt x="25540" y="32910"/>
                    <a:pt x="32910" y="25552"/>
                    <a:pt x="32910" y="16455"/>
                  </a:cubicBezTo>
                  <a:cubicBezTo>
                    <a:pt x="32910" y="7371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3276848" y="3271023"/>
              <a:ext cx="692273" cy="692518"/>
            </a:xfrm>
            <a:custGeom>
              <a:rect b="b" l="l" r="r" t="t"/>
              <a:pathLst>
                <a:path extrusionOk="0" h="33922" w="3391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4" y="30993"/>
                    <a:pt x="2918" y="24706"/>
                    <a:pt x="2918" y="16955"/>
                  </a:cubicBezTo>
                  <a:cubicBezTo>
                    <a:pt x="2918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19" y="1"/>
                    <a:pt x="8168" y="1763"/>
                    <a:pt x="4965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2"/>
                    <a:pt x="1763" y="25742"/>
                    <a:pt x="4965" y="28945"/>
                  </a:cubicBezTo>
                  <a:cubicBezTo>
                    <a:pt x="8168" y="32148"/>
                    <a:pt x="12419" y="33922"/>
                    <a:pt x="16955" y="33922"/>
                  </a:cubicBezTo>
                  <a:cubicBezTo>
                    <a:pt x="21479" y="33922"/>
                    <a:pt x="25742" y="32148"/>
                    <a:pt x="28945" y="28945"/>
                  </a:cubicBezTo>
                  <a:cubicBezTo>
                    <a:pt x="32147" y="25742"/>
                    <a:pt x="33910" y="21492"/>
                    <a:pt x="33910" y="16955"/>
                  </a:cubicBezTo>
                  <a:cubicBezTo>
                    <a:pt x="33910" y="12431"/>
                    <a:pt x="32147" y="8168"/>
                    <a:pt x="28945" y="4966"/>
                  </a:cubicBezTo>
                  <a:cubicBezTo>
                    <a:pt x="25742" y="1763"/>
                    <a:pt x="21479" y="1"/>
                    <a:pt x="16955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3781218" y="3684240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6" y="0"/>
                  </a:moveTo>
                  <a:cubicBezTo>
                    <a:pt x="3167" y="0"/>
                    <a:pt x="0" y="3167"/>
                    <a:pt x="0" y="7096"/>
                  </a:cubicBezTo>
                  <a:cubicBezTo>
                    <a:pt x="0" y="11014"/>
                    <a:pt x="3167" y="14193"/>
                    <a:pt x="7096" y="14193"/>
                  </a:cubicBezTo>
                  <a:cubicBezTo>
                    <a:pt x="11013" y="14193"/>
                    <a:pt x="14192" y="11014"/>
                    <a:pt x="14192" y="7096"/>
                  </a:cubicBezTo>
                  <a:cubicBezTo>
                    <a:pt x="14192" y="3167"/>
                    <a:pt x="11013" y="0"/>
                    <a:pt x="7096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5" name="Google Shape;1135;p26"/>
            <p:cNvGrpSpPr/>
            <p:nvPr/>
          </p:nvGrpSpPr>
          <p:grpSpPr>
            <a:xfrm>
              <a:off x="3145179" y="4050178"/>
              <a:ext cx="950694" cy="453974"/>
              <a:chOff x="5078900" y="1337113"/>
              <a:chExt cx="1432200" cy="531150"/>
            </a:xfrm>
          </p:grpSpPr>
          <p:sp>
            <p:nvSpPr>
              <p:cNvPr id="1136" name="Google Shape;1136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37" name="Google Shape;1137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8" name="Google Shape;1138;p26"/>
            <p:cNvSpPr/>
            <p:nvPr/>
          </p:nvSpPr>
          <p:spPr>
            <a:xfrm flipH="1">
              <a:off x="2958549" y="2679625"/>
              <a:ext cx="663127" cy="453959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39" name="Google Shape;1139;p26"/>
          <p:cNvGrpSpPr/>
          <p:nvPr/>
        </p:nvGrpSpPr>
        <p:grpSpPr>
          <a:xfrm>
            <a:off x="802835" y="2679625"/>
            <a:ext cx="1139042" cy="1824527"/>
            <a:chOff x="802835" y="2679625"/>
            <a:chExt cx="1139042" cy="1824527"/>
          </a:xfrm>
        </p:grpSpPr>
        <p:sp>
          <p:nvSpPr>
            <p:cNvPr id="1140" name="Google Shape;1140;p26"/>
            <p:cNvSpPr/>
            <p:nvPr/>
          </p:nvSpPr>
          <p:spPr>
            <a:xfrm>
              <a:off x="1257767" y="3168949"/>
              <a:ext cx="41340" cy="41340"/>
            </a:xfrm>
            <a:custGeom>
              <a:rect b="b" l="l" r="r" t="t"/>
              <a:pathLst>
                <a:path extrusionOk="0" h="2025" w="2025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940336" y="3281231"/>
              <a:ext cx="671837" cy="671858"/>
            </a:xfrm>
            <a:custGeom>
              <a:rect b="b" l="l" r="r" t="t"/>
              <a:pathLst>
                <a:path extrusionOk="0" h="32910" w="32909">
                  <a:moveTo>
                    <a:pt x="16455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52"/>
                    <a:pt x="7370" y="32910"/>
                    <a:pt x="16455" y="32910"/>
                  </a:cubicBezTo>
                  <a:cubicBezTo>
                    <a:pt x="25539" y="32910"/>
                    <a:pt x="32909" y="25552"/>
                    <a:pt x="32909" y="16455"/>
                  </a:cubicBezTo>
                  <a:cubicBezTo>
                    <a:pt x="32909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930129" y="3271023"/>
              <a:ext cx="692273" cy="692518"/>
            </a:xfrm>
            <a:custGeom>
              <a:rect b="b" l="l" r="r" t="t"/>
              <a:pathLst>
                <a:path extrusionOk="0" h="33922" w="33910">
                  <a:moveTo>
                    <a:pt x="16955" y="2918"/>
                  </a:moveTo>
                  <a:cubicBezTo>
                    <a:pt x="24706" y="2918"/>
                    <a:pt x="30992" y="9204"/>
                    <a:pt x="30992" y="16955"/>
                  </a:cubicBezTo>
                  <a:cubicBezTo>
                    <a:pt x="30992" y="24706"/>
                    <a:pt x="24706" y="30993"/>
                    <a:pt x="16955" y="30993"/>
                  </a:cubicBezTo>
                  <a:cubicBezTo>
                    <a:pt x="9204" y="30993"/>
                    <a:pt x="2917" y="24706"/>
                    <a:pt x="2917" y="16955"/>
                  </a:cubicBezTo>
                  <a:cubicBezTo>
                    <a:pt x="2917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18" y="1"/>
                    <a:pt x="8168" y="1763"/>
                    <a:pt x="4965" y="4966"/>
                  </a:cubicBezTo>
                  <a:cubicBezTo>
                    <a:pt x="1762" y="8168"/>
                    <a:pt x="0" y="12431"/>
                    <a:pt x="0" y="16955"/>
                  </a:cubicBezTo>
                  <a:cubicBezTo>
                    <a:pt x="0" y="21492"/>
                    <a:pt x="1762" y="25742"/>
                    <a:pt x="4965" y="28945"/>
                  </a:cubicBezTo>
                  <a:cubicBezTo>
                    <a:pt x="8168" y="32148"/>
                    <a:pt x="12418" y="33922"/>
                    <a:pt x="16955" y="33922"/>
                  </a:cubicBezTo>
                  <a:cubicBezTo>
                    <a:pt x="21479" y="33922"/>
                    <a:pt x="25741" y="32148"/>
                    <a:pt x="28944" y="28945"/>
                  </a:cubicBezTo>
                  <a:cubicBezTo>
                    <a:pt x="32147" y="25742"/>
                    <a:pt x="33909" y="21492"/>
                    <a:pt x="33909" y="16955"/>
                  </a:cubicBezTo>
                  <a:cubicBezTo>
                    <a:pt x="33909" y="12431"/>
                    <a:pt x="32147" y="8168"/>
                    <a:pt x="28944" y="4966"/>
                  </a:cubicBezTo>
                  <a:cubicBezTo>
                    <a:pt x="25741" y="1763"/>
                    <a:pt x="21479" y="1"/>
                    <a:pt x="16955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1434478" y="3684240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7" y="0"/>
                  </a:moveTo>
                  <a:cubicBezTo>
                    <a:pt x="3168" y="0"/>
                    <a:pt x="1" y="3167"/>
                    <a:pt x="1" y="7096"/>
                  </a:cubicBezTo>
                  <a:cubicBezTo>
                    <a:pt x="1" y="11014"/>
                    <a:pt x="3168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67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4" name="Google Shape;1144;p26"/>
            <p:cNvGrpSpPr/>
            <p:nvPr/>
          </p:nvGrpSpPr>
          <p:grpSpPr>
            <a:xfrm>
              <a:off x="802835" y="4050178"/>
              <a:ext cx="950694" cy="453974"/>
              <a:chOff x="5078900" y="1337113"/>
              <a:chExt cx="1432200" cy="531150"/>
            </a:xfrm>
          </p:grpSpPr>
          <p:sp>
            <p:nvSpPr>
              <p:cNvPr id="1145" name="Google Shape;1145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46" name="Google Shape;1146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7" name="Google Shape;1147;p26"/>
            <p:cNvSpPr/>
            <p:nvPr/>
          </p:nvSpPr>
          <p:spPr>
            <a:xfrm>
              <a:off x="1278750" y="2679625"/>
              <a:ext cx="663127" cy="453959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48" name="Google Shape;1148;p26"/>
          <p:cNvGrpSpPr/>
          <p:nvPr/>
        </p:nvGrpSpPr>
        <p:grpSpPr>
          <a:xfrm>
            <a:off x="1919685" y="1822775"/>
            <a:ext cx="2086091" cy="1787434"/>
            <a:chOff x="1919685" y="1822775"/>
            <a:chExt cx="2086091" cy="1787434"/>
          </a:xfrm>
        </p:grpSpPr>
        <p:sp>
          <p:nvSpPr>
            <p:cNvPr id="1149" name="Google Shape;1149;p26"/>
            <p:cNvSpPr/>
            <p:nvPr/>
          </p:nvSpPr>
          <p:spPr>
            <a:xfrm>
              <a:off x="2378012" y="2264526"/>
              <a:ext cx="41340" cy="41340"/>
            </a:xfrm>
            <a:custGeom>
              <a:rect b="b" l="l" r="r" t="t"/>
              <a:pathLst>
                <a:path extrusionOk="0" h="2025" w="2025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062781" y="2382891"/>
              <a:ext cx="671837" cy="671858"/>
            </a:xfrm>
            <a:custGeom>
              <a:rect b="b" l="l" r="r" t="t"/>
              <a:pathLst>
                <a:path extrusionOk="0" h="32910" w="32909">
                  <a:moveTo>
                    <a:pt x="16454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40"/>
                    <a:pt x="7370" y="32910"/>
                    <a:pt x="16454" y="32910"/>
                  </a:cubicBezTo>
                  <a:cubicBezTo>
                    <a:pt x="25551" y="32910"/>
                    <a:pt x="32909" y="25540"/>
                    <a:pt x="32909" y="16455"/>
                  </a:cubicBezTo>
                  <a:cubicBezTo>
                    <a:pt x="32909" y="7371"/>
                    <a:pt x="25551" y="1"/>
                    <a:pt x="1645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052553" y="2372683"/>
              <a:ext cx="692273" cy="692273"/>
            </a:xfrm>
            <a:custGeom>
              <a:rect b="b" l="l" r="r" t="t"/>
              <a:pathLst>
                <a:path extrusionOk="0" h="33910" w="3391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5" y="30993"/>
                    <a:pt x="2918" y="24706"/>
                    <a:pt x="2918" y="16955"/>
                  </a:cubicBezTo>
                  <a:cubicBezTo>
                    <a:pt x="2918" y="9204"/>
                    <a:pt x="9205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1" y="1"/>
                    <a:pt x="8169" y="1763"/>
                    <a:pt x="4966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79"/>
                    <a:pt x="1763" y="25742"/>
                    <a:pt x="4966" y="28945"/>
                  </a:cubicBezTo>
                  <a:cubicBezTo>
                    <a:pt x="8169" y="32147"/>
                    <a:pt x="12431" y="33910"/>
                    <a:pt x="16955" y="33910"/>
                  </a:cubicBezTo>
                  <a:cubicBezTo>
                    <a:pt x="21492" y="33910"/>
                    <a:pt x="25742" y="32147"/>
                    <a:pt x="28945" y="28945"/>
                  </a:cubicBezTo>
                  <a:cubicBezTo>
                    <a:pt x="32148" y="25742"/>
                    <a:pt x="33910" y="21479"/>
                    <a:pt x="33910" y="16955"/>
                  </a:cubicBezTo>
                  <a:cubicBezTo>
                    <a:pt x="33910" y="12431"/>
                    <a:pt x="32148" y="8168"/>
                    <a:pt x="28945" y="4966"/>
                  </a:cubicBezTo>
                  <a:cubicBezTo>
                    <a:pt x="25742" y="1763"/>
                    <a:pt x="21492" y="1"/>
                    <a:pt x="16955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556923" y="2785656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7" y="0"/>
                  </a:moveTo>
                  <a:cubicBezTo>
                    <a:pt x="3179" y="0"/>
                    <a:pt x="0" y="3179"/>
                    <a:pt x="0" y="7096"/>
                  </a:cubicBezTo>
                  <a:cubicBezTo>
                    <a:pt x="0" y="11014"/>
                    <a:pt x="3179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79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3" name="Google Shape;1153;p26"/>
            <p:cNvGrpSpPr/>
            <p:nvPr/>
          </p:nvGrpSpPr>
          <p:grpSpPr>
            <a:xfrm>
              <a:off x="1919685" y="3156235"/>
              <a:ext cx="950694" cy="453974"/>
              <a:chOff x="5078900" y="1337113"/>
              <a:chExt cx="1432200" cy="531150"/>
            </a:xfrm>
          </p:grpSpPr>
          <p:sp>
            <p:nvSpPr>
              <p:cNvPr id="1154" name="Google Shape;1154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55" name="Google Shape;1155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6" name="Google Shape;1156;p26"/>
            <p:cNvSpPr/>
            <p:nvPr/>
          </p:nvSpPr>
          <p:spPr>
            <a:xfrm>
              <a:off x="2397550" y="1822775"/>
              <a:ext cx="1608226" cy="408200"/>
            </a:xfrm>
            <a:custGeom>
              <a:rect b="b" l="l" r="r" t="t"/>
              <a:pathLst>
                <a:path extrusionOk="0" h="16328" w="44179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57" name="Google Shape;1157;p26"/>
          <p:cNvGrpSpPr/>
          <p:nvPr/>
        </p:nvGrpSpPr>
        <p:grpSpPr>
          <a:xfrm>
            <a:off x="3851675" y="1263830"/>
            <a:ext cx="1224101" cy="1232904"/>
            <a:chOff x="3851675" y="1263830"/>
            <a:chExt cx="1224101" cy="1232904"/>
          </a:xfrm>
        </p:grpSpPr>
        <p:sp>
          <p:nvSpPr>
            <p:cNvPr id="1158" name="Google Shape;1158;p26"/>
            <p:cNvSpPr/>
            <p:nvPr/>
          </p:nvSpPr>
          <p:spPr>
            <a:xfrm>
              <a:off x="4127807" y="1274037"/>
              <a:ext cx="671858" cy="671858"/>
            </a:xfrm>
            <a:custGeom>
              <a:rect b="b" l="l" r="r" t="t"/>
              <a:pathLst>
                <a:path extrusionOk="0" h="32910" w="32910">
                  <a:moveTo>
                    <a:pt x="16455" y="1"/>
                  </a:moveTo>
                  <a:cubicBezTo>
                    <a:pt x="7371" y="1"/>
                    <a:pt x="1" y="7370"/>
                    <a:pt x="1" y="16455"/>
                  </a:cubicBezTo>
                  <a:cubicBezTo>
                    <a:pt x="1" y="25539"/>
                    <a:pt x="7371" y="32909"/>
                    <a:pt x="16455" y="32909"/>
                  </a:cubicBezTo>
                  <a:cubicBezTo>
                    <a:pt x="25540" y="32909"/>
                    <a:pt x="32910" y="25539"/>
                    <a:pt x="32910" y="16455"/>
                  </a:cubicBezTo>
                  <a:cubicBezTo>
                    <a:pt x="32910" y="7370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17600" y="1263830"/>
              <a:ext cx="692273" cy="692273"/>
            </a:xfrm>
            <a:custGeom>
              <a:rect b="b" l="l" r="r" t="t"/>
              <a:pathLst>
                <a:path extrusionOk="0" h="33910" w="33910">
                  <a:moveTo>
                    <a:pt x="16955" y="2917"/>
                  </a:moveTo>
                  <a:cubicBezTo>
                    <a:pt x="24706" y="2917"/>
                    <a:pt x="30993" y="9204"/>
                    <a:pt x="30993" y="16955"/>
                  </a:cubicBezTo>
                  <a:cubicBezTo>
                    <a:pt x="30993" y="24706"/>
                    <a:pt x="24706" y="30992"/>
                    <a:pt x="16955" y="30992"/>
                  </a:cubicBezTo>
                  <a:cubicBezTo>
                    <a:pt x="9204" y="30992"/>
                    <a:pt x="2918" y="24706"/>
                    <a:pt x="2918" y="16955"/>
                  </a:cubicBezTo>
                  <a:cubicBezTo>
                    <a:pt x="2918" y="9204"/>
                    <a:pt x="9204" y="2917"/>
                    <a:pt x="16955" y="2917"/>
                  </a:cubicBezTo>
                  <a:close/>
                  <a:moveTo>
                    <a:pt x="16955" y="0"/>
                  </a:moveTo>
                  <a:cubicBezTo>
                    <a:pt x="12419" y="0"/>
                    <a:pt x="8169" y="1763"/>
                    <a:pt x="4966" y="4965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1"/>
                    <a:pt x="1763" y="25742"/>
                    <a:pt x="4966" y="28944"/>
                  </a:cubicBezTo>
                  <a:cubicBezTo>
                    <a:pt x="8169" y="32147"/>
                    <a:pt x="12419" y="33909"/>
                    <a:pt x="16955" y="33909"/>
                  </a:cubicBezTo>
                  <a:cubicBezTo>
                    <a:pt x="21480" y="33909"/>
                    <a:pt x="25742" y="32147"/>
                    <a:pt x="28945" y="28944"/>
                  </a:cubicBezTo>
                  <a:cubicBezTo>
                    <a:pt x="32148" y="25742"/>
                    <a:pt x="33910" y="21491"/>
                    <a:pt x="33910" y="16955"/>
                  </a:cubicBezTo>
                  <a:cubicBezTo>
                    <a:pt x="33910" y="12431"/>
                    <a:pt x="32148" y="8168"/>
                    <a:pt x="28945" y="4965"/>
                  </a:cubicBezTo>
                  <a:cubicBezTo>
                    <a:pt x="25742" y="1763"/>
                    <a:pt x="21480" y="0"/>
                    <a:pt x="16955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621969" y="1676802"/>
              <a:ext cx="289750" cy="289750"/>
            </a:xfrm>
            <a:custGeom>
              <a:rect b="b" l="l" r="r" t="t"/>
              <a:pathLst>
                <a:path extrusionOk="0" h="14193" w="14193">
                  <a:moveTo>
                    <a:pt x="7096" y="0"/>
                  </a:moveTo>
                  <a:cubicBezTo>
                    <a:pt x="3167" y="0"/>
                    <a:pt x="0" y="3179"/>
                    <a:pt x="0" y="7096"/>
                  </a:cubicBezTo>
                  <a:cubicBezTo>
                    <a:pt x="0" y="11025"/>
                    <a:pt x="3167" y="14192"/>
                    <a:pt x="7096" y="14192"/>
                  </a:cubicBezTo>
                  <a:cubicBezTo>
                    <a:pt x="11014" y="14192"/>
                    <a:pt x="14193" y="11025"/>
                    <a:pt x="14193" y="7096"/>
                  </a:cubicBezTo>
                  <a:cubicBezTo>
                    <a:pt x="14193" y="3179"/>
                    <a:pt x="11014" y="0"/>
                    <a:pt x="7096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3851675" y="2042760"/>
              <a:ext cx="1224101" cy="453974"/>
              <a:chOff x="5078900" y="1337113"/>
              <a:chExt cx="1432200" cy="531150"/>
            </a:xfrm>
          </p:grpSpPr>
          <p:sp>
            <p:nvSpPr>
              <p:cNvPr id="1162" name="Google Shape;1162;p2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63" name="Google Shape;1163;p2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4" name="Google Shape;1164;p26"/>
          <p:cNvGrpSpPr/>
          <p:nvPr/>
        </p:nvGrpSpPr>
        <p:grpSpPr>
          <a:xfrm>
            <a:off x="4373561" y="1462160"/>
            <a:ext cx="180367" cy="295588"/>
            <a:chOff x="4373561" y="1462160"/>
            <a:chExt cx="180367" cy="295588"/>
          </a:xfrm>
        </p:grpSpPr>
        <p:sp>
          <p:nvSpPr>
            <p:cNvPr id="1165" name="Google Shape;1165;p26"/>
            <p:cNvSpPr/>
            <p:nvPr/>
          </p:nvSpPr>
          <p:spPr>
            <a:xfrm>
              <a:off x="4407817" y="1462160"/>
              <a:ext cx="111833" cy="111833"/>
            </a:xfrm>
            <a:custGeom>
              <a:rect b="b" l="l" r="r" t="t"/>
              <a:pathLst>
                <a:path extrusionOk="0" h="5478" w="5478">
                  <a:moveTo>
                    <a:pt x="2739" y="1"/>
                  </a:moveTo>
                  <a:cubicBezTo>
                    <a:pt x="1227" y="1"/>
                    <a:pt x="1" y="1227"/>
                    <a:pt x="1" y="2739"/>
                  </a:cubicBezTo>
                  <a:cubicBezTo>
                    <a:pt x="1" y="4251"/>
                    <a:pt x="1227" y="5478"/>
                    <a:pt x="2739" y="5478"/>
                  </a:cubicBezTo>
                  <a:cubicBezTo>
                    <a:pt x="4251" y="5478"/>
                    <a:pt x="5478" y="4251"/>
                    <a:pt x="5478" y="2739"/>
                  </a:cubicBezTo>
                  <a:cubicBezTo>
                    <a:pt x="5478" y="1227"/>
                    <a:pt x="4251" y="1"/>
                    <a:pt x="2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373561" y="1595857"/>
              <a:ext cx="180367" cy="161891"/>
            </a:xfrm>
            <a:custGeom>
              <a:rect b="b" l="l" r="r" t="t"/>
              <a:pathLst>
                <a:path extrusionOk="0" h="7930" w="8835">
                  <a:moveTo>
                    <a:pt x="1203" y="0"/>
                  </a:moveTo>
                  <a:cubicBezTo>
                    <a:pt x="536" y="0"/>
                    <a:pt x="0" y="548"/>
                    <a:pt x="0" y="1215"/>
                  </a:cubicBezTo>
                  <a:lnTo>
                    <a:pt x="0" y="6727"/>
                  </a:lnTo>
                  <a:cubicBezTo>
                    <a:pt x="0" y="7394"/>
                    <a:pt x="536" y="7930"/>
                    <a:pt x="1203" y="7930"/>
                  </a:cubicBezTo>
                  <a:lnTo>
                    <a:pt x="7632" y="7930"/>
                  </a:lnTo>
                  <a:cubicBezTo>
                    <a:pt x="8299" y="7930"/>
                    <a:pt x="8835" y="7394"/>
                    <a:pt x="8835" y="6727"/>
                  </a:cubicBezTo>
                  <a:lnTo>
                    <a:pt x="8835" y="1215"/>
                  </a:lnTo>
                  <a:cubicBezTo>
                    <a:pt x="8835" y="548"/>
                    <a:pt x="8299" y="0"/>
                    <a:pt x="7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6"/>
          <p:cNvGrpSpPr/>
          <p:nvPr/>
        </p:nvGrpSpPr>
        <p:grpSpPr>
          <a:xfrm>
            <a:off x="4667893" y="1722669"/>
            <a:ext cx="198045" cy="198045"/>
            <a:chOff x="6239925" y="2032450"/>
            <a:chExt cx="472775" cy="472775"/>
          </a:xfrm>
        </p:grpSpPr>
        <p:sp>
          <p:nvSpPr>
            <p:cNvPr id="1168" name="Google Shape;1168;p26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0" name="Google Shape;1170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171" name="Google Shape;1171;p26"/>
          <p:cNvGrpSpPr/>
          <p:nvPr/>
        </p:nvGrpSpPr>
        <p:grpSpPr>
          <a:xfrm>
            <a:off x="2308515" y="2571034"/>
            <a:ext cx="180612" cy="295588"/>
            <a:chOff x="2308515" y="2571034"/>
            <a:chExt cx="180612" cy="295588"/>
          </a:xfrm>
        </p:grpSpPr>
        <p:sp>
          <p:nvSpPr>
            <p:cNvPr id="1172" name="Google Shape;1172;p26"/>
            <p:cNvSpPr/>
            <p:nvPr/>
          </p:nvSpPr>
          <p:spPr>
            <a:xfrm>
              <a:off x="2342792" y="2571034"/>
              <a:ext cx="111813" cy="111813"/>
            </a:xfrm>
            <a:custGeom>
              <a:rect b="b" l="l" r="r" t="t"/>
              <a:pathLst>
                <a:path extrusionOk="0" h="5477" w="5477">
                  <a:moveTo>
                    <a:pt x="2738" y="0"/>
                  </a:moveTo>
                  <a:cubicBezTo>
                    <a:pt x="1226" y="0"/>
                    <a:pt x="0" y="1226"/>
                    <a:pt x="0" y="2739"/>
                  </a:cubicBezTo>
                  <a:cubicBezTo>
                    <a:pt x="0" y="4251"/>
                    <a:pt x="1226" y="5477"/>
                    <a:pt x="2738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6"/>
                    <a:pt x="4251" y="0"/>
                    <a:pt x="2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308515" y="2704711"/>
              <a:ext cx="180612" cy="161911"/>
            </a:xfrm>
            <a:custGeom>
              <a:rect b="b" l="l" r="r" t="t"/>
              <a:pathLst>
                <a:path extrusionOk="0" h="7931" w="8847">
                  <a:moveTo>
                    <a:pt x="1215" y="1"/>
                  </a:moveTo>
                  <a:cubicBezTo>
                    <a:pt x="536" y="1"/>
                    <a:pt x="0" y="548"/>
                    <a:pt x="0" y="1215"/>
                  </a:cubicBezTo>
                  <a:lnTo>
                    <a:pt x="0" y="6728"/>
                  </a:lnTo>
                  <a:cubicBezTo>
                    <a:pt x="0" y="7394"/>
                    <a:pt x="536" y="7930"/>
                    <a:pt x="1215" y="7930"/>
                  </a:cubicBezTo>
                  <a:lnTo>
                    <a:pt x="7632" y="7930"/>
                  </a:lnTo>
                  <a:cubicBezTo>
                    <a:pt x="8299" y="7930"/>
                    <a:pt x="8847" y="7394"/>
                    <a:pt x="8847" y="6728"/>
                  </a:cubicBezTo>
                  <a:lnTo>
                    <a:pt x="8847" y="1215"/>
                  </a:lnTo>
                  <a:cubicBezTo>
                    <a:pt x="8847" y="548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26"/>
          <p:cNvGrpSpPr/>
          <p:nvPr/>
        </p:nvGrpSpPr>
        <p:grpSpPr>
          <a:xfrm>
            <a:off x="2597591" y="2829442"/>
            <a:ext cx="208487" cy="202214"/>
            <a:chOff x="3270675" y="841800"/>
            <a:chExt cx="497700" cy="482725"/>
          </a:xfrm>
        </p:grpSpPr>
        <p:sp>
          <p:nvSpPr>
            <p:cNvPr id="1175" name="Google Shape;1175;p26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8" name="Google Shape;1178;p26"/>
          <p:cNvGrpSpPr/>
          <p:nvPr/>
        </p:nvGrpSpPr>
        <p:grpSpPr>
          <a:xfrm>
            <a:off x="1186070" y="3469374"/>
            <a:ext cx="180367" cy="295833"/>
            <a:chOff x="1186070" y="3469374"/>
            <a:chExt cx="180367" cy="295833"/>
          </a:xfrm>
        </p:grpSpPr>
        <p:sp>
          <p:nvSpPr>
            <p:cNvPr id="1179" name="Google Shape;1179;p26"/>
            <p:cNvSpPr/>
            <p:nvPr/>
          </p:nvSpPr>
          <p:spPr>
            <a:xfrm>
              <a:off x="1220346" y="3469374"/>
              <a:ext cx="111813" cy="111833"/>
            </a:xfrm>
            <a:custGeom>
              <a:rect b="b" l="l" r="r" t="t"/>
              <a:pathLst>
                <a:path extrusionOk="0" h="5478" w="5477">
                  <a:moveTo>
                    <a:pt x="2739" y="0"/>
                  </a:moveTo>
                  <a:cubicBezTo>
                    <a:pt x="1227" y="0"/>
                    <a:pt x="0" y="1227"/>
                    <a:pt x="0" y="2739"/>
                  </a:cubicBezTo>
                  <a:cubicBezTo>
                    <a:pt x="0" y="4251"/>
                    <a:pt x="1227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1186070" y="3603295"/>
              <a:ext cx="180367" cy="161911"/>
            </a:xfrm>
            <a:custGeom>
              <a:rect b="b" l="l" r="r" t="t"/>
              <a:pathLst>
                <a:path extrusionOk="0" h="7931" w="8835"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lnTo>
                    <a:pt x="0" y="6716"/>
                  </a:lnTo>
                  <a:cubicBezTo>
                    <a:pt x="0" y="7382"/>
                    <a:pt x="536" y="7930"/>
                    <a:pt x="1203" y="7930"/>
                  </a:cubicBezTo>
                  <a:lnTo>
                    <a:pt x="7632" y="7930"/>
                  </a:lnTo>
                  <a:cubicBezTo>
                    <a:pt x="8299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26"/>
          <p:cNvSpPr/>
          <p:nvPr/>
        </p:nvSpPr>
        <p:spPr>
          <a:xfrm>
            <a:off x="1483007" y="3738796"/>
            <a:ext cx="192682" cy="180645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182" name="Google Shape;1182;p26"/>
          <p:cNvGrpSpPr/>
          <p:nvPr/>
        </p:nvGrpSpPr>
        <p:grpSpPr>
          <a:xfrm>
            <a:off x="3532790" y="3469374"/>
            <a:ext cx="180387" cy="295833"/>
            <a:chOff x="3532790" y="3469374"/>
            <a:chExt cx="180387" cy="295833"/>
          </a:xfrm>
        </p:grpSpPr>
        <p:sp>
          <p:nvSpPr>
            <p:cNvPr id="1183" name="Google Shape;1183;p26"/>
            <p:cNvSpPr/>
            <p:nvPr/>
          </p:nvSpPr>
          <p:spPr>
            <a:xfrm>
              <a:off x="3567066" y="3469374"/>
              <a:ext cx="111833" cy="111833"/>
            </a:xfrm>
            <a:custGeom>
              <a:rect b="b" l="l" r="r" t="t"/>
              <a:pathLst>
                <a:path extrusionOk="0" h="5478" w="5478">
                  <a:moveTo>
                    <a:pt x="2739" y="0"/>
                  </a:moveTo>
                  <a:cubicBezTo>
                    <a:pt x="1227" y="0"/>
                    <a:pt x="1" y="1227"/>
                    <a:pt x="1" y="2739"/>
                  </a:cubicBezTo>
                  <a:cubicBezTo>
                    <a:pt x="1" y="4251"/>
                    <a:pt x="1227" y="5477"/>
                    <a:pt x="2739" y="5477"/>
                  </a:cubicBezTo>
                  <a:cubicBezTo>
                    <a:pt x="4251" y="5477"/>
                    <a:pt x="5478" y="4251"/>
                    <a:pt x="5478" y="2739"/>
                  </a:cubicBezTo>
                  <a:cubicBezTo>
                    <a:pt x="5478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32790" y="3603295"/>
              <a:ext cx="180387" cy="161911"/>
            </a:xfrm>
            <a:custGeom>
              <a:rect b="b" l="l" r="r" t="t"/>
              <a:pathLst>
                <a:path extrusionOk="0" h="7931" w="8836">
                  <a:moveTo>
                    <a:pt x="1203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7" y="7930"/>
                    <a:pt x="1203" y="7930"/>
                  </a:cubicBezTo>
                  <a:lnTo>
                    <a:pt x="7633" y="7930"/>
                  </a:lnTo>
                  <a:cubicBezTo>
                    <a:pt x="8300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300" y="1"/>
                    <a:pt x="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6"/>
          <p:cNvGrpSpPr/>
          <p:nvPr/>
        </p:nvGrpSpPr>
        <p:grpSpPr>
          <a:xfrm>
            <a:off x="3829339" y="3732749"/>
            <a:ext cx="193432" cy="192692"/>
            <a:chOff x="2085450" y="842250"/>
            <a:chExt cx="483700" cy="481850"/>
          </a:xfrm>
        </p:grpSpPr>
        <p:sp>
          <p:nvSpPr>
            <p:cNvPr id="1186" name="Google Shape;1186;p2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9" name="Google Shape;1189;p26"/>
          <p:cNvGrpSpPr/>
          <p:nvPr/>
        </p:nvGrpSpPr>
        <p:grpSpPr>
          <a:xfrm>
            <a:off x="5429179" y="3469374"/>
            <a:ext cx="180367" cy="295833"/>
            <a:chOff x="5429179" y="3469374"/>
            <a:chExt cx="180367" cy="295833"/>
          </a:xfrm>
        </p:grpSpPr>
        <p:sp>
          <p:nvSpPr>
            <p:cNvPr id="1190" name="Google Shape;1190;p26"/>
            <p:cNvSpPr/>
            <p:nvPr/>
          </p:nvSpPr>
          <p:spPr>
            <a:xfrm>
              <a:off x="5463456" y="3469374"/>
              <a:ext cx="111833" cy="111833"/>
            </a:xfrm>
            <a:custGeom>
              <a:rect b="b" l="l" r="r" t="t"/>
              <a:pathLst>
                <a:path extrusionOk="0" h="5478" w="5478">
                  <a:moveTo>
                    <a:pt x="2739" y="0"/>
                  </a:moveTo>
                  <a:cubicBezTo>
                    <a:pt x="1227" y="0"/>
                    <a:pt x="0" y="1227"/>
                    <a:pt x="0" y="2739"/>
                  </a:cubicBezTo>
                  <a:cubicBezTo>
                    <a:pt x="0" y="4251"/>
                    <a:pt x="1227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5429179" y="3603295"/>
              <a:ext cx="180367" cy="161911"/>
            </a:xfrm>
            <a:custGeom>
              <a:rect b="b" l="l" r="r" t="t"/>
              <a:pathLst>
                <a:path extrusionOk="0" h="7931" w="8835">
                  <a:moveTo>
                    <a:pt x="1203" y="1"/>
                  </a:moveTo>
                  <a:cubicBezTo>
                    <a:pt x="536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6" y="7930"/>
                    <a:pt x="1203" y="7930"/>
                  </a:cubicBezTo>
                  <a:lnTo>
                    <a:pt x="7632" y="7930"/>
                  </a:lnTo>
                  <a:cubicBezTo>
                    <a:pt x="8299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6"/>
          <p:cNvGrpSpPr/>
          <p:nvPr/>
        </p:nvGrpSpPr>
        <p:grpSpPr>
          <a:xfrm>
            <a:off x="5726065" y="3732754"/>
            <a:ext cx="192712" cy="192682"/>
            <a:chOff x="2685825" y="840375"/>
            <a:chExt cx="481900" cy="481825"/>
          </a:xfrm>
        </p:grpSpPr>
        <p:sp>
          <p:nvSpPr>
            <p:cNvPr id="1193" name="Google Shape;1193;p26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5" name="Google Shape;1195;p26"/>
          <p:cNvGrpSpPr/>
          <p:nvPr/>
        </p:nvGrpSpPr>
        <p:grpSpPr>
          <a:xfrm>
            <a:off x="7775899" y="3469374"/>
            <a:ext cx="180387" cy="295833"/>
            <a:chOff x="7775899" y="3469374"/>
            <a:chExt cx="180387" cy="295833"/>
          </a:xfrm>
        </p:grpSpPr>
        <p:sp>
          <p:nvSpPr>
            <p:cNvPr id="1196" name="Google Shape;1196;p26"/>
            <p:cNvSpPr/>
            <p:nvPr/>
          </p:nvSpPr>
          <p:spPr>
            <a:xfrm>
              <a:off x="7810175" y="3469374"/>
              <a:ext cx="111833" cy="111833"/>
            </a:xfrm>
            <a:custGeom>
              <a:rect b="b" l="l" r="r" t="t"/>
              <a:pathLst>
                <a:path extrusionOk="0" h="5478" w="5478">
                  <a:moveTo>
                    <a:pt x="2739" y="0"/>
                  </a:moveTo>
                  <a:cubicBezTo>
                    <a:pt x="1227" y="0"/>
                    <a:pt x="1" y="1227"/>
                    <a:pt x="1" y="2739"/>
                  </a:cubicBezTo>
                  <a:cubicBezTo>
                    <a:pt x="1" y="4251"/>
                    <a:pt x="1227" y="5477"/>
                    <a:pt x="2739" y="5477"/>
                  </a:cubicBezTo>
                  <a:cubicBezTo>
                    <a:pt x="4251" y="5477"/>
                    <a:pt x="5478" y="4251"/>
                    <a:pt x="5478" y="2739"/>
                  </a:cubicBezTo>
                  <a:cubicBezTo>
                    <a:pt x="5478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775899" y="3603295"/>
              <a:ext cx="180387" cy="161911"/>
            </a:xfrm>
            <a:custGeom>
              <a:rect b="b" l="l" r="r" t="t"/>
              <a:pathLst>
                <a:path extrusionOk="0" h="7931" w="8836">
                  <a:moveTo>
                    <a:pt x="1204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7" y="7930"/>
                    <a:pt x="1204" y="7930"/>
                  </a:cubicBezTo>
                  <a:lnTo>
                    <a:pt x="7633" y="7930"/>
                  </a:lnTo>
                  <a:cubicBezTo>
                    <a:pt x="8300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300" y="1"/>
                    <a:pt x="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6"/>
          <p:cNvGrpSpPr/>
          <p:nvPr/>
        </p:nvGrpSpPr>
        <p:grpSpPr>
          <a:xfrm>
            <a:off x="8072564" y="3744436"/>
            <a:ext cx="193222" cy="169318"/>
            <a:chOff x="899850" y="871450"/>
            <a:chExt cx="483175" cy="423400"/>
          </a:xfrm>
        </p:grpSpPr>
        <p:sp>
          <p:nvSpPr>
            <p:cNvPr id="1199" name="Google Shape;1199;p2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3" name="Google Shape;1203;p26"/>
          <p:cNvGrpSpPr/>
          <p:nvPr/>
        </p:nvGrpSpPr>
        <p:grpSpPr>
          <a:xfrm>
            <a:off x="6551624" y="2571034"/>
            <a:ext cx="180612" cy="295588"/>
            <a:chOff x="6551624" y="2571034"/>
            <a:chExt cx="180612" cy="295588"/>
          </a:xfrm>
        </p:grpSpPr>
        <p:sp>
          <p:nvSpPr>
            <p:cNvPr id="1204" name="Google Shape;1204;p26"/>
            <p:cNvSpPr/>
            <p:nvPr/>
          </p:nvSpPr>
          <p:spPr>
            <a:xfrm>
              <a:off x="6586146" y="2571034"/>
              <a:ext cx="111813" cy="111813"/>
            </a:xfrm>
            <a:custGeom>
              <a:rect b="b" l="l" r="r" t="t"/>
              <a:pathLst>
                <a:path extrusionOk="0" h="5477" w="5477">
                  <a:moveTo>
                    <a:pt x="2739" y="0"/>
                  </a:moveTo>
                  <a:cubicBezTo>
                    <a:pt x="1226" y="0"/>
                    <a:pt x="0" y="1226"/>
                    <a:pt x="0" y="2739"/>
                  </a:cubicBezTo>
                  <a:cubicBezTo>
                    <a:pt x="0" y="4251"/>
                    <a:pt x="1226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6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6551624" y="2704711"/>
              <a:ext cx="180612" cy="161911"/>
            </a:xfrm>
            <a:custGeom>
              <a:rect b="b" l="l" r="r" t="t"/>
              <a:pathLst>
                <a:path extrusionOk="0" h="7931" w="8847"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lnTo>
                    <a:pt x="0" y="6728"/>
                  </a:lnTo>
                  <a:cubicBezTo>
                    <a:pt x="0" y="7394"/>
                    <a:pt x="548" y="7930"/>
                    <a:pt x="1215" y="7930"/>
                  </a:cubicBezTo>
                  <a:lnTo>
                    <a:pt x="7632" y="7930"/>
                  </a:lnTo>
                  <a:cubicBezTo>
                    <a:pt x="8299" y="7930"/>
                    <a:pt x="8847" y="7394"/>
                    <a:pt x="8847" y="6728"/>
                  </a:cubicBezTo>
                  <a:lnTo>
                    <a:pt x="8847" y="1215"/>
                  </a:lnTo>
                  <a:cubicBezTo>
                    <a:pt x="8847" y="548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26"/>
          <p:cNvGrpSpPr/>
          <p:nvPr/>
        </p:nvGrpSpPr>
        <p:grpSpPr>
          <a:xfrm>
            <a:off x="6844034" y="2829639"/>
            <a:ext cx="201836" cy="201836"/>
            <a:chOff x="3271200" y="1435075"/>
            <a:chExt cx="481825" cy="481825"/>
          </a:xfrm>
        </p:grpSpPr>
        <p:sp>
          <p:nvSpPr>
            <p:cNvPr id="1207" name="Google Shape;1207;p26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27"/>
          <p:cNvGrpSpPr/>
          <p:nvPr/>
        </p:nvGrpSpPr>
        <p:grpSpPr>
          <a:xfrm>
            <a:off x="1232650" y="2255406"/>
            <a:ext cx="2200018" cy="1881770"/>
            <a:chOff x="1232650" y="2255406"/>
            <a:chExt cx="2200018" cy="1881770"/>
          </a:xfrm>
        </p:grpSpPr>
        <p:grpSp>
          <p:nvGrpSpPr>
            <p:cNvPr id="1214" name="Google Shape;1214;p27"/>
            <p:cNvGrpSpPr/>
            <p:nvPr/>
          </p:nvGrpSpPr>
          <p:grpSpPr>
            <a:xfrm>
              <a:off x="1366068" y="4106573"/>
              <a:ext cx="758865" cy="30603"/>
              <a:chOff x="1359220" y="3924086"/>
              <a:chExt cx="758865" cy="30603"/>
            </a:xfrm>
          </p:grpSpPr>
          <p:sp>
            <p:nvSpPr>
              <p:cNvPr id="1215" name="Google Shape;1215;p27"/>
              <p:cNvSpPr/>
              <p:nvPr/>
            </p:nvSpPr>
            <p:spPr>
              <a:xfrm>
                <a:off x="1478387" y="3926038"/>
                <a:ext cx="532495" cy="26698"/>
              </a:xfrm>
              <a:custGeom>
                <a:rect b="b" l="l" r="r" t="t"/>
                <a:pathLst>
                  <a:path extrusionOk="0" h="1299" w="25909">
                    <a:moveTo>
                      <a:pt x="1" y="0"/>
                    </a:moveTo>
                    <a:lnTo>
                      <a:pt x="1" y="1298"/>
                    </a:lnTo>
                    <a:lnTo>
                      <a:pt x="25909" y="129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2029234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87482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1419174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1359220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0" name="Google Shape;1220;p27"/>
            <p:cNvSpPr/>
            <p:nvPr/>
          </p:nvSpPr>
          <p:spPr>
            <a:xfrm>
              <a:off x="1744634" y="2284036"/>
              <a:ext cx="1659347" cy="484772"/>
            </a:xfrm>
            <a:custGeom>
              <a:rect b="b" l="l" r="r" t="t"/>
              <a:pathLst>
                <a:path extrusionOk="0" fill="none" h="23587" w="80737">
                  <a:moveTo>
                    <a:pt x="80737" y="0"/>
                  </a:moveTo>
                  <a:lnTo>
                    <a:pt x="80737" y="8227"/>
                  </a:lnTo>
                  <a:lnTo>
                    <a:pt x="1" y="8227"/>
                  </a:lnTo>
                  <a:lnTo>
                    <a:pt x="1" y="23586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3375388" y="22554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1341859" y="2742120"/>
              <a:ext cx="807282" cy="807549"/>
            </a:xfrm>
            <a:custGeom>
              <a:rect b="b" l="l" r="r" t="t"/>
              <a:pathLst>
                <a:path extrusionOk="0" h="39292" w="39279">
                  <a:moveTo>
                    <a:pt x="19634" y="1"/>
                  </a:moveTo>
                  <a:cubicBezTo>
                    <a:pt x="16288" y="1"/>
                    <a:pt x="13133" y="846"/>
                    <a:pt x="10371" y="2334"/>
                  </a:cubicBezTo>
                  <a:lnTo>
                    <a:pt x="11514" y="4668"/>
                  </a:lnTo>
                  <a:cubicBezTo>
                    <a:pt x="13931" y="3346"/>
                    <a:pt x="16693" y="2596"/>
                    <a:pt x="19634" y="2596"/>
                  </a:cubicBezTo>
                  <a:cubicBezTo>
                    <a:pt x="29040" y="2596"/>
                    <a:pt x="36683" y="10240"/>
                    <a:pt x="36683" y="19646"/>
                  </a:cubicBezTo>
                  <a:cubicBezTo>
                    <a:pt x="36683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8396"/>
                    <a:pt x="2727" y="17193"/>
                    <a:pt x="2977" y="16015"/>
                  </a:cubicBezTo>
                  <a:lnTo>
                    <a:pt x="488" y="15300"/>
                  </a:lnTo>
                  <a:cubicBezTo>
                    <a:pt x="167" y="16693"/>
                    <a:pt x="0" y="18146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cubicBezTo>
                    <a:pt x="30468" y="39291"/>
                    <a:pt x="39279" y="30481"/>
                    <a:pt x="39279" y="19646"/>
                  </a:cubicBezTo>
                  <a:cubicBezTo>
                    <a:pt x="39279" y="8811"/>
                    <a:pt x="30468" y="1"/>
                    <a:pt x="196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1435332" y="2835842"/>
              <a:ext cx="620336" cy="620110"/>
            </a:xfrm>
            <a:custGeom>
              <a:rect b="b" l="l" r="r" t="t"/>
              <a:pathLst>
                <a:path extrusionOk="0" h="30172" w="30183">
                  <a:moveTo>
                    <a:pt x="15086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1405958" y="28821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3" y="0"/>
                  </a:moveTo>
                  <a:cubicBezTo>
                    <a:pt x="620" y="0"/>
                    <a:pt x="0" y="631"/>
                    <a:pt x="0" y="1393"/>
                  </a:cubicBezTo>
                  <a:cubicBezTo>
                    <a:pt x="0" y="2167"/>
                    <a:pt x="620" y="2786"/>
                    <a:pt x="1393" y="2786"/>
                  </a:cubicBezTo>
                  <a:cubicBezTo>
                    <a:pt x="2155" y="2786"/>
                    <a:pt x="2787" y="2167"/>
                    <a:pt x="2787" y="1393"/>
                  </a:cubicBezTo>
                  <a:cubicBezTo>
                    <a:pt x="2787" y="631"/>
                    <a:pt x="2155" y="0"/>
                    <a:pt x="139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 txBox="1"/>
            <p:nvPr/>
          </p:nvSpPr>
          <p:spPr>
            <a:xfrm>
              <a:off x="1232650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6" name="Google Shape;1226;p27"/>
          <p:cNvGrpSpPr/>
          <p:nvPr/>
        </p:nvGrpSpPr>
        <p:grpSpPr>
          <a:xfrm>
            <a:off x="2332313" y="2255406"/>
            <a:ext cx="1369251" cy="1881770"/>
            <a:chOff x="2332313" y="2255406"/>
            <a:chExt cx="1369251" cy="1881770"/>
          </a:xfrm>
        </p:grpSpPr>
        <p:grpSp>
          <p:nvGrpSpPr>
            <p:cNvPr id="1227" name="Google Shape;1227;p27"/>
            <p:cNvGrpSpPr/>
            <p:nvPr/>
          </p:nvGrpSpPr>
          <p:grpSpPr>
            <a:xfrm>
              <a:off x="2465720" y="4106573"/>
              <a:ext cx="758886" cy="30603"/>
              <a:chOff x="2465742" y="3924086"/>
              <a:chExt cx="758886" cy="30603"/>
            </a:xfrm>
          </p:grpSpPr>
          <p:sp>
            <p:nvSpPr>
              <p:cNvPr id="1228" name="Google Shape;1228;p27"/>
              <p:cNvSpPr/>
              <p:nvPr/>
            </p:nvSpPr>
            <p:spPr>
              <a:xfrm>
                <a:off x="2584930" y="3926038"/>
                <a:ext cx="532495" cy="26698"/>
              </a:xfrm>
              <a:custGeom>
                <a:rect b="b" l="l" r="r" t="t"/>
                <a:pathLst>
                  <a:path extrusionOk="0" h="1299" w="25909">
                    <a:moveTo>
                      <a:pt x="0" y="0"/>
                    </a:moveTo>
                    <a:lnTo>
                      <a:pt x="0" y="1298"/>
                    </a:lnTo>
                    <a:lnTo>
                      <a:pt x="25908" y="1298"/>
                    </a:lnTo>
                    <a:lnTo>
                      <a:pt x="25908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>
                <a:off x="3135777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3194004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2525695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2465742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3" name="Google Shape;1233;p27"/>
            <p:cNvSpPr/>
            <p:nvPr/>
          </p:nvSpPr>
          <p:spPr>
            <a:xfrm>
              <a:off x="2845051" y="2284036"/>
              <a:ext cx="827855" cy="484772"/>
            </a:xfrm>
            <a:custGeom>
              <a:rect b="b" l="l" r="r" t="t"/>
              <a:pathLst>
                <a:path extrusionOk="0" fill="none" h="23587" w="40280">
                  <a:moveTo>
                    <a:pt x="1" y="23586"/>
                  </a:moveTo>
                  <a:lnTo>
                    <a:pt x="1" y="13169"/>
                  </a:lnTo>
                  <a:lnTo>
                    <a:pt x="40279" y="13169"/>
                  </a:lnTo>
                  <a:lnTo>
                    <a:pt x="40279" y="0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644531" y="2255406"/>
              <a:ext cx="57033" cy="57280"/>
            </a:xfrm>
            <a:custGeom>
              <a:rect b="b" l="l" r="r" t="t"/>
              <a:pathLst>
                <a:path extrusionOk="0" h="2787" w="2775">
                  <a:moveTo>
                    <a:pt x="1381" y="0"/>
                  </a:moveTo>
                  <a:cubicBezTo>
                    <a:pt x="619" y="0"/>
                    <a:pt x="0" y="631"/>
                    <a:pt x="0" y="1393"/>
                  </a:cubicBezTo>
                  <a:cubicBezTo>
                    <a:pt x="0" y="2167"/>
                    <a:pt x="619" y="2786"/>
                    <a:pt x="1381" y="2786"/>
                  </a:cubicBezTo>
                  <a:cubicBezTo>
                    <a:pt x="2155" y="2786"/>
                    <a:pt x="2774" y="2167"/>
                    <a:pt x="2774" y="1393"/>
                  </a:cubicBezTo>
                  <a:cubicBezTo>
                    <a:pt x="2774" y="631"/>
                    <a:pt x="2155" y="0"/>
                    <a:pt x="13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2534994" y="2835842"/>
              <a:ext cx="620336" cy="620110"/>
            </a:xfrm>
            <a:custGeom>
              <a:rect b="b" l="l" r="r" t="t"/>
              <a:pathLst>
                <a:path extrusionOk="0" h="30172" w="30183">
                  <a:moveTo>
                    <a:pt x="15086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2951003" y="346377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32" y="0"/>
                    <a:pt x="1" y="619"/>
                    <a:pt x="1" y="1393"/>
                  </a:cubicBezTo>
                  <a:cubicBezTo>
                    <a:pt x="1" y="2155"/>
                    <a:pt x="632" y="2786"/>
                    <a:pt x="1394" y="2786"/>
                  </a:cubicBezTo>
                  <a:cubicBezTo>
                    <a:pt x="2168" y="2786"/>
                    <a:pt x="2787" y="2155"/>
                    <a:pt x="2787" y="1393"/>
                  </a:cubicBezTo>
                  <a:cubicBezTo>
                    <a:pt x="2787" y="619"/>
                    <a:pt x="2168" y="0"/>
                    <a:pt x="139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2441522" y="2742120"/>
              <a:ext cx="807282" cy="807549"/>
            </a:xfrm>
            <a:custGeom>
              <a:rect b="b" l="l" r="r" t="t"/>
              <a:pathLst>
                <a:path extrusionOk="0" h="39292" w="39279">
                  <a:moveTo>
                    <a:pt x="19634" y="1"/>
                  </a:moveTo>
                  <a:cubicBezTo>
                    <a:pt x="8811" y="1"/>
                    <a:pt x="0" y="8811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lnTo>
                    <a:pt x="19634" y="36696"/>
                  </a:lnTo>
                  <a:cubicBezTo>
                    <a:pt x="10239" y="36696"/>
                    <a:pt x="2584" y="29040"/>
                    <a:pt x="2584" y="19646"/>
                  </a:cubicBezTo>
                  <a:cubicBezTo>
                    <a:pt x="2584" y="10240"/>
                    <a:pt x="10239" y="2596"/>
                    <a:pt x="19634" y="2596"/>
                  </a:cubicBezTo>
                  <a:cubicBezTo>
                    <a:pt x="29039" y="2596"/>
                    <a:pt x="36683" y="10240"/>
                    <a:pt x="36683" y="19646"/>
                  </a:cubicBezTo>
                  <a:cubicBezTo>
                    <a:pt x="36683" y="24849"/>
                    <a:pt x="34338" y="29516"/>
                    <a:pt x="30647" y="32648"/>
                  </a:cubicBezTo>
                  <a:lnTo>
                    <a:pt x="32326" y="34624"/>
                  </a:lnTo>
                  <a:cubicBezTo>
                    <a:pt x="36576" y="31016"/>
                    <a:pt x="39279" y="25647"/>
                    <a:pt x="39279" y="19646"/>
                  </a:cubicBezTo>
                  <a:cubicBezTo>
                    <a:pt x="39279" y="8811"/>
                    <a:pt x="30468" y="1"/>
                    <a:pt x="196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 txBox="1"/>
            <p:nvPr/>
          </p:nvSpPr>
          <p:spPr>
            <a:xfrm>
              <a:off x="233231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9" name="Google Shape;1239;p27"/>
          <p:cNvGrpSpPr/>
          <p:nvPr/>
        </p:nvGrpSpPr>
        <p:grpSpPr>
          <a:xfrm>
            <a:off x="3431988" y="2255406"/>
            <a:ext cx="1025700" cy="1881770"/>
            <a:chOff x="3431988" y="2255406"/>
            <a:chExt cx="1025700" cy="1881770"/>
          </a:xfrm>
        </p:grpSpPr>
        <p:sp>
          <p:nvSpPr>
            <p:cNvPr id="1240" name="Google Shape;1240;p27"/>
            <p:cNvSpPr/>
            <p:nvPr/>
          </p:nvSpPr>
          <p:spPr>
            <a:xfrm>
              <a:off x="3945469" y="2284036"/>
              <a:ext cx="21" cy="484772"/>
            </a:xfrm>
            <a:custGeom>
              <a:rect b="b" l="l" r="r" t="t"/>
              <a:pathLst>
                <a:path extrusionOk="0" fill="none" h="23587" w="1">
                  <a:moveTo>
                    <a:pt x="0" y="23586"/>
                  </a:moveTo>
                  <a:lnTo>
                    <a:pt x="0" y="0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1" name="Google Shape;1241;p27"/>
            <p:cNvGrpSpPr/>
            <p:nvPr/>
          </p:nvGrpSpPr>
          <p:grpSpPr>
            <a:xfrm>
              <a:off x="3565405" y="4106573"/>
              <a:ext cx="758865" cy="30603"/>
              <a:chOff x="3566159" y="3924086"/>
              <a:chExt cx="758865" cy="30603"/>
            </a:xfrm>
          </p:grpSpPr>
          <p:sp>
            <p:nvSpPr>
              <p:cNvPr id="1242" name="Google Shape;1242;p27"/>
              <p:cNvSpPr/>
              <p:nvPr/>
            </p:nvSpPr>
            <p:spPr>
              <a:xfrm>
                <a:off x="3685327" y="3926038"/>
                <a:ext cx="532495" cy="26698"/>
              </a:xfrm>
              <a:custGeom>
                <a:rect b="b" l="l" r="r" t="t"/>
                <a:pathLst>
                  <a:path extrusionOk="0" h="1299" w="25909">
                    <a:moveTo>
                      <a:pt x="1" y="0"/>
                    </a:moveTo>
                    <a:lnTo>
                      <a:pt x="1" y="1298"/>
                    </a:lnTo>
                    <a:lnTo>
                      <a:pt x="25909" y="129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236173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294421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7"/>
              <p:cNvSpPr/>
              <p:nvPr/>
            </p:nvSpPr>
            <p:spPr>
              <a:xfrm>
                <a:off x="3626113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7"/>
              <p:cNvSpPr/>
              <p:nvPr/>
            </p:nvSpPr>
            <p:spPr>
              <a:xfrm>
                <a:off x="3566159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7"/>
            <p:cNvSpPr/>
            <p:nvPr/>
          </p:nvSpPr>
          <p:spPr>
            <a:xfrm>
              <a:off x="3916838" y="22554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6" y="2167"/>
                    <a:pt x="2786" y="1393"/>
                  </a:cubicBezTo>
                  <a:cubicBezTo>
                    <a:pt x="2786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3634669" y="2835842"/>
              <a:ext cx="620336" cy="620110"/>
            </a:xfrm>
            <a:custGeom>
              <a:rect b="b" l="l" r="r" t="t"/>
              <a:pathLst>
                <a:path extrusionOk="0" h="30172" w="30183">
                  <a:moveTo>
                    <a:pt x="15085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5" y="30171"/>
                  </a:cubicBezTo>
                  <a:cubicBezTo>
                    <a:pt x="23420" y="30171"/>
                    <a:pt x="30182" y="23420"/>
                    <a:pt x="30182" y="15086"/>
                  </a:cubicBezTo>
                  <a:cubicBezTo>
                    <a:pt x="30182" y="6752"/>
                    <a:pt x="23420" y="1"/>
                    <a:pt x="1508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4160558" y="2824599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3541186" y="2742120"/>
              <a:ext cx="807302" cy="807549"/>
            </a:xfrm>
            <a:custGeom>
              <a:rect b="b" l="l" r="r" t="t"/>
              <a:pathLst>
                <a:path extrusionOk="0" h="39292" w="39280">
                  <a:moveTo>
                    <a:pt x="19634" y="1"/>
                  </a:moveTo>
                  <a:cubicBezTo>
                    <a:pt x="8812" y="1"/>
                    <a:pt x="1" y="8811"/>
                    <a:pt x="1" y="19646"/>
                  </a:cubicBezTo>
                  <a:cubicBezTo>
                    <a:pt x="1" y="30481"/>
                    <a:pt x="8812" y="39291"/>
                    <a:pt x="19634" y="39291"/>
                  </a:cubicBezTo>
                  <a:cubicBezTo>
                    <a:pt x="30469" y="39291"/>
                    <a:pt x="39280" y="30481"/>
                    <a:pt x="39280" y="19646"/>
                  </a:cubicBezTo>
                  <a:cubicBezTo>
                    <a:pt x="39280" y="15717"/>
                    <a:pt x="38113" y="12062"/>
                    <a:pt x="36124" y="8990"/>
                  </a:cubicBezTo>
                  <a:lnTo>
                    <a:pt x="33946" y="10395"/>
                  </a:lnTo>
                  <a:cubicBezTo>
                    <a:pt x="35672" y="13062"/>
                    <a:pt x="36684" y="16241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85" y="29040"/>
                    <a:pt x="2585" y="19646"/>
                  </a:cubicBezTo>
                  <a:cubicBezTo>
                    <a:pt x="2585" y="10240"/>
                    <a:pt x="10240" y="2596"/>
                    <a:pt x="19634" y="2596"/>
                  </a:cubicBezTo>
                  <a:cubicBezTo>
                    <a:pt x="22027" y="2596"/>
                    <a:pt x="24302" y="3096"/>
                    <a:pt x="26361" y="3977"/>
                  </a:cubicBezTo>
                  <a:lnTo>
                    <a:pt x="27385" y="1596"/>
                  </a:lnTo>
                  <a:cubicBezTo>
                    <a:pt x="25004" y="572"/>
                    <a:pt x="22385" y="1"/>
                    <a:pt x="19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 txBox="1"/>
            <p:nvPr/>
          </p:nvSpPr>
          <p:spPr>
            <a:xfrm>
              <a:off x="3431988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2" name="Google Shape;1252;p27"/>
          <p:cNvGrpSpPr/>
          <p:nvPr/>
        </p:nvGrpSpPr>
        <p:grpSpPr>
          <a:xfrm>
            <a:off x="4685425" y="2255406"/>
            <a:ext cx="1025700" cy="1881770"/>
            <a:chOff x="4685425" y="2255406"/>
            <a:chExt cx="1025700" cy="1881770"/>
          </a:xfrm>
        </p:grpSpPr>
        <p:sp>
          <p:nvSpPr>
            <p:cNvPr id="1253" name="Google Shape;1253;p27"/>
            <p:cNvSpPr/>
            <p:nvPr/>
          </p:nvSpPr>
          <p:spPr>
            <a:xfrm>
              <a:off x="5198286" y="2284036"/>
              <a:ext cx="21" cy="484772"/>
            </a:xfrm>
            <a:custGeom>
              <a:rect b="b" l="l" r="r" t="t"/>
              <a:pathLst>
                <a:path extrusionOk="0" fill="none" h="23587" w="1">
                  <a:moveTo>
                    <a:pt x="0" y="23586"/>
                  </a:moveTo>
                  <a:lnTo>
                    <a:pt x="0" y="0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27"/>
            <p:cNvGrpSpPr/>
            <p:nvPr/>
          </p:nvGrpSpPr>
          <p:grpSpPr>
            <a:xfrm>
              <a:off x="4818832" y="4106573"/>
              <a:ext cx="758886" cy="30603"/>
              <a:chOff x="4820682" y="3924086"/>
              <a:chExt cx="758886" cy="30603"/>
            </a:xfrm>
          </p:grpSpPr>
          <p:sp>
            <p:nvSpPr>
              <p:cNvPr id="1255" name="Google Shape;1255;p27"/>
              <p:cNvSpPr/>
              <p:nvPr/>
            </p:nvSpPr>
            <p:spPr>
              <a:xfrm>
                <a:off x="4940117" y="3926038"/>
                <a:ext cx="532248" cy="26698"/>
              </a:xfrm>
              <a:custGeom>
                <a:rect b="b" l="l" r="r" t="t"/>
                <a:pathLst>
                  <a:path extrusionOk="0" h="1299" w="25897">
                    <a:moveTo>
                      <a:pt x="0" y="0"/>
                    </a:moveTo>
                    <a:lnTo>
                      <a:pt x="0" y="1298"/>
                    </a:lnTo>
                    <a:lnTo>
                      <a:pt x="25896" y="1298"/>
                    </a:lnTo>
                    <a:lnTo>
                      <a:pt x="25896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5490964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8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5548945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0883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820682" y="3924086"/>
                <a:ext cx="30623" cy="30603"/>
              </a:xfrm>
              <a:custGeom>
                <a:rect b="b" l="l" r="r" t="t"/>
                <a:pathLst>
                  <a:path extrusionOk="0" h="1489" w="149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0" name="Google Shape;1260;p27"/>
            <p:cNvSpPr/>
            <p:nvPr/>
          </p:nvSpPr>
          <p:spPr>
            <a:xfrm>
              <a:off x="5169655" y="22554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6" y="2167"/>
                    <a:pt x="2786" y="1393"/>
                  </a:cubicBezTo>
                  <a:cubicBezTo>
                    <a:pt x="2786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4888097" y="2835842"/>
              <a:ext cx="620357" cy="620110"/>
            </a:xfrm>
            <a:custGeom>
              <a:rect b="b" l="l" r="r" t="t"/>
              <a:pathLst>
                <a:path extrusionOk="0" h="30172" w="30184">
                  <a:moveTo>
                    <a:pt x="15086" y="1"/>
                  </a:moveTo>
                  <a:cubicBezTo>
                    <a:pt x="6752" y="1"/>
                    <a:pt x="1" y="6752"/>
                    <a:pt x="1" y="15086"/>
                  </a:cubicBezTo>
                  <a:cubicBezTo>
                    <a:pt x="1" y="23420"/>
                    <a:pt x="6752" y="30171"/>
                    <a:pt x="15086" y="30171"/>
                  </a:cubicBezTo>
                  <a:cubicBezTo>
                    <a:pt x="23421" y="30171"/>
                    <a:pt x="30183" y="23420"/>
                    <a:pt x="30183" y="15086"/>
                  </a:cubicBezTo>
                  <a:cubicBezTo>
                    <a:pt x="30183" y="6752"/>
                    <a:pt x="23421" y="1"/>
                    <a:pt x="150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4859590" y="2895322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20" y="0"/>
                    <a:pt x="1" y="619"/>
                    <a:pt x="1" y="1393"/>
                  </a:cubicBezTo>
                  <a:cubicBezTo>
                    <a:pt x="1" y="2155"/>
                    <a:pt x="620" y="2786"/>
                    <a:pt x="1394" y="2786"/>
                  </a:cubicBezTo>
                  <a:cubicBezTo>
                    <a:pt x="2156" y="2786"/>
                    <a:pt x="2787" y="2155"/>
                    <a:pt x="2787" y="1393"/>
                  </a:cubicBezTo>
                  <a:cubicBezTo>
                    <a:pt x="2787" y="619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4794624" y="2742120"/>
              <a:ext cx="807302" cy="807549"/>
            </a:xfrm>
            <a:custGeom>
              <a:rect b="b" l="l" r="r" t="t"/>
              <a:pathLst>
                <a:path extrusionOk="0" h="39292" w="39280">
                  <a:moveTo>
                    <a:pt x="19634" y="1"/>
                  </a:moveTo>
                  <a:cubicBezTo>
                    <a:pt x="16288" y="1"/>
                    <a:pt x="13145" y="846"/>
                    <a:pt x="10383" y="2334"/>
                  </a:cubicBezTo>
                  <a:lnTo>
                    <a:pt x="11514" y="4668"/>
                  </a:lnTo>
                  <a:cubicBezTo>
                    <a:pt x="13931" y="3346"/>
                    <a:pt x="16705" y="2596"/>
                    <a:pt x="19634" y="2596"/>
                  </a:cubicBezTo>
                  <a:cubicBezTo>
                    <a:pt x="29040" y="2596"/>
                    <a:pt x="36684" y="10240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8396"/>
                    <a:pt x="2727" y="17193"/>
                    <a:pt x="2989" y="16015"/>
                  </a:cubicBezTo>
                  <a:lnTo>
                    <a:pt x="489" y="15300"/>
                  </a:lnTo>
                  <a:cubicBezTo>
                    <a:pt x="167" y="16693"/>
                    <a:pt x="1" y="18146"/>
                    <a:pt x="1" y="19646"/>
                  </a:cubicBezTo>
                  <a:cubicBezTo>
                    <a:pt x="1" y="30481"/>
                    <a:pt x="8811" y="39291"/>
                    <a:pt x="19634" y="39291"/>
                  </a:cubicBezTo>
                  <a:cubicBezTo>
                    <a:pt x="30469" y="39291"/>
                    <a:pt x="39279" y="30481"/>
                    <a:pt x="39279" y="19646"/>
                  </a:cubicBezTo>
                  <a:cubicBezTo>
                    <a:pt x="39279" y="8811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 txBox="1"/>
            <p:nvPr/>
          </p:nvSpPr>
          <p:spPr>
            <a:xfrm>
              <a:off x="4685425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65" name="Google Shape;1265;p27"/>
          <p:cNvGrpSpPr/>
          <p:nvPr/>
        </p:nvGrpSpPr>
        <p:grpSpPr>
          <a:xfrm>
            <a:off x="5442210" y="2255406"/>
            <a:ext cx="1369453" cy="1881770"/>
            <a:chOff x="5442210" y="2255406"/>
            <a:chExt cx="1369453" cy="1881770"/>
          </a:xfrm>
        </p:grpSpPr>
        <p:grpSp>
          <p:nvGrpSpPr>
            <p:cNvPr id="1266" name="Google Shape;1266;p27"/>
            <p:cNvGrpSpPr/>
            <p:nvPr/>
          </p:nvGrpSpPr>
          <p:grpSpPr>
            <a:xfrm>
              <a:off x="5919380" y="4106573"/>
              <a:ext cx="758865" cy="30603"/>
              <a:chOff x="5927224" y="3924086"/>
              <a:chExt cx="758865" cy="30603"/>
            </a:xfrm>
          </p:grpSpPr>
          <p:sp>
            <p:nvSpPr>
              <p:cNvPr id="1267" name="Google Shape;1267;p27"/>
              <p:cNvSpPr/>
              <p:nvPr/>
            </p:nvSpPr>
            <p:spPr>
              <a:xfrm>
                <a:off x="6046639" y="3926038"/>
                <a:ext cx="532248" cy="26698"/>
              </a:xfrm>
              <a:custGeom>
                <a:rect b="b" l="l" r="r" t="t"/>
                <a:pathLst>
                  <a:path extrusionOk="0" h="1299" w="25897">
                    <a:moveTo>
                      <a:pt x="1" y="0"/>
                    </a:moveTo>
                    <a:lnTo>
                      <a:pt x="1" y="1298"/>
                    </a:lnTo>
                    <a:lnTo>
                      <a:pt x="25897" y="1298"/>
                    </a:lnTo>
                    <a:lnTo>
                      <a:pt x="2589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6597486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6655487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5987425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8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927224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2" name="Google Shape;1272;p27"/>
            <p:cNvSpPr/>
            <p:nvPr/>
          </p:nvSpPr>
          <p:spPr>
            <a:xfrm>
              <a:off x="5470840" y="2284036"/>
              <a:ext cx="827834" cy="484772"/>
            </a:xfrm>
            <a:custGeom>
              <a:rect b="b" l="l" r="r" t="t"/>
              <a:pathLst>
                <a:path extrusionOk="0" fill="none" h="23587" w="40279">
                  <a:moveTo>
                    <a:pt x="40279" y="23586"/>
                  </a:moveTo>
                  <a:lnTo>
                    <a:pt x="40279" y="13169"/>
                  </a:lnTo>
                  <a:lnTo>
                    <a:pt x="0" y="13169"/>
                  </a:lnTo>
                  <a:lnTo>
                    <a:pt x="0" y="0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5442210" y="22554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3" y="0"/>
                  </a:moveTo>
                  <a:cubicBezTo>
                    <a:pt x="619" y="0"/>
                    <a:pt x="0" y="631"/>
                    <a:pt x="0" y="1393"/>
                  </a:cubicBezTo>
                  <a:cubicBezTo>
                    <a:pt x="0" y="2167"/>
                    <a:pt x="619" y="2786"/>
                    <a:pt x="1393" y="2786"/>
                  </a:cubicBezTo>
                  <a:cubicBezTo>
                    <a:pt x="2155" y="2786"/>
                    <a:pt x="2786" y="2167"/>
                    <a:pt x="2786" y="1393"/>
                  </a:cubicBezTo>
                  <a:cubicBezTo>
                    <a:pt x="2786" y="631"/>
                    <a:pt x="2155" y="0"/>
                    <a:pt x="13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5988634" y="2835842"/>
              <a:ext cx="620357" cy="620110"/>
            </a:xfrm>
            <a:custGeom>
              <a:rect b="b" l="l" r="r" t="t"/>
              <a:pathLst>
                <a:path extrusionOk="0" h="30172" w="30184">
                  <a:moveTo>
                    <a:pt x="15086" y="1"/>
                  </a:moveTo>
                  <a:cubicBezTo>
                    <a:pt x="6752" y="1"/>
                    <a:pt x="1" y="6752"/>
                    <a:pt x="1" y="15086"/>
                  </a:cubicBezTo>
                  <a:cubicBezTo>
                    <a:pt x="1" y="23420"/>
                    <a:pt x="6752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6399024" y="3466941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8"/>
                    <a:pt x="632" y="2787"/>
                    <a:pt x="1394" y="2787"/>
                  </a:cubicBezTo>
                  <a:cubicBezTo>
                    <a:pt x="2167" y="2787"/>
                    <a:pt x="2787" y="2168"/>
                    <a:pt x="2787" y="1394"/>
                  </a:cubicBezTo>
                  <a:cubicBezTo>
                    <a:pt x="2787" y="632"/>
                    <a:pt x="2167" y="1"/>
                    <a:pt x="1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5895161" y="2742120"/>
              <a:ext cx="807302" cy="807549"/>
            </a:xfrm>
            <a:custGeom>
              <a:rect b="b" l="l" r="r" t="t"/>
              <a:pathLst>
                <a:path extrusionOk="0" h="39292" w="39280">
                  <a:moveTo>
                    <a:pt x="19634" y="1"/>
                  </a:moveTo>
                  <a:cubicBezTo>
                    <a:pt x="8811" y="1"/>
                    <a:pt x="1" y="8811"/>
                    <a:pt x="1" y="19646"/>
                  </a:cubicBezTo>
                  <a:cubicBezTo>
                    <a:pt x="1" y="30481"/>
                    <a:pt x="8811" y="39291"/>
                    <a:pt x="19634" y="39291"/>
                  </a:cubicBezTo>
                  <a:lnTo>
                    <a:pt x="19634" y="36696"/>
                  </a:ln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0240"/>
                    <a:pt x="10240" y="2596"/>
                    <a:pt x="19634" y="2596"/>
                  </a:cubicBezTo>
                  <a:cubicBezTo>
                    <a:pt x="29040" y="2596"/>
                    <a:pt x="36684" y="10240"/>
                    <a:pt x="36684" y="19646"/>
                  </a:cubicBezTo>
                  <a:cubicBezTo>
                    <a:pt x="36684" y="24849"/>
                    <a:pt x="34338" y="29516"/>
                    <a:pt x="30647" y="32648"/>
                  </a:cubicBezTo>
                  <a:lnTo>
                    <a:pt x="32326" y="34624"/>
                  </a:lnTo>
                  <a:cubicBezTo>
                    <a:pt x="36577" y="31016"/>
                    <a:pt x="39279" y="25647"/>
                    <a:pt x="39279" y="19646"/>
                  </a:cubicBezTo>
                  <a:cubicBezTo>
                    <a:pt x="39279" y="8811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 txBox="1"/>
            <p:nvPr/>
          </p:nvSpPr>
          <p:spPr>
            <a:xfrm>
              <a:off x="578596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8" name="Google Shape;1278;p27"/>
          <p:cNvGrpSpPr/>
          <p:nvPr/>
        </p:nvGrpSpPr>
        <p:grpSpPr>
          <a:xfrm>
            <a:off x="5711085" y="2255406"/>
            <a:ext cx="2201128" cy="1881770"/>
            <a:chOff x="5711085" y="2255406"/>
            <a:chExt cx="2201128" cy="1881770"/>
          </a:xfrm>
        </p:grpSpPr>
        <p:sp>
          <p:nvSpPr>
            <p:cNvPr id="1279" name="Google Shape;1279;p27"/>
            <p:cNvSpPr/>
            <p:nvPr/>
          </p:nvSpPr>
          <p:spPr>
            <a:xfrm>
              <a:off x="5739715" y="2284036"/>
              <a:ext cx="1659347" cy="484772"/>
            </a:xfrm>
            <a:custGeom>
              <a:rect b="b" l="l" r="r" t="t"/>
              <a:pathLst>
                <a:path extrusionOk="0" fill="none" h="23587" w="80737">
                  <a:moveTo>
                    <a:pt x="0" y="0"/>
                  </a:moveTo>
                  <a:lnTo>
                    <a:pt x="0" y="8227"/>
                  </a:lnTo>
                  <a:lnTo>
                    <a:pt x="80737" y="8227"/>
                  </a:lnTo>
                  <a:lnTo>
                    <a:pt x="80737" y="23586"/>
                  </a:lnTo>
                </a:path>
              </a:pathLst>
            </a:custGeom>
            <a:noFill/>
            <a:ln cap="flat" cmpd="sng" w="187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0" name="Google Shape;1280;p27"/>
            <p:cNvGrpSpPr/>
            <p:nvPr/>
          </p:nvGrpSpPr>
          <p:grpSpPr>
            <a:xfrm>
              <a:off x="7019930" y="4106573"/>
              <a:ext cx="758865" cy="30603"/>
              <a:chOff x="7027642" y="3924086"/>
              <a:chExt cx="758865" cy="30603"/>
            </a:xfrm>
          </p:grpSpPr>
          <p:sp>
            <p:nvSpPr>
              <p:cNvPr id="1281" name="Google Shape;1281;p27"/>
              <p:cNvSpPr/>
              <p:nvPr/>
            </p:nvSpPr>
            <p:spPr>
              <a:xfrm>
                <a:off x="7147056" y="3926038"/>
                <a:ext cx="532248" cy="26698"/>
              </a:xfrm>
              <a:custGeom>
                <a:rect b="b" l="l" r="r" t="t"/>
                <a:pathLst>
                  <a:path extrusionOk="0" h="1299" w="25897">
                    <a:moveTo>
                      <a:pt x="0" y="0"/>
                    </a:moveTo>
                    <a:lnTo>
                      <a:pt x="0" y="1298"/>
                    </a:lnTo>
                    <a:lnTo>
                      <a:pt x="25896" y="1298"/>
                    </a:lnTo>
                    <a:lnTo>
                      <a:pt x="25896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7697903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8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8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7755904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7087842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38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7027642" y="3924086"/>
                <a:ext cx="30603" cy="30603"/>
              </a:xfrm>
              <a:custGeom>
                <a:rect b="b" l="l" r="r" t="t"/>
                <a:pathLst>
                  <a:path extrusionOk="0" h="1489" w="1489">
                    <a:moveTo>
                      <a:pt x="750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6" name="Google Shape;1286;p27"/>
            <p:cNvSpPr/>
            <p:nvPr/>
          </p:nvSpPr>
          <p:spPr>
            <a:xfrm>
              <a:off x="5711085" y="2255406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7" y="2167"/>
                    <a:pt x="2787" y="1393"/>
                  </a:cubicBezTo>
                  <a:cubicBezTo>
                    <a:pt x="2787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7089318" y="2835842"/>
              <a:ext cx="620089" cy="620110"/>
            </a:xfrm>
            <a:custGeom>
              <a:rect b="b" l="l" r="r" t="t"/>
              <a:pathLst>
                <a:path extrusionOk="0" h="30172" w="30171">
                  <a:moveTo>
                    <a:pt x="15086" y="1"/>
                  </a:moveTo>
                  <a:cubicBezTo>
                    <a:pt x="6751" y="1"/>
                    <a:pt x="1" y="6752"/>
                    <a:pt x="1" y="15086"/>
                  </a:cubicBezTo>
                  <a:cubicBezTo>
                    <a:pt x="1" y="23420"/>
                    <a:pt x="6751" y="30171"/>
                    <a:pt x="15086" y="30171"/>
                  </a:cubicBezTo>
                  <a:cubicBezTo>
                    <a:pt x="23420" y="30171"/>
                    <a:pt x="30171" y="23420"/>
                    <a:pt x="30171" y="15086"/>
                  </a:cubicBezTo>
                  <a:cubicBezTo>
                    <a:pt x="30171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7610038" y="2824599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995711" y="2742120"/>
              <a:ext cx="807302" cy="807549"/>
            </a:xfrm>
            <a:custGeom>
              <a:rect b="b" l="l" r="r" t="t"/>
              <a:pathLst>
                <a:path extrusionOk="0" h="39292" w="39280">
                  <a:moveTo>
                    <a:pt x="19634" y="1"/>
                  </a:moveTo>
                  <a:cubicBezTo>
                    <a:pt x="8811" y="1"/>
                    <a:pt x="0" y="8811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cubicBezTo>
                    <a:pt x="30468" y="39291"/>
                    <a:pt x="39279" y="30481"/>
                    <a:pt x="39279" y="19646"/>
                  </a:cubicBezTo>
                  <a:cubicBezTo>
                    <a:pt x="39279" y="15717"/>
                    <a:pt x="38112" y="12062"/>
                    <a:pt x="36124" y="8990"/>
                  </a:cubicBezTo>
                  <a:lnTo>
                    <a:pt x="33945" y="10395"/>
                  </a:lnTo>
                  <a:cubicBezTo>
                    <a:pt x="35671" y="13062"/>
                    <a:pt x="36684" y="16241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0240"/>
                    <a:pt x="10240" y="2596"/>
                    <a:pt x="19634" y="2596"/>
                  </a:cubicBezTo>
                  <a:cubicBezTo>
                    <a:pt x="22027" y="2596"/>
                    <a:pt x="24301" y="3096"/>
                    <a:pt x="26361" y="3977"/>
                  </a:cubicBezTo>
                  <a:lnTo>
                    <a:pt x="27385" y="1596"/>
                  </a:lnTo>
                  <a:cubicBezTo>
                    <a:pt x="25003" y="572"/>
                    <a:pt x="22384" y="1"/>
                    <a:pt x="196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 txBox="1"/>
            <p:nvPr/>
          </p:nvSpPr>
          <p:spPr>
            <a:xfrm>
              <a:off x="688651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91" name="Google Shape;1291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292" name="Google Shape;1292;p27"/>
          <p:cNvGrpSpPr/>
          <p:nvPr/>
        </p:nvGrpSpPr>
        <p:grpSpPr>
          <a:xfrm>
            <a:off x="3355280" y="1371413"/>
            <a:ext cx="2433438" cy="749560"/>
            <a:chOff x="3355280" y="1188925"/>
            <a:chExt cx="2433438" cy="749560"/>
          </a:xfrm>
        </p:grpSpPr>
        <p:sp>
          <p:nvSpPr>
            <p:cNvPr id="1293" name="Google Shape;1293;p27"/>
            <p:cNvSpPr/>
            <p:nvPr/>
          </p:nvSpPr>
          <p:spPr>
            <a:xfrm>
              <a:off x="3460759" y="1305892"/>
              <a:ext cx="2222403" cy="518313"/>
            </a:xfrm>
            <a:custGeom>
              <a:rect b="b" l="l" r="r" t="t"/>
              <a:pathLst>
                <a:path extrusionOk="0" h="25219" w="108133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3355280" y="1536414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5731438" y="1536414"/>
              <a:ext cx="57280" cy="57280"/>
            </a:xfrm>
            <a:custGeom>
              <a:rect b="b" l="l" r="r" t="t"/>
              <a:pathLst>
                <a:path extrusionOk="0" h="2787" w="2787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3355280" y="1188925"/>
              <a:ext cx="2433354" cy="288537"/>
            </a:xfrm>
            <a:custGeom>
              <a:rect b="b" l="l" r="r" t="t"/>
              <a:pathLst>
                <a:path extrusionOk="0" h="14039" w="118397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3355280" y="1649969"/>
              <a:ext cx="2433354" cy="288516"/>
            </a:xfrm>
            <a:custGeom>
              <a:rect b="b" l="l" r="r" t="t"/>
              <a:pathLst>
                <a:path extrusionOk="0" h="14038" w="118397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27"/>
          <p:cNvSpPr/>
          <p:nvPr/>
        </p:nvSpPr>
        <p:spPr>
          <a:xfrm>
            <a:off x="1508499" y="2972642"/>
            <a:ext cx="474002" cy="291948"/>
          </a:xfrm>
          <a:custGeom>
            <a:rect b="b" l="l" r="r" t="t"/>
            <a:pathLst>
              <a:path extrusionOk="0" h="14205" w="23063">
                <a:moveTo>
                  <a:pt x="12395" y="0"/>
                </a:moveTo>
                <a:cubicBezTo>
                  <a:pt x="9954" y="0"/>
                  <a:pt x="7906" y="1655"/>
                  <a:pt x="7311" y="3906"/>
                </a:cubicBezTo>
                <a:cubicBezTo>
                  <a:pt x="7215" y="3894"/>
                  <a:pt x="7108" y="3894"/>
                  <a:pt x="7001" y="3894"/>
                </a:cubicBezTo>
                <a:cubicBezTo>
                  <a:pt x="5572" y="3894"/>
                  <a:pt x="4394" y="4965"/>
                  <a:pt x="4239" y="6358"/>
                </a:cubicBezTo>
                <a:cubicBezTo>
                  <a:pt x="4132" y="6346"/>
                  <a:pt x="4036" y="6346"/>
                  <a:pt x="3929" y="6346"/>
                </a:cubicBezTo>
                <a:cubicBezTo>
                  <a:pt x="1762" y="6346"/>
                  <a:pt x="0" y="8109"/>
                  <a:pt x="0" y="10275"/>
                </a:cubicBezTo>
                <a:cubicBezTo>
                  <a:pt x="0" y="12454"/>
                  <a:pt x="1762" y="14204"/>
                  <a:pt x="3929" y="14204"/>
                </a:cubicBezTo>
                <a:lnTo>
                  <a:pt x="18598" y="14204"/>
                </a:lnTo>
                <a:cubicBezTo>
                  <a:pt x="21062" y="14204"/>
                  <a:pt x="23063" y="12204"/>
                  <a:pt x="23063" y="9740"/>
                </a:cubicBezTo>
                <a:cubicBezTo>
                  <a:pt x="23063" y="7263"/>
                  <a:pt x="21062" y="5263"/>
                  <a:pt x="18598" y="5263"/>
                </a:cubicBezTo>
                <a:cubicBezTo>
                  <a:pt x="18264" y="5263"/>
                  <a:pt x="17955" y="5299"/>
                  <a:pt x="17657" y="5370"/>
                </a:cubicBezTo>
                <a:cubicBezTo>
                  <a:pt x="17657" y="5334"/>
                  <a:pt x="17657" y="5299"/>
                  <a:pt x="17657" y="5263"/>
                </a:cubicBezTo>
                <a:cubicBezTo>
                  <a:pt x="17657" y="2358"/>
                  <a:pt x="15300" y="0"/>
                  <a:pt x="12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27"/>
          <p:cNvSpPr/>
          <p:nvPr/>
        </p:nvSpPr>
        <p:spPr>
          <a:xfrm>
            <a:off x="2672635" y="2941566"/>
            <a:ext cx="345056" cy="390806"/>
          </a:xfrm>
          <a:custGeom>
            <a:rect b="b" l="l" r="r" t="t"/>
            <a:pathLst>
              <a:path extrusionOk="0" h="19015" w="16789">
                <a:moveTo>
                  <a:pt x="8835" y="0"/>
                </a:moveTo>
                <a:lnTo>
                  <a:pt x="5096" y="3072"/>
                </a:lnTo>
                <a:lnTo>
                  <a:pt x="8835" y="6156"/>
                </a:lnTo>
                <a:lnTo>
                  <a:pt x="8835" y="3965"/>
                </a:lnTo>
                <a:cubicBezTo>
                  <a:pt x="12311" y="4191"/>
                  <a:pt x="15074" y="7084"/>
                  <a:pt x="15074" y="10621"/>
                </a:cubicBezTo>
                <a:cubicBezTo>
                  <a:pt x="15074" y="14300"/>
                  <a:pt x="12073" y="17300"/>
                  <a:pt x="8394" y="17300"/>
                </a:cubicBezTo>
                <a:cubicBezTo>
                  <a:pt x="4715" y="17300"/>
                  <a:pt x="1715" y="14300"/>
                  <a:pt x="1715" y="10621"/>
                </a:cubicBezTo>
                <a:cubicBezTo>
                  <a:pt x="1715" y="8763"/>
                  <a:pt x="2477" y="7084"/>
                  <a:pt x="3703" y="5870"/>
                </a:cubicBezTo>
                <a:lnTo>
                  <a:pt x="2477" y="4668"/>
                </a:lnTo>
                <a:cubicBezTo>
                  <a:pt x="941" y="6192"/>
                  <a:pt x="0" y="8299"/>
                  <a:pt x="0" y="10621"/>
                </a:cubicBezTo>
                <a:cubicBezTo>
                  <a:pt x="0" y="15252"/>
                  <a:pt x="3763" y="19015"/>
                  <a:pt x="8394" y="19015"/>
                </a:cubicBezTo>
                <a:cubicBezTo>
                  <a:pt x="13026" y="19015"/>
                  <a:pt x="16788" y="15252"/>
                  <a:pt x="16788" y="10621"/>
                </a:cubicBezTo>
                <a:cubicBezTo>
                  <a:pt x="16788" y="6132"/>
                  <a:pt x="13264" y="2465"/>
                  <a:pt x="8835" y="2227"/>
                </a:cubicBezTo>
                <a:lnTo>
                  <a:pt x="8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7"/>
          <p:cNvGrpSpPr/>
          <p:nvPr/>
        </p:nvGrpSpPr>
        <p:grpSpPr>
          <a:xfrm>
            <a:off x="3820512" y="2975828"/>
            <a:ext cx="248650" cy="322284"/>
            <a:chOff x="3821142" y="2793340"/>
            <a:chExt cx="248650" cy="322284"/>
          </a:xfrm>
        </p:grpSpPr>
        <p:sp>
          <p:nvSpPr>
            <p:cNvPr id="1301" name="Google Shape;1301;p27"/>
            <p:cNvSpPr/>
            <p:nvPr/>
          </p:nvSpPr>
          <p:spPr>
            <a:xfrm>
              <a:off x="3821142" y="2793340"/>
              <a:ext cx="79559" cy="322284"/>
            </a:xfrm>
            <a:custGeom>
              <a:rect b="b" l="l" r="r" t="t"/>
              <a:pathLst>
                <a:path extrusionOk="0" h="15681" w="3871">
                  <a:moveTo>
                    <a:pt x="1" y="0"/>
                  </a:moveTo>
                  <a:lnTo>
                    <a:pt x="1" y="15681"/>
                  </a:lnTo>
                  <a:lnTo>
                    <a:pt x="3870" y="1568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990501" y="2793340"/>
              <a:ext cx="79292" cy="322284"/>
            </a:xfrm>
            <a:custGeom>
              <a:rect b="b" l="l" r="r" t="t"/>
              <a:pathLst>
                <a:path extrusionOk="0" h="15681" w="3858">
                  <a:moveTo>
                    <a:pt x="0" y="0"/>
                  </a:moveTo>
                  <a:lnTo>
                    <a:pt x="0" y="15681"/>
                  </a:lnTo>
                  <a:lnTo>
                    <a:pt x="3858" y="15681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7"/>
          <p:cNvGrpSpPr/>
          <p:nvPr/>
        </p:nvGrpSpPr>
        <p:grpSpPr>
          <a:xfrm>
            <a:off x="4945973" y="2952336"/>
            <a:ext cx="504605" cy="384933"/>
            <a:chOff x="4956005" y="2769848"/>
            <a:chExt cx="504605" cy="384933"/>
          </a:xfrm>
        </p:grpSpPr>
        <p:sp>
          <p:nvSpPr>
            <p:cNvPr id="1304" name="Google Shape;1304;p27"/>
            <p:cNvSpPr/>
            <p:nvPr/>
          </p:nvSpPr>
          <p:spPr>
            <a:xfrm>
              <a:off x="5137839" y="3027521"/>
              <a:ext cx="127261" cy="127261"/>
            </a:xfrm>
            <a:custGeom>
              <a:rect b="b" l="l" r="r" t="t"/>
              <a:pathLst>
                <a:path extrusionOk="0" h="6192" w="6192">
                  <a:moveTo>
                    <a:pt x="3096" y="0"/>
                  </a:moveTo>
                  <a:cubicBezTo>
                    <a:pt x="1393" y="0"/>
                    <a:pt x="0" y="1382"/>
                    <a:pt x="0" y="3096"/>
                  </a:cubicBezTo>
                  <a:cubicBezTo>
                    <a:pt x="0" y="4799"/>
                    <a:pt x="1393" y="6192"/>
                    <a:pt x="3096" y="6192"/>
                  </a:cubicBezTo>
                  <a:cubicBezTo>
                    <a:pt x="4810" y="6192"/>
                    <a:pt x="6192" y="4799"/>
                    <a:pt x="6192" y="3096"/>
                  </a:cubicBezTo>
                  <a:cubicBezTo>
                    <a:pt x="6192" y="1382"/>
                    <a:pt x="4810" y="0"/>
                    <a:pt x="3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956005" y="2769848"/>
              <a:ext cx="504605" cy="159796"/>
            </a:xfrm>
            <a:custGeom>
              <a:rect b="b" l="l" r="r" t="t"/>
              <a:pathLst>
                <a:path extrusionOk="0" h="7775" w="24552">
                  <a:moveTo>
                    <a:pt x="11943" y="0"/>
                  </a:moveTo>
                  <a:cubicBezTo>
                    <a:pt x="7157" y="0"/>
                    <a:pt x="2870" y="2167"/>
                    <a:pt x="1" y="5572"/>
                  </a:cubicBezTo>
                  <a:lnTo>
                    <a:pt x="1287" y="7037"/>
                  </a:lnTo>
                  <a:cubicBezTo>
                    <a:pt x="3799" y="3929"/>
                    <a:pt x="7645" y="1929"/>
                    <a:pt x="11943" y="1929"/>
                  </a:cubicBezTo>
                  <a:cubicBezTo>
                    <a:pt x="16574" y="1929"/>
                    <a:pt x="20670" y="4251"/>
                    <a:pt x="23159" y="7775"/>
                  </a:cubicBezTo>
                  <a:lnTo>
                    <a:pt x="24552" y="6418"/>
                  </a:lnTo>
                  <a:cubicBezTo>
                    <a:pt x="21706" y="2536"/>
                    <a:pt x="17122" y="0"/>
                    <a:pt x="1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009114" y="2849121"/>
              <a:ext cx="393991" cy="136571"/>
            </a:xfrm>
            <a:custGeom>
              <a:rect b="b" l="l" r="r" t="t"/>
              <a:pathLst>
                <a:path extrusionOk="0" h="6645" w="19170">
                  <a:moveTo>
                    <a:pt x="9359" y="1"/>
                  </a:moveTo>
                  <a:cubicBezTo>
                    <a:pt x="5549" y="1"/>
                    <a:pt x="2144" y="1834"/>
                    <a:pt x="1" y="4656"/>
                  </a:cubicBezTo>
                  <a:lnTo>
                    <a:pt x="1298" y="6132"/>
                  </a:lnTo>
                  <a:cubicBezTo>
                    <a:pt x="3084" y="3596"/>
                    <a:pt x="6025" y="1930"/>
                    <a:pt x="9359" y="1930"/>
                  </a:cubicBezTo>
                  <a:cubicBezTo>
                    <a:pt x="12907" y="1930"/>
                    <a:pt x="16026" y="3823"/>
                    <a:pt x="17753" y="6644"/>
                  </a:cubicBezTo>
                  <a:lnTo>
                    <a:pt x="19170" y="5275"/>
                  </a:lnTo>
                  <a:cubicBezTo>
                    <a:pt x="17062" y="2096"/>
                    <a:pt x="13455" y="1"/>
                    <a:pt x="9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062943" y="2928414"/>
              <a:ext cx="281693" cy="114539"/>
            </a:xfrm>
            <a:custGeom>
              <a:rect b="b" l="l" r="r" t="t"/>
              <a:pathLst>
                <a:path extrusionOk="0" h="5573" w="13706">
                  <a:moveTo>
                    <a:pt x="6740" y="0"/>
                  </a:moveTo>
                  <a:cubicBezTo>
                    <a:pt x="3894" y="0"/>
                    <a:pt x="1394" y="1512"/>
                    <a:pt x="1" y="3775"/>
                  </a:cubicBezTo>
                  <a:lnTo>
                    <a:pt x="1358" y="5311"/>
                  </a:lnTo>
                  <a:cubicBezTo>
                    <a:pt x="2323" y="3310"/>
                    <a:pt x="4371" y="1929"/>
                    <a:pt x="6740" y="1929"/>
                  </a:cubicBezTo>
                  <a:cubicBezTo>
                    <a:pt x="9216" y="1929"/>
                    <a:pt x="11336" y="3429"/>
                    <a:pt x="12253" y="5573"/>
                  </a:cubicBezTo>
                  <a:lnTo>
                    <a:pt x="13705" y="4168"/>
                  </a:lnTo>
                  <a:cubicBezTo>
                    <a:pt x="12372" y="1691"/>
                    <a:pt x="9752" y="0"/>
                    <a:pt x="6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27"/>
          <p:cNvSpPr/>
          <p:nvPr/>
        </p:nvSpPr>
        <p:spPr>
          <a:xfrm>
            <a:off x="6141339" y="2923952"/>
            <a:ext cx="314947" cy="404268"/>
          </a:xfrm>
          <a:custGeom>
            <a:rect b="b" l="l" r="r" t="t"/>
            <a:pathLst>
              <a:path extrusionOk="0" h="19670" w="15324">
                <a:moveTo>
                  <a:pt x="7656" y="1726"/>
                </a:moveTo>
                <a:cubicBezTo>
                  <a:pt x="8954" y="1726"/>
                  <a:pt x="11264" y="2727"/>
                  <a:pt x="11264" y="4739"/>
                </a:cubicBezTo>
                <a:lnTo>
                  <a:pt x="11264" y="7275"/>
                </a:lnTo>
                <a:lnTo>
                  <a:pt x="4048" y="7275"/>
                </a:lnTo>
                <a:lnTo>
                  <a:pt x="4048" y="4739"/>
                </a:lnTo>
                <a:cubicBezTo>
                  <a:pt x="4048" y="2727"/>
                  <a:pt x="6370" y="1726"/>
                  <a:pt x="7656" y="1726"/>
                </a:cubicBezTo>
                <a:close/>
                <a:moveTo>
                  <a:pt x="7656" y="10585"/>
                </a:moveTo>
                <a:cubicBezTo>
                  <a:pt x="8561" y="10585"/>
                  <a:pt x="9287" y="11311"/>
                  <a:pt x="9287" y="12204"/>
                </a:cubicBezTo>
                <a:cubicBezTo>
                  <a:pt x="9287" y="12775"/>
                  <a:pt x="8989" y="13275"/>
                  <a:pt x="8549" y="13561"/>
                </a:cubicBezTo>
                <a:lnTo>
                  <a:pt x="8549" y="16645"/>
                </a:lnTo>
                <a:lnTo>
                  <a:pt x="6775" y="16645"/>
                </a:lnTo>
                <a:lnTo>
                  <a:pt x="6775" y="13561"/>
                </a:lnTo>
                <a:cubicBezTo>
                  <a:pt x="6334" y="13275"/>
                  <a:pt x="6037" y="12775"/>
                  <a:pt x="6037" y="12204"/>
                </a:cubicBezTo>
                <a:cubicBezTo>
                  <a:pt x="6037" y="11311"/>
                  <a:pt x="6763" y="10585"/>
                  <a:pt x="7656" y="10585"/>
                </a:cubicBezTo>
                <a:close/>
                <a:moveTo>
                  <a:pt x="7656" y="0"/>
                </a:moveTo>
                <a:cubicBezTo>
                  <a:pt x="5477" y="0"/>
                  <a:pt x="2322" y="1679"/>
                  <a:pt x="2322" y="4739"/>
                </a:cubicBezTo>
                <a:lnTo>
                  <a:pt x="2322" y="7275"/>
                </a:lnTo>
                <a:cubicBezTo>
                  <a:pt x="1036" y="7299"/>
                  <a:pt x="0" y="8346"/>
                  <a:pt x="0" y="9644"/>
                </a:cubicBezTo>
                <a:lnTo>
                  <a:pt x="0" y="17300"/>
                </a:lnTo>
                <a:cubicBezTo>
                  <a:pt x="0" y="18609"/>
                  <a:pt x="1060" y="19669"/>
                  <a:pt x="2370" y="19669"/>
                </a:cubicBezTo>
                <a:lnTo>
                  <a:pt x="12954" y="19669"/>
                </a:lnTo>
                <a:cubicBezTo>
                  <a:pt x="14264" y="19669"/>
                  <a:pt x="15324" y="18609"/>
                  <a:pt x="15324" y="17300"/>
                </a:cubicBezTo>
                <a:lnTo>
                  <a:pt x="15324" y="9644"/>
                </a:lnTo>
                <a:cubicBezTo>
                  <a:pt x="15324" y="8346"/>
                  <a:pt x="14288" y="7299"/>
                  <a:pt x="13002" y="7275"/>
                </a:cubicBezTo>
                <a:lnTo>
                  <a:pt x="13002" y="4739"/>
                </a:lnTo>
                <a:cubicBezTo>
                  <a:pt x="13002" y="1679"/>
                  <a:pt x="9847" y="0"/>
                  <a:pt x="76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27"/>
          <p:cNvGrpSpPr/>
          <p:nvPr/>
        </p:nvGrpSpPr>
        <p:grpSpPr>
          <a:xfrm>
            <a:off x="7268916" y="2939367"/>
            <a:ext cx="239108" cy="415764"/>
            <a:chOff x="7268916" y="2756879"/>
            <a:chExt cx="239108" cy="415764"/>
          </a:xfrm>
        </p:grpSpPr>
        <p:sp>
          <p:nvSpPr>
            <p:cNvPr id="1310" name="Google Shape;1310;p27"/>
            <p:cNvSpPr/>
            <p:nvPr/>
          </p:nvSpPr>
          <p:spPr>
            <a:xfrm>
              <a:off x="7268916" y="2756879"/>
              <a:ext cx="239108" cy="290962"/>
            </a:xfrm>
            <a:custGeom>
              <a:rect b="b" l="l" r="r" t="t"/>
              <a:pathLst>
                <a:path extrusionOk="0" h="14157" w="11634">
                  <a:moveTo>
                    <a:pt x="6156" y="0"/>
                  </a:moveTo>
                  <a:cubicBezTo>
                    <a:pt x="3108" y="0"/>
                    <a:pt x="1096" y="1512"/>
                    <a:pt x="1" y="3786"/>
                  </a:cubicBezTo>
                  <a:lnTo>
                    <a:pt x="3084" y="5834"/>
                  </a:lnTo>
                  <a:cubicBezTo>
                    <a:pt x="3632" y="4679"/>
                    <a:pt x="4561" y="3989"/>
                    <a:pt x="5680" y="3989"/>
                  </a:cubicBezTo>
                  <a:cubicBezTo>
                    <a:pt x="6740" y="3989"/>
                    <a:pt x="7513" y="4608"/>
                    <a:pt x="7513" y="5620"/>
                  </a:cubicBezTo>
                  <a:cubicBezTo>
                    <a:pt x="7513" y="7537"/>
                    <a:pt x="4537" y="8382"/>
                    <a:pt x="4537" y="11728"/>
                  </a:cubicBezTo>
                  <a:lnTo>
                    <a:pt x="4537" y="14157"/>
                  </a:lnTo>
                  <a:lnTo>
                    <a:pt x="8228" y="14157"/>
                  </a:lnTo>
                  <a:lnTo>
                    <a:pt x="8228" y="11728"/>
                  </a:lnTo>
                  <a:cubicBezTo>
                    <a:pt x="8228" y="9382"/>
                    <a:pt x="11633" y="8787"/>
                    <a:pt x="11633" y="4810"/>
                  </a:cubicBezTo>
                  <a:cubicBezTo>
                    <a:pt x="11633" y="1691"/>
                    <a:pt x="9359" y="0"/>
                    <a:pt x="6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7351869" y="3084041"/>
              <a:ext cx="96926" cy="88602"/>
            </a:xfrm>
            <a:custGeom>
              <a:rect b="b" l="l" r="r" t="t"/>
              <a:pathLst>
                <a:path extrusionOk="0" h="4311" w="4716">
                  <a:moveTo>
                    <a:pt x="2346" y="1"/>
                  </a:moveTo>
                  <a:cubicBezTo>
                    <a:pt x="965" y="1"/>
                    <a:pt x="1" y="918"/>
                    <a:pt x="1" y="2132"/>
                  </a:cubicBezTo>
                  <a:cubicBezTo>
                    <a:pt x="1" y="3346"/>
                    <a:pt x="965" y="4311"/>
                    <a:pt x="2346" y="4311"/>
                  </a:cubicBezTo>
                  <a:cubicBezTo>
                    <a:pt x="3739" y="4311"/>
                    <a:pt x="4716" y="3346"/>
                    <a:pt x="4716" y="2132"/>
                  </a:cubicBezTo>
                  <a:cubicBezTo>
                    <a:pt x="4716" y="918"/>
                    <a:pt x="3739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28"/>
          <p:cNvGrpSpPr/>
          <p:nvPr/>
        </p:nvGrpSpPr>
        <p:grpSpPr>
          <a:xfrm>
            <a:off x="6080419" y="2647799"/>
            <a:ext cx="1532638" cy="704719"/>
            <a:chOff x="6080419" y="2647799"/>
            <a:chExt cx="1532638" cy="704719"/>
          </a:xfrm>
        </p:grpSpPr>
        <p:sp>
          <p:nvSpPr>
            <p:cNvPr id="1317" name="Google Shape;1317;p28"/>
            <p:cNvSpPr/>
            <p:nvPr/>
          </p:nvSpPr>
          <p:spPr>
            <a:xfrm>
              <a:off x="6080419" y="2647799"/>
              <a:ext cx="704719" cy="704719"/>
            </a:xfrm>
            <a:custGeom>
              <a:rect b="b" l="l" r="r" t="t"/>
              <a:pathLst>
                <a:path extrusionOk="0" h="25695" w="25695">
                  <a:moveTo>
                    <a:pt x="12847" y="1"/>
                  </a:moveTo>
                  <a:cubicBezTo>
                    <a:pt x="5751" y="1"/>
                    <a:pt x="1" y="5752"/>
                    <a:pt x="1" y="12848"/>
                  </a:cubicBezTo>
                  <a:cubicBezTo>
                    <a:pt x="1" y="19944"/>
                    <a:pt x="5751" y="25695"/>
                    <a:pt x="12847" y="25695"/>
                  </a:cubicBezTo>
                  <a:cubicBezTo>
                    <a:pt x="19944" y="25695"/>
                    <a:pt x="25694" y="19944"/>
                    <a:pt x="25694" y="12848"/>
                  </a:cubicBezTo>
                  <a:cubicBezTo>
                    <a:pt x="25694" y="5752"/>
                    <a:pt x="19944" y="1"/>
                    <a:pt x="1284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6129071" y="2696150"/>
              <a:ext cx="607411" cy="607712"/>
            </a:xfrm>
            <a:custGeom>
              <a:rect b="b" l="l" r="r" t="t"/>
              <a:pathLst>
                <a:path extrusionOk="0" h="22158" w="22147">
                  <a:moveTo>
                    <a:pt x="11073" y="0"/>
                  </a:moveTo>
                  <a:cubicBezTo>
                    <a:pt x="4954" y="0"/>
                    <a:pt x="1" y="4965"/>
                    <a:pt x="1" y="11085"/>
                  </a:cubicBezTo>
                  <a:cubicBezTo>
                    <a:pt x="1" y="17193"/>
                    <a:pt x="4954" y="22158"/>
                    <a:pt x="11073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6573540" y="2781570"/>
              <a:ext cx="1032888" cy="274218"/>
            </a:xfrm>
            <a:custGeom>
              <a:rect b="b" l="l" r="r" t="t"/>
              <a:pathLst>
                <a:path extrusionOk="0" h="8073" w="35302">
                  <a:moveTo>
                    <a:pt x="4024" y="0"/>
                  </a:moveTo>
                  <a:cubicBezTo>
                    <a:pt x="1798" y="0"/>
                    <a:pt x="0" y="1810"/>
                    <a:pt x="0" y="4036"/>
                  </a:cubicBezTo>
                  <a:cubicBezTo>
                    <a:pt x="0" y="6263"/>
                    <a:pt x="1798" y="8073"/>
                    <a:pt x="4024" y="8073"/>
                  </a:cubicBezTo>
                  <a:lnTo>
                    <a:pt x="31278" y="8073"/>
                  </a:lnTo>
                  <a:cubicBezTo>
                    <a:pt x="33504" y="8073"/>
                    <a:pt x="35302" y="6263"/>
                    <a:pt x="35302" y="4036"/>
                  </a:cubicBezTo>
                  <a:cubicBezTo>
                    <a:pt x="35302" y="1810"/>
                    <a:pt x="33504" y="0"/>
                    <a:pt x="3127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6635526" y="3086339"/>
              <a:ext cx="977531" cy="233179"/>
            </a:xfrm>
            <a:custGeom>
              <a:rect b="b" l="l" r="r" t="t"/>
              <a:pathLst>
                <a:path extrusionOk="0" h="8502" w="33410">
                  <a:moveTo>
                    <a:pt x="18265" y="1"/>
                  </a:moveTo>
                  <a:cubicBezTo>
                    <a:pt x="18145" y="1"/>
                    <a:pt x="18050" y="96"/>
                    <a:pt x="18050" y="215"/>
                  </a:cubicBezTo>
                  <a:cubicBezTo>
                    <a:pt x="18050" y="346"/>
                    <a:pt x="18145" y="441"/>
                    <a:pt x="18265" y="441"/>
                  </a:cubicBezTo>
                  <a:lnTo>
                    <a:pt x="29159" y="441"/>
                  </a:lnTo>
                  <a:cubicBezTo>
                    <a:pt x="31254" y="441"/>
                    <a:pt x="32969" y="2156"/>
                    <a:pt x="32969" y="4251"/>
                  </a:cubicBezTo>
                  <a:cubicBezTo>
                    <a:pt x="32969" y="6347"/>
                    <a:pt x="31254" y="8061"/>
                    <a:pt x="29159" y="8061"/>
                  </a:cubicBezTo>
                  <a:lnTo>
                    <a:pt x="1905" y="8061"/>
                  </a:lnTo>
                  <a:cubicBezTo>
                    <a:pt x="1370" y="8061"/>
                    <a:pt x="834" y="7942"/>
                    <a:pt x="346" y="7728"/>
                  </a:cubicBezTo>
                  <a:cubicBezTo>
                    <a:pt x="317" y="7716"/>
                    <a:pt x="288" y="7710"/>
                    <a:pt x="258" y="7710"/>
                  </a:cubicBezTo>
                  <a:cubicBezTo>
                    <a:pt x="174" y="7710"/>
                    <a:pt x="92" y="7756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59" y="8502"/>
                  </a:lnTo>
                  <a:cubicBezTo>
                    <a:pt x="31504" y="8502"/>
                    <a:pt x="33409" y="6597"/>
                    <a:pt x="33409" y="4251"/>
                  </a:cubicBezTo>
                  <a:cubicBezTo>
                    <a:pt x="33409" y="1906"/>
                    <a:pt x="31504" y="1"/>
                    <a:pt x="2915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186555" y="2753606"/>
              <a:ext cx="492769" cy="492769"/>
            </a:xfrm>
            <a:custGeom>
              <a:rect b="b" l="l" r="r" t="t"/>
              <a:pathLst>
                <a:path extrusionOk="0" h="17967" w="17967">
                  <a:moveTo>
                    <a:pt x="8977" y="1"/>
                  </a:moveTo>
                  <a:cubicBezTo>
                    <a:pt x="4013" y="1"/>
                    <a:pt x="0" y="4025"/>
                    <a:pt x="0" y="8990"/>
                  </a:cubicBezTo>
                  <a:cubicBezTo>
                    <a:pt x="0" y="13943"/>
                    <a:pt x="4013" y="17967"/>
                    <a:pt x="8977" y="17967"/>
                  </a:cubicBezTo>
                  <a:cubicBezTo>
                    <a:pt x="13942" y="17967"/>
                    <a:pt x="17967" y="13943"/>
                    <a:pt x="17967" y="8990"/>
                  </a:cubicBezTo>
                  <a:cubicBezTo>
                    <a:pt x="17967" y="4025"/>
                    <a:pt x="13942" y="1"/>
                    <a:pt x="897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203860" y="2771240"/>
              <a:ext cx="457828" cy="457828"/>
            </a:xfrm>
            <a:custGeom>
              <a:rect b="b" l="l" r="r" t="t"/>
              <a:pathLst>
                <a:path extrusionOk="0" h="16693" w="16693">
                  <a:moveTo>
                    <a:pt x="8346" y="0"/>
                  </a:moveTo>
                  <a:cubicBezTo>
                    <a:pt x="3739" y="0"/>
                    <a:pt x="0" y="3739"/>
                    <a:pt x="0" y="8347"/>
                  </a:cubicBezTo>
                  <a:cubicBezTo>
                    <a:pt x="0" y="12954"/>
                    <a:pt x="3739" y="16693"/>
                    <a:pt x="8346" y="16693"/>
                  </a:cubicBezTo>
                  <a:cubicBezTo>
                    <a:pt x="12954" y="16693"/>
                    <a:pt x="16693" y="12954"/>
                    <a:pt x="16693" y="8347"/>
                  </a:cubicBezTo>
                  <a:cubicBezTo>
                    <a:pt x="16693" y="3739"/>
                    <a:pt x="12954" y="0"/>
                    <a:pt x="8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28"/>
          <p:cNvSpPr/>
          <p:nvPr/>
        </p:nvSpPr>
        <p:spPr>
          <a:xfrm>
            <a:off x="6283860" y="2814984"/>
            <a:ext cx="275607" cy="370996"/>
          </a:xfrm>
          <a:custGeom>
            <a:rect b="b" l="l" r="r" t="t"/>
            <a:pathLst>
              <a:path extrusionOk="0" h="13527" w="10049">
                <a:moveTo>
                  <a:pt x="5429" y="1"/>
                </a:moveTo>
                <a:cubicBezTo>
                  <a:pt x="2905" y="13"/>
                  <a:pt x="869" y="2061"/>
                  <a:pt x="869" y="4585"/>
                </a:cubicBezTo>
                <a:cubicBezTo>
                  <a:pt x="869" y="4609"/>
                  <a:pt x="869" y="4632"/>
                  <a:pt x="869" y="4656"/>
                </a:cubicBezTo>
                <a:lnTo>
                  <a:pt x="869" y="5132"/>
                </a:lnTo>
                <a:lnTo>
                  <a:pt x="0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19" y="10776"/>
                  <a:pt x="2441" y="10776"/>
                </a:cubicBezTo>
                <a:lnTo>
                  <a:pt x="3715" y="10776"/>
                </a:lnTo>
                <a:lnTo>
                  <a:pt x="3715" y="12836"/>
                </a:lnTo>
                <a:cubicBezTo>
                  <a:pt x="3715" y="13217"/>
                  <a:pt x="4798" y="13526"/>
                  <a:pt x="6132" y="13526"/>
                </a:cubicBezTo>
                <a:cubicBezTo>
                  <a:pt x="7465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1" y="7823"/>
                  <a:pt x="9132" y="7299"/>
                </a:cubicBezTo>
                <a:cubicBezTo>
                  <a:pt x="9716" y="6514"/>
                  <a:pt x="10049" y="5525"/>
                  <a:pt x="10025" y="4466"/>
                </a:cubicBezTo>
                <a:cubicBezTo>
                  <a:pt x="9966" y="1989"/>
                  <a:pt x="7906" y="1"/>
                  <a:pt x="5429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4" name="Google Shape;1324;p28"/>
          <p:cNvGrpSpPr/>
          <p:nvPr/>
        </p:nvGrpSpPr>
        <p:grpSpPr>
          <a:xfrm>
            <a:off x="3791505" y="2647799"/>
            <a:ext cx="1540411" cy="704719"/>
            <a:chOff x="3791505" y="2647799"/>
            <a:chExt cx="1540411" cy="704719"/>
          </a:xfrm>
        </p:grpSpPr>
        <p:sp>
          <p:nvSpPr>
            <p:cNvPr id="1325" name="Google Shape;1325;p28"/>
            <p:cNvSpPr/>
            <p:nvPr/>
          </p:nvSpPr>
          <p:spPr>
            <a:xfrm>
              <a:off x="3791505" y="2647799"/>
              <a:ext cx="704719" cy="704719"/>
            </a:xfrm>
            <a:custGeom>
              <a:rect b="b" l="l" r="r" t="t"/>
              <a:pathLst>
                <a:path extrusionOk="0" h="25695" w="25695">
                  <a:moveTo>
                    <a:pt x="12847" y="1"/>
                  </a:moveTo>
                  <a:cubicBezTo>
                    <a:pt x="5751" y="1"/>
                    <a:pt x="0" y="5752"/>
                    <a:pt x="0" y="12848"/>
                  </a:cubicBezTo>
                  <a:cubicBezTo>
                    <a:pt x="0" y="19944"/>
                    <a:pt x="5751" y="25695"/>
                    <a:pt x="12847" y="25695"/>
                  </a:cubicBezTo>
                  <a:cubicBezTo>
                    <a:pt x="19943" y="25695"/>
                    <a:pt x="25694" y="19944"/>
                    <a:pt x="25694" y="12848"/>
                  </a:cubicBezTo>
                  <a:cubicBezTo>
                    <a:pt x="25694" y="5752"/>
                    <a:pt x="19943" y="1"/>
                    <a:pt x="1284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840158" y="2696150"/>
              <a:ext cx="607411" cy="607712"/>
            </a:xfrm>
            <a:custGeom>
              <a:rect b="b" l="l" r="r" t="t"/>
              <a:pathLst>
                <a:path extrusionOk="0" h="22158" w="22147">
                  <a:moveTo>
                    <a:pt x="11073" y="0"/>
                  </a:moveTo>
                  <a:cubicBezTo>
                    <a:pt x="4953" y="0"/>
                    <a:pt x="0" y="4965"/>
                    <a:pt x="0" y="11085"/>
                  </a:cubicBezTo>
                  <a:cubicBezTo>
                    <a:pt x="0" y="17193"/>
                    <a:pt x="4953" y="22158"/>
                    <a:pt x="11073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284684" y="2781570"/>
              <a:ext cx="1040551" cy="274218"/>
            </a:xfrm>
            <a:custGeom>
              <a:rect b="b" l="l" r="r" t="t"/>
              <a:pathLst>
                <a:path extrusionOk="0" h="8073" w="35303">
                  <a:moveTo>
                    <a:pt x="4025" y="0"/>
                  </a:moveTo>
                  <a:cubicBezTo>
                    <a:pt x="1799" y="0"/>
                    <a:pt x="1" y="1810"/>
                    <a:pt x="1" y="4036"/>
                  </a:cubicBezTo>
                  <a:cubicBezTo>
                    <a:pt x="1" y="6263"/>
                    <a:pt x="1799" y="8073"/>
                    <a:pt x="4025" y="8073"/>
                  </a:cubicBezTo>
                  <a:lnTo>
                    <a:pt x="31279" y="8073"/>
                  </a:lnTo>
                  <a:cubicBezTo>
                    <a:pt x="33505" y="8073"/>
                    <a:pt x="35303" y="6263"/>
                    <a:pt x="35303" y="4036"/>
                  </a:cubicBezTo>
                  <a:cubicBezTo>
                    <a:pt x="35303" y="1810"/>
                    <a:pt x="33505" y="0"/>
                    <a:pt x="3127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347161" y="3086339"/>
              <a:ext cx="984755" cy="233179"/>
            </a:xfrm>
            <a:custGeom>
              <a:rect b="b" l="l" r="r" t="t"/>
              <a:pathLst>
                <a:path extrusionOk="0" h="8502" w="33410">
                  <a:moveTo>
                    <a:pt x="18264" y="1"/>
                  </a:moveTo>
                  <a:cubicBezTo>
                    <a:pt x="18145" y="1"/>
                    <a:pt x="18050" y="96"/>
                    <a:pt x="18050" y="215"/>
                  </a:cubicBezTo>
                  <a:cubicBezTo>
                    <a:pt x="18050" y="346"/>
                    <a:pt x="18145" y="441"/>
                    <a:pt x="18264" y="441"/>
                  </a:cubicBezTo>
                  <a:lnTo>
                    <a:pt x="29159" y="441"/>
                  </a:lnTo>
                  <a:cubicBezTo>
                    <a:pt x="31254" y="441"/>
                    <a:pt x="32969" y="2156"/>
                    <a:pt x="32969" y="4251"/>
                  </a:cubicBezTo>
                  <a:cubicBezTo>
                    <a:pt x="32969" y="6347"/>
                    <a:pt x="31254" y="8061"/>
                    <a:pt x="29159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5" y="7728"/>
                  </a:cubicBezTo>
                  <a:cubicBezTo>
                    <a:pt x="317" y="7716"/>
                    <a:pt x="287" y="7710"/>
                    <a:pt x="256" y="7710"/>
                  </a:cubicBezTo>
                  <a:cubicBezTo>
                    <a:pt x="170" y="7710"/>
                    <a:pt x="83" y="7756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59" y="8502"/>
                  </a:lnTo>
                  <a:cubicBezTo>
                    <a:pt x="31504" y="8502"/>
                    <a:pt x="33409" y="6597"/>
                    <a:pt x="33409" y="4251"/>
                  </a:cubicBezTo>
                  <a:cubicBezTo>
                    <a:pt x="33409" y="1906"/>
                    <a:pt x="31504" y="1"/>
                    <a:pt x="2915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3897312" y="2753606"/>
              <a:ext cx="493098" cy="492769"/>
            </a:xfrm>
            <a:custGeom>
              <a:rect b="b" l="l" r="r" t="t"/>
              <a:pathLst>
                <a:path extrusionOk="0" h="17967" w="17979">
                  <a:moveTo>
                    <a:pt x="8989" y="1"/>
                  </a:moveTo>
                  <a:cubicBezTo>
                    <a:pt x="4024" y="1"/>
                    <a:pt x="0" y="4025"/>
                    <a:pt x="0" y="8990"/>
                  </a:cubicBezTo>
                  <a:cubicBezTo>
                    <a:pt x="0" y="13943"/>
                    <a:pt x="4024" y="17967"/>
                    <a:pt x="8989" y="17967"/>
                  </a:cubicBezTo>
                  <a:cubicBezTo>
                    <a:pt x="13954" y="17967"/>
                    <a:pt x="17979" y="13943"/>
                    <a:pt x="17979" y="8990"/>
                  </a:cubicBezTo>
                  <a:cubicBezTo>
                    <a:pt x="17979" y="4025"/>
                    <a:pt x="13954" y="1"/>
                    <a:pt x="8989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3914947" y="2771240"/>
              <a:ext cx="457828" cy="457828"/>
            </a:xfrm>
            <a:custGeom>
              <a:rect b="b" l="l" r="r" t="t"/>
              <a:pathLst>
                <a:path extrusionOk="0" h="16693" w="16693">
                  <a:moveTo>
                    <a:pt x="16693" y="8347"/>
                  </a:moveTo>
                  <a:cubicBezTo>
                    <a:pt x="16693" y="12954"/>
                    <a:pt x="12954" y="16693"/>
                    <a:pt x="8346" y="16693"/>
                  </a:cubicBezTo>
                  <a:cubicBezTo>
                    <a:pt x="3739" y="16693"/>
                    <a:pt x="0" y="12954"/>
                    <a:pt x="0" y="8347"/>
                  </a:cubicBezTo>
                  <a:cubicBezTo>
                    <a:pt x="0" y="3739"/>
                    <a:pt x="3739" y="0"/>
                    <a:pt x="8346" y="0"/>
                  </a:cubicBezTo>
                  <a:cubicBezTo>
                    <a:pt x="12954" y="0"/>
                    <a:pt x="16693" y="3739"/>
                    <a:pt x="16693" y="8347"/>
                  </a:cubicBezTo>
                  <a:close/>
                </a:path>
              </a:pathLst>
            </a:custGeom>
            <a:solidFill>
              <a:srgbClr val="CE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3915907" y="2770253"/>
              <a:ext cx="457855" cy="457855"/>
            </a:xfrm>
            <a:custGeom>
              <a:rect b="b" l="l" r="r" t="t"/>
              <a:pathLst>
                <a:path extrusionOk="0" h="16694" w="16694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93"/>
                    <a:pt x="8347" y="16693"/>
                  </a:cubicBezTo>
                  <a:cubicBezTo>
                    <a:pt x="12955" y="16693"/>
                    <a:pt x="16693" y="12955"/>
                    <a:pt x="16693" y="8347"/>
                  </a:cubicBezTo>
                  <a:cubicBezTo>
                    <a:pt x="16693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28"/>
          <p:cNvSpPr/>
          <p:nvPr/>
        </p:nvSpPr>
        <p:spPr>
          <a:xfrm>
            <a:off x="3995906" y="2814984"/>
            <a:ext cx="275635" cy="370996"/>
          </a:xfrm>
          <a:custGeom>
            <a:rect b="b" l="l" r="r" t="t"/>
            <a:pathLst>
              <a:path extrusionOk="0" h="13527" w="10050">
                <a:moveTo>
                  <a:pt x="5430" y="1"/>
                </a:moveTo>
                <a:cubicBezTo>
                  <a:pt x="2906" y="13"/>
                  <a:pt x="870" y="2061"/>
                  <a:pt x="870" y="4585"/>
                </a:cubicBezTo>
                <a:cubicBezTo>
                  <a:pt x="870" y="4609"/>
                  <a:pt x="870" y="4632"/>
                  <a:pt x="870" y="4656"/>
                </a:cubicBezTo>
                <a:lnTo>
                  <a:pt x="870" y="5132"/>
                </a:lnTo>
                <a:lnTo>
                  <a:pt x="1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20" y="10776"/>
                  <a:pt x="2442" y="10776"/>
                </a:cubicBezTo>
                <a:lnTo>
                  <a:pt x="3716" y="10776"/>
                </a:lnTo>
                <a:lnTo>
                  <a:pt x="3716" y="12836"/>
                </a:lnTo>
                <a:cubicBezTo>
                  <a:pt x="3716" y="13217"/>
                  <a:pt x="4799" y="13526"/>
                  <a:pt x="6132" y="13526"/>
                </a:cubicBezTo>
                <a:cubicBezTo>
                  <a:pt x="7466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4"/>
                  <a:pt x="10050" y="5525"/>
                  <a:pt x="10026" y="4466"/>
                </a:cubicBezTo>
                <a:cubicBezTo>
                  <a:pt x="9966" y="1989"/>
                  <a:pt x="7907" y="1"/>
                  <a:pt x="543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3" name="Google Shape;1333;p28"/>
          <p:cNvGrpSpPr/>
          <p:nvPr/>
        </p:nvGrpSpPr>
        <p:grpSpPr>
          <a:xfrm>
            <a:off x="1531926" y="3902674"/>
            <a:ext cx="1548562" cy="704061"/>
            <a:chOff x="1531926" y="3902674"/>
            <a:chExt cx="1548562" cy="704061"/>
          </a:xfrm>
        </p:grpSpPr>
        <p:sp>
          <p:nvSpPr>
            <p:cNvPr id="1334" name="Google Shape;1334;p28"/>
            <p:cNvSpPr/>
            <p:nvPr/>
          </p:nvSpPr>
          <p:spPr>
            <a:xfrm>
              <a:off x="1531926" y="3902674"/>
              <a:ext cx="704390" cy="704061"/>
            </a:xfrm>
            <a:custGeom>
              <a:rect b="b" l="l" r="r" t="t"/>
              <a:pathLst>
                <a:path extrusionOk="0" h="25671" w="25683">
                  <a:moveTo>
                    <a:pt x="12847" y="1"/>
                  </a:moveTo>
                  <a:cubicBezTo>
                    <a:pt x="5751" y="1"/>
                    <a:pt x="1" y="5751"/>
                    <a:pt x="1" y="12835"/>
                  </a:cubicBezTo>
                  <a:cubicBezTo>
                    <a:pt x="1" y="19932"/>
                    <a:pt x="5751" y="25670"/>
                    <a:pt x="12847" y="25670"/>
                  </a:cubicBezTo>
                  <a:cubicBezTo>
                    <a:pt x="19932" y="25670"/>
                    <a:pt x="25682" y="19932"/>
                    <a:pt x="25682" y="12835"/>
                  </a:cubicBezTo>
                  <a:cubicBezTo>
                    <a:pt x="25682" y="5751"/>
                    <a:pt x="19932" y="1"/>
                    <a:pt x="12847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1580579" y="3951326"/>
              <a:ext cx="607082" cy="607082"/>
            </a:xfrm>
            <a:custGeom>
              <a:rect b="b" l="l" r="r" t="t"/>
              <a:pathLst>
                <a:path extrusionOk="0" h="22135" w="22135">
                  <a:moveTo>
                    <a:pt x="11073" y="1"/>
                  </a:moveTo>
                  <a:cubicBezTo>
                    <a:pt x="4954" y="1"/>
                    <a:pt x="1" y="4954"/>
                    <a:pt x="1" y="11061"/>
                  </a:cubicBezTo>
                  <a:cubicBezTo>
                    <a:pt x="1" y="17181"/>
                    <a:pt x="4954" y="22134"/>
                    <a:pt x="11073" y="22134"/>
                  </a:cubicBezTo>
                  <a:cubicBezTo>
                    <a:pt x="17181" y="22134"/>
                    <a:pt x="22134" y="17181"/>
                    <a:pt x="22134" y="11061"/>
                  </a:cubicBezTo>
                  <a:cubicBezTo>
                    <a:pt x="22134" y="4954"/>
                    <a:pt x="17181" y="1"/>
                    <a:pt x="1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024734" y="4034873"/>
              <a:ext cx="1049032" cy="275439"/>
            </a:xfrm>
            <a:custGeom>
              <a:rect b="b" l="l" r="r" t="t"/>
              <a:pathLst>
                <a:path extrusionOk="0" h="8050" w="35279">
                  <a:moveTo>
                    <a:pt x="4012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12" y="8049"/>
                  </a:cubicBezTo>
                  <a:lnTo>
                    <a:pt x="31266" y="8049"/>
                  </a:lnTo>
                  <a:cubicBezTo>
                    <a:pt x="33480" y="8049"/>
                    <a:pt x="35278" y="6251"/>
                    <a:pt x="35278" y="4037"/>
                  </a:cubicBezTo>
                  <a:lnTo>
                    <a:pt x="35278" y="4013"/>
                  </a:lnTo>
                  <a:cubicBezTo>
                    <a:pt x="35278" y="1798"/>
                    <a:pt x="33480" y="1"/>
                    <a:pt x="312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087746" y="4340873"/>
              <a:ext cx="992743" cy="233179"/>
            </a:xfrm>
            <a:custGeom>
              <a:rect b="b" l="l" r="r" t="t"/>
              <a:pathLst>
                <a:path extrusionOk="0" h="8502" w="33386">
                  <a:moveTo>
                    <a:pt x="18253" y="1"/>
                  </a:moveTo>
                  <a:cubicBezTo>
                    <a:pt x="18134" y="1"/>
                    <a:pt x="18038" y="96"/>
                    <a:pt x="18038" y="227"/>
                  </a:cubicBezTo>
                  <a:cubicBezTo>
                    <a:pt x="18038" y="346"/>
                    <a:pt x="18134" y="453"/>
                    <a:pt x="18253" y="453"/>
                  </a:cubicBezTo>
                  <a:lnTo>
                    <a:pt x="29135" y="453"/>
                  </a:lnTo>
                  <a:cubicBezTo>
                    <a:pt x="31230" y="453"/>
                    <a:pt x="32945" y="2156"/>
                    <a:pt x="32945" y="4251"/>
                  </a:cubicBezTo>
                  <a:cubicBezTo>
                    <a:pt x="32945" y="6347"/>
                    <a:pt x="31230" y="8061"/>
                    <a:pt x="29135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6" y="7712"/>
                    <a:pt x="286" y="7704"/>
                    <a:pt x="255" y="7704"/>
                  </a:cubicBezTo>
                  <a:cubicBezTo>
                    <a:pt x="172" y="7704"/>
                    <a:pt x="91" y="7757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35" y="8502"/>
                  </a:lnTo>
                  <a:cubicBezTo>
                    <a:pt x="31480" y="8502"/>
                    <a:pt x="33385" y="6597"/>
                    <a:pt x="33385" y="4251"/>
                  </a:cubicBezTo>
                  <a:cubicBezTo>
                    <a:pt x="33385" y="1906"/>
                    <a:pt x="31480" y="1"/>
                    <a:pt x="2913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1638062" y="4008481"/>
              <a:ext cx="492111" cy="492440"/>
            </a:xfrm>
            <a:custGeom>
              <a:rect b="b" l="l" r="r" t="t"/>
              <a:pathLst>
                <a:path extrusionOk="0" h="17955" w="17943">
                  <a:moveTo>
                    <a:pt x="8977" y="0"/>
                  </a:moveTo>
                  <a:cubicBezTo>
                    <a:pt x="4012" y="0"/>
                    <a:pt x="0" y="4024"/>
                    <a:pt x="0" y="8977"/>
                  </a:cubicBezTo>
                  <a:cubicBezTo>
                    <a:pt x="0" y="13942"/>
                    <a:pt x="4012" y="17955"/>
                    <a:pt x="8977" y="17955"/>
                  </a:cubicBezTo>
                  <a:cubicBezTo>
                    <a:pt x="13930" y="17955"/>
                    <a:pt x="17943" y="13942"/>
                    <a:pt x="17943" y="8977"/>
                  </a:cubicBezTo>
                  <a:cubicBezTo>
                    <a:pt x="17943" y="4024"/>
                    <a:pt x="13930" y="0"/>
                    <a:pt x="8977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655368" y="4026115"/>
              <a:ext cx="457499" cy="457499"/>
            </a:xfrm>
            <a:custGeom>
              <a:rect b="b" l="l" r="r" t="t"/>
              <a:pathLst>
                <a:path extrusionOk="0" h="16681" w="16681">
                  <a:moveTo>
                    <a:pt x="8346" y="0"/>
                  </a:moveTo>
                  <a:cubicBezTo>
                    <a:pt x="3739" y="0"/>
                    <a:pt x="0" y="3727"/>
                    <a:pt x="0" y="8334"/>
                  </a:cubicBezTo>
                  <a:cubicBezTo>
                    <a:pt x="0" y="12942"/>
                    <a:pt x="3739" y="16681"/>
                    <a:pt x="8346" y="16681"/>
                  </a:cubicBezTo>
                  <a:cubicBezTo>
                    <a:pt x="12942" y="16681"/>
                    <a:pt x="16681" y="12942"/>
                    <a:pt x="16681" y="8334"/>
                  </a:cubicBezTo>
                  <a:cubicBezTo>
                    <a:pt x="16681" y="3727"/>
                    <a:pt x="12942" y="0"/>
                    <a:pt x="8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28"/>
          <p:cNvSpPr/>
          <p:nvPr/>
        </p:nvSpPr>
        <p:spPr>
          <a:xfrm>
            <a:off x="1734380" y="4071477"/>
            <a:ext cx="275635" cy="370667"/>
          </a:xfrm>
          <a:custGeom>
            <a:rect b="b" l="l" r="r" t="t"/>
            <a:pathLst>
              <a:path extrusionOk="0" h="13515" w="10050">
                <a:moveTo>
                  <a:pt x="5452" y="1"/>
                </a:moveTo>
                <a:cubicBezTo>
                  <a:pt x="5444" y="1"/>
                  <a:pt x="5437" y="1"/>
                  <a:pt x="5430" y="1"/>
                </a:cubicBezTo>
                <a:cubicBezTo>
                  <a:pt x="2906" y="1"/>
                  <a:pt x="870" y="2049"/>
                  <a:pt x="870" y="4573"/>
                </a:cubicBezTo>
                <a:cubicBezTo>
                  <a:pt x="870" y="4597"/>
                  <a:pt x="870" y="4621"/>
                  <a:pt x="870" y="4644"/>
                </a:cubicBezTo>
                <a:lnTo>
                  <a:pt x="870" y="5133"/>
                </a:lnTo>
                <a:lnTo>
                  <a:pt x="0" y="7490"/>
                </a:lnTo>
                <a:lnTo>
                  <a:pt x="965" y="7490"/>
                </a:lnTo>
                <a:lnTo>
                  <a:pt x="965" y="9300"/>
                </a:lnTo>
                <a:cubicBezTo>
                  <a:pt x="965" y="10109"/>
                  <a:pt x="1620" y="10764"/>
                  <a:pt x="2441" y="10764"/>
                </a:cubicBezTo>
                <a:lnTo>
                  <a:pt x="3715" y="10764"/>
                </a:lnTo>
                <a:lnTo>
                  <a:pt x="3715" y="12824"/>
                </a:lnTo>
                <a:cubicBezTo>
                  <a:pt x="3715" y="13205"/>
                  <a:pt x="4799" y="13515"/>
                  <a:pt x="6132" y="13515"/>
                </a:cubicBezTo>
                <a:cubicBezTo>
                  <a:pt x="7466" y="13515"/>
                  <a:pt x="8549" y="13205"/>
                  <a:pt x="8549" y="12824"/>
                </a:cubicBezTo>
                <a:lnTo>
                  <a:pt x="8549" y="9085"/>
                </a:lnTo>
                <a:cubicBezTo>
                  <a:pt x="8549" y="8443"/>
                  <a:pt x="8752" y="7812"/>
                  <a:pt x="9133" y="7300"/>
                </a:cubicBezTo>
                <a:cubicBezTo>
                  <a:pt x="9716" y="6502"/>
                  <a:pt x="10049" y="5514"/>
                  <a:pt x="10025" y="4454"/>
                </a:cubicBezTo>
                <a:cubicBezTo>
                  <a:pt x="9966" y="1985"/>
                  <a:pt x="7918" y="1"/>
                  <a:pt x="545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1" name="Google Shape;1341;p28"/>
          <p:cNvGrpSpPr/>
          <p:nvPr/>
        </p:nvGrpSpPr>
        <p:grpSpPr>
          <a:xfrm>
            <a:off x="3790189" y="3902674"/>
            <a:ext cx="1539252" cy="704061"/>
            <a:chOff x="3790189" y="3902674"/>
            <a:chExt cx="1539252" cy="704061"/>
          </a:xfrm>
        </p:grpSpPr>
        <p:sp>
          <p:nvSpPr>
            <p:cNvPr id="1342" name="Google Shape;1342;p28"/>
            <p:cNvSpPr/>
            <p:nvPr/>
          </p:nvSpPr>
          <p:spPr>
            <a:xfrm>
              <a:off x="3790189" y="3902674"/>
              <a:ext cx="704390" cy="704061"/>
            </a:xfrm>
            <a:custGeom>
              <a:rect b="b" l="l" r="r" t="t"/>
              <a:pathLst>
                <a:path extrusionOk="0" h="25671" w="25683">
                  <a:moveTo>
                    <a:pt x="12848" y="1"/>
                  </a:moveTo>
                  <a:cubicBezTo>
                    <a:pt x="5752" y="1"/>
                    <a:pt x="1" y="5751"/>
                    <a:pt x="1" y="12835"/>
                  </a:cubicBezTo>
                  <a:cubicBezTo>
                    <a:pt x="1" y="19932"/>
                    <a:pt x="5752" y="25670"/>
                    <a:pt x="12848" y="25670"/>
                  </a:cubicBezTo>
                  <a:cubicBezTo>
                    <a:pt x="19932" y="25670"/>
                    <a:pt x="25683" y="19932"/>
                    <a:pt x="25683" y="12835"/>
                  </a:cubicBezTo>
                  <a:cubicBezTo>
                    <a:pt x="25683" y="5751"/>
                    <a:pt x="19932" y="1"/>
                    <a:pt x="12848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838841" y="3951326"/>
              <a:ext cx="607082" cy="607082"/>
            </a:xfrm>
            <a:custGeom>
              <a:rect b="b" l="l" r="r" t="t"/>
              <a:pathLst>
                <a:path extrusionOk="0" h="22135" w="22135">
                  <a:moveTo>
                    <a:pt x="11074" y="1"/>
                  </a:moveTo>
                  <a:cubicBezTo>
                    <a:pt x="4954" y="1"/>
                    <a:pt x="1" y="4954"/>
                    <a:pt x="1" y="11061"/>
                  </a:cubicBezTo>
                  <a:cubicBezTo>
                    <a:pt x="1" y="17181"/>
                    <a:pt x="4954" y="22134"/>
                    <a:pt x="11074" y="22134"/>
                  </a:cubicBezTo>
                  <a:cubicBezTo>
                    <a:pt x="17182" y="22134"/>
                    <a:pt x="22135" y="17181"/>
                    <a:pt x="22135" y="11061"/>
                  </a:cubicBezTo>
                  <a:cubicBezTo>
                    <a:pt x="22135" y="4954"/>
                    <a:pt x="17182" y="1"/>
                    <a:pt x="1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282937" y="4034877"/>
              <a:ext cx="1039844" cy="275439"/>
            </a:xfrm>
            <a:custGeom>
              <a:rect b="b" l="l" r="r" t="t"/>
              <a:pathLst>
                <a:path extrusionOk="0" h="8050" w="35279">
                  <a:moveTo>
                    <a:pt x="4013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13" y="8049"/>
                  </a:cubicBezTo>
                  <a:lnTo>
                    <a:pt x="31266" y="8049"/>
                  </a:lnTo>
                  <a:cubicBezTo>
                    <a:pt x="33481" y="8049"/>
                    <a:pt x="35279" y="6251"/>
                    <a:pt x="35279" y="4037"/>
                  </a:cubicBezTo>
                  <a:lnTo>
                    <a:pt x="35279" y="4013"/>
                  </a:lnTo>
                  <a:cubicBezTo>
                    <a:pt x="35279" y="1798"/>
                    <a:pt x="33481" y="1"/>
                    <a:pt x="312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345393" y="4340875"/>
              <a:ext cx="984048" cy="233179"/>
            </a:xfrm>
            <a:custGeom>
              <a:rect b="b" l="l" r="r" t="t"/>
              <a:pathLst>
                <a:path extrusionOk="0" h="8502" w="33386">
                  <a:moveTo>
                    <a:pt x="18253" y="1"/>
                  </a:moveTo>
                  <a:cubicBezTo>
                    <a:pt x="18134" y="1"/>
                    <a:pt x="18039" y="96"/>
                    <a:pt x="18039" y="227"/>
                  </a:cubicBezTo>
                  <a:cubicBezTo>
                    <a:pt x="18039" y="346"/>
                    <a:pt x="18134" y="453"/>
                    <a:pt x="18253" y="453"/>
                  </a:cubicBezTo>
                  <a:lnTo>
                    <a:pt x="29135" y="453"/>
                  </a:lnTo>
                  <a:cubicBezTo>
                    <a:pt x="31231" y="453"/>
                    <a:pt x="32945" y="2156"/>
                    <a:pt x="32945" y="4251"/>
                  </a:cubicBezTo>
                  <a:cubicBezTo>
                    <a:pt x="32945" y="6347"/>
                    <a:pt x="31231" y="8061"/>
                    <a:pt x="29135" y="8061"/>
                  </a:cubicBezTo>
                  <a:lnTo>
                    <a:pt x="1906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7" y="7712"/>
                    <a:pt x="286" y="7704"/>
                    <a:pt x="255" y="7704"/>
                  </a:cubicBezTo>
                  <a:cubicBezTo>
                    <a:pt x="173" y="7704"/>
                    <a:pt x="92" y="7757"/>
                    <a:pt x="48" y="7835"/>
                  </a:cubicBezTo>
                  <a:cubicBezTo>
                    <a:pt x="1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6" y="8502"/>
                  </a:cubicBezTo>
                  <a:lnTo>
                    <a:pt x="29135" y="8502"/>
                  </a:lnTo>
                  <a:cubicBezTo>
                    <a:pt x="31481" y="8502"/>
                    <a:pt x="33386" y="6597"/>
                    <a:pt x="33386" y="4251"/>
                  </a:cubicBezTo>
                  <a:cubicBezTo>
                    <a:pt x="33386" y="1906"/>
                    <a:pt x="31481" y="1"/>
                    <a:pt x="291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896325" y="4008481"/>
              <a:ext cx="492440" cy="492440"/>
            </a:xfrm>
            <a:custGeom>
              <a:rect b="b" l="l" r="r" t="t"/>
              <a:pathLst>
                <a:path extrusionOk="0" h="17955" w="17955">
                  <a:moveTo>
                    <a:pt x="8978" y="0"/>
                  </a:moveTo>
                  <a:cubicBezTo>
                    <a:pt x="4013" y="0"/>
                    <a:pt x="0" y="4024"/>
                    <a:pt x="0" y="8977"/>
                  </a:cubicBezTo>
                  <a:cubicBezTo>
                    <a:pt x="0" y="13942"/>
                    <a:pt x="4013" y="17955"/>
                    <a:pt x="8978" y="17955"/>
                  </a:cubicBezTo>
                  <a:cubicBezTo>
                    <a:pt x="13931" y="17955"/>
                    <a:pt x="17955" y="13942"/>
                    <a:pt x="17955" y="8977"/>
                  </a:cubicBezTo>
                  <a:cubicBezTo>
                    <a:pt x="17955" y="4024"/>
                    <a:pt x="13931" y="0"/>
                    <a:pt x="8978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913630" y="4026115"/>
              <a:ext cx="457499" cy="457499"/>
            </a:xfrm>
            <a:custGeom>
              <a:rect b="b" l="l" r="r" t="t"/>
              <a:pathLst>
                <a:path extrusionOk="0" h="16681" w="16681">
                  <a:moveTo>
                    <a:pt x="8347" y="0"/>
                  </a:moveTo>
                  <a:cubicBezTo>
                    <a:pt x="3739" y="0"/>
                    <a:pt x="0" y="3727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81" y="12942"/>
                    <a:pt x="16681" y="8334"/>
                  </a:cubicBezTo>
                  <a:cubicBezTo>
                    <a:pt x="16681" y="3727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28"/>
          <p:cNvSpPr/>
          <p:nvPr/>
        </p:nvSpPr>
        <p:spPr>
          <a:xfrm>
            <a:off x="3993301" y="4070846"/>
            <a:ext cx="275964" cy="370968"/>
          </a:xfrm>
          <a:custGeom>
            <a:rect b="b" l="l" r="r" t="t"/>
            <a:pathLst>
              <a:path extrusionOk="0" h="13526" w="10062">
                <a:moveTo>
                  <a:pt x="5452" y="0"/>
                </a:moveTo>
                <a:cubicBezTo>
                  <a:pt x="5444" y="0"/>
                  <a:pt x="5437" y="0"/>
                  <a:pt x="5430" y="0"/>
                </a:cubicBezTo>
                <a:cubicBezTo>
                  <a:pt x="2906" y="12"/>
                  <a:pt x="870" y="2060"/>
                  <a:pt x="870" y="4584"/>
                </a:cubicBezTo>
                <a:cubicBezTo>
                  <a:pt x="870" y="4608"/>
                  <a:pt x="870" y="4632"/>
                  <a:pt x="870" y="4644"/>
                </a:cubicBezTo>
                <a:lnTo>
                  <a:pt x="870" y="4656"/>
                </a:lnTo>
                <a:lnTo>
                  <a:pt x="870" y="5132"/>
                </a:lnTo>
                <a:lnTo>
                  <a:pt x="1" y="7501"/>
                </a:lnTo>
                <a:lnTo>
                  <a:pt x="965" y="7501"/>
                </a:lnTo>
                <a:lnTo>
                  <a:pt x="965" y="9299"/>
                </a:lnTo>
                <a:cubicBezTo>
                  <a:pt x="965" y="10121"/>
                  <a:pt x="1632" y="10775"/>
                  <a:pt x="2441" y="10775"/>
                </a:cubicBezTo>
                <a:lnTo>
                  <a:pt x="3715" y="10775"/>
                </a:lnTo>
                <a:lnTo>
                  <a:pt x="3715" y="12835"/>
                </a:lnTo>
                <a:cubicBezTo>
                  <a:pt x="3715" y="13216"/>
                  <a:pt x="4799" y="13526"/>
                  <a:pt x="6132" y="13526"/>
                </a:cubicBezTo>
                <a:cubicBezTo>
                  <a:pt x="7466" y="13526"/>
                  <a:pt x="8549" y="13216"/>
                  <a:pt x="8549" y="12835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3"/>
                  <a:pt x="10061" y="5525"/>
                  <a:pt x="10026" y="4465"/>
                </a:cubicBezTo>
                <a:cubicBezTo>
                  <a:pt x="9966" y="1996"/>
                  <a:pt x="7918" y="0"/>
                  <a:pt x="5452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28"/>
          <p:cNvGrpSpPr/>
          <p:nvPr/>
        </p:nvGrpSpPr>
        <p:grpSpPr>
          <a:xfrm>
            <a:off x="6080748" y="3902674"/>
            <a:ext cx="1531607" cy="704061"/>
            <a:chOff x="6080748" y="3902674"/>
            <a:chExt cx="1531607" cy="704061"/>
          </a:xfrm>
        </p:grpSpPr>
        <p:sp>
          <p:nvSpPr>
            <p:cNvPr id="1350" name="Google Shape;1350;p28"/>
            <p:cNvSpPr/>
            <p:nvPr/>
          </p:nvSpPr>
          <p:spPr>
            <a:xfrm>
              <a:off x="6080748" y="3902674"/>
              <a:ext cx="704061" cy="704061"/>
            </a:xfrm>
            <a:custGeom>
              <a:rect b="b" l="l" r="r" t="t"/>
              <a:pathLst>
                <a:path extrusionOk="0" h="25671" w="25671">
                  <a:moveTo>
                    <a:pt x="12835" y="1"/>
                  </a:moveTo>
                  <a:cubicBezTo>
                    <a:pt x="5739" y="1"/>
                    <a:pt x="0" y="5751"/>
                    <a:pt x="0" y="12835"/>
                  </a:cubicBezTo>
                  <a:cubicBezTo>
                    <a:pt x="0" y="19932"/>
                    <a:pt x="5739" y="25670"/>
                    <a:pt x="12835" y="25670"/>
                  </a:cubicBezTo>
                  <a:cubicBezTo>
                    <a:pt x="19932" y="25670"/>
                    <a:pt x="25670" y="19932"/>
                    <a:pt x="25670" y="12835"/>
                  </a:cubicBezTo>
                  <a:cubicBezTo>
                    <a:pt x="25670" y="5751"/>
                    <a:pt x="19932" y="1"/>
                    <a:pt x="12835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129071" y="3951326"/>
              <a:ext cx="607411" cy="607082"/>
            </a:xfrm>
            <a:custGeom>
              <a:rect b="b" l="l" r="r" t="t"/>
              <a:pathLst>
                <a:path extrusionOk="0" h="22135" w="22147">
                  <a:moveTo>
                    <a:pt x="11073" y="1"/>
                  </a:moveTo>
                  <a:cubicBezTo>
                    <a:pt x="4966" y="1"/>
                    <a:pt x="1" y="4954"/>
                    <a:pt x="1" y="11061"/>
                  </a:cubicBezTo>
                  <a:cubicBezTo>
                    <a:pt x="1" y="17181"/>
                    <a:pt x="4966" y="22134"/>
                    <a:pt x="11073" y="22134"/>
                  </a:cubicBezTo>
                  <a:cubicBezTo>
                    <a:pt x="17181" y="22134"/>
                    <a:pt x="22146" y="17181"/>
                    <a:pt x="22146" y="11061"/>
                  </a:cubicBezTo>
                  <a:cubicBezTo>
                    <a:pt x="22146" y="4954"/>
                    <a:pt x="17181" y="1"/>
                    <a:pt x="1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573187" y="4034877"/>
              <a:ext cx="1032566" cy="275439"/>
            </a:xfrm>
            <a:custGeom>
              <a:rect b="b" l="l" r="r" t="t"/>
              <a:pathLst>
                <a:path extrusionOk="0" h="8050" w="35291">
                  <a:moveTo>
                    <a:pt x="4024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24" y="8049"/>
                  </a:cubicBezTo>
                  <a:lnTo>
                    <a:pt x="31278" y="8049"/>
                  </a:lnTo>
                  <a:cubicBezTo>
                    <a:pt x="33492" y="8049"/>
                    <a:pt x="35290" y="6251"/>
                    <a:pt x="35290" y="4037"/>
                  </a:cubicBezTo>
                  <a:lnTo>
                    <a:pt x="35290" y="4013"/>
                  </a:lnTo>
                  <a:cubicBezTo>
                    <a:pt x="35290" y="1798"/>
                    <a:pt x="33492" y="1"/>
                    <a:pt x="3127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635526" y="4340875"/>
              <a:ext cx="976828" cy="233179"/>
            </a:xfrm>
            <a:custGeom>
              <a:rect b="b" l="l" r="r" t="t"/>
              <a:pathLst>
                <a:path extrusionOk="0" h="8502" w="33386">
                  <a:moveTo>
                    <a:pt x="18253" y="1"/>
                  </a:moveTo>
                  <a:cubicBezTo>
                    <a:pt x="18122" y="1"/>
                    <a:pt x="18026" y="96"/>
                    <a:pt x="18026" y="227"/>
                  </a:cubicBezTo>
                  <a:cubicBezTo>
                    <a:pt x="18026" y="346"/>
                    <a:pt x="18122" y="453"/>
                    <a:pt x="18253" y="453"/>
                  </a:cubicBezTo>
                  <a:lnTo>
                    <a:pt x="29135" y="453"/>
                  </a:lnTo>
                  <a:cubicBezTo>
                    <a:pt x="31230" y="453"/>
                    <a:pt x="32933" y="2156"/>
                    <a:pt x="32933" y="4251"/>
                  </a:cubicBezTo>
                  <a:cubicBezTo>
                    <a:pt x="32933" y="6347"/>
                    <a:pt x="31230" y="8061"/>
                    <a:pt x="29135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3" y="7712"/>
                    <a:pt x="280" y="7704"/>
                    <a:pt x="248" y="7704"/>
                  </a:cubicBezTo>
                  <a:cubicBezTo>
                    <a:pt x="161" y="7704"/>
                    <a:pt x="83" y="7757"/>
                    <a:pt x="48" y="7835"/>
                  </a:cubicBezTo>
                  <a:cubicBezTo>
                    <a:pt x="0" y="7954"/>
                    <a:pt x="48" y="8085"/>
                    <a:pt x="155" y="8133"/>
                  </a:cubicBezTo>
                  <a:cubicBezTo>
                    <a:pt x="703" y="8383"/>
                    <a:pt x="1298" y="8502"/>
                    <a:pt x="1905" y="8502"/>
                  </a:cubicBezTo>
                  <a:lnTo>
                    <a:pt x="29135" y="8502"/>
                  </a:lnTo>
                  <a:cubicBezTo>
                    <a:pt x="31469" y="8502"/>
                    <a:pt x="33385" y="6597"/>
                    <a:pt x="33385" y="4251"/>
                  </a:cubicBezTo>
                  <a:cubicBezTo>
                    <a:pt x="33385" y="1906"/>
                    <a:pt x="31469" y="1"/>
                    <a:pt x="291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6186555" y="4008481"/>
              <a:ext cx="492440" cy="492440"/>
            </a:xfrm>
            <a:custGeom>
              <a:rect b="b" l="l" r="r" t="t"/>
              <a:pathLst>
                <a:path extrusionOk="0" h="17955" w="17955">
                  <a:moveTo>
                    <a:pt x="8977" y="0"/>
                  </a:moveTo>
                  <a:cubicBezTo>
                    <a:pt x="4024" y="0"/>
                    <a:pt x="0" y="4024"/>
                    <a:pt x="0" y="8977"/>
                  </a:cubicBezTo>
                  <a:cubicBezTo>
                    <a:pt x="0" y="13942"/>
                    <a:pt x="4024" y="17955"/>
                    <a:pt x="8977" y="17955"/>
                  </a:cubicBezTo>
                  <a:cubicBezTo>
                    <a:pt x="13930" y="17955"/>
                    <a:pt x="17955" y="13942"/>
                    <a:pt x="17955" y="8977"/>
                  </a:cubicBezTo>
                  <a:cubicBezTo>
                    <a:pt x="17955" y="4024"/>
                    <a:pt x="13930" y="0"/>
                    <a:pt x="8977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6204189" y="4026115"/>
              <a:ext cx="457169" cy="457499"/>
            </a:xfrm>
            <a:custGeom>
              <a:rect b="b" l="l" r="r" t="t"/>
              <a:pathLst>
                <a:path extrusionOk="0" h="16681" w="16669">
                  <a:moveTo>
                    <a:pt x="8334" y="0"/>
                  </a:moveTo>
                  <a:cubicBezTo>
                    <a:pt x="3727" y="0"/>
                    <a:pt x="0" y="3727"/>
                    <a:pt x="0" y="8334"/>
                  </a:cubicBezTo>
                  <a:cubicBezTo>
                    <a:pt x="0" y="12942"/>
                    <a:pt x="3727" y="16681"/>
                    <a:pt x="8334" y="16681"/>
                  </a:cubicBezTo>
                  <a:cubicBezTo>
                    <a:pt x="12942" y="16681"/>
                    <a:pt x="16669" y="12942"/>
                    <a:pt x="16669" y="8334"/>
                  </a:cubicBezTo>
                  <a:cubicBezTo>
                    <a:pt x="16669" y="3727"/>
                    <a:pt x="12942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28"/>
          <p:cNvSpPr/>
          <p:nvPr/>
        </p:nvSpPr>
        <p:spPr>
          <a:xfrm>
            <a:off x="6283860" y="4071477"/>
            <a:ext cx="275607" cy="370667"/>
          </a:xfrm>
          <a:custGeom>
            <a:rect b="b" l="l" r="r" t="t"/>
            <a:pathLst>
              <a:path extrusionOk="0" h="13515" w="10049">
                <a:moveTo>
                  <a:pt x="5452" y="1"/>
                </a:moveTo>
                <a:cubicBezTo>
                  <a:pt x="5444" y="1"/>
                  <a:pt x="5437" y="1"/>
                  <a:pt x="5429" y="1"/>
                </a:cubicBezTo>
                <a:cubicBezTo>
                  <a:pt x="2905" y="1"/>
                  <a:pt x="869" y="2049"/>
                  <a:pt x="869" y="4573"/>
                </a:cubicBezTo>
                <a:cubicBezTo>
                  <a:pt x="869" y="4597"/>
                  <a:pt x="869" y="4621"/>
                  <a:pt x="869" y="4644"/>
                </a:cubicBezTo>
                <a:lnTo>
                  <a:pt x="869" y="5133"/>
                </a:lnTo>
                <a:lnTo>
                  <a:pt x="0" y="7490"/>
                </a:lnTo>
                <a:lnTo>
                  <a:pt x="965" y="7490"/>
                </a:lnTo>
                <a:lnTo>
                  <a:pt x="965" y="9300"/>
                </a:lnTo>
                <a:cubicBezTo>
                  <a:pt x="965" y="10109"/>
                  <a:pt x="1619" y="10764"/>
                  <a:pt x="2441" y="10764"/>
                </a:cubicBezTo>
                <a:lnTo>
                  <a:pt x="3715" y="10764"/>
                </a:lnTo>
                <a:lnTo>
                  <a:pt x="3715" y="12824"/>
                </a:lnTo>
                <a:cubicBezTo>
                  <a:pt x="3715" y="13205"/>
                  <a:pt x="4798" y="13515"/>
                  <a:pt x="6132" y="13515"/>
                </a:cubicBezTo>
                <a:cubicBezTo>
                  <a:pt x="7465" y="13515"/>
                  <a:pt x="8549" y="13205"/>
                  <a:pt x="8549" y="12824"/>
                </a:cubicBezTo>
                <a:lnTo>
                  <a:pt x="8549" y="9085"/>
                </a:lnTo>
                <a:cubicBezTo>
                  <a:pt x="8549" y="8443"/>
                  <a:pt x="8751" y="7812"/>
                  <a:pt x="9132" y="7300"/>
                </a:cubicBezTo>
                <a:cubicBezTo>
                  <a:pt x="9716" y="6502"/>
                  <a:pt x="10049" y="5514"/>
                  <a:pt x="10025" y="4454"/>
                </a:cubicBezTo>
                <a:cubicBezTo>
                  <a:pt x="9966" y="1985"/>
                  <a:pt x="7918" y="1"/>
                  <a:pt x="5452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28"/>
          <p:cNvGrpSpPr/>
          <p:nvPr/>
        </p:nvGrpSpPr>
        <p:grpSpPr>
          <a:xfrm>
            <a:off x="2274329" y="2127649"/>
            <a:ext cx="4606750" cy="536853"/>
            <a:chOff x="2112327" y="1758117"/>
            <a:chExt cx="4952962" cy="577199"/>
          </a:xfrm>
        </p:grpSpPr>
        <p:sp>
          <p:nvSpPr>
            <p:cNvPr id="1358" name="Google Shape;1358;p28"/>
            <p:cNvSpPr/>
            <p:nvPr/>
          </p:nvSpPr>
          <p:spPr>
            <a:xfrm>
              <a:off x="4558967" y="1758117"/>
              <a:ext cx="16159" cy="565983"/>
            </a:xfrm>
            <a:custGeom>
              <a:rect b="b" l="l" r="r" t="t"/>
              <a:pathLst>
                <a:path extrusionOk="0" h="19194" w="548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8931"/>
                  </a:lnTo>
                  <a:cubicBezTo>
                    <a:pt x="0" y="19074"/>
                    <a:pt x="119" y="19193"/>
                    <a:pt x="274" y="19193"/>
                  </a:cubicBezTo>
                  <a:cubicBezTo>
                    <a:pt x="417" y="19193"/>
                    <a:pt x="548" y="19074"/>
                    <a:pt x="548" y="18931"/>
                  </a:cubicBezTo>
                  <a:lnTo>
                    <a:pt x="548" y="274"/>
                  </a:lnTo>
                  <a:cubicBezTo>
                    <a:pt x="548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139366" y="2147811"/>
              <a:ext cx="4899083" cy="176276"/>
            </a:xfrm>
            <a:custGeom>
              <a:rect b="b" l="l" r="r" t="t"/>
              <a:pathLst>
                <a:path extrusionOk="0" h="5978" w="166141">
                  <a:moveTo>
                    <a:pt x="5715" y="0"/>
                  </a:moveTo>
                  <a:cubicBezTo>
                    <a:pt x="2560" y="0"/>
                    <a:pt x="0" y="2560"/>
                    <a:pt x="0" y="5715"/>
                  </a:cubicBezTo>
                  <a:cubicBezTo>
                    <a:pt x="0" y="5858"/>
                    <a:pt x="120" y="5977"/>
                    <a:pt x="274" y="5977"/>
                  </a:cubicBezTo>
                  <a:cubicBezTo>
                    <a:pt x="417" y="5977"/>
                    <a:pt x="548" y="5858"/>
                    <a:pt x="548" y="5715"/>
                  </a:cubicBezTo>
                  <a:cubicBezTo>
                    <a:pt x="548" y="2858"/>
                    <a:pt x="2858" y="536"/>
                    <a:pt x="5715" y="536"/>
                  </a:cubicBezTo>
                  <a:lnTo>
                    <a:pt x="160425" y="536"/>
                  </a:lnTo>
                  <a:cubicBezTo>
                    <a:pt x="163283" y="536"/>
                    <a:pt x="165604" y="2858"/>
                    <a:pt x="165604" y="5715"/>
                  </a:cubicBezTo>
                  <a:cubicBezTo>
                    <a:pt x="165604" y="5858"/>
                    <a:pt x="165724" y="5977"/>
                    <a:pt x="165866" y="5977"/>
                  </a:cubicBezTo>
                  <a:cubicBezTo>
                    <a:pt x="166021" y="5977"/>
                    <a:pt x="166140" y="5858"/>
                    <a:pt x="166140" y="5715"/>
                  </a:cubicBezTo>
                  <a:cubicBezTo>
                    <a:pt x="166140" y="2560"/>
                    <a:pt x="163580" y="0"/>
                    <a:pt x="1604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4524910" y="1758117"/>
              <a:ext cx="84275" cy="15835"/>
            </a:xfrm>
            <a:custGeom>
              <a:rect b="b" l="l" r="r" t="t"/>
              <a:pathLst>
                <a:path extrusionOk="0" h="537" w="2858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74"/>
                  </a:cubicBezTo>
                  <a:cubicBezTo>
                    <a:pt x="2858" y="119"/>
                    <a:pt x="2739" y="0"/>
                    <a:pt x="258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112327" y="2289729"/>
              <a:ext cx="70239" cy="45588"/>
            </a:xfrm>
            <a:custGeom>
              <a:rect b="b" l="l" r="r" t="t"/>
              <a:pathLst>
                <a:path extrusionOk="0" h="1546" w="2382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4531928" y="2289729"/>
              <a:ext cx="70239" cy="45588"/>
            </a:xfrm>
            <a:custGeom>
              <a:rect b="b" l="l" r="r" t="t"/>
              <a:pathLst>
                <a:path extrusionOk="0" h="1546" w="2382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6995050" y="2289729"/>
              <a:ext cx="70239" cy="45588"/>
            </a:xfrm>
            <a:custGeom>
              <a:rect b="b" l="l" r="r" t="t"/>
              <a:pathLst>
                <a:path extrusionOk="0" h="1546" w="2382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8"/>
          <p:cNvGrpSpPr/>
          <p:nvPr/>
        </p:nvGrpSpPr>
        <p:grpSpPr>
          <a:xfrm>
            <a:off x="2267802" y="3422017"/>
            <a:ext cx="78384" cy="440837"/>
            <a:chOff x="2105310" y="3149761"/>
            <a:chExt cx="84275" cy="473967"/>
          </a:xfrm>
        </p:grpSpPr>
        <p:sp>
          <p:nvSpPr>
            <p:cNvPr id="1365" name="Google Shape;1365;p28"/>
            <p:cNvSpPr/>
            <p:nvPr/>
          </p:nvSpPr>
          <p:spPr>
            <a:xfrm>
              <a:off x="2139366" y="3149761"/>
              <a:ext cx="16159" cy="463809"/>
            </a:xfrm>
            <a:custGeom>
              <a:rect b="b" l="l" r="r" t="t"/>
              <a:pathLst>
                <a:path extrusionOk="0" h="15729" w="548">
                  <a:moveTo>
                    <a:pt x="274" y="1"/>
                  </a:moveTo>
                  <a:cubicBezTo>
                    <a:pt x="120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20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112327" y="3578170"/>
              <a:ext cx="70239" cy="45558"/>
            </a:xfrm>
            <a:custGeom>
              <a:rect b="b" l="l" r="r" t="t"/>
              <a:pathLst>
                <a:path extrusionOk="0" h="1545" w="2382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4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4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83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105310" y="3149761"/>
              <a:ext cx="84275" cy="15835"/>
            </a:xfrm>
            <a:custGeom>
              <a:rect b="b" l="l" r="r" t="t"/>
              <a:pathLst>
                <a:path extrusionOk="0" h="537" w="2858">
                  <a:moveTo>
                    <a:pt x="274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17"/>
                    <a:pt x="120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63"/>
                  </a:cubicBezTo>
                  <a:cubicBezTo>
                    <a:pt x="2858" y="120"/>
                    <a:pt x="2739" y="1"/>
                    <a:pt x="25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28"/>
          <p:cNvGrpSpPr/>
          <p:nvPr/>
        </p:nvGrpSpPr>
        <p:grpSpPr>
          <a:xfrm>
            <a:off x="4516626" y="3422017"/>
            <a:ext cx="78083" cy="431389"/>
            <a:chOff x="4523141" y="3149761"/>
            <a:chExt cx="83951" cy="463809"/>
          </a:xfrm>
        </p:grpSpPr>
        <p:sp>
          <p:nvSpPr>
            <p:cNvPr id="1369" name="Google Shape;1369;p28"/>
            <p:cNvSpPr/>
            <p:nvPr/>
          </p:nvSpPr>
          <p:spPr>
            <a:xfrm>
              <a:off x="4540715" y="3586160"/>
              <a:ext cx="52694" cy="26332"/>
            </a:xfrm>
            <a:custGeom>
              <a:rect b="b" l="l" r="r" t="t"/>
              <a:pathLst>
                <a:path extrusionOk="0" fill="none" h="893" w="1787">
                  <a:moveTo>
                    <a:pt x="0" y="0"/>
                  </a:moveTo>
                  <a:lnTo>
                    <a:pt x="893" y="893"/>
                  </a:lnTo>
                  <a:lnTo>
                    <a:pt x="1786" y="0"/>
                  </a:lnTo>
                </a:path>
              </a:pathLst>
            </a:custGeom>
            <a:noFill/>
            <a:ln cap="rnd" cmpd="sng" w="9825">
              <a:solidFill>
                <a:srgbClr val="00A6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23141" y="3149761"/>
              <a:ext cx="83951" cy="15835"/>
            </a:xfrm>
            <a:custGeom>
              <a:rect b="b" l="l" r="r" t="t"/>
              <a:pathLst>
                <a:path extrusionOk="0" h="537" w="2847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17"/>
                    <a:pt x="120" y="536"/>
                    <a:pt x="263" y="536"/>
                  </a:cubicBezTo>
                  <a:lnTo>
                    <a:pt x="2585" y="536"/>
                  </a:lnTo>
                  <a:cubicBezTo>
                    <a:pt x="2727" y="536"/>
                    <a:pt x="2846" y="417"/>
                    <a:pt x="2846" y="263"/>
                  </a:cubicBezTo>
                  <a:cubicBezTo>
                    <a:pt x="2846" y="120"/>
                    <a:pt x="2727" y="1"/>
                    <a:pt x="25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558967" y="3149761"/>
              <a:ext cx="16159" cy="463809"/>
            </a:xfrm>
            <a:custGeom>
              <a:rect b="b" l="l" r="r" t="t"/>
              <a:pathLst>
                <a:path extrusionOk="0" h="15729" w="548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19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28"/>
          <p:cNvGrpSpPr/>
          <p:nvPr/>
        </p:nvGrpSpPr>
        <p:grpSpPr>
          <a:xfrm>
            <a:off x="6807604" y="3422017"/>
            <a:ext cx="78384" cy="440837"/>
            <a:chOff x="6986293" y="3149761"/>
            <a:chExt cx="84275" cy="473967"/>
          </a:xfrm>
        </p:grpSpPr>
        <p:sp>
          <p:nvSpPr>
            <p:cNvPr id="1373" name="Google Shape;1373;p28"/>
            <p:cNvSpPr/>
            <p:nvPr/>
          </p:nvSpPr>
          <p:spPr>
            <a:xfrm>
              <a:off x="7020349" y="3149761"/>
              <a:ext cx="16159" cy="463809"/>
            </a:xfrm>
            <a:custGeom>
              <a:rect b="b" l="l" r="r" t="t"/>
              <a:pathLst>
                <a:path extrusionOk="0" h="15729" w="548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19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6993310" y="3578170"/>
              <a:ext cx="70239" cy="45558"/>
            </a:xfrm>
            <a:custGeom>
              <a:rect b="b" l="l" r="r" t="t"/>
              <a:pathLst>
                <a:path extrusionOk="0" h="1545" w="2382">
                  <a:moveTo>
                    <a:pt x="298" y="0"/>
                  </a:moveTo>
                  <a:cubicBezTo>
                    <a:pt x="229" y="0"/>
                    <a:pt x="161" y="27"/>
                    <a:pt x="107" y="81"/>
                  </a:cubicBezTo>
                  <a:cubicBezTo>
                    <a:pt x="0" y="176"/>
                    <a:pt x="0" y="354"/>
                    <a:pt x="107" y="462"/>
                  </a:cubicBezTo>
                  <a:lnTo>
                    <a:pt x="1191" y="1545"/>
                  </a:lnTo>
                  <a:lnTo>
                    <a:pt x="2274" y="462"/>
                  </a:lnTo>
                  <a:cubicBezTo>
                    <a:pt x="2381" y="354"/>
                    <a:pt x="2381" y="176"/>
                    <a:pt x="2274" y="81"/>
                  </a:cubicBezTo>
                  <a:cubicBezTo>
                    <a:pt x="2221" y="27"/>
                    <a:pt x="2152" y="0"/>
                    <a:pt x="2084" y="0"/>
                  </a:cubicBezTo>
                  <a:cubicBezTo>
                    <a:pt x="2015" y="0"/>
                    <a:pt x="1947" y="27"/>
                    <a:pt x="1893" y="81"/>
                  </a:cubicBezTo>
                  <a:lnTo>
                    <a:pt x="1191" y="783"/>
                  </a:lnTo>
                  <a:lnTo>
                    <a:pt x="488" y="81"/>
                  </a:lnTo>
                  <a:cubicBezTo>
                    <a:pt x="435" y="27"/>
                    <a:pt x="366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6986293" y="3149761"/>
              <a:ext cx="84275" cy="15835"/>
            </a:xfrm>
            <a:custGeom>
              <a:rect b="b" l="l" r="r" t="t"/>
              <a:pathLst>
                <a:path extrusionOk="0" h="537" w="2858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63"/>
                  </a:cubicBezTo>
                  <a:cubicBezTo>
                    <a:pt x="2858" y="120"/>
                    <a:pt x="2739" y="1"/>
                    <a:pt x="25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28"/>
          <p:cNvGrpSpPr/>
          <p:nvPr/>
        </p:nvGrpSpPr>
        <p:grpSpPr>
          <a:xfrm>
            <a:off x="3419475" y="1162085"/>
            <a:ext cx="2023597" cy="973141"/>
            <a:chOff x="3419475" y="1162085"/>
            <a:chExt cx="2023597" cy="973141"/>
          </a:xfrm>
        </p:grpSpPr>
        <p:sp>
          <p:nvSpPr>
            <p:cNvPr id="1377" name="Google Shape;1377;p28"/>
            <p:cNvSpPr/>
            <p:nvPr/>
          </p:nvSpPr>
          <p:spPr>
            <a:xfrm>
              <a:off x="3419475" y="1162085"/>
              <a:ext cx="973141" cy="973141"/>
            </a:xfrm>
            <a:custGeom>
              <a:rect b="b" l="l" r="r" t="t"/>
              <a:pathLst>
                <a:path extrusionOk="0" h="35482" w="35482">
                  <a:moveTo>
                    <a:pt x="17741" y="1"/>
                  </a:moveTo>
                  <a:cubicBezTo>
                    <a:pt x="7942" y="1"/>
                    <a:pt x="1" y="7942"/>
                    <a:pt x="1" y="17741"/>
                  </a:cubicBezTo>
                  <a:cubicBezTo>
                    <a:pt x="1" y="27540"/>
                    <a:pt x="7942" y="35481"/>
                    <a:pt x="17741" y="35481"/>
                  </a:cubicBezTo>
                  <a:cubicBezTo>
                    <a:pt x="27540" y="35481"/>
                    <a:pt x="35481" y="27540"/>
                    <a:pt x="35481" y="17741"/>
                  </a:cubicBezTo>
                  <a:cubicBezTo>
                    <a:pt x="35481" y="7942"/>
                    <a:pt x="27540" y="1"/>
                    <a:pt x="17741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486749" y="1229359"/>
              <a:ext cx="838587" cy="838587"/>
            </a:xfrm>
            <a:custGeom>
              <a:rect b="b" l="l" r="r" t="t"/>
              <a:pathLst>
                <a:path extrusionOk="0" h="30576" w="30576">
                  <a:moveTo>
                    <a:pt x="15288" y="0"/>
                  </a:moveTo>
                  <a:cubicBezTo>
                    <a:pt x="6847" y="0"/>
                    <a:pt x="1" y="6846"/>
                    <a:pt x="1" y="15288"/>
                  </a:cubicBezTo>
                  <a:cubicBezTo>
                    <a:pt x="1" y="23729"/>
                    <a:pt x="6847" y="30575"/>
                    <a:pt x="15288" y="30575"/>
                  </a:cubicBezTo>
                  <a:cubicBezTo>
                    <a:pt x="23730" y="30575"/>
                    <a:pt x="30576" y="23729"/>
                    <a:pt x="30576" y="15288"/>
                  </a:cubicBezTo>
                  <a:cubicBezTo>
                    <a:pt x="30576" y="6846"/>
                    <a:pt x="23730" y="0"/>
                    <a:pt x="15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4099980" y="1433142"/>
              <a:ext cx="1337225" cy="305337"/>
            </a:xfrm>
            <a:custGeom>
              <a:rect b="b" l="l" r="r" t="t"/>
              <a:pathLst>
                <a:path extrusionOk="0" h="11133" w="48757">
                  <a:moveTo>
                    <a:pt x="5573" y="0"/>
                  </a:moveTo>
                  <a:cubicBezTo>
                    <a:pt x="2501" y="0"/>
                    <a:pt x="0" y="2501"/>
                    <a:pt x="0" y="5573"/>
                  </a:cubicBezTo>
                  <a:cubicBezTo>
                    <a:pt x="0" y="8644"/>
                    <a:pt x="2501" y="11133"/>
                    <a:pt x="5573" y="11133"/>
                  </a:cubicBezTo>
                  <a:lnTo>
                    <a:pt x="43184" y="11133"/>
                  </a:lnTo>
                  <a:cubicBezTo>
                    <a:pt x="46256" y="11133"/>
                    <a:pt x="48757" y="8644"/>
                    <a:pt x="48757" y="5573"/>
                  </a:cubicBezTo>
                  <a:cubicBezTo>
                    <a:pt x="48757" y="2501"/>
                    <a:pt x="46256" y="0"/>
                    <a:pt x="4318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4183244" y="1770077"/>
              <a:ext cx="1259828" cy="317432"/>
            </a:xfrm>
            <a:custGeom>
              <a:rect b="b" l="l" r="r" t="t"/>
              <a:pathLst>
                <a:path extrusionOk="0" h="11574" w="45935">
                  <a:moveTo>
                    <a:pt x="25123" y="1"/>
                  </a:moveTo>
                  <a:cubicBezTo>
                    <a:pt x="24992" y="1"/>
                    <a:pt x="24897" y="96"/>
                    <a:pt x="24897" y="215"/>
                  </a:cubicBezTo>
                  <a:cubicBezTo>
                    <a:pt x="24897" y="346"/>
                    <a:pt x="24992" y="442"/>
                    <a:pt x="25123" y="442"/>
                  </a:cubicBezTo>
                  <a:lnTo>
                    <a:pt x="40148" y="442"/>
                  </a:lnTo>
                  <a:cubicBezTo>
                    <a:pt x="43101" y="442"/>
                    <a:pt x="45494" y="2835"/>
                    <a:pt x="45494" y="5787"/>
                  </a:cubicBezTo>
                  <a:cubicBezTo>
                    <a:pt x="45494" y="8728"/>
                    <a:pt x="43101" y="11121"/>
                    <a:pt x="40148" y="11121"/>
                  </a:cubicBezTo>
                  <a:lnTo>
                    <a:pt x="2537" y="11121"/>
                  </a:lnTo>
                  <a:cubicBezTo>
                    <a:pt x="1775" y="11121"/>
                    <a:pt x="1036" y="10967"/>
                    <a:pt x="346" y="10657"/>
                  </a:cubicBezTo>
                  <a:cubicBezTo>
                    <a:pt x="315" y="10645"/>
                    <a:pt x="284" y="10639"/>
                    <a:pt x="253" y="10639"/>
                  </a:cubicBezTo>
                  <a:cubicBezTo>
                    <a:pt x="165" y="10639"/>
                    <a:pt x="84" y="10688"/>
                    <a:pt x="48" y="10776"/>
                  </a:cubicBezTo>
                  <a:cubicBezTo>
                    <a:pt x="1" y="10883"/>
                    <a:pt x="48" y="11014"/>
                    <a:pt x="155" y="11062"/>
                  </a:cubicBezTo>
                  <a:cubicBezTo>
                    <a:pt x="905" y="11407"/>
                    <a:pt x="1703" y="11574"/>
                    <a:pt x="2537" y="11574"/>
                  </a:cubicBezTo>
                  <a:lnTo>
                    <a:pt x="40148" y="11574"/>
                  </a:lnTo>
                  <a:cubicBezTo>
                    <a:pt x="43339" y="11574"/>
                    <a:pt x="45935" y="8978"/>
                    <a:pt x="45935" y="5787"/>
                  </a:cubicBezTo>
                  <a:cubicBezTo>
                    <a:pt x="45935" y="2597"/>
                    <a:pt x="43339" y="1"/>
                    <a:pt x="4014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3565762" y="1308372"/>
              <a:ext cx="680228" cy="680557"/>
            </a:xfrm>
            <a:custGeom>
              <a:rect b="b" l="l" r="r" t="t"/>
              <a:pathLst>
                <a:path extrusionOk="0" h="24814" w="24802">
                  <a:moveTo>
                    <a:pt x="12407" y="1"/>
                  </a:moveTo>
                  <a:cubicBezTo>
                    <a:pt x="5561" y="1"/>
                    <a:pt x="1" y="5561"/>
                    <a:pt x="1" y="12407"/>
                  </a:cubicBezTo>
                  <a:cubicBezTo>
                    <a:pt x="1" y="19253"/>
                    <a:pt x="5561" y="24813"/>
                    <a:pt x="12407" y="24813"/>
                  </a:cubicBezTo>
                  <a:cubicBezTo>
                    <a:pt x="19253" y="24813"/>
                    <a:pt x="24802" y="19253"/>
                    <a:pt x="24802" y="12407"/>
                  </a:cubicBezTo>
                  <a:cubicBezTo>
                    <a:pt x="24802" y="5561"/>
                    <a:pt x="19253" y="1"/>
                    <a:pt x="12407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3589924" y="1332533"/>
              <a:ext cx="631902" cy="632232"/>
            </a:xfrm>
            <a:custGeom>
              <a:rect b="b" l="l" r="r" t="t"/>
              <a:pathLst>
                <a:path extrusionOk="0" h="23052" w="23040">
                  <a:moveTo>
                    <a:pt x="11526" y="1"/>
                  </a:moveTo>
                  <a:cubicBezTo>
                    <a:pt x="5156" y="1"/>
                    <a:pt x="1" y="5168"/>
                    <a:pt x="1" y="11526"/>
                  </a:cubicBezTo>
                  <a:cubicBezTo>
                    <a:pt x="1" y="17884"/>
                    <a:pt x="5156" y="23051"/>
                    <a:pt x="11526" y="23051"/>
                  </a:cubicBezTo>
                  <a:cubicBezTo>
                    <a:pt x="17884" y="23051"/>
                    <a:pt x="23040" y="17884"/>
                    <a:pt x="23040" y="11526"/>
                  </a:cubicBezTo>
                  <a:cubicBezTo>
                    <a:pt x="23040" y="5168"/>
                    <a:pt x="17884" y="1"/>
                    <a:pt x="11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8"/>
          <p:cNvSpPr/>
          <p:nvPr/>
        </p:nvSpPr>
        <p:spPr>
          <a:xfrm>
            <a:off x="3701600" y="1391306"/>
            <a:ext cx="383063" cy="514655"/>
          </a:xfrm>
          <a:custGeom>
            <a:rect b="b" l="l" r="r" t="t"/>
            <a:pathLst>
              <a:path extrusionOk="0" h="18765" w="13967">
                <a:moveTo>
                  <a:pt x="7560" y="1"/>
                </a:moveTo>
                <a:cubicBezTo>
                  <a:pt x="7552" y="1"/>
                  <a:pt x="7545" y="1"/>
                  <a:pt x="7538" y="1"/>
                </a:cubicBezTo>
                <a:cubicBezTo>
                  <a:pt x="4037" y="13"/>
                  <a:pt x="1203" y="2858"/>
                  <a:pt x="1203" y="6359"/>
                </a:cubicBezTo>
                <a:cubicBezTo>
                  <a:pt x="1203" y="6394"/>
                  <a:pt x="1203" y="6418"/>
                  <a:pt x="1203" y="6454"/>
                </a:cubicBezTo>
                <a:lnTo>
                  <a:pt x="1203" y="7121"/>
                </a:lnTo>
                <a:lnTo>
                  <a:pt x="1" y="10407"/>
                </a:lnTo>
                <a:lnTo>
                  <a:pt x="1346" y="10407"/>
                </a:lnTo>
                <a:lnTo>
                  <a:pt x="1346" y="12907"/>
                </a:lnTo>
                <a:cubicBezTo>
                  <a:pt x="1346" y="14038"/>
                  <a:pt x="2251" y="14955"/>
                  <a:pt x="3382" y="14955"/>
                </a:cubicBezTo>
                <a:lnTo>
                  <a:pt x="5156" y="14955"/>
                </a:lnTo>
                <a:lnTo>
                  <a:pt x="5156" y="17812"/>
                </a:lnTo>
                <a:cubicBezTo>
                  <a:pt x="5156" y="18336"/>
                  <a:pt x="6668" y="18765"/>
                  <a:pt x="8514" y="18765"/>
                </a:cubicBezTo>
                <a:cubicBezTo>
                  <a:pt x="10371" y="18765"/>
                  <a:pt x="11871" y="18336"/>
                  <a:pt x="11871" y="17812"/>
                </a:cubicBezTo>
                <a:lnTo>
                  <a:pt x="11871" y="12621"/>
                </a:lnTo>
                <a:cubicBezTo>
                  <a:pt x="11871" y="11728"/>
                  <a:pt x="12157" y="10847"/>
                  <a:pt x="12681" y="10133"/>
                </a:cubicBezTo>
                <a:cubicBezTo>
                  <a:pt x="13503" y="9038"/>
                  <a:pt x="13967" y="7668"/>
                  <a:pt x="13919" y="6180"/>
                </a:cubicBezTo>
                <a:cubicBezTo>
                  <a:pt x="13836" y="2758"/>
                  <a:pt x="10991" y="1"/>
                  <a:pt x="756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4" name="Google Shape;1384;p28"/>
          <p:cNvGrpSpPr/>
          <p:nvPr/>
        </p:nvGrpSpPr>
        <p:grpSpPr>
          <a:xfrm>
            <a:off x="1530939" y="2646839"/>
            <a:ext cx="1549550" cy="704692"/>
            <a:chOff x="1530939" y="2646839"/>
            <a:chExt cx="1549550" cy="704692"/>
          </a:xfrm>
        </p:grpSpPr>
        <p:sp>
          <p:nvSpPr>
            <p:cNvPr id="1385" name="Google Shape;1385;p28"/>
            <p:cNvSpPr/>
            <p:nvPr/>
          </p:nvSpPr>
          <p:spPr>
            <a:xfrm>
              <a:off x="1530939" y="2646839"/>
              <a:ext cx="704719" cy="704692"/>
            </a:xfrm>
            <a:custGeom>
              <a:rect b="b" l="l" r="r" t="t"/>
              <a:pathLst>
                <a:path extrusionOk="0" h="25694" w="25695">
                  <a:moveTo>
                    <a:pt x="12848" y="0"/>
                  </a:moveTo>
                  <a:cubicBezTo>
                    <a:pt x="5752" y="0"/>
                    <a:pt x="1" y="5751"/>
                    <a:pt x="1" y="12847"/>
                  </a:cubicBezTo>
                  <a:cubicBezTo>
                    <a:pt x="1" y="19943"/>
                    <a:pt x="5752" y="25694"/>
                    <a:pt x="12848" y="25694"/>
                  </a:cubicBezTo>
                  <a:cubicBezTo>
                    <a:pt x="19944" y="25694"/>
                    <a:pt x="25695" y="19943"/>
                    <a:pt x="25695" y="12847"/>
                  </a:cubicBezTo>
                  <a:cubicBezTo>
                    <a:pt x="25695" y="5751"/>
                    <a:pt x="19944" y="0"/>
                    <a:pt x="1284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1579591" y="2695162"/>
              <a:ext cx="607411" cy="607712"/>
            </a:xfrm>
            <a:custGeom>
              <a:rect b="b" l="l" r="r" t="t"/>
              <a:pathLst>
                <a:path extrusionOk="0" h="22158" w="22147">
                  <a:moveTo>
                    <a:pt x="11074" y="0"/>
                  </a:moveTo>
                  <a:cubicBezTo>
                    <a:pt x="4954" y="0"/>
                    <a:pt x="1" y="4965"/>
                    <a:pt x="1" y="11085"/>
                  </a:cubicBezTo>
                  <a:cubicBezTo>
                    <a:pt x="1" y="17193"/>
                    <a:pt x="4954" y="22158"/>
                    <a:pt x="11074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024037" y="2780331"/>
              <a:ext cx="1049745" cy="274218"/>
            </a:xfrm>
            <a:custGeom>
              <a:rect b="b" l="l" r="r" t="t"/>
              <a:pathLst>
                <a:path extrusionOk="0" h="8073" w="35303">
                  <a:moveTo>
                    <a:pt x="4025" y="0"/>
                  </a:moveTo>
                  <a:cubicBezTo>
                    <a:pt x="1798" y="0"/>
                    <a:pt x="0" y="1810"/>
                    <a:pt x="0" y="4037"/>
                  </a:cubicBezTo>
                  <a:cubicBezTo>
                    <a:pt x="0" y="6263"/>
                    <a:pt x="1798" y="8073"/>
                    <a:pt x="4025" y="8073"/>
                  </a:cubicBezTo>
                  <a:lnTo>
                    <a:pt x="31278" y="8073"/>
                  </a:lnTo>
                  <a:cubicBezTo>
                    <a:pt x="33504" y="8073"/>
                    <a:pt x="35302" y="6263"/>
                    <a:pt x="35302" y="4037"/>
                  </a:cubicBezTo>
                  <a:cubicBezTo>
                    <a:pt x="35302" y="1810"/>
                    <a:pt x="33504" y="0"/>
                    <a:pt x="3127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087032" y="3085368"/>
              <a:ext cx="993456" cy="233179"/>
            </a:xfrm>
            <a:custGeom>
              <a:rect b="b" l="l" r="r" t="t"/>
              <a:pathLst>
                <a:path extrusionOk="0" h="8502" w="33410">
                  <a:moveTo>
                    <a:pt x="18265" y="0"/>
                  </a:moveTo>
                  <a:cubicBezTo>
                    <a:pt x="18146" y="0"/>
                    <a:pt x="18050" y="95"/>
                    <a:pt x="18050" y="215"/>
                  </a:cubicBezTo>
                  <a:cubicBezTo>
                    <a:pt x="18050" y="346"/>
                    <a:pt x="18146" y="441"/>
                    <a:pt x="18265" y="441"/>
                  </a:cubicBezTo>
                  <a:lnTo>
                    <a:pt x="29159" y="441"/>
                  </a:lnTo>
                  <a:cubicBezTo>
                    <a:pt x="31254" y="441"/>
                    <a:pt x="32969" y="2155"/>
                    <a:pt x="32969" y="4251"/>
                  </a:cubicBezTo>
                  <a:cubicBezTo>
                    <a:pt x="32969" y="6346"/>
                    <a:pt x="31254" y="8061"/>
                    <a:pt x="29159" y="8061"/>
                  </a:cubicBezTo>
                  <a:lnTo>
                    <a:pt x="1906" y="8061"/>
                  </a:lnTo>
                  <a:cubicBezTo>
                    <a:pt x="1370" y="8061"/>
                    <a:pt x="834" y="7942"/>
                    <a:pt x="346" y="7727"/>
                  </a:cubicBezTo>
                  <a:cubicBezTo>
                    <a:pt x="318" y="7715"/>
                    <a:pt x="288" y="7709"/>
                    <a:pt x="258" y="7709"/>
                  </a:cubicBezTo>
                  <a:cubicBezTo>
                    <a:pt x="175" y="7709"/>
                    <a:pt x="92" y="7756"/>
                    <a:pt x="48" y="7835"/>
                  </a:cubicBezTo>
                  <a:cubicBezTo>
                    <a:pt x="1" y="7954"/>
                    <a:pt x="48" y="8085"/>
                    <a:pt x="167" y="8132"/>
                  </a:cubicBezTo>
                  <a:cubicBezTo>
                    <a:pt x="715" y="8382"/>
                    <a:pt x="1298" y="8501"/>
                    <a:pt x="1906" y="8501"/>
                  </a:cubicBezTo>
                  <a:lnTo>
                    <a:pt x="29159" y="8501"/>
                  </a:lnTo>
                  <a:cubicBezTo>
                    <a:pt x="31504" y="8501"/>
                    <a:pt x="33409" y="6596"/>
                    <a:pt x="33409" y="4251"/>
                  </a:cubicBezTo>
                  <a:cubicBezTo>
                    <a:pt x="33409" y="1905"/>
                    <a:pt x="31504" y="0"/>
                    <a:pt x="291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1637075" y="2752618"/>
              <a:ext cx="492769" cy="492796"/>
            </a:xfrm>
            <a:custGeom>
              <a:rect b="b" l="l" r="r" t="t"/>
              <a:pathLst>
                <a:path extrusionOk="0" h="17968" w="17967">
                  <a:moveTo>
                    <a:pt x="8978" y="1"/>
                  </a:moveTo>
                  <a:cubicBezTo>
                    <a:pt x="4013" y="1"/>
                    <a:pt x="0" y="4025"/>
                    <a:pt x="0" y="8990"/>
                  </a:cubicBezTo>
                  <a:cubicBezTo>
                    <a:pt x="0" y="13943"/>
                    <a:pt x="4013" y="17967"/>
                    <a:pt x="8978" y="17967"/>
                  </a:cubicBezTo>
                  <a:cubicBezTo>
                    <a:pt x="13943" y="17967"/>
                    <a:pt x="17967" y="13943"/>
                    <a:pt x="17967" y="8990"/>
                  </a:cubicBezTo>
                  <a:cubicBezTo>
                    <a:pt x="17967" y="4025"/>
                    <a:pt x="13943" y="1"/>
                    <a:pt x="8978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1654380" y="2770253"/>
              <a:ext cx="457828" cy="457855"/>
            </a:xfrm>
            <a:custGeom>
              <a:rect b="b" l="l" r="r" t="t"/>
              <a:pathLst>
                <a:path extrusionOk="0" h="16694" w="16693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93"/>
                    <a:pt x="8347" y="16693"/>
                  </a:cubicBezTo>
                  <a:cubicBezTo>
                    <a:pt x="12954" y="16693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28"/>
          <p:cNvSpPr/>
          <p:nvPr/>
        </p:nvSpPr>
        <p:spPr>
          <a:xfrm>
            <a:off x="1734380" y="2814984"/>
            <a:ext cx="275635" cy="370996"/>
          </a:xfrm>
          <a:custGeom>
            <a:rect b="b" l="l" r="r" t="t"/>
            <a:pathLst>
              <a:path extrusionOk="0" h="13527" w="10050">
                <a:moveTo>
                  <a:pt x="5430" y="1"/>
                </a:moveTo>
                <a:cubicBezTo>
                  <a:pt x="2906" y="13"/>
                  <a:pt x="870" y="2061"/>
                  <a:pt x="870" y="4585"/>
                </a:cubicBezTo>
                <a:cubicBezTo>
                  <a:pt x="870" y="4609"/>
                  <a:pt x="870" y="4632"/>
                  <a:pt x="870" y="4656"/>
                </a:cubicBezTo>
                <a:lnTo>
                  <a:pt x="870" y="5132"/>
                </a:lnTo>
                <a:lnTo>
                  <a:pt x="0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20" y="10776"/>
                  <a:pt x="2441" y="10776"/>
                </a:cubicBezTo>
                <a:lnTo>
                  <a:pt x="3715" y="10776"/>
                </a:lnTo>
                <a:lnTo>
                  <a:pt x="3715" y="12836"/>
                </a:lnTo>
                <a:cubicBezTo>
                  <a:pt x="3715" y="13217"/>
                  <a:pt x="4799" y="13526"/>
                  <a:pt x="6132" y="13526"/>
                </a:cubicBezTo>
                <a:cubicBezTo>
                  <a:pt x="7466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4"/>
                  <a:pt x="10049" y="5525"/>
                  <a:pt x="10025" y="4466"/>
                </a:cubicBezTo>
                <a:cubicBezTo>
                  <a:pt x="9966" y="1989"/>
                  <a:pt x="7906" y="1"/>
                  <a:pt x="543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9"/>
          <p:cNvGrpSpPr/>
          <p:nvPr/>
        </p:nvGrpSpPr>
        <p:grpSpPr>
          <a:xfrm>
            <a:off x="4043857" y="3457717"/>
            <a:ext cx="1055205" cy="1149144"/>
            <a:chOff x="4043857" y="3457717"/>
            <a:chExt cx="1055205" cy="1149144"/>
          </a:xfrm>
        </p:grpSpPr>
        <p:sp>
          <p:nvSpPr>
            <p:cNvPr id="1398" name="Google Shape;1398;p29"/>
            <p:cNvSpPr/>
            <p:nvPr/>
          </p:nvSpPr>
          <p:spPr>
            <a:xfrm>
              <a:off x="4138599" y="3457717"/>
              <a:ext cx="865647" cy="865647"/>
            </a:xfrm>
            <a:custGeom>
              <a:rect b="b" l="l" r="r" t="t"/>
              <a:pathLst>
                <a:path extrusionOk="0" fill="none" h="30088" w="30088">
                  <a:moveTo>
                    <a:pt x="15039" y="30087"/>
                  </a:moveTo>
                  <a:cubicBezTo>
                    <a:pt x="6752" y="30087"/>
                    <a:pt x="1" y="23337"/>
                    <a:pt x="1" y="15038"/>
                  </a:cubicBezTo>
                  <a:cubicBezTo>
                    <a:pt x="1" y="6751"/>
                    <a:pt x="6752" y="0"/>
                    <a:pt x="15039" y="0"/>
                  </a:cubicBezTo>
                  <a:cubicBezTo>
                    <a:pt x="23337" y="0"/>
                    <a:pt x="30088" y="6751"/>
                    <a:pt x="30088" y="15038"/>
                  </a:cubicBezTo>
                  <a:cubicBezTo>
                    <a:pt x="30088" y="23337"/>
                    <a:pt x="23337" y="30087"/>
                    <a:pt x="15039" y="30087"/>
                  </a:cubicBezTo>
                  <a:close/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4166709" y="3485798"/>
              <a:ext cx="809458" cy="809487"/>
            </a:xfrm>
            <a:custGeom>
              <a:rect b="b" l="l" r="r" t="t"/>
              <a:pathLst>
                <a:path extrusionOk="0" h="28136" w="28135">
                  <a:moveTo>
                    <a:pt x="14062" y="1"/>
                  </a:moveTo>
                  <a:cubicBezTo>
                    <a:pt x="6299" y="1"/>
                    <a:pt x="0" y="6299"/>
                    <a:pt x="0" y="14062"/>
                  </a:cubicBezTo>
                  <a:cubicBezTo>
                    <a:pt x="0" y="21837"/>
                    <a:pt x="6299" y="28135"/>
                    <a:pt x="14062" y="28135"/>
                  </a:cubicBezTo>
                  <a:cubicBezTo>
                    <a:pt x="21836" y="28135"/>
                    <a:pt x="28135" y="21837"/>
                    <a:pt x="28135" y="14062"/>
                  </a:cubicBezTo>
                  <a:cubicBezTo>
                    <a:pt x="28135" y="6299"/>
                    <a:pt x="21836" y="1"/>
                    <a:pt x="1406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 txBox="1"/>
            <p:nvPr/>
          </p:nvSpPr>
          <p:spPr>
            <a:xfrm>
              <a:off x="4043857" y="4382823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>
                <a:solidFill>
                  <a:srgbClr val="434343"/>
                </a:solidFill>
              </a:endParaRPr>
            </a:p>
          </p:txBody>
        </p:sp>
      </p:grpSp>
      <p:grpSp>
        <p:nvGrpSpPr>
          <p:cNvPr id="1401" name="Google Shape;1401;p29"/>
          <p:cNvGrpSpPr/>
          <p:nvPr/>
        </p:nvGrpSpPr>
        <p:grpSpPr>
          <a:xfrm>
            <a:off x="4954932" y="2562010"/>
            <a:ext cx="2566761" cy="1127946"/>
            <a:chOff x="4954932" y="2562010"/>
            <a:chExt cx="2566761" cy="1127946"/>
          </a:xfrm>
        </p:grpSpPr>
        <p:sp>
          <p:nvSpPr>
            <p:cNvPr id="1402" name="Google Shape;1402;p29"/>
            <p:cNvSpPr/>
            <p:nvPr/>
          </p:nvSpPr>
          <p:spPr>
            <a:xfrm>
              <a:off x="4954932" y="2736499"/>
              <a:ext cx="1496325" cy="953457"/>
            </a:xfrm>
            <a:custGeom>
              <a:rect b="b" l="l" r="r" t="t"/>
              <a:pathLst>
                <a:path extrusionOk="0" fill="none" h="13955" w="21813">
                  <a:moveTo>
                    <a:pt x="1" y="13955"/>
                  </a:moveTo>
                  <a:lnTo>
                    <a:pt x="21813" y="1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528164" y="2845541"/>
              <a:ext cx="559068" cy="559413"/>
            </a:xfrm>
            <a:custGeom>
              <a:rect b="b" l="l" r="r" t="t"/>
              <a:pathLst>
                <a:path extrusionOk="0" h="19444" w="19432">
                  <a:moveTo>
                    <a:pt x="9716" y="1"/>
                  </a:moveTo>
                  <a:cubicBezTo>
                    <a:pt x="4346" y="1"/>
                    <a:pt x="1" y="4347"/>
                    <a:pt x="1" y="9716"/>
                  </a:cubicBezTo>
                  <a:cubicBezTo>
                    <a:pt x="1" y="15086"/>
                    <a:pt x="4346" y="19444"/>
                    <a:pt x="9716" y="19444"/>
                  </a:cubicBezTo>
                  <a:cubicBezTo>
                    <a:pt x="15086" y="19444"/>
                    <a:pt x="19432" y="15086"/>
                    <a:pt x="19432" y="9716"/>
                  </a:cubicBezTo>
                  <a:cubicBezTo>
                    <a:pt x="19432" y="4347"/>
                    <a:pt x="15086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125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546318" y="2863696"/>
              <a:ext cx="522760" cy="523105"/>
            </a:xfrm>
            <a:custGeom>
              <a:rect b="b" l="l" r="r" t="t"/>
              <a:pathLst>
                <a:path extrusionOk="0" h="18182" w="18170">
                  <a:moveTo>
                    <a:pt x="9085" y="1"/>
                  </a:moveTo>
                  <a:cubicBezTo>
                    <a:pt x="4073" y="1"/>
                    <a:pt x="1" y="4073"/>
                    <a:pt x="1" y="9085"/>
                  </a:cubicBezTo>
                  <a:cubicBezTo>
                    <a:pt x="1" y="14098"/>
                    <a:pt x="4073" y="18182"/>
                    <a:pt x="9085" y="18182"/>
                  </a:cubicBezTo>
                  <a:cubicBezTo>
                    <a:pt x="14098" y="18182"/>
                    <a:pt x="18170" y="14098"/>
                    <a:pt x="18170" y="9085"/>
                  </a:cubicBezTo>
                  <a:cubicBezTo>
                    <a:pt x="18170" y="4073"/>
                    <a:pt x="14098" y="1"/>
                    <a:pt x="9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 txBox="1"/>
            <p:nvPr/>
          </p:nvSpPr>
          <p:spPr>
            <a:xfrm>
              <a:off x="5411011" y="3463722"/>
              <a:ext cx="793375" cy="22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6451262" y="2562010"/>
              <a:ext cx="1070431" cy="350466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6471518" y="2583897"/>
              <a:ext cx="1029919" cy="30669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/>
            </a:p>
          </p:txBody>
        </p:sp>
      </p:grpSp>
      <p:grpSp>
        <p:nvGrpSpPr>
          <p:cNvPr id="1408" name="Google Shape;1408;p29"/>
          <p:cNvGrpSpPr/>
          <p:nvPr/>
        </p:nvGrpSpPr>
        <p:grpSpPr>
          <a:xfrm>
            <a:off x="5678066" y="2977609"/>
            <a:ext cx="258858" cy="294931"/>
            <a:chOff x="4645650" y="3962900"/>
            <a:chExt cx="259950" cy="296175"/>
          </a:xfrm>
        </p:grpSpPr>
        <p:sp>
          <p:nvSpPr>
            <p:cNvPr id="1409" name="Google Shape;1409;p29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29"/>
          <p:cNvGrpSpPr/>
          <p:nvPr/>
        </p:nvGrpSpPr>
        <p:grpSpPr>
          <a:xfrm>
            <a:off x="4043857" y="1206661"/>
            <a:ext cx="1055205" cy="1060123"/>
            <a:chOff x="4043857" y="1206661"/>
            <a:chExt cx="1055205" cy="1060123"/>
          </a:xfrm>
        </p:grpSpPr>
        <p:sp>
          <p:nvSpPr>
            <p:cNvPr id="1416" name="Google Shape;1416;p29"/>
            <p:cNvSpPr/>
            <p:nvPr/>
          </p:nvSpPr>
          <p:spPr>
            <a:xfrm>
              <a:off x="4291751" y="1206661"/>
              <a:ext cx="559385" cy="559413"/>
            </a:xfrm>
            <a:custGeom>
              <a:rect b="b" l="l" r="r" t="t"/>
              <a:pathLst>
                <a:path extrusionOk="0" h="19444" w="19443">
                  <a:moveTo>
                    <a:pt x="9716" y="1"/>
                  </a:moveTo>
                  <a:cubicBezTo>
                    <a:pt x="4346" y="1"/>
                    <a:pt x="0" y="4358"/>
                    <a:pt x="0" y="9728"/>
                  </a:cubicBezTo>
                  <a:cubicBezTo>
                    <a:pt x="0" y="15086"/>
                    <a:pt x="4346" y="19444"/>
                    <a:pt x="9716" y="19444"/>
                  </a:cubicBezTo>
                  <a:cubicBezTo>
                    <a:pt x="15085" y="19444"/>
                    <a:pt x="19443" y="15086"/>
                    <a:pt x="19443" y="9728"/>
                  </a:cubicBezTo>
                  <a:cubicBezTo>
                    <a:pt x="19443" y="4358"/>
                    <a:pt x="15085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125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309906" y="1224816"/>
              <a:ext cx="523076" cy="523105"/>
            </a:xfrm>
            <a:custGeom>
              <a:rect b="b" l="l" r="r" t="t"/>
              <a:pathLst>
                <a:path extrusionOk="0" h="18182" w="18181">
                  <a:moveTo>
                    <a:pt x="9085" y="1"/>
                  </a:moveTo>
                  <a:cubicBezTo>
                    <a:pt x="4072" y="1"/>
                    <a:pt x="0" y="4085"/>
                    <a:pt x="0" y="9097"/>
                  </a:cubicBezTo>
                  <a:cubicBezTo>
                    <a:pt x="0" y="14098"/>
                    <a:pt x="4072" y="18182"/>
                    <a:pt x="9085" y="18182"/>
                  </a:cubicBezTo>
                  <a:cubicBezTo>
                    <a:pt x="14097" y="18182"/>
                    <a:pt x="18181" y="14098"/>
                    <a:pt x="18181" y="9097"/>
                  </a:cubicBezTo>
                  <a:cubicBezTo>
                    <a:pt x="18181" y="4085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4571269" y="2100951"/>
              <a:ext cx="29" cy="165833"/>
            </a:xfrm>
            <a:custGeom>
              <a:rect b="b" l="l" r="r" t="t"/>
              <a:pathLst>
                <a:path extrusionOk="0" fill="none" h="5764" w="1">
                  <a:moveTo>
                    <a:pt x="1" y="5763"/>
                  </a:moveTo>
                  <a:lnTo>
                    <a:pt x="1" y="1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 txBox="1"/>
            <p:nvPr/>
          </p:nvSpPr>
          <p:spPr>
            <a:xfrm>
              <a:off x="4043857" y="1821495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300">
                <a:solidFill>
                  <a:srgbClr val="434343"/>
                </a:solidFill>
              </a:endParaRPr>
            </a:p>
          </p:txBody>
        </p:sp>
      </p:grpSp>
      <p:grpSp>
        <p:nvGrpSpPr>
          <p:cNvPr id="1420" name="Google Shape;1420;p29"/>
          <p:cNvGrpSpPr/>
          <p:nvPr/>
        </p:nvGrpSpPr>
        <p:grpSpPr>
          <a:xfrm>
            <a:off x="4441602" y="1321382"/>
            <a:ext cx="258833" cy="294134"/>
            <a:chOff x="5736525" y="3963700"/>
            <a:chExt cx="259925" cy="295375"/>
          </a:xfrm>
        </p:grpSpPr>
        <p:sp>
          <p:nvSpPr>
            <p:cNvPr id="1421" name="Google Shape;1421;p29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29"/>
          <p:cNvGrpSpPr/>
          <p:nvPr/>
        </p:nvGrpSpPr>
        <p:grpSpPr>
          <a:xfrm>
            <a:off x="1609445" y="2562010"/>
            <a:ext cx="2578500" cy="1127957"/>
            <a:chOff x="1609445" y="2562010"/>
            <a:chExt cx="2578500" cy="1127957"/>
          </a:xfrm>
        </p:grpSpPr>
        <p:sp>
          <p:nvSpPr>
            <p:cNvPr id="1429" name="Google Shape;1429;p29"/>
            <p:cNvSpPr/>
            <p:nvPr/>
          </p:nvSpPr>
          <p:spPr>
            <a:xfrm>
              <a:off x="2679868" y="2736510"/>
              <a:ext cx="1508076" cy="953457"/>
            </a:xfrm>
            <a:custGeom>
              <a:rect b="b" l="l" r="r" t="t"/>
              <a:pathLst>
                <a:path extrusionOk="0" fill="none" h="13955" w="21825">
                  <a:moveTo>
                    <a:pt x="21824" y="13955"/>
                  </a:moveTo>
                  <a:lnTo>
                    <a:pt x="0" y="1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3055425" y="2845541"/>
              <a:ext cx="559413" cy="559413"/>
            </a:xfrm>
            <a:custGeom>
              <a:rect b="b" l="l" r="r" t="t"/>
              <a:pathLst>
                <a:path extrusionOk="0" h="19444" w="19444">
                  <a:moveTo>
                    <a:pt x="9716" y="1"/>
                  </a:moveTo>
                  <a:cubicBezTo>
                    <a:pt x="4358" y="1"/>
                    <a:pt x="0" y="4347"/>
                    <a:pt x="0" y="9716"/>
                  </a:cubicBezTo>
                  <a:cubicBezTo>
                    <a:pt x="0" y="15086"/>
                    <a:pt x="4358" y="19444"/>
                    <a:pt x="9716" y="19444"/>
                  </a:cubicBezTo>
                  <a:cubicBezTo>
                    <a:pt x="15086" y="19444"/>
                    <a:pt x="19443" y="15086"/>
                    <a:pt x="19443" y="9716"/>
                  </a:cubicBezTo>
                  <a:cubicBezTo>
                    <a:pt x="19443" y="4347"/>
                    <a:pt x="15086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125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3073580" y="2863696"/>
              <a:ext cx="523105" cy="523105"/>
            </a:xfrm>
            <a:custGeom>
              <a:rect b="b" l="l" r="r" t="t"/>
              <a:pathLst>
                <a:path extrusionOk="0" h="18182" w="18182">
                  <a:moveTo>
                    <a:pt x="9085" y="1"/>
                  </a:moveTo>
                  <a:cubicBezTo>
                    <a:pt x="4084" y="1"/>
                    <a:pt x="0" y="4073"/>
                    <a:pt x="0" y="9085"/>
                  </a:cubicBezTo>
                  <a:cubicBezTo>
                    <a:pt x="0" y="14098"/>
                    <a:pt x="4084" y="18182"/>
                    <a:pt x="9085" y="18182"/>
                  </a:cubicBezTo>
                  <a:cubicBezTo>
                    <a:pt x="14097" y="18182"/>
                    <a:pt x="18181" y="14098"/>
                    <a:pt x="18181" y="9085"/>
                  </a:cubicBezTo>
                  <a:cubicBezTo>
                    <a:pt x="18181" y="4073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 txBox="1"/>
            <p:nvPr/>
          </p:nvSpPr>
          <p:spPr>
            <a:xfrm>
              <a:off x="2938443" y="3463722"/>
              <a:ext cx="793375" cy="22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1609445" y="2562010"/>
              <a:ext cx="1070431" cy="350466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1629700" y="2583897"/>
              <a:ext cx="1029919" cy="30669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5" name="Google Shape;1435;p29"/>
          <p:cNvGrpSpPr/>
          <p:nvPr/>
        </p:nvGrpSpPr>
        <p:grpSpPr>
          <a:xfrm>
            <a:off x="3205568" y="2978008"/>
            <a:ext cx="258833" cy="294134"/>
            <a:chOff x="5736525" y="3963700"/>
            <a:chExt cx="259925" cy="295375"/>
          </a:xfrm>
        </p:grpSpPr>
        <p:sp>
          <p:nvSpPr>
            <p:cNvPr id="1436" name="Google Shape;1436;p29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3" name="Google Shape;1443;p29"/>
          <p:cNvGrpSpPr/>
          <p:nvPr/>
        </p:nvGrpSpPr>
        <p:grpSpPr>
          <a:xfrm>
            <a:off x="2768126" y="2078567"/>
            <a:ext cx="3606644" cy="1379166"/>
            <a:chOff x="2768126" y="2078567"/>
            <a:chExt cx="3606644" cy="1379166"/>
          </a:xfrm>
        </p:grpSpPr>
        <p:sp>
          <p:nvSpPr>
            <p:cNvPr id="1444" name="Google Shape;1444;p29"/>
            <p:cNvSpPr/>
            <p:nvPr/>
          </p:nvSpPr>
          <p:spPr>
            <a:xfrm>
              <a:off x="3838537" y="2251340"/>
              <a:ext cx="628578" cy="330602"/>
            </a:xfrm>
            <a:custGeom>
              <a:rect b="b" l="l" r="r" t="t"/>
              <a:pathLst>
                <a:path extrusionOk="0" fill="none" h="11491" w="21848">
                  <a:moveTo>
                    <a:pt x="21848" y="11490"/>
                  </a:moveTo>
                  <a:lnTo>
                    <a:pt x="0" y="1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675740" y="2251340"/>
              <a:ext cx="628607" cy="330602"/>
            </a:xfrm>
            <a:custGeom>
              <a:rect b="b" l="l" r="r" t="t"/>
              <a:pathLst>
                <a:path extrusionOk="0" fill="none" h="11491" w="21849">
                  <a:moveTo>
                    <a:pt x="1" y="11490"/>
                  </a:moveTo>
                  <a:lnTo>
                    <a:pt x="21849" y="1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291751" y="2266071"/>
              <a:ext cx="559385" cy="559068"/>
            </a:xfrm>
            <a:custGeom>
              <a:rect b="b" l="l" r="r" t="t"/>
              <a:pathLst>
                <a:path extrusionOk="0" h="19432" w="19443">
                  <a:moveTo>
                    <a:pt x="9716" y="1"/>
                  </a:moveTo>
                  <a:cubicBezTo>
                    <a:pt x="4346" y="1"/>
                    <a:pt x="0" y="4346"/>
                    <a:pt x="0" y="9716"/>
                  </a:cubicBezTo>
                  <a:cubicBezTo>
                    <a:pt x="0" y="15086"/>
                    <a:pt x="4346" y="19432"/>
                    <a:pt x="9716" y="19432"/>
                  </a:cubicBezTo>
                  <a:cubicBezTo>
                    <a:pt x="15085" y="19432"/>
                    <a:pt x="19443" y="15086"/>
                    <a:pt x="19443" y="9716"/>
                  </a:cubicBezTo>
                  <a:cubicBezTo>
                    <a:pt x="19443" y="4346"/>
                    <a:pt x="15085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125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09906" y="2284226"/>
              <a:ext cx="523076" cy="522760"/>
            </a:xfrm>
            <a:custGeom>
              <a:rect b="b" l="l" r="r" t="t"/>
              <a:pathLst>
                <a:path extrusionOk="0" h="18170" w="18181">
                  <a:moveTo>
                    <a:pt x="9085" y="1"/>
                  </a:moveTo>
                  <a:cubicBezTo>
                    <a:pt x="4072" y="1"/>
                    <a:pt x="0" y="4073"/>
                    <a:pt x="0" y="9085"/>
                  </a:cubicBezTo>
                  <a:cubicBezTo>
                    <a:pt x="0" y="14098"/>
                    <a:pt x="4072" y="18170"/>
                    <a:pt x="9085" y="18170"/>
                  </a:cubicBezTo>
                  <a:cubicBezTo>
                    <a:pt x="14097" y="18170"/>
                    <a:pt x="18181" y="14098"/>
                    <a:pt x="18181" y="9085"/>
                  </a:cubicBezTo>
                  <a:cubicBezTo>
                    <a:pt x="18181" y="4073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71269" y="3162778"/>
              <a:ext cx="29" cy="294955"/>
            </a:xfrm>
            <a:custGeom>
              <a:rect b="b" l="l" r="r" t="t"/>
              <a:pathLst>
                <a:path extrusionOk="0" fill="none" h="10252" w="1">
                  <a:moveTo>
                    <a:pt x="1" y="10251"/>
                  </a:moveTo>
                  <a:lnTo>
                    <a:pt x="1" y="0"/>
                  </a:lnTo>
                </a:path>
              </a:pathLst>
            </a:custGeom>
            <a:noFill/>
            <a:ln cap="flat" cmpd="sng" w="13700">
              <a:solidFill>
                <a:srgbClr val="231F2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 txBox="1"/>
            <p:nvPr/>
          </p:nvSpPr>
          <p:spPr>
            <a:xfrm>
              <a:off x="4043857" y="2881934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5304339" y="2078567"/>
              <a:ext cx="1070431" cy="350466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5324595" y="2100454"/>
              <a:ext cx="1029919" cy="30669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768126" y="2078567"/>
              <a:ext cx="1070431" cy="350466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788382" y="2100454"/>
              <a:ext cx="1029919" cy="30669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  <p:grpSp>
        <p:nvGrpSpPr>
          <p:cNvPr id="1454" name="Google Shape;1454;p29"/>
          <p:cNvGrpSpPr/>
          <p:nvPr/>
        </p:nvGrpSpPr>
        <p:grpSpPr>
          <a:xfrm>
            <a:off x="4411770" y="2375654"/>
            <a:ext cx="319628" cy="322075"/>
            <a:chOff x="-31809525" y="3192625"/>
            <a:chExt cx="290650" cy="292875"/>
          </a:xfrm>
        </p:grpSpPr>
        <p:sp>
          <p:nvSpPr>
            <p:cNvPr id="1455" name="Google Shape;1455;p29"/>
            <p:cNvSpPr/>
            <p:nvPr/>
          </p:nvSpPr>
          <p:spPr>
            <a:xfrm>
              <a:off x="-31767775" y="3192625"/>
              <a:ext cx="204800" cy="153600"/>
            </a:xfrm>
            <a:custGeom>
              <a:rect b="b" l="l" r="r" t="t"/>
              <a:pathLst>
                <a:path extrusionOk="0" h="6144" w="8192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-31715000" y="3244600"/>
              <a:ext cx="101625" cy="52450"/>
            </a:xfrm>
            <a:custGeom>
              <a:rect b="b" l="l" r="r" t="t"/>
              <a:pathLst>
                <a:path extrusionOk="0" h="2098" w="4065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-31716575" y="3308400"/>
              <a:ext cx="102400" cy="73275"/>
            </a:xfrm>
            <a:custGeom>
              <a:rect b="b" l="l" r="r" t="t"/>
              <a:pathLst>
                <a:path extrusionOk="0" h="2931" w="4096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-31809525" y="3386375"/>
              <a:ext cx="290650" cy="99125"/>
            </a:xfrm>
            <a:custGeom>
              <a:rect b="b" l="l" r="r" t="t"/>
              <a:pathLst>
                <a:path extrusionOk="0" h="3965" w="11626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9" name="Google Shape;145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460" name="Google Shape;1460;p29"/>
          <p:cNvGrpSpPr/>
          <p:nvPr/>
        </p:nvGrpSpPr>
        <p:grpSpPr>
          <a:xfrm>
            <a:off x="4292758" y="3568373"/>
            <a:ext cx="557026" cy="644013"/>
            <a:chOff x="4264484" y="3560758"/>
            <a:chExt cx="614615" cy="710596"/>
          </a:xfrm>
        </p:grpSpPr>
        <p:sp>
          <p:nvSpPr>
            <p:cNvPr id="1461" name="Google Shape;1461;p29"/>
            <p:cNvSpPr/>
            <p:nvPr/>
          </p:nvSpPr>
          <p:spPr>
            <a:xfrm>
              <a:off x="4411534" y="3560758"/>
              <a:ext cx="320529" cy="392908"/>
            </a:xfrm>
            <a:custGeom>
              <a:rect b="b" l="l" r="r" t="t"/>
              <a:pathLst>
                <a:path extrusionOk="0" h="12377" w="10097">
                  <a:moveTo>
                    <a:pt x="5049" y="0"/>
                  </a:moveTo>
                  <a:cubicBezTo>
                    <a:pt x="2786" y="0"/>
                    <a:pt x="941" y="1905"/>
                    <a:pt x="941" y="4251"/>
                  </a:cubicBezTo>
                  <a:lnTo>
                    <a:pt x="941" y="4953"/>
                  </a:lnTo>
                  <a:lnTo>
                    <a:pt x="941" y="6548"/>
                  </a:lnTo>
                  <a:cubicBezTo>
                    <a:pt x="941" y="6548"/>
                    <a:pt x="762" y="6406"/>
                    <a:pt x="512" y="6358"/>
                  </a:cubicBezTo>
                  <a:cubicBezTo>
                    <a:pt x="485" y="6353"/>
                    <a:pt x="458" y="6351"/>
                    <a:pt x="432" y="6351"/>
                  </a:cubicBezTo>
                  <a:cubicBezTo>
                    <a:pt x="203" y="6351"/>
                    <a:pt x="11" y="6528"/>
                    <a:pt x="0" y="6763"/>
                  </a:cubicBezTo>
                  <a:lnTo>
                    <a:pt x="119" y="7715"/>
                  </a:lnTo>
                  <a:cubicBezTo>
                    <a:pt x="155" y="8025"/>
                    <a:pt x="334" y="8299"/>
                    <a:pt x="607" y="8442"/>
                  </a:cubicBezTo>
                  <a:lnTo>
                    <a:pt x="941" y="8644"/>
                  </a:lnTo>
                  <a:lnTo>
                    <a:pt x="941" y="8965"/>
                  </a:lnTo>
                  <a:cubicBezTo>
                    <a:pt x="941" y="9382"/>
                    <a:pt x="1119" y="9787"/>
                    <a:pt x="1417" y="10073"/>
                  </a:cubicBezTo>
                  <a:cubicBezTo>
                    <a:pt x="2036" y="10632"/>
                    <a:pt x="3215" y="11609"/>
                    <a:pt x="4656" y="12287"/>
                  </a:cubicBezTo>
                  <a:cubicBezTo>
                    <a:pt x="4781" y="12347"/>
                    <a:pt x="4915" y="12377"/>
                    <a:pt x="5049" y="12377"/>
                  </a:cubicBezTo>
                  <a:cubicBezTo>
                    <a:pt x="5182" y="12377"/>
                    <a:pt x="5316" y="12347"/>
                    <a:pt x="5441" y="12287"/>
                  </a:cubicBezTo>
                  <a:cubicBezTo>
                    <a:pt x="6894" y="11609"/>
                    <a:pt x="8061" y="10632"/>
                    <a:pt x="8680" y="10073"/>
                  </a:cubicBezTo>
                  <a:cubicBezTo>
                    <a:pt x="8989" y="9787"/>
                    <a:pt x="9156" y="9382"/>
                    <a:pt x="9156" y="8965"/>
                  </a:cubicBezTo>
                  <a:lnTo>
                    <a:pt x="9156" y="8644"/>
                  </a:lnTo>
                  <a:lnTo>
                    <a:pt x="9501" y="8442"/>
                  </a:lnTo>
                  <a:cubicBezTo>
                    <a:pt x="9775" y="8299"/>
                    <a:pt x="9954" y="8025"/>
                    <a:pt x="9990" y="7715"/>
                  </a:cubicBezTo>
                  <a:lnTo>
                    <a:pt x="10097" y="6763"/>
                  </a:lnTo>
                  <a:cubicBezTo>
                    <a:pt x="10086" y="6528"/>
                    <a:pt x="9894" y="6351"/>
                    <a:pt x="9674" y="6351"/>
                  </a:cubicBezTo>
                  <a:cubicBezTo>
                    <a:pt x="9648" y="6351"/>
                    <a:pt x="9623" y="6353"/>
                    <a:pt x="9597" y="6358"/>
                  </a:cubicBezTo>
                  <a:cubicBezTo>
                    <a:pt x="9347" y="6406"/>
                    <a:pt x="9156" y="6548"/>
                    <a:pt x="9156" y="6548"/>
                  </a:cubicBezTo>
                  <a:lnTo>
                    <a:pt x="9156" y="4953"/>
                  </a:lnTo>
                  <a:lnTo>
                    <a:pt x="9156" y="4251"/>
                  </a:lnTo>
                  <a:cubicBezTo>
                    <a:pt x="9156" y="1905"/>
                    <a:pt x="7323" y="0"/>
                    <a:pt x="5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4264484" y="3945143"/>
              <a:ext cx="614615" cy="326212"/>
            </a:xfrm>
            <a:custGeom>
              <a:rect b="b" l="l" r="r" t="t"/>
              <a:pathLst>
                <a:path extrusionOk="0" h="10276" w="19361">
                  <a:moveTo>
                    <a:pt x="12300" y="1"/>
                  </a:moveTo>
                  <a:cubicBezTo>
                    <a:pt x="11693" y="465"/>
                    <a:pt x="10931" y="965"/>
                    <a:pt x="10062" y="1370"/>
                  </a:cubicBezTo>
                  <a:cubicBezTo>
                    <a:pt x="9936" y="1429"/>
                    <a:pt x="9806" y="1459"/>
                    <a:pt x="9675" y="1459"/>
                  </a:cubicBezTo>
                  <a:cubicBezTo>
                    <a:pt x="9544" y="1459"/>
                    <a:pt x="9413" y="1429"/>
                    <a:pt x="9288" y="1370"/>
                  </a:cubicBezTo>
                  <a:cubicBezTo>
                    <a:pt x="8514" y="1013"/>
                    <a:pt x="7811" y="560"/>
                    <a:pt x="7240" y="144"/>
                  </a:cubicBezTo>
                  <a:cubicBezTo>
                    <a:pt x="7133" y="656"/>
                    <a:pt x="6990" y="1358"/>
                    <a:pt x="6859" y="2013"/>
                  </a:cubicBezTo>
                  <a:lnTo>
                    <a:pt x="6811" y="2013"/>
                  </a:lnTo>
                  <a:lnTo>
                    <a:pt x="2358" y="3084"/>
                  </a:lnTo>
                  <a:cubicBezTo>
                    <a:pt x="1310" y="3311"/>
                    <a:pt x="489" y="4096"/>
                    <a:pt x="191" y="5120"/>
                  </a:cubicBezTo>
                  <a:lnTo>
                    <a:pt x="1" y="5787"/>
                  </a:lnTo>
                  <a:cubicBezTo>
                    <a:pt x="2334" y="8537"/>
                    <a:pt x="5799" y="10276"/>
                    <a:pt x="9681" y="10276"/>
                  </a:cubicBezTo>
                  <a:cubicBezTo>
                    <a:pt x="13562" y="10276"/>
                    <a:pt x="17039" y="8537"/>
                    <a:pt x="19360" y="5787"/>
                  </a:cubicBezTo>
                  <a:lnTo>
                    <a:pt x="19170" y="5120"/>
                  </a:lnTo>
                  <a:cubicBezTo>
                    <a:pt x="18884" y="4096"/>
                    <a:pt x="18051" y="3311"/>
                    <a:pt x="17015" y="3084"/>
                  </a:cubicBezTo>
                  <a:lnTo>
                    <a:pt x="12800" y="2013"/>
                  </a:lnTo>
                  <a:lnTo>
                    <a:pt x="12752" y="2013"/>
                  </a:lnTo>
                  <a:cubicBezTo>
                    <a:pt x="12598" y="1298"/>
                    <a:pt x="12419" y="525"/>
                    <a:pt x="12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30"/>
          <p:cNvGrpSpPr/>
          <p:nvPr/>
        </p:nvGrpSpPr>
        <p:grpSpPr>
          <a:xfrm>
            <a:off x="3869425" y="1257149"/>
            <a:ext cx="1405200" cy="897372"/>
            <a:chOff x="3869425" y="1257149"/>
            <a:chExt cx="1405200" cy="897372"/>
          </a:xfrm>
        </p:grpSpPr>
        <p:cxnSp>
          <p:nvCxnSpPr>
            <p:cNvPr id="1468" name="Google Shape;1468;p30"/>
            <p:cNvCxnSpPr>
              <a:stCxn id="1469" idx="2"/>
              <a:endCxn id="1470" idx="0"/>
            </p:cNvCxnSpPr>
            <p:nvPr/>
          </p:nvCxnSpPr>
          <p:spPr>
            <a:xfrm>
              <a:off x="4572025" y="1803520"/>
              <a:ext cx="0" cy="35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30"/>
            <p:cNvSpPr/>
            <p:nvPr/>
          </p:nvSpPr>
          <p:spPr>
            <a:xfrm>
              <a:off x="3869425" y="1257149"/>
              <a:ext cx="1405200" cy="603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942025" y="1313920"/>
              <a:ext cx="1260000" cy="489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472" name="Google Shape;1472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473" name="Google Shape;1473;p30"/>
          <p:cNvGrpSpPr/>
          <p:nvPr/>
        </p:nvGrpSpPr>
        <p:grpSpPr>
          <a:xfrm>
            <a:off x="3869425" y="2097669"/>
            <a:ext cx="1405200" cy="603004"/>
            <a:chOff x="3869425" y="2170200"/>
            <a:chExt cx="1405200" cy="681900"/>
          </a:xfrm>
        </p:grpSpPr>
        <p:sp>
          <p:nvSpPr>
            <p:cNvPr id="1474" name="Google Shape;1474;p30"/>
            <p:cNvSpPr/>
            <p:nvPr/>
          </p:nvSpPr>
          <p:spPr>
            <a:xfrm>
              <a:off x="3869425" y="2170200"/>
              <a:ext cx="1405200" cy="681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942025" y="2234400"/>
              <a:ext cx="1260000" cy="553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1475" name="Google Shape;1475;p30"/>
          <p:cNvGrpSpPr/>
          <p:nvPr/>
        </p:nvGrpSpPr>
        <p:grpSpPr>
          <a:xfrm>
            <a:off x="1111638" y="2705938"/>
            <a:ext cx="2964613" cy="1700625"/>
            <a:chOff x="1111638" y="2247375"/>
            <a:chExt cx="2964613" cy="1700625"/>
          </a:xfrm>
        </p:grpSpPr>
        <p:sp>
          <p:nvSpPr>
            <p:cNvPr id="1476" name="Google Shape;1476;p30"/>
            <p:cNvSpPr/>
            <p:nvPr/>
          </p:nvSpPr>
          <p:spPr>
            <a:xfrm>
              <a:off x="1111638" y="3345000"/>
              <a:ext cx="1332600" cy="6030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180487" y="3401760"/>
              <a:ext cx="1194900" cy="489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1768850" y="2247375"/>
              <a:ext cx="2307400" cy="1091950"/>
            </a:xfrm>
            <a:custGeom>
              <a:rect b="b" l="l" r="r" t="t"/>
              <a:pathLst>
                <a:path extrusionOk="0" h="43678" w="92296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79" name="Google Shape;1479;p30"/>
          <p:cNvGrpSpPr/>
          <p:nvPr/>
        </p:nvGrpSpPr>
        <p:grpSpPr>
          <a:xfrm>
            <a:off x="2974363" y="2710863"/>
            <a:ext cx="1358838" cy="1695700"/>
            <a:chOff x="2974363" y="2252300"/>
            <a:chExt cx="1358838" cy="1695700"/>
          </a:xfrm>
        </p:grpSpPr>
        <p:sp>
          <p:nvSpPr>
            <p:cNvPr id="1480" name="Google Shape;1480;p30"/>
            <p:cNvSpPr/>
            <p:nvPr/>
          </p:nvSpPr>
          <p:spPr>
            <a:xfrm>
              <a:off x="297436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04321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3646425" y="2252300"/>
              <a:ext cx="686775" cy="1087025"/>
            </a:xfrm>
            <a:custGeom>
              <a:rect b="b" l="l" r="r" t="t"/>
              <a:pathLst>
                <a:path extrusionOk="0" h="43481" w="27471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83" name="Google Shape;1483;p30"/>
          <p:cNvGrpSpPr/>
          <p:nvPr/>
        </p:nvGrpSpPr>
        <p:grpSpPr>
          <a:xfrm>
            <a:off x="5049600" y="2705938"/>
            <a:ext cx="2982813" cy="1700625"/>
            <a:chOff x="5049600" y="2247375"/>
            <a:chExt cx="2982813" cy="1700625"/>
          </a:xfrm>
        </p:grpSpPr>
        <p:sp>
          <p:nvSpPr>
            <p:cNvPr id="1484" name="Google Shape;1484;p30"/>
            <p:cNvSpPr/>
            <p:nvPr/>
          </p:nvSpPr>
          <p:spPr>
            <a:xfrm>
              <a:off x="669981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76866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86" name="Google Shape;1486;p30"/>
            <p:cNvSpPr/>
            <p:nvPr/>
          </p:nvSpPr>
          <p:spPr>
            <a:xfrm flipH="1">
              <a:off x="5049600" y="2247375"/>
              <a:ext cx="2307400" cy="1091950"/>
            </a:xfrm>
            <a:custGeom>
              <a:rect b="b" l="l" r="r" t="t"/>
              <a:pathLst>
                <a:path extrusionOk="0" h="43678" w="92296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87" name="Google Shape;1487;p30"/>
          <p:cNvGrpSpPr/>
          <p:nvPr/>
        </p:nvGrpSpPr>
        <p:grpSpPr>
          <a:xfrm>
            <a:off x="4807450" y="2710863"/>
            <a:ext cx="1362238" cy="1695700"/>
            <a:chOff x="4807450" y="2861900"/>
            <a:chExt cx="1362238" cy="1695700"/>
          </a:xfrm>
        </p:grpSpPr>
        <p:sp>
          <p:nvSpPr>
            <p:cNvPr id="1488" name="Google Shape;1488;p30"/>
            <p:cNvSpPr/>
            <p:nvPr/>
          </p:nvSpPr>
          <p:spPr>
            <a:xfrm>
              <a:off x="4837088" y="3954600"/>
              <a:ext cx="1332600" cy="6030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4905937" y="4011360"/>
              <a:ext cx="1194900" cy="489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90" name="Google Shape;1490;p30"/>
            <p:cNvSpPr/>
            <p:nvPr/>
          </p:nvSpPr>
          <p:spPr>
            <a:xfrm flipH="1">
              <a:off x="4807450" y="2861900"/>
              <a:ext cx="686775" cy="1087025"/>
            </a:xfrm>
            <a:custGeom>
              <a:rect b="b" l="l" r="r" t="t"/>
              <a:pathLst>
                <a:path extrusionOk="0" h="43481" w="27471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91" name="Google Shape;1491;p30"/>
          <p:cNvGrpSpPr/>
          <p:nvPr/>
        </p:nvGrpSpPr>
        <p:grpSpPr>
          <a:xfrm>
            <a:off x="5275178" y="2303573"/>
            <a:ext cx="2289900" cy="397500"/>
            <a:chOff x="5275178" y="2303573"/>
            <a:chExt cx="2289900" cy="397500"/>
          </a:xfrm>
        </p:grpSpPr>
        <p:sp>
          <p:nvSpPr>
            <p:cNvPr id="1492" name="Google Shape;1492;p30"/>
            <p:cNvSpPr/>
            <p:nvPr/>
          </p:nvSpPr>
          <p:spPr>
            <a:xfrm>
              <a:off x="62003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493" name="Google Shape;1493;p30"/>
            <p:cNvCxnSpPr/>
            <p:nvPr/>
          </p:nvCxnSpPr>
          <p:spPr>
            <a:xfrm>
              <a:off x="5275178" y="2502323"/>
              <a:ext cx="92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4" name="Google Shape;1494;p30"/>
          <p:cNvGrpSpPr/>
          <p:nvPr/>
        </p:nvGrpSpPr>
        <p:grpSpPr>
          <a:xfrm>
            <a:off x="6752188" y="1841229"/>
            <a:ext cx="261075" cy="347815"/>
            <a:chOff x="6709751" y="2881842"/>
            <a:chExt cx="261075" cy="347815"/>
          </a:xfrm>
        </p:grpSpPr>
        <p:sp>
          <p:nvSpPr>
            <p:cNvPr id="1495" name="Google Shape;1495;p30"/>
            <p:cNvSpPr/>
            <p:nvPr/>
          </p:nvSpPr>
          <p:spPr>
            <a:xfrm>
              <a:off x="6709751" y="2881842"/>
              <a:ext cx="261075" cy="347815"/>
            </a:xfrm>
            <a:custGeom>
              <a:rect b="b" l="l" r="r" t="t"/>
              <a:pathLst>
                <a:path extrusionOk="0" h="10979" w="8241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6819522" y="304451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6803682" y="3006344"/>
              <a:ext cx="10233" cy="15492"/>
            </a:xfrm>
            <a:custGeom>
              <a:rect b="b" l="l" r="r" t="t"/>
              <a:pathLst>
                <a:path extrusionOk="0" h="489" w="323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868183" y="3006344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6798011" y="2990124"/>
              <a:ext cx="21162" cy="10581"/>
            </a:xfrm>
            <a:custGeom>
              <a:rect b="b" l="l" r="r" t="t"/>
              <a:pathLst>
                <a:path extrusionOk="0" h="334" w="66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6862892" y="2990124"/>
              <a:ext cx="21162" cy="10581"/>
            </a:xfrm>
            <a:custGeom>
              <a:rect b="b" l="l" r="r" t="t"/>
              <a:pathLst>
                <a:path extrusionOk="0" h="334" w="66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0"/>
          <p:cNvGrpSpPr/>
          <p:nvPr/>
        </p:nvGrpSpPr>
        <p:grpSpPr>
          <a:xfrm>
            <a:off x="1578978" y="2303573"/>
            <a:ext cx="2289900" cy="397500"/>
            <a:chOff x="1578978" y="2303573"/>
            <a:chExt cx="2289900" cy="397500"/>
          </a:xfrm>
        </p:grpSpPr>
        <p:sp>
          <p:nvSpPr>
            <p:cNvPr id="1502" name="Google Shape;1502;p30"/>
            <p:cNvSpPr/>
            <p:nvPr/>
          </p:nvSpPr>
          <p:spPr>
            <a:xfrm>
              <a:off x="15789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503" name="Google Shape;1503;p30"/>
            <p:cNvCxnSpPr>
              <a:stCxn id="1502" idx="3"/>
            </p:cNvCxnSpPr>
            <p:nvPr/>
          </p:nvCxnSpPr>
          <p:spPr>
            <a:xfrm>
              <a:off x="2943678" y="2502323"/>
              <a:ext cx="92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4" name="Google Shape;1504;p30"/>
          <p:cNvGrpSpPr/>
          <p:nvPr/>
        </p:nvGrpSpPr>
        <p:grpSpPr>
          <a:xfrm>
            <a:off x="2121572" y="1836514"/>
            <a:ext cx="279513" cy="357255"/>
            <a:chOff x="4897750" y="2415639"/>
            <a:chExt cx="279513" cy="357255"/>
          </a:xfrm>
        </p:grpSpPr>
        <p:sp>
          <p:nvSpPr>
            <p:cNvPr id="1505" name="Google Shape;1505;p30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31"/>
          <p:cNvGrpSpPr/>
          <p:nvPr/>
        </p:nvGrpSpPr>
        <p:grpSpPr>
          <a:xfrm>
            <a:off x="2407259" y="1721034"/>
            <a:ext cx="4342675" cy="971189"/>
            <a:chOff x="2043088" y="1240817"/>
            <a:chExt cx="5065525" cy="1132846"/>
          </a:xfrm>
        </p:grpSpPr>
        <p:sp>
          <p:nvSpPr>
            <p:cNvPr id="1518" name="Google Shape;1518;p31"/>
            <p:cNvSpPr/>
            <p:nvPr/>
          </p:nvSpPr>
          <p:spPr>
            <a:xfrm>
              <a:off x="4573964" y="1240817"/>
              <a:ext cx="24" cy="1132846"/>
            </a:xfrm>
            <a:custGeom>
              <a:rect b="b" l="l" r="r" t="t"/>
              <a:pathLst>
                <a:path extrusionOk="0" fill="none" h="47340" w="1">
                  <a:moveTo>
                    <a:pt x="1" y="1"/>
                  </a:moveTo>
                  <a:lnTo>
                    <a:pt x="1" y="47340"/>
                  </a:lnTo>
                </a:path>
              </a:pathLst>
            </a:custGeom>
            <a:solidFill>
              <a:schemeClr val="accent3"/>
            </a:solidFill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2043088" y="1967963"/>
              <a:ext cx="5065525" cy="310800"/>
            </a:xfrm>
            <a:custGeom>
              <a:rect b="b" l="l" r="r" t="t"/>
              <a:pathLst>
                <a:path extrusionOk="0" h="12432" w="202621">
                  <a:moveTo>
                    <a:pt x="3894" y="1"/>
                  </a:moveTo>
                  <a:cubicBezTo>
                    <a:pt x="1750" y="1"/>
                    <a:pt x="0" y="1739"/>
                    <a:pt x="0" y="3882"/>
                  </a:cubicBezTo>
                  <a:lnTo>
                    <a:pt x="0" y="12193"/>
                  </a:lnTo>
                  <a:cubicBezTo>
                    <a:pt x="0" y="12324"/>
                    <a:pt x="107" y="12431"/>
                    <a:pt x="238" y="12431"/>
                  </a:cubicBezTo>
                  <a:cubicBezTo>
                    <a:pt x="381" y="12431"/>
                    <a:pt x="488" y="12324"/>
                    <a:pt x="488" y="12193"/>
                  </a:cubicBezTo>
                  <a:lnTo>
                    <a:pt x="488" y="3882"/>
                  </a:lnTo>
                  <a:cubicBezTo>
                    <a:pt x="488" y="2013"/>
                    <a:pt x="2012" y="477"/>
                    <a:pt x="3894" y="477"/>
                  </a:cubicBezTo>
                  <a:lnTo>
                    <a:pt x="198727" y="477"/>
                  </a:lnTo>
                  <a:cubicBezTo>
                    <a:pt x="200609" y="477"/>
                    <a:pt x="202133" y="2013"/>
                    <a:pt x="202133" y="3882"/>
                  </a:cubicBezTo>
                  <a:lnTo>
                    <a:pt x="202133" y="12193"/>
                  </a:lnTo>
                  <a:cubicBezTo>
                    <a:pt x="202133" y="12324"/>
                    <a:pt x="202240" y="12431"/>
                    <a:pt x="202371" y="12431"/>
                  </a:cubicBezTo>
                  <a:cubicBezTo>
                    <a:pt x="202514" y="12431"/>
                    <a:pt x="202621" y="12324"/>
                    <a:pt x="202621" y="12193"/>
                  </a:cubicBezTo>
                  <a:lnTo>
                    <a:pt x="202621" y="3882"/>
                  </a:lnTo>
                  <a:cubicBezTo>
                    <a:pt x="202621" y="1739"/>
                    <a:pt x="200871" y="1"/>
                    <a:pt x="198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1"/>
          <p:cNvGrpSpPr/>
          <p:nvPr/>
        </p:nvGrpSpPr>
        <p:grpSpPr>
          <a:xfrm>
            <a:off x="3541703" y="3612160"/>
            <a:ext cx="2064864" cy="994582"/>
            <a:chOff x="3541703" y="3612160"/>
            <a:chExt cx="2064864" cy="994582"/>
          </a:xfrm>
        </p:grpSpPr>
        <p:sp>
          <p:nvSpPr>
            <p:cNvPr id="1521" name="Google Shape;1521;p31"/>
            <p:cNvSpPr/>
            <p:nvPr/>
          </p:nvSpPr>
          <p:spPr>
            <a:xfrm>
              <a:off x="3897221" y="3612160"/>
              <a:ext cx="1349551" cy="425526"/>
            </a:xfrm>
            <a:custGeom>
              <a:rect b="b" l="l" r="r" t="t"/>
              <a:pathLst>
                <a:path extrusionOk="0" fill="none" h="20742" w="65783">
                  <a:moveTo>
                    <a:pt x="1" y="18337"/>
                  </a:moveTo>
                  <a:lnTo>
                    <a:pt x="1" y="4954"/>
                  </a:lnTo>
                  <a:cubicBezTo>
                    <a:pt x="1" y="2227"/>
                    <a:pt x="2215" y="1"/>
                    <a:pt x="4954" y="1"/>
                  </a:cubicBezTo>
                  <a:lnTo>
                    <a:pt x="60842" y="1"/>
                  </a:lnTo>
                  <a:cubicBezTo>
                    <a:pt x="63568" y="1"/>
                    <a:pt x="65783" y="2227"/>
                    <a:pt x="65783" y="4954"/>
                  </a:cubicBezTo>
                  <a:lnTo>
                    <a:pt x="65783" y="20742"/>
                  </a:lnTo>
                </a:path>
              </a:pathLst>
            </a:custGeom>
            <a:solidFill>
              <a:schemeClr val="accent3"/>
            </a:solidFill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3640026" y="3811482"/>
              <a:ext cx="499524" cy="499524"/>
            </a:xfrm>
            <a:custGeom>
              <a:rect b="b" l="l" r="r" t="t"/>
              <a:pathLst>
                <a:path extrusionOk="0" h="24349" w="24349">
                  <a:moveTo>
                    <a:pt x="24349" y="12169"/>
                  </a:moveTo>
                  <a:cubicBezTo>
                    <a:pt x="24349" y="18896"/>
                    <a:pt x="18896" y="24349"/>
                    <a:pt x="12181" y="24349"/>
                  </a:cubicBezTo>
                  <a:cubicBezTo>
                    <a:pt x="5454" y="24349"/>
                    <a:pt x="1" y="18896"/>
                    <a:pt x="1" y="12169"/>
                  </a:cubicBezTo>
                  <a:cubicBezTo>
                    <a:pt x="1" y="5453"/>
                    <a:pt x="5454" y="0"/>
                    <a:pt x="12181" y="0"/>
                  </a:cubicBezTo>
                  <a:cubicBezTo>
                    <a:pt x="18896" y="0"/>
                    <a:pt x="24349" y="5453"/>
                    <a:pt x="24349" y="1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3687662" y="3874995"/>
              <a:ext cx="404272" cy="404498"/>
            </a:xfrm>
            <a:custGeom>
              <a:rect b="b" l="l" r="r" t="t"/>
              <a:pathLst>
                <a:path extrusionOk="0" h="19717" w="19706">
                  <a:moveTo>
                    <a:pt x="19705" y="9858"/>
                  </a:moveTo>
                  <a:cubicBezTo>
                    <a:pt x="19705" y="15300"/>
                    <a:pt x="15300" y="19717"/>
                    <a:pt x="9859" y="19717"/>
                  </a:cubicBezTo>
                  <a:cubicBezTo>
                    <a:pt x="4406" y="19717"/>
                    <a:pt x="0" y="15300"/>
                    <a:pt x="0" y="9858"/>
                  </a:cubicBezTo>
                  <a:cubicBezTo>
                    <a:pt x="0" y="4417"/>
                    <a:pt x="4406" y="0"/>
                    <a:pt x="9859" y="0"/>
                  </a:cubicBezTo>
                  <a:cubicBezTo>
                    <a:pt x="15300" y="0"/>
                    <a:pt x="19705" y="4417"/>
                    <a:pt x="19705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3669342" y="3840551"/>
              <a:ext cx="441138" cy="441138"/>
            </a:xfrm>
            <a:custGeom>
              <a:rect b="b" l="l" r="r" t="t"/>
              <a:pathLst>
                <a:path extrusionOk="0" h="21503" w="21503">
                  <a:moveTo>
                    <a:pt x="10752" y="0"/>
                  </a:moveTo>
                  <a:cubicBezTo>
                    <a:pt x="4822" y="0"/>
                    <a:pt x="0" y="4822"/>
                    <a:pt x="0" y="10752"/>
                  </a:cubicBezTo>
                  <a:cubicBezTo>
                    <a:pt x="0" y="16681"/>
                    <a:pt x="4822" y="21503"/>
                    <a:pt x="10752" y="21503"/>
                  </a:cubicBezTo>
                  <a:cubicBezTo>
                    <a:pt x="16681" y="21503"/>
                    <a:pt x="21503" y="16681"/>
                    <a:pt x="21503" y="10752"/>
                  </a:cubicBezTo>
                  <a:cubicBezTo>
                    <a:pt x="21503" y="4822"/>
                    <a:pt x="16681" y="0"/>
                    <a:pt x="1075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3708423" y="3879878"/>
              <a:ext cx="362750" cy="362729"/>
            </a:xfrm>
            <a:custGeom>
              <a:rect b="b" l="l" r="r" t="t"/>
              <a:pathLst>
                <a:path extrusionOk="0" h="17681" w="17682">
                  <a:moveTo>
                    <a:pt x="8847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47" y="17681"/>
                  </a:cubicBezTo>
                  <a:cubicBezTo>
                    <a:pt x="13728" y="17681"/>
                    <a:pt x="17681" y="13716"/>
                    <a:pt x="17681" y="8835"/>
                  </a:cubicBezTo>
                  <a:cubicBezTo>
                    <a:pt x="17681" y="3953"/>
                    <a:pt x="13728" y="0"/>
                    <a:pt x="8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3861812" y="4118999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D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3888440" y="4133646"/>
              <a:ext cx="21" cy="267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3888440" y="4133646"/>
              <a:ext cx="21" cy="267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5008591" y="3811482"/>
              <a:ext cx="499524" cy="499524"/>
            </a:xfrm>
            <a:custGeom>
              <a:rect b="b" l="l" r="r" t="t"/>
              <a:pathLst>
                <a:path extrusionOk="0" h="24349" w="24349">
                  <a:moveTo>
                    <a:pt x="12168" y="0"/>
                  </a:moveTo>
                  <a:cubicBezTo>
                    <a:pt x="5453" y="0"/>
                    <a:pt x="0" y="5453"/>
                    <a:pt x="0" y="12169"/>
                  </a:cubicBezTo>
                  <a:cubicBezTo>
                    <a:pt x="0" y="18896"/>
                    <a:pt x="5453" y="24349"/>
                    <a:pt x="12168" y="24349"/>
                  </a:cubicBezTo>
                  <a:cubicBezTo>
                    <a:pt x="18895" y="24349"/>
                    <a:pt x="24349" y="18896"/>
                    <a:pt x="24349" y="12169"/>
                  </a:cubicBezTo>
                  <a:cubicBezTo>
                    <a:pt x="24349" y="5453"/>
                    <a:pt x="18895" y="0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5056206" y="3874995"/>
              <a:ext cx="404272" cy="404498"/>
            </a:xfrm>
            <a:custGeom>
              <a:rect b="b" l="l" r="r" t="t"/>
              <a:pathLst>
                <a:path extrusionOk="0" h="19717" w="19706">
                  <a:moveTo>
                    <a:pt x="19706" y="9858"/>
                  </a:moveTo>
                  <a:cubicBezTo>
                    <a:pt x="19706" y="15300"/>
                    <a:pt x="15301" y="19717"/>
                    <a:pt x="9847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47" y="0"/>
                  </a:cubicBezTo>
                  <a:cubicBezTo>
                    <a:pt x="15301" y="0"/>
                    <a:pt x="19706" y="4417"/>
                    <a:pt x="19706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037660" y="3840551"/>
              <a:ext cx="441384" cy="441138"/>
            </a:xfrm>
            <a:custGeom>
              <a:rect b="b" l="l" r="r" t="t"/>
              <a:pathLst>
                <a:path extrusionOk="0" h="21503" w="21515">
                  <a:moveTo>
                    <a:pt x="10751" y="0"/>
                  </a:moveTo>
                  <a:cubicBezTo>
                    <a:pt x="4822" y="0"/>
                    <a:pt x="0" y="4822"/>
                    <a:pt x="0" y="10752"/>
                  </a:cubicBezTo>
                  <a:cubicBezTo>
                    <a:pt x="0" y="16681"/>
                    <a:pt x="4822" y="21503"/>
                    <a:pt x="10751" y="21503"/>
                  </a:cubicBezTo>
                  <a:cubicBezTo>
                    <a:pt x="16681" y="21503"/>
                    <a:pt x="21515" y="16681"/>
                    <a:pt x="21515" y="10752"/>
                  </a:cubicBezTo>
                  <a:cubicBezTo>
                    <a:pt x="21515" y="4822"/>
                    <a:pt x="16681" y="0"/>
                    <a:pt x="1075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5076987" y="3879878"/>
              <a:ext cx="362729" cy="362729"/>
            </a:xfrm>
            <a:custGeom>
              <a:rect b="b" l="l" r="r" t="t"/>
              <a:pathLst>
                <a:path extrusionOk="0" h="17681" w="17681">
                  <a:moveTo>
                    <a:pt x="8834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34" y="17681"/>
                  </a:cubicBezTo>
                  <a:cubicBezTo>
                    <a:pt x="13716" y="17681"/>
                    <a:pt x="17681" y="13716"/>
                    <a:pt x="17681" y="8835"/>
                  </a:cubicBezTo>
                  <a:cubicBezTo>
                    <a:pt x="17681" y="3953"/>
                    <a:pt x="13716" y="0"/>
                    <a:pt x="8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3541703" y="4340284"/>
              <a:ext cx="696420" cy="26645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4910147" y="4340284"/>
              <a:ext cx="696420" cy="26645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/>
            </a:p>
          </p:txBody>
        </p:sp>
      </p:grpSp>
      <p:grpSp>
        <p:nvGrpSpPr>
          <p:cNvPr id="1535" name="Google Shape;1535;p31"/>
          <p:cNvGrpSpPr/>
          <p:nvPr/>
        </p:nvGrpSpPr>
        <p:grpSpPr>
          <a:xfrm>
            <a:off x="1908162" y="2577767"/>
            <a:ext cx="975579" cy="1432130"/>
            <a:chOff x="1908162" y="2577767"/>
            <a:chExt cx="975579" cy="1432130"/>
          </a:xfrm>
        </p:grpSpPr>
        <p:sp>
          <p:nvSpPr>
            <p:cNvPr id="1536" name="Google Shape;1536;p31"/>
            <p:cNvSpPr/>
            <p:nvPr/>
          </p:nvSpPr>
          <p:spPr>
            <a:xfrm>
              <a:off x="2399490" y="3171527"/>
              <a:ext cx="21" cy="838370"/>
            </a:xfrm>
            <a:custGeom>
              <a:rect b="b" l="l" r="r" t="t"/>
              <a:pathLst>
                <a:path extrusionOk="0" fill="none" h="33672" w="1">
                  <a:moveTo>
                    <a:pt x="0" y="33671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2079521" y="2577767"/>
              <a:ext cx="661964" cy="661964"/>
            </a:xfrm>
            <a:custGeom>
              <a:rect b="b" l="l" r="r" t="t"/>
              <a:pathLst>
                <a:path extrusionOk="0" h="32267" w="32267">
                  <a:moveTo>
                    <a:pt x="16133" y="1"/>
                  </a:moveTo>
                  <a:cubicBezTo>
                    <a:pt x="7227" y="1"/>
                    <a:pt x="0" y="7216"/>
                    <a:pt x="0" y="16134"/>
                  </a:cubicBezTo>
                  <a:cubicBezTo>
                    <a:pt x="0" y="25040"/>
                    <a:pt x="7227" y="32267"/>
                    <a:pt x="16133" y="32267"/>
                  </a:cubicBezTo>
                  <a:cubicBezTo>
                    <a:pt x="25051" y="32267"/>
                    <a:pt x="32266" y="25040"/>
                    <a:pt x="32266" y="16134"/>
                  </a:cubicBezTo>
                  <a:cubicBezTo>
                    <a:pt x="32266" y="7216"/>
                    <a:pt x="25051" y="1"/>
                    <a:pt x="16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2118110" y="2616130"/>
              <a:ext cx="585011" cy="585011"/>
            </a:xfrm>
            <a:custGeom>
              <a:rect b="b" l="l" r="r" t="t"/>
              <a:pathLst>
                <a:path extrusionOk="0" h="28516" w="28516">
                  <a:moveTo>
                    <a:pt x="14252" y="0"/>
                  </a:moveTo>
                  <a:cubicBezTo>
                    <a:pt x="6394" y="0"/>
                    <a:pt x="0" y="6394"/>
                    <a:pt x="0" y="14264"/>
                  </a:cubicBezTo>
                  <a:cubicBezTo>
                    <a:pt x="0" y="22122"/>
                    <a:pt x="6394" y="28516"/>
                    <a:pt x="14252" y="28516"/>
                  </a:cubicBezTo>
                  <a:cubicBezTo>
                    <a:pt x="22122" y="28516"/>
                    <a:pt x="28516" y="22122"/>
                    <a:pt x="28516" y="14264"/>
                  </a:cubicBezTo>
                  <a:cubicBezTo>
                    <a:pt x="28516" y="6394"/>
                    <a:pt x="22122" y="0"/>
                    <a:pt x="142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2170381" y="2668402"/>
              <a:ext cx="480466" cy="480466"/>
            </a:xfrm>
            <a:custGeom>
              <a:rect b="b" l="l" r="r" t="t"/>
              <a:pathLst>
                <a:path extrusionOk="0" h="23420" w="23420">
                  <a:moveTo>
                    <a:pt x="11704" y="0"/>
                  </a:moveTo>
                  <a:cubicBezTo>
                    <a:pt x="5239" y="0"/>
                    <a:pt x="0" y="5251"/>
                    <a:pt x="0" y="11716"/>
                  </a:cubicBezTo>
                  <a:cubicBezTo>
                    <a:pt x="0" y="18181"/>
                    <a:pt x="5239" y="23420"/>
                    <a:pt x="11704" y="23420"/>
                  </a:cubicBezTo>
                  <a:cubicBezTo>
                    <a:pt x="18169" y="23420"/>
                    <a:pt x="23420" y="18181"/>
                    <a:pt x="23420" y="11716"/>
                  </a:cubicBezTo>
                  <a:cubicBezTo>
                    <a:pt x="23420" y="5251"/>
                    <a:pt x="18169" y="0"/>
                    <a:pt x="1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1908162" y="3376347"/>
              <a:ext cx="975579" cy="29851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/>
            </a:p>
          </p:txBody>
        </p:sp>
      </p:grpSp>
      <p:grpSp>
        <p:nvGrpSpPr>
          <p:cNvPr id="1541" name="Google Shape;1541;p31"/>
          <p:cNvGrpSpPr/>
          <p:nvPr/>
        </p:nvGrpSpPr>
        <p:grpSpPr>
          <a:xfrm>
            <a:off x="4084204" y="2577767"/>
            <a:ext cx="975579" cy="1097096"/>
            <a:chOff x="4084204" y="2577767"/>
            <a:chExt cx="975579" cy="1097096"/>
          </a:xfrm>
        </p:grpSpPr>
        <p:sp>
          <p:nvSpPr>
            <p:cNvPr id="1542" name="Google Shape;1542;p31"/>
            <p:cNvSpPr/>
            <p:nvPr/>
          </p:nvSpPr>
          <p:spPr>
            <a:xfrm>
              <a:off x="4576974" y="2901864"/>
              <a:ext cx="21" cy="710294"/>
            </a:xfrm>
            <a:custGeom>
              <a:rect b="b" l="l" r="r" t="t"/>
              <a:pathLst>
                <a:path extrusionOk="0" fill="none" h="28528" w="1">
                  <a:moveTo>
                    <a:pt x="1" y="1"/>
                  </a:moveTo>
                  <a:lnTo>
                    <a:pt x="1" y="28528"/>
                  </a:lnTo>
                </a:path>
              </a:pathLst>
            </a:custGeom>
            <a:solidFill>
              <a:schemeClr val="accent3"/>
            </a:solidFill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4246014" y="2577767"/>
              <a:ext cx="661964" cy="661964"/>
            </a:xfrm>
            <a:custGeom>
              <a:rect b="b" l="l" r="r" t="t"/>
              <a:pathLst>
                <a:path extrusionOk="0" h="32267" w="32267">
                  <a:moveTo>
                    <a:pt x="16134" y="1"/>
                  </a:moveTo>
                  <a:cubicBezTo>
                    <a:pt x="7228" y="1"/>
                    <a:pt x="1" y="7216"/>
                    <a:pt x="1" y="16134"/>
                  </a:cubicBezTo>
                  <a:cubicBezTo>
                    <a:pt x="1" y="25040"/>
                    <a:pt x="7228" y="32267"/>
                    <a:pt x="16134" y="32267"/>
                  </a:cubicBezTo>
                  <a:cubicBezTo>
                    <a:pt x="25040" y="32267"/>
                    <a:pt x="32267" y="25040"/>
                    <a:pt x="32267" y="16134"/>
                  </a:cubicBezTo>
                  <a:cubicBezTo>
                    <a:pt x="32267" y="7216"/>
                    <a:pt x="25040" y="1"/>
                    <a:pt x="1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84377" y="2616130"/>
              <a:ext cx="585257" cy="585011"/>
            </a:xfrm>
            <a:custGeom>
              <a:rect b="b" l="l" r="r" t="t"/>
              <a:pathLst>
                <a:path extrusionOk="0" h="28516" w="28528">
                  <a:moveTo>
                    <a:pt x="14264" y="0"/>
                  </a:moveTo>
                  <a:cubicBezTo>
                    <a:pt x="6406" y="0"/>
                    <a:pt x="0" y="6394"/>
                    <a:pt x="0" y="14264"/>
                  </a:cubicBezTo>
                  <a:cubicBezTo>
                    <a:pt x="0" y="22122"/>
                    <a:pt x="6406" y="28516"/>
                    <a:pt x="14264" y="28516"/>
                  </a:cubicBezTo>
                  <a:cubicBezTo>
                    <a:pt x="22122" y="28516"/>
                    <a:pt x="28528" y="22122"/>
                    <a:pt x="28528" y="14264"/>
                  </a:cubicBezTo>
                  <a:cubicBezTo>
                    <a:pt x="28528" y="6394"/>
                    <a:pt x="22122" y="0"/>
                    <a:pt x="1426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336894" y="2668402"/>
              <a:ext cx="480220" cy="480466"/>
            </a:xfrm>
            <a:custGeom>
              <a:rect b="b" l="l" r="r" t="t"/>
              <a:pathLst>
                <a:path extrusionOk="0" h="23420" w="23408">
                  <a:moveTo>
                    <a:pt x="11704" y="0"/>
                  </a:moveTo>
                  <a:cubicBezTo>
                    <a:pt x="5239" y="0"/>
                    <a:pt x="0" y="5251"/>
                    <a:pt x="0" y="11716"/>
                  </a:cubicBezTo>
                  <a:cubicBezTo>
                    <a:pt x="0" y="18181"/>
                    <a:pt x="5239" y="23420"/>
                    <a:pt x="11704" y="23420"/>
                  </a:cubicBezTo>
                  <a:cubicBezTo>
                    <a:pt x="18169" y="23420"/>
                    <a:pt x="23408" y="18181"/>
                    <a:pt x="23408" y="11716"/>
                  </a:cubicBezTo>
                  <a:cubicBezTo>
                    <a:pt x="23408" y="5251"/>
                    <a:pt x="18169" y="0"/>
                    <a:pt x="1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084204" y="3376347"/>
              <a:ext cx="975579" cy="29851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/>
            </a:p>
          </p:txBody>
        </p:sp>
      </p:grpSp>
      <p:grpSp>
        <p:nvGrpSpPr>
          <p:cNvPr id="1547" name="Google Shape;1547;p31"/>
          <p:cNvGrpSpPr/>
          <p:nvPr/>
        </p:nvGrpSpPr>
        <p:grpSpPr>
          <a:xfrm>
            <a:off x="6260256" y="2577767"/>
            <a:ext cx="975579" cy="1491711"/>
            <a:chOff x="6260256" y="2577767"/>
            <a:chExt cx="975579" cy="1491711"/>
          </a:xfrm>
        </p:grpSpPr>
        <p:sp>
          <p:nvSpPr>
            <p:cNvPr id="1548" name="Google Shape;1548;p31"/>
            <p:cNvSpPr/>
            <p:nvPr/>
          </p:nvSpPr>
          <p:spPr>
            <a:xfrm>
              <a:off x="6754446" y="3171527"/>
              <a:ext cx="21" cy="897951"/>
            </a:xfrm>
            <a:custGeom>
              <a:rect b="b" l="l" r="r" t="t"/>
              <a:pathLst>
                <a:path extrusionOk="0" fill="none" h="36065" w="1">
                  <a:moveTo>
                    <a:pt x="0" y="0"/>
                  </a:moveTo>
                  <a:lnTo>
                    <a:pt x="0" y="36064"/>
                  </a:lnTo>
                </a:path>
              </a:pathLst>
            </a:custGeom>
            <a:solidFill>
              <a:schemeClr val="accent3"/>
            </a:solidFill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6549041" y="2993254"/>
              <a:ext cx="392045" cy="155608"/>
            </a:xfrm>
            <a:custGeom>
              <a:rect b="b" l="l" r="r" t="t"/>
              <a:pathLst>
                <a:path extrusionOk="0" h="7585" w="19110">
                  <a:moveTo>
                    <a:pt x="11752" y="0"/>
                  </a:moveTo>
                  <a:lnTo>
                    <a:pt x="11752" y="0"/>
                  </a:lnTo>
                  <a:cubicBezTo>
                    <a:pt x="12133" y="441"/>
                    <a:pt x="12907" y="1441"/>
                    <a:pt x="13431" y="2965"/>
                  </a:cubicBezTo>
                  <a:lnTo>
                    <a:pt x="12085" y="2441"/>
                  </a:lnTo>
                  <a:cubicBezTo>
                    <a:pt x="12085" y="2441"/>
                    <a:pt x="10621" y="5727"/>
                    <a:pt x="9811" y="6549"/>
                  </a:cubicBezTo>
                  <a:cubicBezTo>
                    <a:pt x="9787" y="6561"/>
                    <a:pt x="9763" y="6585"/>
                    <a:pt x="9740" y="6608"/>
                  </a:cubicBezTo>
                  <a:cubicBezTo>
                    <a:pt x="9728" y="6585"/>
                    <a:pt x="9704" y="6561"/>
                    <a:pt x="9680" y="6549"/>
                  </a:cubicBezTo>
                  <a:cubicBezTo>
                    <a:pt x="8870" y="5727"/>
                    <a:pt x="7406" y="2441"/>
                    <a:pt x="7406" y="2441"/>
                  </a:cubicBezTo>
                  <a:lnTo>
                    <a:pt x="6049" y="2965"/>
                  </a:lnTo>
                  <a:cubicBezTo>
                    <a:pt x="6573" y="1441"/>
                    <a:pt x="7346" y="453"/>
                    <a:pt x="7727" y="12"/>
                  </a:cubicBezTo>
                  <a:lnTo>
                    <a:pt x="7727" y="12"/>
                  </a:lnTo>
                  <a:cubicBezTo>
                    <a:pt x="6299" y="358"/>
                    <a:pt x="1989" y="1477"/>
                    <a:pt x="0" y="2751"/>
                  </a:cubicBezTo>
                  <a:cubicBezTo>
                    <a:pt x="2132" y="5680"/>
                    <a:pt x="5584" y="7585"/>
                    <a:pt x="9478" y="7585"/>
                  </a:cubicBezTo>
                  <a:cubicBezTo>
                    <a:pt x="13478" y="7585"/>
                    <a:pt x="17002" y="5573"/>
                    <a:pt x="19110" y="2513"/>
                  </a:cubicBezTo>
                  <a:cubicBezTo>
                    <a:pt x="16979" y="1334"/>
                    <a:pt x="13050" y="322"/>
                    <a:pt x="1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6412495" y="2577767"/>
              <a:ext cx="661964" cy="661964"/>
            </a:xfrm>
            <a:custGeom>
              <a:rect b="b" l="l" r="r" t="t"/>
              <a:pathLst>
                <a:path extrusionOk="0" h="32267" w="32267">
                  <a:moveTo>
                    <a:pt x="16134" y="1"/>
                  </a:moveTo>
                  <a:cubicBezTo>
                    <a:pt x="7216" y="1"/>
                    <a:pt x="1" y="7216"/>
                    <a:pt x="1" y="16134"/>
                  </a:cubicBezTo>
                  <a:cubicBezTo>
                    <a:pt x="1" y="25040"/>
                    <a:pt x="7216" y="32267"/>
                    <a:pt x="16134" y="32267"/>
                  </a:cubicBezTo>
                  <a:cubicBezTo>
                    <a:pt x="25040" y="32267"/>
                    <a:pt x="32267" y="25040"/>
                    <a:pt x="32267" y="16134"/>
                  </a:cubicBezTo>
                  <a:cubicBezTo>
                    <a:pt x="32267" y="7216"/>
                    <a:pt x="25040" y="1"/>
                    <a:pt x="1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6450857" y="2616130"/>
              <a:ext cx="585011" cy="585011"/>
            </a:xfrm>
            <a:custGeom>
              <a:rect b="b" l="l" r="r" t="t"/>
              <a:pathLst>
                <a:path extrusionOk="0" h="28516" w="28516">
                  <a:moveTo>
                    <a:pt x="14264" y="0"/>
                  </a:moveTo>
                  <a:cubicBezTo>
                    <a:pt x="6394" y="0"/>
                    <a:pt x="0" y="6394"/>
                    <a:pt x="0" y="14264"/>
                  </a:cubicBezTo>
                  <a:cubicBezTo>
                    <a:pt x="0" y="22122"/>
                    <a:pt x="6394" y="28516"/>
                    <a:pt x="14264" y="28516"/>
                  </a:cubicBezTo>
                  <a:cubicBezTo>
                    <a:pt x="22122" y="28516"/>
                    <a:pt x="28515" y="22122"/>
                    <a:pt x="28515" y="14264"/>
                  </a:cubicBezTo>
                  <a:cubicBezTo>
                    <a:pt x="28515" y="6394"/>
                    <a:pt x="22122" y="0"/>
                    <a:pt x="1426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6503109" y="2668402"/>
              <a:ext cx="480486" cy="480466"/>
            </a:xfrm>
            <a:custGeom>
              <a:rect b="b" l="l" r="r" t="t"/>
              <a:pathLst>
                <a:path extrusionOk="0" h="23420" w="23421">
                  <a:moveTo>
                    <a:pt x="11717" y="0"/>
                  </a:moveTo>
                  <a:cubicBezTo>
                    <a:pt x="5252" y="0"/>
                    <a:pt x="1" y="5251"/>
                    <a:pt x="1" y="11716"/>
                  </a:cubicBezTo>
                  <a:cubicBezTo>
                    <a:pt x="1" y="18181"/>
                    <a:pt x="5252" y="23420"/>
                    <a:pt x="11717" y="23420"/>
                  </a:cubicBezTo>
                  <a:cubicBezTo>
                    <a:pt x="18182" y="23420"/>
                    <a:pt x="23421" y="18181"/>
                    <a:pt x="23421" y="11716"/>
                  </a:cubicBezTo>
                  <a:cubicBezTo>
                    <a:pt x="23421" y="5251"/>
                    <a:pt x="18182" y="0"/>
                    <a:pt x="11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6260256" y="3376347"/>
              <a:ext cx="975579" cy="29851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/>
            </a:p>
          </p:txBody>
        </p:sp>
      </p:grpSp>
      <p:grpSp>
        <p:nvGrpSpPr>
          <p:cNvPr id="1554" name="Google Shape;1554;p31"/>
          <p:cNvGrpSpPr/>
          <p:nvPr/>
        </p:nvGrpSpPr>
        <p:grpSpPr>
          <a:xfrm>
            <a:off x="6406242" y="3811482"/>
            <a:ext cx="696420" cy="795260"/>
            <a:chOff x="6406242" y="3811482"/>
            <a:chExt cx="696420" cy="795260"/>
          </a:xfrm>
        </p:grpSpPr>
        <p:sp>
          <p:nvSpPr>
            <p:cNvPr id="1555" name="Google Shape;1555;p31"/>
            <p:cNvSpPr/>
            <p:nvPr/>
          </p:nvSpPr>
          <p:spPr>
            <a:xfrm>
              <a:off x="6499703" y="3811482"/>
              <a:ext cx="499524" cy="499524"/>
            </a:xfrm>
            <a:custGeom>
              <a:rect b="b" l="l" r="r" t="t"/>
              <a:pathLst>
                <a:path extrusionOk="0" h="24349" w="24349">
                  <a:moveTo>
                    <a:pt x="12180" y="0"/>
                  </a:moveTo>
                  <a:cubicBezTo>
                    <a:pt x="5453" y="0"/>
                    <a:pt x="0" y="5453"/>
                    <a:pt x="0" y="12169"/>
                  </a:cubicBezTo>
                  <a:cubicBezTo>
                    <a:pt x="0" y="18896"/>
                    <a:pt x="5453" y="24349"/>
                    <a:pt x="12180" y="24349"/>
                  </a:cubicBezTo>
                  <a:cubicBezTo>
                    <a:pt x="18895" y="24349"/>
                    <a:pt x="24349" y="18896"/>
                    <a:pt x="24349" y="12169"/>
                  </a:cubicBezTo>
                  <a:cubicBezTo>
                    <a:pt x="24349" y="5453"/>
                    <a:pt x="18895" y="0"/>
                    <a:pt x="1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6547318" y="3874995"/>
              <a:ext cx="404272" cy="404498"/>
            </a:xfrm>
            <a:custGeom>
              <a:rect b="b" l="l" r="r" t="t"/>
              <a:pathLst>
                <a:path extrusionOk="0" h="19717" w="19706">
                  <a:moveTo>
                    <a:pt x="19706" y="9858"/>
                  </a:moveTo>
                  <a:cubicBezTo>
                    <a:pt x="19706" y="15300"/>
                    <a:pt x="15301" y="19717"/>
                    <a:pt x="9859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59" y="0"/>
                  </a:cubicBezTo>
                  <a:cubicBezTo>
                    <a:pt x="15301" y="0"/>
                    <a:pt x="19706" y="4417"/>
                    <a:pt x="19706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6528773" y="3840551"/>
              <a:ext cx="441384" cy="441138"/>
            </a:xfrm>
            <a:custGeom>
              <a:rect b="b" l="l" r="r" t="t"/>
              <a:pathLst>
                <a:path extrusionOk="0" h="21503" w="21515">
                  <a:moveTo>
                    <a:pt x="10763" y="0"/>
                  </a:moveTo>
                  <a:cubicBezTo>
                    <a:pt x="4834" y="0"/>
                    <a:pt x="0" y="4822"/>
                    <a:pt x="0" y="10752"/>
                  </a:cubicBezTo>
                  <a:cubicBezTo>
                    <a:pt x="0" y="16681"/>
                    <a:pt x="4834" y="21503"/>
                    <a:pt x="10763" y="21503"/>
                  </a:cubicBezTo>
                  <a:cubicBezTo>
                    <a:pt x="16693" y="21503"/>
                    <a:pt x="21515" y="16681"/>
                    <a:pt x="21515" y="10752"/>
                  </a:cubicBezTo>
                  <a:cubicBezTo>
                    <a:pt x="21515" y="4822"/>
                    <a:pt x="16693" y="0"/>
                    <a:pt x="107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6568100" y="3879878"/>
              <a:ext cx="362729" cy="362729"/>
            </a:xfrm>
            <a:custGeom>
              <a:rect b="b" l="l" r="r" t="t"/>
              <a:pathLst>
                <a:path extrusionOk="0" h="17681" w="17681">
                  <a:moveTo>
                    <a:pt x="8846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46" y="17681"/>
                  </a:cubicBezTo>
                  <a:cubicBezTo>
                    <a:pt x="13716" y="17681"/>
                    <a:pt x="17681" y="13716"/>
                    <a:pt x="17681" y="8835"/>
                  </a:cubicBezTo>
                  <a:cubicBezTo>
                    <a:pt x="17681" y="3953"/>
                    <a:pt x="13716" y="0"/>
                    <a:pt x="8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406242" y="4340284"/>
              <a:ext cx="696420" cy="26645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/>
            </a:p>
          </p:txBody>
        </p:sp>
      </p:grpSp>
      <p:grpSp>
        <p:nvGrpSpPr>
          <p:cNvPr id="1560" name="Google Shape;1560;p31"/>
          <p:cNvGrpSpPr/>
          <p:nvPr/>
        </p:nvGrpSpPr>
        <p:grpSpPr>
          <a:xfrm>
            <a:off x="2047740" y="3811482"/>
            <a:ext cx="696420" cy="795260"/>
            <a:chOff x="2047740" y="3811482"/>
            <a:chExt cx="696420" cy="795260"/>
          </a:xfrm>
        </p:grpSpPr>
        <p:sp>
          <p:nvSpPr>
            <p:cNvPr id="1561" name="Google Shape;1561;p31"/>
            <p:cNvSpPr/>
            <p:nvPr/>
          </p:nvSpPr>
          <p:spPr>
            <a:xfrm>
              <a:off x="2147651" y="3811482"/>
              <a:ext cx="499545" cy="499524"/>
            </a:xfrm>
            <a:custGeom>
              <a:rect b="b" l="l" r="r" t="t"/>
              <a:pathLst>
                <a:path extrusionOk="0" h="24349" w="24350">
                  <a:moveTo>
                    <a:pt x="12181" y="0"/>
                  </a:moveTo>
                  <a:cubicBezTo>
                    <a:pt x="5454" y="0"/>
                    <a:pt x="1" y="5453"/>
                    <a:pt x="1" y="12169"/>
                  </a:cubicBezTo>
                  <a:cubicBezTo>
                    <a:pt x="1" y="18896"/>
                    <a:pt x="5454" y="24349"/>
                    <a:pt x="12181" y="24349"/>
                  </a:cubicBezTo>
                  <a:cubicBezTo>
                    <a:pt x="18908" y="24349"/>
                    <a:pt x="24349" y="18896"/>
                    <a:pt x="24349" y="12169"/>
                  </a:cubicBezTo>
                  <a:cubicBezTo>
                    <a:pt x="24349" y="5453"/>
                    <a:pt x="18908" y="0"/>
                    <a:pt x="12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2195286" y="3874995"/>
              <a:ext cx="404518" cy="404498"/>
            </a:xfrm>
            <a:custGeom>
              <a:rect b="b" l="l" r="r" t="t"/>
              <a:pathLst>
                <a:path extrusionOk="0" h="19717" w="19718">
                  <a:moveTo>
                    <a:pt x="19717" y="9858"/>
                  </a:moveTo>
                  <a:cubicBezTo>
                    <a:pt x="19717" y="15300"/>
                    <a:pt x="15300" y="19717"/>
                    <a:pt x="9859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59" y="0"/>
                  </a:cubicBezTo>
                  <a:cubicBezTo>
                    <a:pt x="15300" y="0"/>
                    <a:pt x="19717" y="4417"/>
                    <a:pt x="19717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2176967" y="3840551"/>
              <a:ext cx="441159" cy="441138"/>
            </a:xfrm>
            <a:custGeom>
              <a:rect b="b" l="l" r="r" t="t"/>
              <a:pathLst>
                <a:path extrusionOk="0" h="21503" w="21504">
                  <a:moveTo>
                    <a:pt x="10752" y="0"/>
                  </a:moveTo>
                  <a:cubicBezTo>
                    <a:pt x="4823" y="0"/>
                    <a:pt x="1" y="4822"/>
                    <a:pt x="1" y="10752"/>
                  </a:cubicBezTo>
                  <a:cubicBezTo>
                    <a:pt x="1" y="16681"/>
                    <a:pt x="4823" y="21503"/>
                    <a:pt x="10752" y="21503"/>
                  </a:cubicBezTo>
                  <a:cubicBezTo>
                    <a:pt x="16681" y="21503"/>
                    <a:pt x="21503" y="16681"/>
                    <a:pt x="21503" y="10752"/>
                  </a:cubicBezTo>
                  <a:cubicBezTo>
                    <a:pt x="21503" y="4822"/>
                    <a:pt x="16681" y="0"/>
                    <a:pt x="1075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2216047" y="3879878"/>
              <a:ext cx="362750" cy="362729"/>
            </a:xfrm>
            <a:custGeom>
              <a:rect b="b" l="l" r="r" t="t"/>
              <a:pathLst>
                <a:path extrusionOk="0" h="17681" w="17682">
                  <a:moveTo>
                    <a:pt x="8847" y="0"/>
                  </a:moveTo>
                  <a:cubicBezTo>
                    <a:pt x="3966" y="0"/>
                    <a:pt x="1" y="3953"/>
                    <a:pt x="1" y="8835"/>
                  </a:cubicBezTo>
                  <a:cubicBezTo>
                    <a:pt x="1" y="13716"/>
                    <a:pt x="3966" y="17681"/>
                    <a:pt x="8847" y="17681"/>
                  </a:cubicBezTo>
                  <a:cubicBezTo>
                    <a:pt x="13729" y="17681"/>
                    <a:pt x="17682" y="13716"/>
                    <a:pt x="17682" y="8835"/>
                  </a:cubicBezTo>
                  <a:cubicBezTo>
                    <a:pt x="17682" y="3953"/>
                    <a:pt x="13729" y="0"/>
                    <a:pt x="8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2047740" y="4340284"/>
              <a:ext cx="696420" cy="26645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</p:grpSp>
      <p:grpSp>
        <p:nvGrpSpPr>
          <p:cNvPr id="1566" name="Google Shape;1566;p31"/>
          <p:cNvGrpSpPr/>
          <p:nvPr/>
        </p:nvGrpSpPr>
        <p:grpSpPr>
          <a:xfrm>
            <a:off x="4090816" y="1117352"/>
            <a:ext cx="975579" cy="1328422"/>
            <a:chOff x="4090816" y="1117352"/>
            <a:chExt cx="975579" cy="1328422"/>
          </a:xfrm>
        </p:grpSpPr>
        <p:sp>
          <p:nvSpPr>
            <p:cNvPr id="1567" name="Google Shape;1567;p31"/>
            <p:cNvSpPr/>
            <p:nvPr/>
          </p:nvSpPr>
          <p:spPr>
            <a:xfrm>
              <a:off x="4090816" y="2147258"/>
              <a:ext cx="975579" cy="298517"/>
            </a:xfrm>
            <a:custGeom>
              <a:rect b="b" l="l" r="r" t="t"/>
              <a:pathLst>
                <a:path extrusionOk="0" h="14551" w="47554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4128054" y="1117352"/>
              <a:ext cx="897909" cy="897909"/>
            </a:xfrm>
            <a:custGeom>
              <a:rect b="b" l="l" r="r" t="t"/>
              <a:pathLst>
                <a:path extrusionOk="0" h="43768" w="43768">
                  <a:moveTo>
                    <a:pt x="21884" y="1"/>
                  </a:moveTo>
                  <a:cubicBezTo>
                    <a:pt x="9799" y="1"/>
                    <a:pt x="0" y="9800"/>
                    <a:pt x="0" y="21884"/>
                  </a:cubicBezTo>
                  <a:cubicBezTo>
                    <a:pt x="0" y="33969"/>
                    <a:pt x="9799" y="43768"/>
                    <a:pt x="21884" y="43768"/>
                  </a:cubicBezTo>
                  <a:cubicBezTo>
                    <a:pt x="33969" y="43768"/>
                    <a:pt x="43768" y="33969"/>
                    <a:pt x="43768" y="21884"/>
                  </a:cubicBezTo>
                  <a:cubicBezTo>
                    <a:pt x="43768" y="9800"/>
                    <a:pt x="33969" y="1"/>
                    <a:pt x="2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4181290" y="1170608"/>
              <a:ext cx="791414" cy="791414"/>
            </a:xfrm>
            <a:custGeom>
              <a:rect b="b" l="l" r="r" t="t"/>
              <a:pathLst>
                <a:path extrusionOk="0" h="38577" w="38577">
                  <a:moveTo>
                    <a:pt x="19289" y="0"/>
                  </a:moveTo>
                  <a:cubicBezTo>
                    <a:pt x="8657" y="0"/>
                    <a:pt x="1" y="8656"/>
                    <a:pt x="1" y="19288"/>
                  </a:cubicBezTo>
                  <a:cubicBezTo>
                    <a:pt x="1" y="29921"/>
                    <a:pt x="8657" y="38576"/>
                    <a:pt x="19289" y="38576"/>
                  </a:cubicBezTo>
                  <a:cubicBezTo>
                    <a:pt x="29921" y="38576"/>
                    <a:pt x="38577" y="29921"/>
                    <a:pt x="38577" y="19288"/>
                  </a:cubicBezTo>
                  <a:cubicBezTo>
                    <a:pt x="38577" y="8656"/>
                    <a:pt x="29921" y="0"/>
                    <a:pt x="1928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4251142" y="1240461"/>
              <a:ext cx="651706" cy="651706"/>
            </a:xfrm>
            <a:custGeom>
              <a:rect b="b" l="l" r="r" t="t"/>
              <a:pathLst>
                <a:path extrusionOk="0" h="31767" w="31767">
                  <a:moveTo>
                    <a:pt x="15884" y="0"/>
                  </a:moveTo>
                  <a:cubicBezTo>
                    <a:pt x="7109" y="0"/>
                    <a:pt x="1" y="7109"/>
                    <a:pt x="1" y="15883"/>
                  </a:cubicBezTo>
                  <a:cubicBezTo>
                    <a:pt x="1" y="24658"/>
                    <a:pt x="7109" y="31766"/>
                    <a:pt x="15884" y="31766"/>
                  </a:cubicBezTo>
                  <a:cubicBezTo>
                    <a:pt x="24659" y="31766"/>
                    <a:pt x="31767" y="24658"/>
                    <a:pt x="31767" y="15883"/>
                  </a:cubicBezTo>
                  <a:cubicBezTo>
                    <a:pt x="31767" y="7109"/>
                    <a:pt x="24659" y="0"/>
                    <a:pt x="15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31"/>
          <p:cNvSpPr/>
          <p:nvPr/>
        </p:nvSpPr>
        <p:spPr>
          <a:xfrm>
            <a:off x="4301465" y="1331239"/>
            <a:ext cx="550828" cy="560921"/>
          </a:xfrm>
          <a:custGeom>
            <a:rect b="b" l="l" r="r" t="t"/>
            <a:pathLst>
              <a:path extrusionOk="0" h="27342" w="26850">
                <a:moveTo>
                  <a:pt x="12576" y="0"/>
                </a:moveTo>
                <a:cubicBezTo>
                  <a:pt x="10589" y="0"/>
                  <a:pt x="8498" y="1361"/>
                  <a:pt x="7680" y="3124"/>
                </a:cubicBezTo>
                <a:cubicBezTo>
                  <a:pt x="6525" y="5612"/>
                  <a:pt x="6906" y="7541"/>
                  <a:pt x="7299" y="8565"/>
                </a:cubicBezTo>
                <a:cubicBezTo>
                  <a:pt x="7240" y="8708"/>
                  <a:pt x="7204" y="8863"/>
                  <a:pt x="7204" y="9030"/>
                </a:cubicBezTo>
                <a:cubicBezTo>
                  <a:pt x="7204" y="9720"/>
                  <a:pt x="7775" y="10280"/>
                  <a:pt x="8478" y="10280"/>
                </a:cubicBezTo>
                <a:cubicBezTo>
                  <a:pt x="8514" y="10280"/>
                  <a:pt x="8561" y="10268"/>
                  <a:pt x="8597" y="10268"/>
                </a:cubicBezTo>
                <a:lnTo>
                  <a:pt x="8597" y="10923"/>
                </a:lnTo>
                <a:cubicBezTo>
                  <a:pt x="8597" y="11339"/>
                  <a:pt x="8692" y="11732"/>
                  <a:pt x="8883" y="12101"/>
                </a:cubicBezTo>
                <a:cubicBezTo>
                  <a:pt x="9228" y="12792"/>
                  <a:pt x="9930" y="13935"/>
                  <a:pt x="10990" y="14673"/>
                </a:cubicBezTo>
                <a:lnTo>
                  <a:pt x="10990" y="16269"/>
                </a:lnTo>
                <a:cubicBezTo>
                  <a:pt x="9371" y="16661"/>
                  <a:pt x="2537" y="18364"/>
                  <a:pt x="1" y="20281"/>
                </a:cubicBezTo>
                <a:cubicBezTo>
                  <a:pt x="2191" y="23769"/>
                  <a:pt x="5716" y="26341"/>
                  <a:pt x="9847" y="27294"/>
                </a:cubicBezTo>
                <a:lnTo>
                  <a:pt x="12395" y="20781"/>
                </a:lnTo>
                <a:lnTo>
                  <a:pt x="11038" y="18733"/>
                </a:lnTo>
                <a:lnTo>
                  <a:pt x="12859" y="17292"/>
                </a:lnTo>
                <a:lnTo>
                  <a:pt x="13312" y="16935"/>
                </a:lnTo>
                <a:lnTo>
                  <a:pt x="13764" y="17292"/>
                </a:lnTo>
                <a:lnTo>
                  <a:pt x="15586" y="18733"/>
                </a:lnTo>
                <a:lnTo>
                  <a:pt x="14217" y="20781"/>
                </a:lnTo>
                <a:lnTo>
                  <a:pt x="16788" y="27341"/>
                </a:lnTo>
                <a:cubicBezTo>
                  <a:pt x="21015" y="26436"/>
                  <a:pt x="24611" y="23841"/>
                  <a:pt x="26849" y="20317"/>
                </a:cubicBezTo>
                <a:cubicBezTo>
                  <a:pt x="24206" y="18281"/>
                  <a:pt x="16717" y="16483"/>
                  <a:pt x="15610" y="16221"/>
                </a:cubicBezTo>
                <a:lnTo>
                  <a:pt x="15610" y="14673"/>
                </a:lnTo>
                <a:cubicBezTo>
                  <a:pt x="16669" y="13935"/>
                  <a:pt x="17360" y="12792"/>
                  <a:pt x="17717" y="12101"/>
                </a:cubicBezTo>
                <a:cubicBezTo>
                  <a:pt x="17896" y="11732"/>
                  <a:pt x="17991" y="11339"/>
                  <a:pt x="17991" y="10923"/>
                </a:cubicBezTo>
                <a:lnTo>
                  <a:pt x="17991" y="10256"/>
                </a:lnTo>
                <a:cubicBezTo>
                  <a:pt x="18622" y="10184"/>
                  <a:pt x="19122" y="9672"/>
                  <a:pt x="19122" y="9030"/>
                </a:cubicBezTo>
                <a:cubicBezTo>
                  <a:pt x="19122" y="8946"/>
                  <a:pt x="19110" y="8851"/>
                  <a:pt x="19086" y="8768"/>
                </a:cubicBezTo>
                <a:cubicBezTo>
                  <a:pt x="21170" y="4112"/>
                  <a:pt x="17872" y="993"/>
                  <a:pt x="16979" y="636"/>
                </a:cubicBezTo>
                <a:cubicBezTo>
                  <a:pt x="16697" y="523"/>
                  <a:pt x="16392" y="483"/>
                  <a:pt x="16102" y="483"/>
                </a:cubicBezTo>
                <a:cubicBezTo>
                  <a:pt x="15413" y="483"/>
                  <a:pt x="14812" y="707"/>
                  <a:pt x="14812" y="707"/>
                </a:cubicBezTo>
                <a:cubicBezTo>
                  <a:pt x="14141" y="216"/>
                  <a:pt x="13367" y="0"/>
                  <a:pt x="1257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31"/>
          <p:cNvGrpSpPr/>
          <p:nvPr/>
        </p:nvGrpSpPr>
        <p:grpSpPr>
          <a:xfrm>
            <a:off x="3738703" y="3924395"/>
            <a:ext cx="301919" cy="323582"/>
            <a:chOff x="3738703" y="3924395"/>
            <a:chExt cx="301919" cy="323582"/>
          </a:xfrm>
        </p:grpSpPr>
        <p:sp>
          <p:nvSpPr>
            <p:cNvPr id="1573" name="Google Shape;1573;p31"/>
            <p:cNvSpPr/>
            <p:nvPr/>
          </p:nvSpPr>
          <p:spPr>
            <a:xfrm>
              <a:off x="3807838" y="3924395"/>
              <a:ext cx="159752" cy="286946"/>
            </a:xfrm>
            <a:custGeom>
              <a:rect b="b" l="l" r="r" t="t"/>
              <a:pathLst>
                <a:path extrusionOk="0" h="13987" w="7787">
                  <a:moveTo>
                    <a:pt x="3888" y="0"/>
                  </a:moveTo>
                  <a:cubicBezTo>
                    <a:pt x="3114" y="0"/>
                    <a:pt x="2340" y="217"/>
                    <a:pt x="1655" y="652"/>
                  </a:cubicBezTo>
                  <a:cubicBezTo>
                    <a:pt x="1012" y="1069"/>
                    <a:pt x="441" y="1676"/>
                    <a:pt x="333" y="2533"/>
                  </a:cubicBezTo>
                  <a:cubicBezTo>
                    <a:pt x="0" y="5272"/>
                    <a:pt x="107" y="7117"/>
                    <a:pt x="107" y="7117"/>
                  </a:cubicBezTo>
                  <a:cubicBezTo>
                    <a:pt x="107" y="7117"/>
                    <a:pt x="667" y="8081"/>
                    <a:pt x="2322" y="8486"/>
                  </a:cubicBezTo>
                  <a:lnTo>
                    <a:pt x="2322" y="9891"/>
                  </a:lnTo>
                  <a:cubicBezTo>
                    <a:pt x="1893" y="11022"/>
                    <a:pt x="3929" y="13987"/>
                    <a:pt x="3929" y="13987"/>
                  </a:cubicBezTo>
                  <a:cubicBezTo>
                    <a:pt x="3929" y="13987"/>
                    <a:pt x="6036" y="10933"/>
                    <a:pt x="5529" y="9841"/>
                  </a:cubicBezTo>
                  <a:lnTo>
                    <a:pt x="5529" y="9841"/>
                  </a:lnTo>
                  <a:cubicBezTo>
                    <a:pt x="5533" y="9844"/>
                    <a:pt x="5537" y="9844"/>
                    <a:pt x="5537" y="9844"/>
                  </a:cubicBezTo>
                  <a:lnTo>
                    <a:pt x="5537" y="8474"/>
                  </a:lnTo>
                  <a:cubicBezTo>
                    <a:pt x="7132" y="8058"/>
                    <a:pt x="7668" y="7117"/>
                    <a:pt x="7668" y="7117"/>
                  </a:cubicBezTo>
                  <a:cubicBezTo>
                    <a:pt x="7668" y="7117"/>
                    <a:pt x="7787" y="5272"/>
                    <a:pt x="7453" y="2533"/>
                  </a:cubicBezTo>
                  <a:cubicBezTo>
                    <a:pt x="7346" y="1676"/>
                    <a:pt x="6775" y="1069"/>
                    <a:pt x="6120" y="652"/>
                  </a:cubicBezTo>
                  <a:cubicBezTo>
                    <a:pt x="5435" y="217"/>
                    <a:pt x="4661" y="0"/>
                    <a:pt x="388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3738703" y="4128271"/>
              <a:ext cx="149269" cy="119706"/>
            </a:xfrm>
            <a:custGeom>
              <a:rect b="b" l="l" r="r" t="t"/>
              <a:pathLst>
                <a:path extrusionOk="0" h="5835" w="7276">
                  <a:moveTo>
                    <a:pt x="5501" y="1"/>
                  </a:moveTo>
                  <a:lnTo>
                    <a:pt x="5501" y="1"/>
                  </a:lnTo>
                  <a:cubicBezTo>
                    <a:pt x="4299" y="310"/>
                    <a:pt x="1596" y="1037"/>
                    <a:pt x="1" y="1894"/>
                  </a:cubicBezTo>
                  <a:cubicBezTo>
                    <a:pt x="1572" y="4251"/>
                    <a:pt x="4239" y="5811"/>
                    <a:pt x="7275" y="5835"/>
                  </a:cubicBezTo>
                  <a:cubicBezTo>
                    <a:pt x="7037" y="5418"/>
                    <a:pt x="5263" y="2251"/>
                    <a:pt x="5263" y="2251"/>
                  </a:cubicBezTo>
                  <a:cubicBezTo>
                    <a:pt x="4894" y="2299"/>
                    <a:pt x="3823" y="2763"/>
                    <a:pt x="3537" y="2894"/>
                  </a:cubicBezTo>
                  <a:cubicBezTo>
                    <a:pt x="3918" y="2644"/>
                    <a:pt x="4763" y="1156"/>
                    <a:pt x="4918" y="668"/>
                  </a:cubicBezTo>
                  <a:cubicBezTo>
                    <a:pt x="5025" y="334"/>
                    <a:pt x="5299" y="120"/>
                    <a:pt x="550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3888912" y="4127553"/>
              <a:ext cx="151710" cy="120424"/>
            </a:xfrm>
            <a:custGeom>
              <a:rect b="b" l="l" r="r" t="t"/>
              <a:pathLst>
                <a:path extrusionOk="0" h="5870" w="7395">
                  <a:moveTo>
                    <a:pt x="1715" y="0"/>
                  </a:moveTo>
                  <a:lnTo>
                    <a:pt x="1715" y="0"/>
                  </a:lnTo>
                  <a:cubicBezTo>
                    <a:pt x="1906" y="107"/>
                    <a:pt x="2251" y="333"/>
                    <a:pt x="2370" y="703"/>
                  </a:cubicBezTo>
                  <a:cubicBezTo>
                    <a:pt x="2525" y="1203"/>
                    <a:pt x="3323" y="2596"/>
                    <a:pt x="3692" y="2762"/>
                  </a:cubicBezTo>
                  <a:cubicBezTo>
                    <a:pt x="3478" y="2691"/>
                    <a:pt x="2406" y="2346"/>
                    <a:pt x="2025" y="2286"/>
                  </a:cubicBezTo>
                  <a:cubicBezTo>
                    <a:pt x="2025" y="2286"/>
                    <a:pt x="239" y="5477"/>
                    <a:pt x="1" y="5870"/>
                  </a:cubicBezTo>
                  <a:lnTo>
                    <a:pt x="49" y="5870"/>
                  </a:lnTo>
                  <a:cubicBezTo>
                    <a:pt x="3109" y="5870"/>
                    <a:pt x="5811" y="4310"/>
                    <a:pt x="7395" y="1941"/>
                  </a:cubicBezTo>
                  <a:cubicBezTo>
                    <a:pt x="5740" y="1036"/>
                    <a:pt x="2835" y="274"/>
                    <a:pt x="171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31"/>
          <p:cNvSpPr/>
          <p:nvPr/>
        </p:nvSpPr>
        <p:spPr>
          <a:xfrm>
            <a:off x="5121915" y="3921892"/>
            <a:ext cx="268213" cy="318270"/>
          </a:xfrm>
          <a:custGeom>
            <a:rect b="b" l="l" r="r" t="t"/>
            <a:pathLst>
              <a:path extrusionOk="0" h="15514" w="13074">
                <a:moveTo>
                  <a:pt x="6525" y="0"/>
                </a:moveTo>
                <a:cubicBezTo>
                  <a:pt x="6228" y="0"/>
                  <a:pt x="5918" y="12"/>
                  <a:pt x="5621" y="48"/>
                </a:cubicBezTo>
                <a:cubicBezTo>
                  <a:pt x="4239" y="226"/>
                  <a:pt x="2680" y="2107"/>
                  <a:pt x="2573" y="3429"/>
                </a:cubicBezTo>
                <a:cubicBezTo>
                  <a:pt x="2465" y="4751"/>
                  <a:pt x="2192" y="5536"/>
                  <a:pt x="1537" y="7691"/>
                </a:cubicBezTo>
                <a:cubicBezTo>
                  <a:pt x="1096" y="9132"/>
                  <a:pt x="1751" y="9882"/>
                  <a:pt x="2239" y="10239"/>
                </a:cubicBezTo>
                <a:cubicBezTo>
                  <a:pt x="1322" y="10454"/>
                  <a:pt x="489" y="10751"/>
                  <a:pt x="358" y="11109"/>
                </a:cubicBezTo>
                <a:cubicBezTo>
                  <a:pt x="251" y="11382"/>
                  <a:pt x="132" y="12085"/>
                  <a:pt x="1" y="12871"/>
                </a:cubicBezTo>
                <a:cubicBezTo>
                  <a:pt x="1072" y="14097"/>
                  <a:pt x="2465" y="15026"/>
                  <a:pt x="4061" y="15514"/>
                </a:cubicBezTo>
                <a:lnTo>
                  <a:pt x="3799" y="13264"/>
                </a:lnTo>
                <a:lnTo>
                  <a:pt x="3799" y="13264"/>
                </a:lnTo>
                <a:cubicBezTo>
                  <a:pt x="4299" y="13454"/>
                  <a:pt x="5528" y="13549"/>
                  <a:pt x="6758" y="13549"/>
                </a:cubicBezTo>
                <a:cubicBezTo>
                  <a:pt x="7987" y="13549"/>
                  <a:pt x="9216" y="13454"/>
                  <a:pt x="9716" y="13264"/>
                </a:cubicBezTo>
                <a:lnTo>
                  <a:pt x="9716" y="13264"/>
                </a:lnTo>
                <a:lnTo>
                  <a:pt x="9442" y="15442"/>
                </a:lnTo>
                <a:cubicBezTo>
                  <a:pt x="10847" y="14978"/>
                  <a:pt x="12086" y="14168"/>
                  <a:pt x="13074" y="13109"/>
                </a:cubicBezTo>
                <a:cubicBezTo>
                  <a:pt x="12943" y="12228"/>
                  <a:pt x="12800" y="11418"/>
                  <a:pt x="12693" y="11109"/>
                </a:cubicBezTo>
                <a:cubicBezTo>
                  <a:pt x="12562" y="10751"/>
                  <a:pt x="11728" y="10454"/>
                  <a:pt x="10812" y="10239"/>
                </a:cubicBezTo>
                <a:cubicBezTo>
                  <a:pt x="11300" y="9882"/>
                  <a:pt x="11943" y="9132"/>
                  <a:pt x="11514" y="7691"/>
                </a:cubicBezTo>
                <a:cubicBezTo>
                  <a:pt x="10859" y="5536"/>
                  <a:pt x="10585" y="4751"/>
                  <a:pt x="10478" y="3429"/>
                </a:cubicBezTo>
                <a:cubicBezTo>
                  <a:pt x="10371" y="2107"/>
                  <a:pt x="8799" y="226"/>
                  <a:pt x="7418" y="48"/>
                </a:cubicBezTo>
                <a:cubicBezTo>
                  <a:pt x="7121" y="12"/>
                  <a:pt x="6823" y="0"/>
                  <a:pt x="652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1"/>
          <p:cNvSpPr/>
          <p:nvPr/>
        </p:nvSpPr>
        <p:spPr>
          <a:xfrm>
            <a:off x="2214098" y="2738604"/>
            <a:ext cx="390831" cy="415388"/>
          </a:xfrm>
          <a:custGeom>
            <a:rect b="b" l="l" r="r" t="t"/>
            <a:pathLst>
              <a:path extrusionOk="0" h="20248" w="19051">
                <a:moveTo>
                  <a:pt x="9445" y="1"/>
                </a:moveTo>
                <a:cubicBezTo>
                  <a:pt x="8834" y="1"/>
                  <a:pt x="8118" y="151"/>
                  <a:pt x="7359" y="400"/>
                </a:cubicBezTo>
                <a:cubicBezTo>
                  <a:pt x="5870" y="900"/>
                  <a:pt x="5025" y="2305"/>
                  <a:pt x="5025" y="2305"/>
                </a:cubicBezTo>
                <a:cubicBezTo>
                  <a:pt x="3644" y="3055"/>
                  <a:pt x="3572" y="5055"/>
                  <a:pt x="4215" y="7091"/>
                </a:cubicBezTo>
                <a:cubicBezTo>
                  <a:pt x="4858" y="9115"/>
                  <a:pt x="3882" y="9294"/>
                  <a:pt x="3394" y="10997"/>
                </a:cubicBezTo>
                <a:cubicBezTo>
                  <a:pt x="3096" y="12068"/>
                  <a:pt x="3358" y="13223"/>
                  <a:pt x="3596" y="13914"/>
                </a:cubicBezTo>
                <a:cubicBezTo>
                  <a:pt x="2251" y="14366"/>
                  <a:pt x="882" y="14902"/>
                  <a:pt x="0" y="15485"/>
                </a:cubicBezTo>
                <a:cubicBezTo>
                  <a:pt x="1715" y="17902"/>
                  <a:pt x="4322" y="19652"/>
                  <a:pt x="7347" y="20236"/>
                </a:cubicBezTo>
                <a:lnTo>
                  <a:pt x="8811" y="16747"/>
                </a:lnTo>
                <a:lnTo>
                  <a:pt x="7728" y="15235"/>
                </a:lnTo>
                <a:lnTo>
                  <a:pt x="9180" y="14164"/>
                </a:lnTo>
                <a:lnTo>
                  <a:pt x="9537" y="13902"/>
                </a:lnTo>
                <a:lnTo>
                  <a:pt x="9906" y="14164"/>
                </a:lnTo>
                <a:lnTo>
                  <a:pt x="11347" y="15235"/>
                </a:lnTo>
                <a:lnTo>
                  <a:pt x="10264" y="16747"/>
                </a:lnTo>
                <a:lnTo>
                  <a:pt x="11740" y="20248"/>
                </a:lnTo>
                <a:cubicBezTo>
                  <a:pt x="14729" y="19688"/>
                  <a:pt x="17324" y="17997"/>
                  <a:pt x="19050" y="15628"/>
                </a:cubicBezTo>
                <a:cubicBezTo>
                  <a:pt x="18146" y="14961"/>
                  <a:pt x="16538" y="14342"/>
                  <a:pt x="14990" y="13830"/>
                </a:cubicBezTo>
                <a:cubicBezTo>
                  <a:pt x="15098" y="13092"/>
                  <a:pt x="15121" y="12354"/>
                  <a:pt x="15074" y="11925"/>
                </a:cubicBezTo>
                <a:cubicBezTo>
                  <a:pt x="14955" y="10830"/>
                  <a:pt x="13407" y="9806"/>
                  <a:pt x="14312" y="7806"/>
                </a:cubicBezTo>
                <a:cubicBezTo>
                  <a:pt x="15217" y="5805"/>
                  <a:pt x="14967" y="3305"/>
                  <a:pt x="13633" y="1638"/>
                </a:cubicBezTo>
                <a:cubicBezTo>
                  <a:pt x="12792" y="587"/>
                  <a:pt x="11909" y="393"/>
                  <a:pt x="11371" y="393"/>
                </a:cubicBezTo>
                <a:cubicBezTo>
                  <a:pt x="11056" y="393"/>
                  <a:pt x="10859" y="460"/>
                  <a:pt x="10859" y="460"/>
                </a:cubicBezTo>
                <a:cubicBezTo>
                  <a:pt x="10521" y="139"/>
                  <a:pt x="10031" y="1"/>
                  <a:pt x="9445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31"/>
          <p:cNvSpPr/>
          <p:nvPr/>
        </p:nvSpPr>
        <p:spPr>
          <a:xfrm>
            <a:off x="4386233" y="2713329"/>
            <a:ext cx="384718" cy="444827"/>
          </a:xfrm>
          <a:custGeom>
            <a:rect b="b" l="l" r="r" t="t"/>
            <a:pathLst>
              <a:path extrusionOk="0" h="21683" w="18753">
                <a:moveTo>
                  <a:pt x="9466" y="1"/>
                </a:moveTo>
                <a:cubicBezTo>
                  <a:pt x="9061" y="144"/>
                  <a:pt x="8370" y="1025"/>
                  <a:pt x="8370" y="1025"/>
                </a:cubicBezTo>
                <a:lnTo>
                  <a:pt x="8192" y="715"/>
                </a:lnTo>
                <a:cubicBezTo>
                  <a:pt x="7799" y="1025"/>
                  <a:pt x="7525" y="1965"/>
                  <a:pt x="7525" y="1965"/>
                </a:cubicBezTo>
                <a:lnTo>
                  <a:pt x="7156" y="1275"/>
                </a:lnTo>
                <a:cubicBezTo>
                  <a:pt x="7156" y="1275"/>
                  <a:pt x="6465" y="2739"/>
                  <a:pt x="5429" y="3716"/>
                </a:cubicBezTo>
                <a:cubicBezTo>
                  <a:pt x="4560" y="4537"/>
                  <a:pt x="4536" y="6978"/>
                  <a:pt x="4548" y="7776"/>
                </a:cubicBezTo>
                <a:cubicBezTo>
                  <a:pt x="4441" y="7942"/>
                  <a:pt x="4382" y="8133"/>
                  <a:pt x="4382" y="8335"/>
                </a:cubicBezTo>
                <a:cubicBezTo>
                  <a:pt x="4382" y="8919"/>
                  <a:pt x="4870" y="9383"/>
                  <a:pt x="5465" y="9383"/>
                </a:cubicBezTo>
                <a:lnTo>
                  <a:pt x="5560" y="9383"/>
                </a:lnTo>
                <a:lnTo>
                  <a:pt x="5560" y="9931"/>
                </a:lnTo>
                <a:cubicBezTo>
                  <a:pt x="5560" y="10276"/>
                  <a:pt x="5644" y="10621"/>
                  <a:pt x="5798" y="10919"/>
                </a:cubicBezTo>
                <a:cubicBezTo>
                  <a:pt x="6096" y="11514"/>
                  <a:pt x="6680" y="12467"/>
                  <a:pt x="7584" y="13098"/>
                </a:cubicBezTo>
                <a:lnTo>
                  <a:pt x="7584" y="14669"/>
                </a:lnTo>
                <a:cubicBezTo>
                  <a:pt x="6489" y="14931"/>
                  <a:pt x="2619" y="15896"/>
                  <a:pt x="0" y="17086"/>
                </a:cubicBezTo>
                <a:cubicBezTo>
                  <a:pt x="2143" y="19884"/>
                  <a:pt x="5513" y="21682"/>
                  <a:pt x="9299" y="21682"/>
                </a:cubicBezTo>
                <a:cubicBezTo>
                  <a:pt x="13180" y="21682"/>
                  <a:pt x="16621" y="19789"/>
                  <a:pt x="18752" y="16884"/>
                </a:cubicBezTo>
                <a:cubicBezTo>
                  <a:pt x="15990" y="15705"/>
                  <a:pt x="12192" y="14788"/>
                  <a:pt x="11478" y="14622"/>
                </a:cubicBezTo>
                <a:lnTo>
                  <a:pt x="11478" y="13098"/>
                </a:lnTo>
                <a:cubicBezTo>
                  <a:pt x="12371" y="12467"/>
                  <a:pt x="12954" y="11514"/>
                  <a:pt x="13264" y="10919"/>
                </a:cubicBezTo>
                <a:cubicBezTo>
                  <a:pt x="13418" y="10621"/>
                  <a:pt x="13490" y="10276"/>
                  <a:pt x="13490" y="9931"/>
                </a:cubicBezTo>
                <a:lnTo>
                  <a:pt x="13490" y="9371"/>
                </a:lnTo>
                <a:cubicBezTo>
                  <a:pt x="14026" y="9312"/>
                  <a:pt x="14442" y="8871"/>
                  <a:pt x="14442" y="8335"/>
                </a:cubicBezTo>
                <a:cubicBezTo>
                  <a:pt x="14442" y="8169"/>
                  <a:pt x="14395" y="8002"/>
                  <a:pt x="14323" y="7859"/>
                </a:cubicBezTo>
                <a:lnTo>
                  <a:pt x="14383" y="7859"/>
                </a:lnTo>
                <a:cubicBezTo>
                  <a:pt x="14407" y="7168"/>
                  <a:pt x="14407" y="4561"/>
                  <a:pt x="13514" y="3716"/>
                </a:cubicBezTo>
                <a:cubicBezTo>
                  <a:pt x="12466" y="2739"/>
                  <a:pt x="11775" y="1275"/>
                  <a:pt x="11775" y="1275"/>
                </a:cubicBezTo>
                <a:lnTo>
                  <a:pt x="11418" y="1965"/>
                </a:lnTo>
                <a:cubicBezTo>
                  <a:pt x="11418" y="1965"/>
                  <a:pt x="11144" y="1025"/>
                  <a:pt x="10740" y="715"/>
                </a:cubicBezTo>
                <a:lnTo>
                  <a:pt x="10561" y="1025"/>
                </a:lnTo>
                <a:cubicBezTo>
                  <a:pt x="10561" y="1025"/>
                  <a:pt x="9882" y="144"/>
                  <a:pt x="946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31"/>
          <p:cNvGrpSpPr/>
          <p:nvPr/>
        </p:nvGrpSpPr>
        <p:grpSpPr>
          <a:xfrm>
            <a:off x="6549041" y="2744450"/>
            <a:ext cx="392045" cy="410033"/>
            <a:chOff x="6549041" y="2744450"/>
            <a:chExt cx="392045" cy="410033"/>
          </a:xfrm>
        </p:grpSpPr>
        <p:sp>
          <p:nvSpPr>
            <p:cNvPr id="1580" name="Google Shape;1580;p31"/>
            <p:cNvSpPr/>
            <p:nvPr/>
          </p:nvSpPr>
          <p:spPr>
            <a:xfrm>
              <a:off x="6607180" y="2744450"/>
              <a:ext cx="287005" cy="340180"/>
            </a:xfrm>
            <a:custGeom>
              <a:rect b="b" l="l" r="r" t="t"/>
              <a:pathLst>
                <a:path extrusionOk="0" h="16582" w="13990">
                  <a:moveTo>
                    <a:pt x="6225" y="1"/>
                  </a:moveTo>
                  <a:cubicBezTo>
                    <a:pt x="5170" y="1"/>
                    <a:pt x="3381" y="415"/>
                    <a:pt x="2667" y="3044"/>
                  </a:cubicBezTo>
                  <a:cubicBezTo>
                    <a:pt x="1905" y="5878"/>
                    <a:pt x="0" y="7699"/>
                    <a:pt x="143" y="9330"/>
                  </a:cubicBezTo>
                  <a:cubicBezTo>
                    <a:pt x="254" y="10585"/>
                    <a:pt x="1069" y="12332"/>
                    <a:pt x="3096" y="12332"/>
                  </a:cubicBezTo>
                  <a:cubicBezTo>
                    <a:pt x="3667" y="12332"/>
                    <a:pt x="4334" y="12193"/>
                    <a:pt x="5108" y="11866"/>
                  </a:cubicBezTo>
                  <a:lnTo>
                    <a:pt x="5144" y="12331"/>
                  </a:lnTo>
                  <a:cubicBezTo>
                    <a:pt x="4977" y="14414"/>
                    <a:pt x="6572" y="16224"/>
                    <a:pt x="6906" y="16581"/>
                  </a:cubicBezTo>
                  <a:cubicBezTo>
                    <a:pt x="7239" y="16236"/>
                    <a:pt x="8739" y="14533"/>
                    <a:pt x="8680" y="12533"/>
                  </a:cubicBezTo>
                  <a:cubicBezTo>
                    <a:pt x="8644" y="12521"/>
                    <a:pt x="8763" y="11747"/>
                    <a:pt x="8763" y="11747"/>
                  </a:cubicBezTo>
                  <a:cubicBezTo>
                    <a:pt x="9666" y="12174"/>
                    <a:pt x="10419" y="12352"/>
                    <a:pt x="11046" y="12352"/>
                  </a:cubicBezTo>
                  <a:cubicBezTo>
                    <a:pt x="13022" y="12352"/>
                    <a:pt x="13729" y="10587"/>
                    <a:pt x="13847" y="9330"/>
                  </a:cubicBezTo>
                  <a:cubicBezTo>
                    <a:pt x="13990" y="7699"/>
                    <a:pt x="12085" y="5878"/>
                    <a:pt x="11323" y="3044"/>
                  </a:cubicBezTo>
                  <a:cubicBezTo>
                    <a:pt x="10609" y="415"/>
                    <a:pt x="8819" y="1"/>
                    <a:pt x="7769" y="1"/>
                  </a:cubicBezTo>
                  <a:cubicBezTo>
                    <a:pt x="7383" y="1"/>
                    <a:pt x="7097" y="57"/>
                    <a:pt x="7001" y="79"/>
                  </a:cubicBezTo>
                  <a:cubicBezTo>
                    <a:pt x="6902" y="57"/>
                    <a:pt x="6613" y="1"/>
                    <a:pt x="62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549041" y="2999121"/>
              <a:ext cx="392045" cy="155362"/>
            </a:xfrm>
            <a:custGeom>
              <a:rect b="b" l="l" r="r" t="t"/>
              <a:pathLst>
                <a:path extrusionOk="0" h="7573" w="19110">
                  <a:moveTo>
                    <a:pt x="11752" y="0"/>
                  </a:moveTo>
                  <a:lnTo>
                    <a:pt x="11752" y="0"/>
                  </a:lnTo>
                  <a:cubicBezTo>
                    <a:pt x="12133" y="429"/>
                    <a:pt x="12907" y="1429"/>
                    <a:pt x="13431" y="2953"/>
                  </a:cubicBezTo>
                  <a:lnTo>
                    <a:pt x="12085" y="2429"/>
                  </a:lnTo>
                  <a:cubicBezTo>
                    <a:pt x="12085" y="2429"/>
                    <a:pt x="10621" y="5715"/>
                    <a:pt x="9811" y="6537"/>
                  </a:cubicBezTo>
                  <a:cubicBezTo>
                    <a:pt x="9787" y="6560"/>
                    <a:pt x="9763" y="6584"/>
                    <a:pt x="9740" y="6596"/>
                  </a:cubicBezTo>
                  <a:cubicBezTo>
                    <a:pt x="9728" y="6584"/>
                    <a:pt x="9704" y="6560"/>
                    <a:pt x="9680" y="6537"/>
                  </a:cubicBezTo>
                  <a:cubicBezTo>
                    <a:pt x="8870" y="5715"/>
                    <a:pt x="7406" y="2429"/>
                    <a:pt x="7406" y="2429"/>
                  </a:cubicBezTo>
                  <a:lnTo>
                    <a:pt x="6049" y="2953"/>
                  </a:lnTo>
                  <a:cubicBezTo>
                    <a:pt x="6573" y="1441"/>
                    <a:pt x="7346" y="441"/>
                    <a:pt x="7727" y="0"/>
                  </a:cubicBezTo>
                  <a:lnTo>
                    <a:pt x="7727" y="0"/>
                  </a:lnTo>
                  <a:cubicBezTo>
                    <a:pt x="6299" y="357"/>
                    <a:pt x="1989" y="1477"/>
                    <a:pt x="0" y="2750"/>
                  </a:cubicBezTo>
                  <a:cubicBezTo>
                    <a:pt x="2132" y="5668"/>
                    <a:pt x="5584" y="7573"/>
                    <a:pt x="9478" y="7573"/>
                  </a:cubicBezTo>
                  <a:cubicBezTo>
                    <a:pt x="13478" y="7573"/>
                    <a:pt x="17002" y="5572"/>
                    <a:pt x="19110" y="2512"/>
                  </a:cubicBezTo>
                  <a:cubicBezTo>
                    <a:pt x="16979" y="1322"/>
                    <a:pt x="13050" y="310"/>
                    <a:pt x="117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6598626" y="3924395"/>
            <a:ext cx="301673" cy="323582"/>
            <a:chOff x="6598626" y="3924395"/>
            <a:chExt cx="301673" cy="323582"/>
          </a:xfrm>
        </p:grpSpPr>
        <p:sp>
          <p:nvSpPr>
            <p:cNvPr id="1583" name="Google Shape;1583;p31"/>
            <p:cNvSpPr/>
            <p:nvPr/>
          </p:nvSpPr>
          <p:spPr>
            <a:xfrm>
              <a:off x="6667494" y="3924395"/>
              <a:ext cx="159772" cy="286946"/>
            </a:xfrm>
            <a:custGeom>
              <a:rect b="b" l="l" r="r" t="t"/>
              <a:pathLst>
                <a:path extrusionOk="0" h="13987" w="7788">
                  <a:moveTo>
                    <a:pt x="3900" y="0"/>
                  </a:moveTo>
                  <a:cubicBezTo>
                    <a:pt x="3126" y="0"/>
                    <a:pt x="2352" y="217"/>
                    <a:pt x="1668" y="652"/>
                  </a:cubicBezTo>
                  <a:cubicBezTo>
                    <a:pt x="1013" y="1069"/>
                    <a:pt x="441" y="1676"/>
                    <a:pt x="334" y="2533"/>
                  </a:cubicBezTo>
                  <a:cubicBezTo>
                    <a:pt x="1" y="5272"/>
                    <a:pt x="120" y="7117"/>
                    <a:pt x="120" y="7117"/>
                  </a:cubicBezTo>
                  <a:cubicBezTo>
                    <a:pt x="120" y="7117"/>
                    <a:pt x="668" y="8081"/>
                    <a:pt x="2323" y="8486"/>
                  </a:cubicBezTo>
                  <a:lnTo>
                    <a:pt x="2323" y="9891"/>
                  </a:lnTo>
                  <a:cubicBezTo>
                    <a:pt x="1906" y="11022"/>
                    <a:pt x="3942" y="13987"/>
                    <a:pt x="3942" y="13987"/>
                  </a:cubicBezTo>
                  <a:cubicBezTo>
                    <a:pt x="3942" y="13987"/>
                    <a:pt x="6049" y="10915"/>
                    <a:pt x="5525" y="9832"/>
                  </a:cubicBezTo>
                  <a:lnTo>
                    <a:pt x="5525" y="9832"/>
                  </a:lnTo>
                  <a:cubicBezTo>
                    <a:pt x="5537" y="9844"/>
                    <a:pt x="5537" y="9844"/>
                    <a:pt x="5549" y="9844"/>
                  </a:cubicBezTo>
                  <a:lnTo>
                    <a:pt x="5549" y="8474"/>
                  </a:lnTo>
                  <a:cubicBezTo>
                    <a:pt x="7133" y="8058"/>
                    <a:pt x="7668" y="7117"/>
                    <a:pt x="7668" y="7117"/>
                  </a:cubicBezTo>
                  <a:cubicBezTo>
                    <a:pt x="7668" y="7117"/>
                    <a:pt x="7788" y="5272"/>
                    <a:pt x="7454" y="2533"/>
                  </a:cubicBezTo>
                  <a:cubicBezTo>
                    <a:pt x="7347" y="1676"/>
                    <a:pt x="6776" y="1069"/>
                    <a:pt x="6133" y="652"/>
                  </a:cubicBezTo>
                  <a:cubicBezTo>
                    <a:pt x="5448" y="217"/>
                    <a:pt x="4674" y="0"/>
                    <a:pt x="390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6598626" y="4128271"/>
              <a:ext cx="149022" cy="119706"/>
            </a:xfrm>
            <a:custGeom>
              <a:rect b="b" l="l" r="r" t="t"/>
              <a:pathLst>
                <a:path extrusionOk="0" h="5835" w="7264">
                  <a:moveTo>
                    <a:pt x="5489" y="1"/>
                  </a:moveTo>
                  <a:lnTo>
                    <a:pt x="5489" y="1"/>
                  </a:lnTo>
                  <a:cubicBezTo>
                    <a:pt x="4287" y="310"/>
                    <a:pt x="1584" y="1037"/>
                    <a:pt x="0" y="1894"/>
                  </a:cubicBezTo>
                  <a:cubicBezTo>
                    <a:pt x="1560" y="4251"/>
                    <a:pt x="4227" y="5811"/>
                    <a:pt x="7263" y="5835"/>
                  </a:cubicBezTo>
                  <a:cubicBezTo>
                    <a:pt x="7025" y="5418"/>
                    <a:pt x="5251" y="2251"/>
                    <a:pt x="5251" y="2251"/>
                  </a:cubicBezTo>
                  <a:cubicBezTo>
                    <a:pt x="4882" y="2299"/>
                    <a:pt x="3810" y="2763"/>
                    <a:pt x="3525" y="2894"/>
                  </a:cubicBezTo>
                  <a:cubicBezTo>
                    <a:pt x="3917" y="2644"/>
                    <a:pt x="4751" y="1156"/>
                    <a:pt x="4906" y="668"/>
                  </a:cubicBezTo>
                  <a:cubicBezTo>
                    <a:pt x="5013" y="334"/>
                    <a:pt x="5299" y="120"/>
                    <a:pt x="548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6748835" y="4127553"/>
              <a:ext cx="151464" cy="120424"/>
            </a:xfrm>
            <a:custGeom>
              <a:rect b="b" l="l" r="r" t="t"/>
              <a:pathLst>
                <a:path extrusionOk="0" h="5870" w="7383">
                  <a:moveTo>
                    <a:pt x="1703" y="0"/>
                  </a:moveTo>
                  <a:cubicBezTo>
                    <a:pt x="1906" y="107"/>
                    <a:pt x="2239" y="333"/>
                    <a:pt x="2358" y="703"/>
                  </a:cubicBezTo>
                  <a:cubicBezTo>
                    <a:pt x="2513" y="1203"/>
                    <a:pt x="3322" y="2596"/>
                    <a:pt x="3680" y="2762"/>
                  </a:cubicBezTo>
                  <a:cubicBezTo>
                    <a:pt x="3465" y="2691"/>
                    <a:pt x="2394" y="2346"/>
                    <a:pt x="2013" y="2286"/>
                  </a:cubicBezTo>
                  <a:cubicBezTo>
                    <a:pt x="2013" y="2286"/>
                    <a:pt x="227" y="5477"/>
                    <a:pt x="1" y="5870"/>
                  </a:cubicBezTo>
                  <a:lnTo>
                    <a:pt x="36" y="5870"/>
                  </a:lnTo>
                  <a:cubicBezTo>
                    <a:pt x="3108" y="5870"/>
                    <a:pt x="5799" y="4310"/>
                    <a:pt x="7383" y="1941"/>
                  </a:cubicBezTo>
                  <a:cubicBezTo>
                    <a:pt x="5728" y="1036"/>
                    <a:pt x="2822" y="274"/>
                    <a:pt x="1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31"/>
          <p:cNvSpPr/>
          <p:nvPr/>
        </p:nvSpPr>
        <p:spPr>
          <a:xfrm>
            <a:off x="2247558" y="3931863"/>
            <a:ext cx="296791" cy="316116"/>
          </a:xfrm>
          <a:custGeom>
            <a:rect b="b" l="l" r="r" t="t"/>
            <a:pathLst>
              <a:path extrusionOk="0" h="15409" w="14467">
                <a:moveTo>
                  <a:pt x="6570" y="1"/>
                </a:moveTo>
                <a:cubicBezTo>
                  <a:pt x="5380" y="1"/>
                  <a:pt x="4130" y="814"/>
                  <a:pt x="3644" y="1871"/>
                </a:cubicBezTo>
                <a:cubicBezTo>
                  <a:pt x="2953" y="3348"/>
                  <a:pt x="3180" y="4503"/>
                  <a:pt x="3418" y="5110"/>
                </a:cubicBezTo>
                <a:cubicBezTo>
                  <a:pt x="3382" y="5205"/>
                  <a:pt x="3358" y="5289"/>
                  <a:pt x="3358" y="5396"/>
                </a:cubicBezTo>
                <a:cubicBezTo>
                  <a:pt x="3358" y="5801"/>
                  <a:pt x="3703" y="6134"/>
                  <a:pt x="4120" y="6134"/>
                </a:cubicBezTo>
                <a:cubicBezTo>
                  <a:pt x="4144" y="6134"/>
                  <a:pt x="4168" y="6134"/>
                  <a:pt x="4192" y="6122"/>
                </a:cubicBezTo>
                <a:lnTo>
                  <a:pt x="4192" y="6527"/>
                </a:lnTo>
                <a:cubicBezTo>
                  <a:pt x="4192" y="6765"/>
                  <a:pt x="4251" y="7003"/>
                  <a:pt x="4358" y="7217"/>
                </a:cubicBezTo>
                <a:cubicBezTo>
                  <a:pt x="4573" y="7634"/>
                  <a:pt x="4977" y="8313"/>
                  <a:pt x="5620" y="8753"/>
                </a:cubicBezTo>
                <a:lnTo>
                  <a:pt x="5620" y="9706"/>
                </a:lnTo>
                <a:cubicBezTo>
                  <a:pt x="4811" y="9908"/>
                  <a:pt x="1846" y="10646"/>
                  <a:pt x="1" y="11551"/>
                </a:cubicBezTo>
                <a:cubicBezTo>
                  <a:pt x="1596" y="13885"/>
                  <a:pt x="4275" y="15409"/>
                  <a:pt x="7311" y="15409"/>
                </a:cubicBezTo>
                <a:cubicBezTo>
                  <a:pt x="10264" y="15409"/>
                  <a:pt x="12871" y="13956"/>
                  <a:pt x="14467" y="11742"/>
                </a:cubicBezTo>
                <a:cubicBezTo>
                  <a:pt x="12574" y="10694"/>
                  <a:pt x="8966" y="9825"/>
                  <a:pt x="8371" y="9682"/>
                </a:cubicBezTo>
                <a:lnTo>
                  <a:pt x="8371" y="8753"/>
                </a:lnTo>
                <a:cubicBezTo>
                  <a:pt x="9002" y="8313"/>
                  <a:pt x="9418" y="7634"/>
                  <a:pt x="9633" y="7217"/>
                </a:cubicBezTo>
                <a:cubicBezTo>
                  <a:pt x="9740" y="7003"/>
                  <a:pt x="9799" y="6765"/>
                  <a:pt x="9799" y="6527"/>
                </a:cubicBezTo>
                <a:lnTo>
                  <a:pt x="9799" y="6122"/>
                </a:lnTo>
                <a:cubicBezTo>
                  <a:pt x="10169" y="6086"/>
                  <a:pt x="10466" y="5777"/>
                  <a:pt x="10466" y="5396"/>
                </a:cubicBezTo>
                <a:cubicBezTo>
                  <a:pt x="10466" y="5336"/>
                  <a:pt x="10454" y="5289"/>
                  <a:pt x="10442" y="5229"/>
                </a:cubicBezTo>
                <a:cubicBezTo>
                  <a:pt x="11693" y="2455"/>
                  <a:pt x="9728" y="597"/>
                  <a:pt x="9192" y="383"/>
                </a:cubicBezTo>
                <a:cubicBezTo>
                  <a:pt x="9020" y="315"/>
                  <a:pt x="8835" y="291"/>
                  <a:pt x="8660" y="291"/>
                </a:cubicBezTo>
                <a:cubicBezTo>
                  <a:pt x="8255" y="291"/>
                  <a:pt x="7906" y="419"/>
                  <a:pt x="7906" y="419"/>
                </a:cubicBezTo>
                <a:cubicBezTo>
                  <a:pt x="7504" y="128"/>
                  <a:pt x="7042" y="1"/>
                  <a:pt x="6570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2"/>
          <p:cNvGrpSpPr/>
          <p:nvPr/>
        </p:nvGrpSpPr>
        <p:grpSpPr>
          <a:xfrm>
            <a:off x="4347004" y="2484050"/>
            <a:ext cx="1094696" cy="1958788"/>
            <a:chOff x="4347004" y="2484050"/>
            <a:chExt cx="1094696" cy="1958788"/>
          </a:xfrm>
        </p:grpSpPr>
        <p:sp>
          <p:nvSpPr>
            <p:cNvPr id="1593" name="Google Shape;1593;p32"/>
            <p:cNvSpPr/>
            <p:nvPr/>
          </p:nvSpPr>
          <p:spPr>
            <a:xfrm flipH="1">
              <a:off x="4347004" y="2484050"/>
              <a:ext cx="567409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4" name="Google Shape;1594;p32"/>
            <p:cNvSpPr/>
            <p:nvPr/>
          </p:nvSpPr>
          <p:spPr>
            <a:xfrm>
              <a:off x="4523142" y="3350734"/>
              <a:ext cx="765983" cy="765737"/>
            </a:xfrm>
            <a:custGeom>
              <a:rect b="b" l="l" r="r" t="t"/>
              <a:pathLst>
                <a:path extrusionOk="0" h="37244" w="37256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22" y="37243"/>
                  </a:cubicBezTo>
                  <a:cubicBezTo>
                    <a:pt x="28909" y="37243"/>
                    <a:pt x="37255" y="28909"/>
                    <a:pt x="37255" y="18622"/>
                  </a:cubicBezTo>
                  <a:cubicBezTo>
                    <a:pt x="37255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4629147" y="3449626"/>
              <a:ext cx="554462" cy="554483"/>
            </a:xfrm>
            <a:custGeom>
              <a:rect b="b" l="l" r="r" t="t"/>
              <a:pathLst>
                <a:path extrusionOk="0" h="26969" w="26968">
                  <a:moveTo>
                    <a:pt x="13478" y="1"/>
                  </a:moveTo>
                  <a:cubicBezTo>
                    <a:pt x="6037" y="1"/>
                    <a:pt x="0" y="6037"/>
                    <a:pt x="0" y="13479"/>
                  </a:cubicBezTo>
                  <a:cubicBezTo>
                    <a:pt x="0" y="20932"/>
                    <a:pt x="6037" y="26968"/>
                    <a:pt x="13478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78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4669773" y="3490272"/>
              <a:ext cx="472962" cy="472942"/>
            </a:xfrm>
            <a:custGeom>
              <a:rect b="b" l="l" r="r" t="t"/>
              <a:pathLst>
                <a:path extrusionOk="0" h="23003" w="23004">
                  <a:moveTo>
                    <a:pt x="11502" y="0"/>
                  </a:moveTo>
                  <a:cubicBezTo>
                    <a:pt x="5156" y="0"/>
                    <a:pt x="1" y="5156"/>
                    <a:pt x="1" y="11502"/>
                  </a:cubicBezTo>
                  <a:cubicBezTo>
                    <a:pt x="1" y="17860"/>
                    <a:pt x="5156" y="23003"/>
                    <a:pt x="11502" y="23003"/>
                  </a:cubicBezTo>
                  <a:cubicBezTo>
                    <a:pt x="17848" y="23003"/>
                    <a:pt x="23003" y="17860"/>
                    <a:pt x="23003" y="11502"/>
                  </a:cubicBezTo>
                  <a:cubicBezTo>
                    <a:pt x="23003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 txBox="1"/>
            <p:nvPr/>
          </p:nvSpPr>
          <p:spPr>
            <a:xfrm>
              <a:off x="4390800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8" name="Google Shape;1598;p32"/>
          <p:cNvGrpSpPr/>
          <p:nvPr/>
        </p:nvGrpSpPr>
        <p:grpSpPr>
          <a:xfrm>
            <a:off x="2052516" y="2484050"/>
            <a:ext cx="1091009" cy="1958788"/>
            <a:chOff x="2052516" y="2484050"/>
            <a:chExt cx="1091009" cy="1958788"/>
          </a:xfrm>
        </p:grpSpPr>
        <p:sp>
          <p:nvSpPr>
            <p:cNvPr id="1599" name="Google Shape;1599;p32"/>
            <p:cNvSpPr/>
            <p:nvPr/>
          </p:nvSpPr>
          <p:spPr>
            <a:xfrm flipH="1">
              <a:off x="2052516" y="2484050"/>
              <a:ext cx="567409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0" name="Google Shape;1600;p32"/>
            <p:cNvSpPr/>
            <p:nvPr/>
          </p:nvSpPr>
          <p:spPr>
            <a:xfrm>
              <a:off x="2228010" y="3350734"/>
              <a:ext cx="765983" cy="765737"/>
            </a:xfrm>
            <a:custGeom>
              <a:rect b="b" l="l" r="r" t="t"/>
              <a:pathLst>
                <a:path extrusionOk="0" h="37244" w="37256">
                  <a:moveTo>
                    <a:pt x="18634" y="1"/>
                  </a:moveTo>
                  <a:cubicBezTo>
                    <a:pt x="8347" y="1"/>
                    <a:pt x="1" y="8335"/>
                    <a:pt x="1" y="18622"/>
                  </a:cubicBezTo>
                  <a:cubicBezTo>
                    <a:pt x="1" y="28909"/>
                    <a:pt x="8347" y="37243"/>
                    <a:pt x="18634" y="37243"/>
                  </a:cubicBezTo>
                  <a:cubicBezTo>
                    <a:pt x="28921" y="37243"/>
                    <a:pt x="37255" y="28909"/>
                    <a:pt x="37255" y="18622"/>
                  </a:cubicBezTo>
                  <a:cubicBezTo>
                    <a:pt x="37255" y="8335"/>
                    <a:pt x="28921" y="1"/>
                    <a:pt x="18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2334016" y="3449626"/>
              <a:ext cx="554462" cy="554483"/>
            </a:xfrm>
            <a:custGeom>
              <a:rect b="b" l="l" r="r" t="t"/>
              <a:pathLst>
                <a:path extrusionOk="0" h="26969" w="26968">
                  <a:moveTo>
                    <a:pt x="13490" y="1"/>
                  </a:moveTo>
                  <a:cubicBezTo>
                    <a:pt x="6037" y="1"/>
                    <a:pt x="0" y="6037"/>
                    <a:pt x="0" y="13479"/>
                  </a:cubicBezTo>
                  <a:cubicBezTo>
                    <a:pt x="0" y="20932"/>
                    <a:pt x="6037" y="26968"/>
                    <a:pt x="13490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90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2374888" y="3490272"/>
              <a:ext cx="472716" cy="472942"/>
            </a:xfrm>
            <a:custGeom>
              <a:rect b="b" l="l" r="r" t="t"/>
              <a:pathLst>
                <a:path extrusionOk="0" h="23003" w="22992">
                  <a:moveTo>
                    <a:pt x="11502" y="0"/>
                  </a:moveTo>
                  <a:cubicBezTo>
                    <a:pt x="5144" y="0"/>
                    <a:pt x="0" y="5156"/>
                    <a:pt x="0" y="11502"/>
                  </a:cubicBezTo>
                  <a:cubicBezTo>
                    <a:pt x="0" y="17860"/>
                    <a:pt x="5144" y="23003"/>
                    <a:pt x="11502" y="23003"/>
                  </a:cubicBezTo>
                  <a:cubicBezTo>
                    <a:pt x="17848" y="23003"/>
                    <a:pt x="22991" y="17860"/>
                    <a:pt x="22991" y="11502"/>
                  </a:cubicBezTo>
                  <a:cubicBezTo>
                    <a:pt x="22991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 txBox="1"/>
            <p:nvPr/>
          </p:nvSpPr>
          <p:spPr>
            <a:xfrm>
              <a:off x="2092625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04" name="Google Shape;1604;p32"/>
          <p:cNvGrpSpPr/>
          <p:nvPr/>
        </p:nvGrpSpPr>
        <p:grpSpPr>
          <a:xfrm>
            <a:off x="908613" y="2484050"/>
            <a:ext cx="1122723" cy="1958788"/>
            <a:chOff x="908613" y="2484050"/>
            <a:chExt cx="1122723" cy="1958788"/>
          </a:xfrm>
        </p:grpSpPr>
        <p:sp>
          <p:nvSpPr>
            <p:cNvPr id="1605" name="Google Shape;1605;p32"/>
            <p:cNvSpPr/>
            <p:nvPr/>
          </p:nvSpPr>
          <p:spPr>
            <a:xfrm>
              <a:off x="1440050" y="2484050"/>
              <a:ext cx="591286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6" name="Google Shape;1606;p32"/>
            <p:cNvSpPr/>
            <p:nvPr/>
          </p:nvSpPr>
          <p:spPr>
            <a:xfrm>
              <a:off x="1051075" y="3350734"/>
              <a:ext cx="765737" cy="765737"/>
            </a:xfrm>
            <a:custGeom>
              <a:rect b="b" l="l" r="r" t="t"/>
              <a:pathLst>
                <a:path extrusionOk="0" h="37244" w="37244">
                  <a:moveTo>
                    <a:pt x="18622" y="1"/>
                  </a:moveTo>
                  <a:cubicBezTo>
                    <a:pt x="8335" y="1"/>
                    <a:pt x="0" y="8335"/>
                    <a:pt x="0" y="18622"/>
                  </a:cubicBezTo>
                  <a:cubicBezTo>
                    <a:pt x="0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1156813" y="3449626"/>
              <a:ext cx="554483" cy="554483"/>
            </a:xfrm>
            <a:custGeom>
              <a:rect b="b" l="l" r="r" t="t"/>
              <a:pathLst>
                <a:path extrusionOk="0" h="26969" w="26969">
                  <a:moveTo>
                    <a:pt x="13479" y="1"/>
                  </a:moveTo>
                  <a:cubicBezTo>
                    <a:pt x="6037" y="1"/>
                    <a:pt x="1" y="6037"/>
                    <a:pt x="1" y="13479"/>
                  </a:cubicBezTo>
                  <a:cubicBezTo>
                    <a:pt x="1" y="20932"/>
                    <a:pt x="6037" y="26968"/>
                    <a:pt x="13479" y="26968"/>
                  </a:cubicBezTo>
                  <a:cubicBezTo>
                    <a:pt x="20932" y="26968"/>
                    <a:pt x="26969" y="20932"/>
                    <a:pt x="26969" y="13479"/>
                  </a:cubicBezTo>
                  <a:cubicBezTo>
                    <a:pt x="26969" y="6037"/>
                    <a:pt x="20932" y="1"/>
                    <a:pt x="13479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1197459" y="3490272"/>
              <a:ext cx="472962" cy="472942"/>
            </a:xfrm>
            <a:custGeom>
              <a:rect b="b" l="l" r="r" t="t"/>
              <a:pathLst>
                <a:path extrusionOk="0" h="23003" w="23004">
                  <a:moveTo>
                    <a:pt x="11502" y="0"/>
                  </a:moveTo>
                  <a:cubicBezTo>
                    <a:pt x="5156" y="0"/>
                    <a:pt x="0" y="5156"/>
                    <a:pt x="0" y="11502"/>
                  </a:cubicBezTo>
                  <a:cubicBezTo>
                    <a:pt x="0" y="17860"/>
                    <a:pt x="5156" y="23003"/>
                    <a:pt x="11502" y="23003"/>
                  </a:cubicBezTo>
                  <a:cubicBezTo>
                    <a:pt x="17848" y="23003"/>
                    <a:pt x="23003" y="17860"/>
                    <a:pt x="23003" y="11502"/>
                  </a:cubicBezTo>
                  <a:cubicBezTo>
                    <a:pt x="23003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 txBox="1"/>
            <p:nvPr/>
          </p:nvSpPr>
          <p:spPr>
            <a:xfrm>
              <a:off x="908613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10" name="Google Shape;1610;p32"/>
          <p:cNvGrpSpPr/>
          <p:nvPr/>
        </p:nvGrpSpPr>
        <p:grpSpPr>
          <a:xfrm>
            <a:off x="3206600" y="2484050"/>
            <a:ext cx="1119223" cy="1958788"/>
            <a:chOff x="3206600" y="2484050"/>
            <a:chExt cx="1119223" cy="1958788"/>
          </a:xfrm>
        </p:grpSpPr>
        <p:sp>
          <p:nvSpPr>
            <p:cNvPr id="1611" name="Google Shape;1611;p32"/>
            <p:cNvSpPr/>
            <p:nvPr/>
          </p:nvSpPr>
          <p:spPr>
            <a:xfrm>
              <a:off x="3734538" y="2484050"/>
              <a:ext cx="591286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12" name="Google Shape;1612;p32"/>
            <p:cNvSpPr/>
            <p:nvPr/>
          </p:nvSpPr>
          <p:spPr>
            <a:xfrm>
              <a:off x="3345960" y="3350734"/>
              <a:ext cx="765983" cy="765737"/>
            </a:xfrm>
            <a:custGeom>
              <a:rect b="b" l="l" r="r" t="t"/>
              <a:pathLst>
                <a:path extrusionOk="0" h="37244" w="37256">
                  <a:moveTo>
                    <a:pt x="18634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34" y="37243"/>
                  </a:cubicBezTo>
                  <a:cubicBezTo>
                    <a:pt x="28921" y="37243"/>
                    <a:pt x="37255" y="28909"/>
                    <a:pt x="37255" y="18622"/>
                  </a:cubicBezTo>
                  <a:cubicBezTo>
                    <a:pt x="37255" y="8335"/>
                    <a:pt x="28921" y="1"/>
                    <a:pt x="18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3451719" y="3449626"/>
              <a:ext cx="554462" cy="554483"/>
            </a:xfrm>
            <a:custGeom>
              <a:rect b="b" l="l" r="r" t="t"/>
              <a:pathLst>
                <a:path extrusionOk="0" h="26969" w="26968">
                  <a:moveTo>
                    <a:pt x="13490" y="1"/>
                  </a:moveTo>
                  <a:cubicBezTo>
                    <a:pt x="6036" y="1"/>
                    <a:pt x="0" y="6037"/>
                    <a:pt x="0" y="13479"/>
                  </a:cubicBezTo>
                  <a:cubicBezTo>
                    <a:pt x="0" y="20932"/>
                    <a:pt x="6036" y="26968"/>
                    <a:pt x="13490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90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3492591" y="3490272"/>
              <a:ext cx="472716" cy="472942"/>
            </a:xfrm>
            <a:custGeom>
              <a:rect b="b" l="l" r="r" t="t"/>
              <a:pathLst>
                <a:path extrusionOk="0" h="23003" w="22992">
                  <a:moveTo>
                    <a:pt x="11502" y="0"/>
                  </a:moveTo>
                  <a:cubicBezTo>
                    <a:pt x="5144" y="0"/>
                    <a:pt x="0" y="5156"/>
                    <a:pt x="0" y="11502"/>
                  </a:cubicBezTo>
                  <a:cubicBezTo>
                    <a:pt x="0" y="17860"/>
                    <a:pt x="5144" y="23003"/>
                    <a:pt x="11502" y="23003"/>
                  </a:cubicBezTo>
                  <a:cubicBezTo>
                    <a:pt x="17848" y="23003"/>
                    <a:pt x="22991" y="17860"/>
                    <a:pt x="22991" y="11502"/>
                  </a:cubicBezTo>
                  <a:cubicBezTo>
                    <a:pt x="22991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 txBox="1"/>
            <p:nvPr/>
          </p:nvSpPr>
          <p:spPr>
            <a:xfrm>
              <a:off x="3206600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16" name="Google Shape;1616;p32"/>
          <p:cNvGrpSpPr/>
          <p:nvPr/>
        </p:nvGrpSpPr>
        <p:grpSpPr>
          <a:xfrm>
            <a:off x="1503813" y="1216000"/>
            <a:ext cx="1453038" cy="2059350"/>
            <a:chOff x="1503813" y="1216000"/>
            <a:chExt cx="1453038" cy="2059350"/>
          </a:xfrm>
        </p:grpSpPr>
        <p:sp>
          <p:nvSpPr>
            <p:cNvPr id="1617" name="Google Shape;1617;p32"/>
            <p:cNvSpPr/>
            <p:nvPr/>
          </p:nvSpPr>
          <p:spPr>
            <a:xfrm>
              <a:off x="2031375" y="1216000"/>
              <a:ext cx="925475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18" name="Google Shape;1618;p32"/>
            <p:cNvSpPr/>
            <p:nvPr/>
          </p:nvSpPr>
          <p:spPr>
            <a:xfrm>
              <a:off x="1568314" y="2022762"/>
              <a:ext cx="919217" cy="919217"/>
            </a:xfrm>
            <a:custGeom>
              <a:rect b="b" l="l" r="r" t="t"/>
              <a:pathLst>
                <a:path extrusionOk="0" h="44709" w="44709">
                  <a:moveTo>
                    <a:pt x="22348" y="0"/>
                  </a:moveTo>
                  <a:cubicBezTo>
                    <a:pt x="10013" y="0"/>
                    <a:pt x="0" y="10014"/>
                    <a:pt x="0" y="22360"/>
                  </a:cubicBezTo>
                  <a:cubicBezTo>
                    <a:pt x="0" y="34707"/>
                    <a:pt x="10013" y="44708"/>
                    <a:pt x="22348" y="44708"/>
                  </a:cubicBezTo>
                  <a:cubicBezTo>
                    <a:pt x="34695" y="44708"/>
                    <a:pt x="44708" y="34707"/>
                    <a:pt x="44708" y="22360"/>
                  </a:cubicBezTo>
                  <a:cubicBezTo>
                    <a:pt x="44708" y="10014"/>
                    <a:pt x="34695" y="0"/>
                    <a:pt x="223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1696585" y="2141967"/>
              <a:ext cx="665363" cy="665363"/>
            </a:xfrm>
            <a:custGeom>
              <a:rect b="b" l="l" r="r" t="t"/>
              <a:pathLst>
                <a:path extrusionOk="0" h="32362" w="32362">
                  <a:moveTo>
                    <a:pt x="16181" y="1"/>
                  </a:moveTo>
                  <a:cubicBezTo>
                    <a:pt x="7251" y="1"/>
                    <a:pt x="0" y="7240"/>
                    <a:pt x="0" y="16181"/>
                  </a:cubicBezTo>
                  <a:cubicBezTo>
                    <a:pt x="0" y="25111"/>
                    <a:pt x="7251" y="32362"/>
                    <a:pt x="16181" y="32362"/>
                  </a:cubicBezTo>
                  <a:cubicBezTo>
                    <a:pt x="25122" y="32362"/>
                    <a:pt x="32361" y="25111"/>
                    <a:pt x="32361" y="16181"/>
                  </a:cubicBezTo>
                  <a:cubicBezTo>
                    <a:pt x="32361" y="7240"/>
                    <a:pt x="25122" y="1"/>
                    <a:pt x="16181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1745538" y="2190920"/>
              <a:ext cx="567456" cy="567456"/>
            </a:xfrm>
            <a:custGeom>
              <a:rect b="b" l="l" r="r" t="t"/>
              <a:pathLst>
                <a:path extrusionOk="0" h="27600" w="27600">
                  <a:moveTo>
                    <a:pt x="13800" y="1"/>
                  </a:moveTo>
                  <a:cubicBezTo>
                    <a:pt x="6180" y="1"/>
                    <a:pt x="0" y="6180"/>
                    <a:pt x="0" y="13800"/>
                  </a:cubicBezTo>
                  <a:cubicBezTo>
                    <a:pt x="0" y="21420"/>
                    <a:pt x="6180" y="27600"/>
                    <a:pt x="13800" y="27600"/>
                  </a:cubicBezTo>
                  <a:cubicBezTo>
                    <a:pt x="21420" y="27600"/>
                    <a:pt x="27599" y="21420"/>
                    <a:pt x="27599" y="13800"/>
                  </a:cubicBezTo>
                  <a:cubicBezTo>
                    <a:pt x="27599" y="6180"/>
                    <a:pt x="21420" y="1"/>
                    <a:pt x="13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 txBox="1"/>
            <p:nvPr/>
          </p:nvSpPr>
          <p:spPr>
            <a:xfrm>
              <a:off x="1503813" y="301525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2" name="Google Shape;1622;p32"/>
          <p:cNvGrpSpPr/>
          <p:nvPr/>
        </p:nvGrpSpPr>
        <p:grpSpPr>
          <a:xfrm>
            <a:off x="3388863" y="1216000"/>
            <a:ext cx="1455600" cy="2059350"/>
            <a:chOff x="3388863" y="1216000"/>
            <a:chExt cx="1455600" cy="2059350"/>
          </a:xfrm>
        </p:grpSpPr>
        <p:sp>
          <p:nvSpPr>
            <p:cNvPr id="1623" name="Google Shape;1623;p32"/>
            <p:cNvSpPr/>
            <p:nvPr/>
          </p:nvSpPr>
          <p:spPr>
            <a:xfrm flipH="1">
              <a:off x="3388863" y="1216000"/>
              <a:ext cx="925475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4" name="Google Shape;1624;p32"/>
            <p:cNvSpPr/>
            <p:nvPr/>
          </p:nvSpPr>
          <p:spPr>
            <a:xfrm>
              <a:off x="3858059" y="2022762"/>
              <a:ext cx="918970" cy="919217"/>
            </a:xfrm>
            <a:custGeom>
              <a:rect b="b" l="l" r="r" t="t"/>
              <a:pathLst>
                <a:path extrusionOk="0" h="44709" w="44697">
                  <a:moveTo>
                    <a:pt x="22348" y="0"/>
                  </a:moveTo>
                  <a:cubicBezTo>
                    <a:pt x="10002" y="0"/>
                    <a:pt x="0" y="10014"/>
                    <a:pt x="0" y="22360"/>
                  </a:cubicBezTo>
                  <a:cubicBezTo>
                    <a:pt x="0" y="34707"/>
                    <a:pt x="10002" y="44708"/>
                    <a:pt x="22348" y="44708"/>
                  </a:cubicBezTo>
                  <a:cubicBezTo>
                    <a:pt x="34695" y="44708"/>
                    <a:pt x="44696" y="34707"/>
                    <a:pt x="44696" y="22360"/>
                  </a:cubicBezTo>
                  <a:cubicBezTo>
                    <a:pt x="44696" y="10014"/>
                    <a:pt x="34695" y="0"/>
                    <a:pt x="223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3986330" y="2141967"/>
              <a:ext cx="665363" cy="665363"/>
            </a:xfrm>
            <a:custGeom>
              <a:rect b="b" l="l" r="r" t="t"/>
              <a:pathLst>
                <a:path extrusionOk="0" h="32362" w="32362">
                  <a:moveTo>
                    <a:pt x="16181" y="1"/>
                  </a:moveTo>
                  <a:cubicBezTo>
                    <a:pt x="7239" y="1"/>
                    <a:pt x="0" y="7240"/>
                    <a:pt x="0" y="16181"/>
                  </a:cubicBezTo>
                  <a:cubicBezTo>
                    <a:pt x="0" y="25111"/>
                    <a:pt x="7239" y="32362"/>
                    <a:pt x="16181" y="32362"/>
                  </a:cubicBezTo>
                  <a:cubicBezTo>
                    <a:pt x="25111" y="32362"/>
                    <a:pt x="32361" y="25111"/>
                    <a:pt x="32361" y="16181"/>
                  </a:cubicBezTo>
                  <a:cubicBezTo>
                    <a:pt x="32361" y="7240"/>
                    <a:pt x="25111" y="1"/>
                    <a:pt x="16181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4035283" y="2190920"/>
              <a:ext cx="567456" cy="567456"/>
            </a:xfrm>
            <a:custGeom>
              <a:rect b="b" l="l" r="r" t="t"/>
              <a:pathLst>
                <a:path extrusionOk="0" h="27600" w="27600">
                  <a:moveTo>
                    <a:pt x="13800" y="1"/>
                  </a:moveTo>
                  <a:cubicBezTo>
                    <a:pt x="6180" y="1"/>
                    <a:pt x="1" y="6180"/>
                    <a:pt x="1" y="13800"/>
                  </a:cubicBezTo>
                  <a:cubicBezTo>
                    <a:pt x="1" y="21420"/>
                    <a:pt x="6180" y="27600"/>
                    <a:pt x="13800" y="27600"/>
                  </a:cubicBezTo>
                  <a:cubicBezTo>
                    <a:pt x="21420" y="27600"/>
                    <a:pt x="27599" y="21420"/>
                    <a:pt x="27599" y="13800"/>
                  </a:cubicBezTo>
                  <a:cubicBezTo>
                    <a:pt x="27599" y="6180"/>
                    <a:pt x="21420" y="1"/>
                    <a:pt x="13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 txBox="1"/>
            <p:nvPr/>
          </p:nvSpPr>
          <p:spPr>
            <a:xfrm>
              <a:off x="3793563" y="301525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8" name="Google Shape;1628;p32"/>
          <p:cNvGrpSpPr/>
          <p:nvPr/>
        </p:nvGrpSpPr>
        <p:grpSpPr>
          <a:xfrm>
            <a:off x="2619918" y="700650"/>
            <a:ext cx="1103065" cy="1429188"/>
            <a:chOff x="2619918" y="700650"/>
            <a:chExt cx="1103065" cy="1429188"/>
          </a:xfrm>
        </p:grpSpPr>
        <p:sp>
          <p:nvSpPr>
            <p:cNvPr id="1629" name="Google Shape;1629;p32"/>
            <p:cNvSpPr/>
            <p:nvPr/>
          </p:nvSpPr>
          <p:spPr>
            <a:xfrm>
              <a:off x="2619918" y="700650"/>
              <a:ext cx="1103065" cy="1102818"/>
            </a:xfrm>
            <a:custGeom>
              <a:rect b="b" l="l" r="r" t="t"/>
              <a:pathLst>
                <a:path extrusionOk="0" h="53639" w="53651">
                  <a:moveTo>
                    <a:pt x="26825" y="1"/>
                  </a:moveTo>
                  <a:cubicBezTo>
                    <a:pt x="12014" y="1"/>
                    <a:pt x="1" y="12002"/>
                    <a:pt x="1" y="26826"/>
                  </a:cubicBezTo>
                  <a:cubicBezTo>
                    <a:pt x="1" y="41637"/>
                    <a:pt x="12014" y="53638"/>
                    <a:pt x="26825" y="53638"/>
                  </a:cubicBezTo>
                  <a:cubicBezTo>
                    <a:pt x="41637" y="53638"/>
                    <a:pt x="53650" y="41637"/>
                    <a:pt x="53650" y="26826"/>
                  </a:cubicBezTo>
                  <a:cubicBezTo>
                    <a:pt x="53650" y="12002"/>
                    <a:pt x="41637" y="1"/>
                    <a:pt x="268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2783202" y="861488"/>
              <a:ext cx="776243" cy="776243"/>
            </a:xfrm>
            <a:custGeom>
              <a:rect b="b" l="l" r="r" t="t"/>
              <a:pathLst>
                <a:path extrusionOk="0" h="37755" w="37755">
                  <a:moveTo>
                    <a:pt x="18883" y="0"/>
                  </a:moveTo>
                  <a:cubicBezTo>
                    <a:pt x="8453" y="0"/>
                    <a:pt x="0" y="8454"/>
                    <a:pt x="0" y="18884"/>
                  </a:cubicBezTo>
                  <a:cubicBezTo>
                    <a:pt x="0" y="29301"/>
                    <a:pt x="8453" y="37755"/>
                    <a:pt x="18883" y="37755"/>
                  </a:cubicBezTo>
                  <a:cubicBezTo>
                    <a:pt x="29301" y="37755"/>
                    <a:pt x="37755" y="29301"/>
                    <a:pt x="37755" y="18884"/>
                  </a:cubicBezTo>
                  <a:cubicBezTo>
                    <a:pt x="37755" y="8454"/>
                    <a:pt x="29301" y="0"/>
                    <a:pt x="18883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840481" y="918768"/>
              <a:ext cx="661929" cy="661929"/>
            </a:xfrm>
            <a:custGeom>
              <a:rect b="b" l="l" r="r" t="t"/>
              <a:pathLst>
                <a:path extrusionOk="0" h="32195" w="32195">
                  <a:moveTo>
                    <a:pt x="16097" y="0"/>
                  </a:moveTo>
                  <a:cubicBezTo>
                    <a:pt x="7203" y="0"/>
                    <a:pt x="0" y="7204"/>
                    <a:pt x="0" y="16098"/>
                  </a:cubicBezTo>
                  <a:cubicBezTo>
                    <a:pt x="0" y="24991"/>
                    <a:pt x="7203" y="32195"/>
                    <a:pt x="16097" y="32195"/>
                  </a:cubicBezTo>
                  <a:cubicBezTo>
                    <a:pt x="24991" y="32195"/>
                    <a:pt x="32195" y="24991"/>
                    <a:pt x="32195" y="16098"/>
                  </a:cubicBezTo>
                  <a:cubicBezTo>
                    <a:pt x="32195" y="7204"/>
                    <a:pt x="24991" y="0"/>
                    <a:pt x="16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 txBox="1"/>
            <p:nvPr/>
          </p:nvSpPr>
          <p:spPr>
            <a:xfrm>
              <a:off x="2647325" y="1869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33" name="Google Shape;1633;p32"/>
          <p:cNvGrpSpPr/>
          <p:nvPr/>
        </p:nvGrpSpPr>
        <p:grpSpPr>
          <a:xfrm>
            <a:off x="4786403" y="3595899"/>
            <a:ext cx="259725" cy="261713"/>
            <a:chOff x="-31809525" y="3192625"/>
            <a:chExt cx="290650" cy="292875"/>
          </a:xfrm>
        </p:grpSpPr>
        <p:sp>
          <p:nvSpPr>
            <p:cNvPr id="1634" name="Google Shape;1634;p32"/>
            <p:cNvSpPr/>
            <p:nvPr/>
          </p:nvSpPr>
          <p:spPr>
            <a:xfrm>
              <a:off x="-31767775" y="3192625"/>
              <a:ext cx="204800" cy="153600"/>
            </a:xfrm>
            <a:custGeom>
              <a:rect b="b" l="l" r="r" t="t"/>
              <a:pathLst>
                <a:path extrusionOk="0" h="6144" w="8192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-31715000" y="3244600"/>
              <a:ext cx="101625" cy="52450"/>
            </a:xfrm>
            <a:custGeom>
              <a:rect b="b" l="l" r="r" t="t"/>
              <a:pathLst>
                <a:path extrusionOk="0" h="2098" w="4065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-31716575" y="3308400"/>
              <a:ext cx="102400" cy="73275"/>
            </a:xfrm>
            <a:custGeom>
              <a:rect b="b" l="l" r="r" t="t"/>
              <a:pathLst>
                <a:path extrusionOk="0" h="2931" w="4096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-31809525" y="3386375"/>
              <a:ext cx="290650" cy="99125"/>
            </a:xfrm>
            <a:custGeom>
              <a:rect b="b" l="l" r="r" t="t"/>
              <a:pathLst>
                <a:path extrusionOk="0" h="3965" w="11626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32"/>
          <p:cNvGrpSpPr/>
          <p:nvPr/>
        </p:nvGrpSpPr>
        <p:grpSpPr>
          <a:xfrm>
            <a:off x="2487521" y="3596893"/>
            <a:ext cx="261132" cy="259725"/>
            <a:chOff x="-35482200" y="3561225"/>
            <a:chExt cx="292225" cy="290650"/>
          </a:xfrm>
        </p:grpSpPr>
        <p:sp>
          <p:nvSpPr>
            <p:cNvPr id="1639" name="Google Shape;1639;p32"/>
            <p:cNvSpPr/>
            <p:nvPr/>
          </p:nvSpPr>
          <p:spPr>
            <a:xfrm>
              <a:off x="-35482200" y="3749475"/>
              <a:ext cx="292225" cy="102400"/>
            </a:xfrm>
            <a:custGeom>
              <a:rect b="b" l="l" r="r" t="t"/>
              <a:pathLst>
                <a:path extrusionOk="0" h="4096" w="11689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-35371150" y="35612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-35405025" y="3647075"/>
              <a:ext cx="136275" cy="119750"/>
            </a:xfrm>
            <a:custGeom>
              <a:rect b="b" l="l" r="r" t="t"/>
              <a:pathLst>
                <a:path extrusionOk="0" h="4790" w="5451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32"/>
          <p:cNvGrpSpPr/>
          <p:nvPr/>
        </p:nvGrpSpPr>
        <p:grpSpPr>
          <a:xfrm>
            <a:off x="1303368" y="3596535"/>
            <a:ext cx="261132" cy="260440"/>
            <a:chOff x="-32569575" y="3586425"/>
            <a:chExt cx="292225" cy="291450"/>
          </a:xfrm>
        </p:grpSpPr>
        <p:sp>
          <p:nvSpPr>
            <p:cNvPr id="1643" name="Google Shape;1643;p32"/>
            <p:cNvSpPr/>
            <p:nvPr/>
          </p:nvSpPr>
          <p:spPr>
            <a:xfrm>
              <a:off x="-32569575" y="3672275"/>
              <a:ext cx="292225" cy="205600"/>
            </a:xfrm>
            <a:custGeom>
              <a:rect b="b" l="l" r="r" t="t"/>
              <a:pathLst>
                <a:path extrusionOk="0" h="8224" w="11689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-32456950" y="358642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2"/>
          <p:cNvGrpSpPr/>
          <p:nvPr/>
        </p:nvGrpSpPr>
        <p:grpSpPr>
          <a:xfrm>
            <a:off x="3606078" y="3596535"/>
            <a:ext cx="251973" cy="260440"/>
            <a:chOff x="-35118325" y="3202075"/>
            <a:chExt cx="281975" cy="291450"/>
          </a:xfrm>
        </p:grpSpPr>
        <p:sp>
          <p:nvSpPr>
            <p:cNvPr id="1646" name="Google Shape;1646;p32"/>
            <p:cNvSpPr/>
            <p:nvPr/>
          </p:nvSpPr>
          <p:spPr>
            <a:xfrm>
              <a:off x="-35008050" y="3202075"/>
              <a:ext cx="171700" cy="171250"/>
            </a:xfrm>
            <a:custGeom>
              <a:rect b="b" l="l" r="r" t="t"/>
              <a:pathLst>
                <a:path extrusionOk="0" h="6850" w="6868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-34937975" y="3254050"/>
              <a:ext cx="33125" cy="67775"/>
            </a:xfrm>
            <a:custGeom>
              <a:rect b="b" l="l" r="r" t="t"/>
              <a:pathLst>
                <a:path extrusionOk="0" h="2711" w="1325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-35085250" y="3338325"/>
              <a:ext cx="69325" cy="69350"/>
            </a:xfrm>
            <a:custGeom>
              <a:rect b="b" l="l" r="r" t="t"/>
              <a:pathLst>
                <a:path extrusionOk="0" h="2774" w="2773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-35118325" y="3424175"/>
              <a:ext cx="137075" cy="69350"/>
            </a:xfrm>
            <a:custGeom>
              <a:rect b="b" l="l" r="r" t="t"/>
              <a:pathLst>
                <a:path extrusionOk="0" h="2774" w="5483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2"/>
          <p:cNvGrpSpPr/>
          <p:nvPr/>
        </p:nvGrpSpPr>
        <p:grpSpPr>
          <a:xfrm>
            <a:off x="1876321" y="2331142"/>
            <a:ext cx="303213" cy="302438"/>
            <a:chOff x="-30345325" y="3184750"/>
            <a:chExt cx="292225" cy="291450"/>
          </a:xfrm>
        </p:grpSpPr>
        <p:sp>
          <p:nvSpPr>
            <p:cNvPr id="1651" name="Google Shape;1651;p32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2"/>
          <p:cNvGrpSpPr/>
          <p:nvPr/>
        </p:nvGrpSpPr>
        <p:grpSpPr>
          <a:xfrm>
            <a:off x="4164702" y="2323844"/>
            <a:ext cx="305677" cy="301608"/>
            <a:chOff x="-33645475" y="3228075"/>
            <a:chExt cx="294600" cy="290650"/>
          </a:xfrm>
        </p:grpSpPr>
        <p:sp>
          <p:nvSpPr>
            <p:cNvPr id="1657" name="Google Shape;1657;p32"/>
            <p:cNvSpPr/>
            <p:nvPr/>
          </p:nvSpPr>
          <p:spPr>
            <a:xfrm>
              <a:off x="-33456450" y="3261925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-33575375" y="3433625"/>
              <a:ext cx="85075" cy="85100"/>
            </a:xfrm>
            <a:custGeom>
              <a:rect b="b" l="l" r="r" t="t"/>
              <a:pathLst>
                <a:path extrusionOk="0" h="3404" w="3403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-33645475" y="3228075"/>
              <a:ext cx="206375" cy="153600"/>
            </a:xfrm>
            <a:custGeom>
              <a:rect b="b" l="l" r="r" t="t"/>
              <a:pathLst>
                <a:path extrusionOk="0" h="6144" w="8255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-33593500" y="3279250"/>
              <a:ext cx="104775" cy="52275"/>
            </a:xfrm>
            <a:custGeom>
              <a:rect b="b" l="l" r="r" t="t"/>
              <a:pathLst>
                <a:path extrusionOk="0" h="2091" w="4191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-33593500" y="3341475"/>
              <a:ext cx="104775" cy="74075"/>
            </a:xfrm>
            <a:custGeom>
              <a:rect b="b" l="l" r="r" t="t"/>
              <a:pathLst>
                <a:path extrusionOk="0" h="2963" w="4191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-33455650" y="3381650"/>
              <a:ext cx="104775" cy="52250"/>
            </a:xfrm>
            <a:custGeom>
              <a:rect b="b" l="l" r="r" t="t"/>
              <a:pathLst>
                <a:path extrusionOk="0" h="2090" w="4191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-33456450" y="3443875"/>
              <a:ext cx="102425" cy="74850"/>
            </a:xfrm>
            <a:custGeom>
              <a:rect b="b" l="l" r="r" t="t"/>
              <a:pathLst>
                <a:path extrusionOk="0" h="2994" w="4097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32"/>
          <p:cNvGrpSpPr/>
          <p:nvPr/>
        </p:nvGrpSpPr>
        <p:grpSpPr>
          <a:xfrm>
            <a:off x="3009498" y="1043853"/>
            <a:ext cx="336445" cy="354131"/>
            <a:chOff x="-33277650" y="3226875"/>
            <a:chExt cx="277275" cy="291850"/>
          </a:xfrm>
        </p:grpSpPr>
        <p:sp>
          <p:nvSpPr>
            <p:cNvPr id="1665" name="Google Shape;1665;p32"/>
            <p:cNvSpPr/>
            <p:nvPr/>
          </p:nvSpPr>
          <p:spPr>
            <a:xfrm>
              <a:off x="-33071300" y="3440725"/>
              <a:ext cx="33100" cy="33900"/>
            </a:xfrm>
            <a:custGeom>
              <a:rect b="b" l="l" r="r" t="t"/>
              <a:pathLst>
                <a:path extrusionOk="0" h="1356" w="1324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-33157925" y="3227275"/>
              <a:ext cx="17350" cy="103200"/>
            </a:xfrm>
            <a:custGeom>
              <a:rect b="b" l="l" r="r" t="t"/>
              <a:pathLst>
                <a:path extrusionOk="0" h="4128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-33175250" y="3347650"/>
              <a:ext cx="51200" cy="51350"/>
            </a:xfrm>
            <a:custGeom>
              <a:rect b="b" l="l" r="r" t="t"/>
              <a:pathLst>
                <a:path extrusionOk="0" h="2054" w="2048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-33224875" y="3404500"/>
              <a:ext cx="159900" cy="114225"/>
            </a:xfrm>
            <a:custGeom>
              <a:rect b="b" l="l" r="r" t="t"/>
              <a:pathLst>
                <a:path extrusionOk="0" h="4569" w="6396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-33141400" y="3312350"/>
              <a:ext cx="127625" cy="138625"/>
            </a:xfrm>
            <a:custGeom>
              <a:rect b="b" l="l" r="r" t="t"/>
              <a:pathLst>
                <a:path extrusionOk="0" h="5545" w="5105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-33122500" y="3226875"/>
              <a:ext cx="122125" cy="83925"/>
            </a:xfrm>
            <a:custGeom>
              <a:rect b="b" l="l" r="r" t="t"/>
              <a:pathLst>
                <a:path extrusionOk="0" h="3357" w="4885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-33277650" y="3245400"/>
              <a:ext cx="102400" cy="198500"/>
            </a:xfrm>
            <a:custGeom>
              <a:rect b="b" l="l" r="r" t="t"/>
              <a:pathLst>
                <a:path extrusionOk="0" h="7940" w="4096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2" name="Google Shape;1672;p32"/>
          <p:cNvSpPr txBox="1"/>
          <p:nvPr/>
        </p:nvSpPr>
        <p:spPr>
          <a:xfrm>
            <a:off x="594941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3" name="Google Shape;1673;p32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1679" name="Google Shape;1679;p33"/>
          <p:cNvSpPr/>
          <p:nvPr/>
        </p:nvSpPr>
        <p:spPr>
          <a:xfrm>
            <a:off x="3748193" y="2579239"/>
            <a:ext cx="1647637" cy="505165"/>
          </a:xfrm>
          <a:custGeom>
            <a:rect b="b" l="l" r="r" t="t"/>
            <a:pathLst>
              <a:path extrusionOk="0" h="17979" w="58640">
                <a:moveTo>
                  <a:pt x="8990" y="1"/>
                </a:moveTo>
                <a:cubicBezTo>
                  <a:pt x="4025" y="1"/>
                  <a:pt x="1" y="4025"/>
                  <a:pt x="1" y="8990"/>
                </a:cubicBezTo>
                <a:cubicBezTo>
                  <a:pt x="1" y="13955"/>
                  <a:pt x="4025" y="17979"/>
                  <a:pt x="8990" y="17979"/>
                </a:cubicBezTo>
                <a:lnTo>
                  <a:pt x="49650" y="17979"/>
                </a:lnTo>
                <a:cubicBezTo>
                  <a:pt x="54615" y="17979"/>
                  <a:pt x="58639" y="13955"/>
                  <a:pt x="58639" y="8990"/>
                </a:cubicBezTo>
                <a:cubicBezTo>
                  <a:pt x="58639" y="4025"/>
                  <a:pt x="54615" y="1"/>
                  <a:pt x="4965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0" name="Google Shape;1680;p33"/>
          <p:cNvSpPr/>
          <p:nvPr/>
        </p:nvSpPr>
        <p:spPr>
          <a:xfrm>
            <a:off x="3622430" y="2453786"/>
            <a:ext cx="680802" cy="756076"/>
          </a:xfrm>
          <a:custGeom>
            <a:rect b="b" l="l" r="r" t="t"/>
            <a:pathLst>
              <a:path extrusionOk="0" h="26909" w="24230">
                <a:moveTo>
                  <a:pt x="13466" y="1"/>
                </a:moveTo>
                <a:cubicBezTo>
                  <a:pt x="6037" y="1"/>
                  <a:pt x="0" y="6037"/>
                  <a:pt x="0" y="13455"/>
                </a:cubicBezTo>
                <a:cubicBezTo>
                  <a:pt x="0" y="20872"/>
                  <a:pt x="6037" y="26909"/>
                  <a:pt x="13466" y="26909"/>
                </a:cubicBezTo>
                <a:lnTo>
                  <a:pt x="23336" y="26909"/>
                </a:lnTo>
                <a:cubicBezTo>
                  <a:pt x="23825" y="26909"/>
                  <a:pt x="24229" y="26516"/>
                  <a:pt x="24229" y="26016"/>
                </a:cubicBezTo>
                <a:cubicBezTo>
                  <a:pt x="24229" y="25528"/>
                  <a:pt x="23825" y="25135"/>
                  <a:pt x="23336" y="25135"/>
                </a:cubicBezTo>
                <a:lnTo>
                  <a:pt x="13466" y="25135"/>
                </a:lnTo>
                <a:cubicBezTo>
                  <a:pt x="7025" y="25135"/>
                  <a:pt x="1786" y="19896"/>
                  <a:pt x="1786" y="13455"/>
                </a:cubicBezTo>
                <a:cubicBezTo>
                  <a:pt x="1786" y="7013"/>
                  <a:pt x="7025" y="1775"/>
                  <a:pt x="13466" y="1775"/>
                </a:cubicBezTo>
                <a:lnTo>
                  <a:pt x="23205" y="1775"/>
                </a:lnTo>
                <a:cubicBezTo>
                  <a:pt x="23694" y="1775"/>
                  <a:pt x="24087" y="1382"/>
                  <a:pt x="24087" y="894"/>
                </a:cubicBezTo>
                <a:cubicBezTo>
                  <a:pt x="24087" y="394"/>
                  <a:pt x="23694" y="1"/>
                  <a:pt x="23205" y="1"/>
                </a:cubicBezTo>
                <a:close/>
              </a:path>
            </a:pathLst>
          </a:custGeom>
          <a:solidFill>
            <a:srgbClr val="202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3"/>
          <p:cNvSpPr/>
          <p:nvPr/>
        </p:nvSpPr>
        <p:spPr>
          <a:xfrm>
            <a:off x="4840774" y="2453786"/>
            <a:ext cx="680465" cy="756076"/>
          </a:xfrm>
          <a:custGeom>
            <a:rect b="b" l="l" r="r" t="t"/>
            <a:pathLst>
              <a:path extrusionOk="0" h="26909" w="24218">
                <a:moveTo>
                  <a:pt x="1025" y="1"/>
                </a:moveTo>
                <a:cubicBezTo>
                  <a:pt x="537" y="1"/>
                  <a:pt x="144" y="394"/>
                  <a:pt x="144" y="894"/>
                </a:cubicBezTo>
                <a:cubicBezTo>
                  <a:pt x="144" y="1382"/>
                  <a:pt x="537" y="1775"/>
                  <a:pt x="1025" y="1775"/>
                </a:cubicBezTo>
                <a:lnTo>
                  <a:pt x="10764" y="1775"/>
                </a:lnTo>
                <a:cubicBezTo>
                  <a:pt x="17205" y="1775"/>
                  <a:pt x="22444" y="7013"/>
                  <a:pt x="22444" y="13455"/>
                </a:cubicBezTo>
                <a:cubicBezTo>
                  <a:pt x="22444" y="19896"/>
                  <a:pt x="17205" y="25135"/>
                  <a:pt x="10764" y="25135"/>
                </a:cubicBezTo>
                <a:lnTo>
                  <a:pt x="894" y="25135"/>
                </a:lnTo>
                <a:cubicBezTo>
                  <a:pt x="394" y="25135"/>
                  <a:pt x="1" y="25528"/>
                  <a:pt x="1" y="26016"/>
                </a:cubicBezTo>
                <a:cubicBezTo>
                  <a:pt x="1" y="26516"/>
                  <a:pt x="394" y="26909"/>
                  <a:pt x="894" y="26909"/>
                </a:cubicBezTo>
                <a:lnTo>
                  <a:pt x="10764" y="26909"/>
                </a:lnTo>
                <a:cubicBezTo>
                  <a:pt x="18182" y="26909"/>
                  <a:pt x="24218" y="20872"/>
                  <a:pt x="24218" y="13455"/>
                </a:cubicBezTo>
                <a:cubicBezTo>
                  <a:pt x="24218" y="6037"/>
                  <a:pt x="18182" y="1"/>
                  <a:pt x="10764" y="1"/>
                </a:cubicBezTo>
                <a:close/>
              </a:path>
            </a:pathLst>
          </a:custGeom>
          <a:solidFill>
            <a:srgbClr val="202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2" name="Google Shape;1682;p33"/>
          <p:cNvGrpSpPr/>
          <p:nvPr/>
        </p:nvGrpSpPr>
        <p:grpSpPr>
          <a:xfrm>
            <a:off x="2776401" y="1930929"/>
            <a:ext cx="1656602" cy="574753"/>
            <a:chOff x="2776401" y="1930929"/>
            <a:chExt cx="1656602" cy="574753"/>
          </a:xfrm>
        </p:grpSpPr>
        <p:sp>
          <p:nvSpPr>
            <p:cNvPr id="1683" name="Google Shape;1683;p33"/>
            <p:cNvSpPr/>
            <p:nvPr/>
          </p:nvSpPr>
          <p:spPr>
            <a:xfrm>
              <a:off x="4378802" y="245179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2776401" y="1930929"/>
              <a:ext cx="54228" cy="54228"/>
            </a:xfrm>
            <a:custGeom>
              <a:rect b="b" l="l" r="r" t="t"/>
              <a:pathLst>
                <a:path extrusionOk="0" h="1930" w="1930">
                  <a:moveTo>
                    <a:pt x="965" y="0"/>
                  </a:moveTo>
                  <a:cubicBezTo>
                    <a:pt x="429" y="0"/>
                    <a:pt x="0" y="441"/>
                    <a:pt x="0" y="965"/>
                  </a:cubicBezTo>
                  <a:cubicBezTo>
                    <a:pt x="0" y="1500"/>
                    <a:pt x="429" y="1929"/>
                    <a:pt x="965" y="1929"/>
                  </a:cubicBezTo>
                  <a:cubicBezTo>
                    <a:pt x="1500" y="1929"/>
                    <a:pt x="1929" y="1500"/>
                    <a:pt x="1929" y="965"/>
                  </a:cubicBezTo>
                  <a:cubicBezTo>
                    <a:pt x="1929" y="441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2792781" y="1947310"/>
              <a:ext cx="1623867" cy="542310"/>
            </a:xfrm>
            <a:custGeom>
              <a:rect b="b" l="l" r="r" t="t"/>
              <a:pathLst>
                <a:path extrusionOk="0" h="19301" w="57794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11764"/>
                  </a:lnTo>
                  <a:cubicBezTo>
                    <a:pt x="1" y="11966"/>
                    <a:pt x="167" y="12145"/>
                    <a:pt x="382" y="12145"/>
                  </a:cubicBezTo>
                  <a:lnTo>
                    <a:pt x="57032" y="12145"/>
                  </a:lnTo>
                  <a:lnTo>
                    <a:pt x="57032" y="18920"/>
                  </a:lnTo>
                  <a:cubicBezTo>
                    <a:pt x="57032" y="19122"/>
                    <a:pt x="57198" y="19301"/>
                    <a:pt x="57413" y="19301"/>
                  </a:cubicBezTo>
                  <a:cubicBezTo>
                    <a:pt x="57627" y="19301"/>
                    <a:pt x="57794" y="19122"/>
                    <a:pt x="57794" y="18920"/>
                  </a:cubicBezTo>
                  <a:lnTo>
                    <a:pt x="57794" y="11764"/>
                  </a:lnTo>
                  <a:cubicBezTo>
                    <a:pt x="57794" y="11550"/>
                    <a:pt x="57627" y="11383"/>
                    <a:pt x="57413" y="11383"/>
                  </a:cubicBezTo>
                  <a:lnTo>
                    <a:pt x="763" y="11383"/>
                  </a:lnTo>
                  <a:lnTo>
                    <a:pt x="763" y="382"/>
                  </a:ln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33"/>
          <p:cNvGrpSpPr/>
          <p:nvPr/>
        </p:nvGrpSpPr>
        <p:grpSpPr>
          <a:xfrm>
            <a:off x="3878338" y="1930929"/>
            <a:ext cx="665395" cy="574753"/>
            <a:chOff x="3878338" y="1930929"/>
            <a:chExt cx="665395" cy="574753"/>
          </a:xfrm>
        </p:grpSpPr>
        <p:sp>
          <p:nvSpPr>
            <p:cNvPr id="1687" name="Google Shape;1687;p33"/>
            <p:cNvSpPr/>
            <p:nvPr/>
          </p:nvSpPr>
          <p:spPr>
            <a:xfrm>
              <a:off x="4489533" y="245179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3878338" y="1930929"/>
              <a:ext cx="54228" cy="54228"/>
            </a:xfrm>
            <a:custGeom>
              <a:rect b="b" l="l" r="r" t="t"/>
              <a:pathLst>
                <a:path extrusionOk="0" h="1930" w="1930">
                  <a:moveTo>
                    <a:pt x="965" y="0"/>
                  </a:moveTo>
                  <a:cubicBezTo>
                    <a:pt x="441" y="0"/>
                    <a:pt x="0" y="441"/>
                    <a:pt x="0" y="965"/>
                  </a:cubicBezTo>
                  <a:cubicBezTo>
                    <a:pt x="0" y="1500"/>
                    <a:pt x="441" y="1929"/>
                    <a:pt x="965" y="1929"/>
                  </a:cubicBezTo>
                  <a:cubicBezTo>
                    <a:pt x="1501" y="1929"/>
                    <a:pt x="1929" y="1500"/>
                    <a:pt x="1929" y="965"/>
                  </a:cubicBezTo>
                  <a:cubicBezTo>
                    <a:pt x="1929" y="441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3894719" y="1947310"/>
              <a:ext cx="632643" cy="542310"/>
            </a:xfrm>
            <a:custGeom>
              <a:rect b="b" l="l" r="r" t="t"/>
              <a:pathLst>
                <a:path extrusionOk="0" h="19301" w="22516">
                  <a:moveTo>
                    <a:pt x="382" y="1"/>
                  </a:moveTo>
                  <a:cubicBezTo>
                    <a:pt x="168" y="1"/>
                    <a:pt x="1" y="179"/>
                    <a:pt x="1" y="382"/>
                  </a:cubicBezTo>
                  <a:lnTo>
                    <a:pt x="1" y="6716"/>
                  </a:lnTo>
                  <a:cubicBezTo>
                    <a:pt x="1" y="6930"/>
                    <a:pt x="168" y="7097"/>
                    <a:pt x="382" y="7097"/>
                  </a:cubicBezTo>
                  <a:lnTo>
                    <a:pt x="21754" y="7097"/>
                  </a:lnTo>
                  <a:lnTo>
                    <a:pt x="21754" y="18920"/>
                  </a:lnTo>
                  <a:cubicBezTo>
                    <a:pt x="21754" y="19122"/>
                    <a:pt x="21920" y="19301"/>
                    <a:pt x="22135" y="19301"/>
                  </a:cubicBezTo>
                  <a:cubicBezTo>
                    <a:pt x="22349" y="19301"/>
                    <a:pt x="22516" y="19122"/>
                    <a:pt x="22516" y="18920"/>
                  </a:cubicBezTo>
                  <a:lnTo>
                    <a:pt x="22516" y="6716"/>
                  </a:lnTo>
                  <a:cubicBezTo>
                    <a:pt x="22516" y="6502"/>
                    <a:pt x="22349" y="6335"/>
                    <a:pt x="22135" y="6335"/>
                  </a:cubicBezTo>
                  <a:lnTo>
                    <a:pt x="763" y="6335"/>
                  </a:lnTo>
                  <a:lnTo>
                    <a:pt x="763" y="382"/>
                  </a:ln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33"/>
          <p:cNvGrpSpPr/>
          <p:nvPr/>
        </p:nvGrpSpPr>
        <p:grpSpPr>
          <a:xfrm>
            <a:off x="4710994" y="1930929"/>
            <a:ext cx="1656602" cy="574753"/>
            <a:chOff x="4710994" y="1930929"/>
            <a:chExt cx="1656602" cy="574753"/>
          </a:xfrm>
        </p:grpSpPr>
        <p:sp>
          <p:nvSpPr>
            <p:cNvPr id="1691" name="Google Shape;1691;p33"/>
            <p:cNvSpPr/>
            <p:nvPr/>
          </p:nvSpPr>
          <p:spPr>
            <a:xfrm>
              <a:off x="4710994" y="245179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6313395" y="1930929"/>
              <a:ext cx="54200" cy="54228"/>
            </a:xfrm>
            <a:custGeom>
              <a:rect b="b" l="l" r="r" t="t"/>
              <a:pathLst>
                <a:path extrusionOk="0" h="1930" w="1929">
                  <a:moveTo>
                    <a:pt x="964" y="0"/>
                  </a:moveTo>
                  <a:cubicBezTo>
                    <a:pt x="429" y="0"/>
                    <a:pt x="0" y="441"/>
                    <a:pt x="0" y="965"/>
                  </a:cubicBezTo>
                  <a:cubicBezTo>
                    <a:pt x="0" y="1500"/>
                    <a:pt x="429" y="1929"/>
                    <a:pt x="964" y="1929"/>
                  </a:cubicBezTo>
                  <a:cubicBezTo>
                    <a:pt x="1488" y="1929"/>
                    <a:pt x="1929" y="1500"/>
                    <a:pt x="1929" y="965"/>
                  </a:cubicBezTo>
                  <a:cubicBezTo>
                    <a:pt x="1929" y="441"/>
                    <a:pt x="1488" y="0"/>
                    <a:pt x="9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4727374" y="1947310"/>
              <a:ext cx="1623867" cy="542310"/>
            </a:xfrm>
            <a:custGeom>
              <a:rect b="b" l="l" r="r" t="t"/>
              <a:pathLst>
                <a:path extrusionOk="0" h="19301" w="57794">
                  <a:moveTo>
                    <a:pt x="57412" y="1"/>
                  </a:moveTo>
                  <a:cubicBezTo>
                    <a:pt x="57198" y="1"/>
                    <a:pt x="57031" y="179"/>
                    <a:pt x="57031" y="382"/>
                  </a:cubicBezTo>
                  <a:lnTo>
                    <a:pt x="57031" y="11383"/>
                  </a:lnTo>
                  <a:lnTo>
                    <a:pt x="382" y="11383"/>
                  </a:lnTo>
                  <a:cubicBezTo>
                    <a:pt x="167" y="11383"/>
                    <a:pt x="1" y="11550"/>
                    <a:pt x="1" y="11764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84" y="19301"/>
                    <a:pt x="763" y="19122"/>
                    <a:pt x="763" y="18920"/>
                  </a:cubicBezTo>
                  <a:lnTo>
                    <a:pt x="763" y="12145"/>
                  </a:lnTo>
                  <a:lnTo>
                    <a:pt x="57412" y="12145"/>
                  </a:lnTo>
                  <a:cubicBezTo>
                    <a:pt x="57615" y="12145"/>
                    <a:pt x="57793" y="11966"/>
                    <a:pt x="57793" y="11764"/>
                  </a:cubicBezTo>
                  <a:lnTo>
                    <a:pt x="57793" y="382"/>
                  </a:lnTo>
                  <a:cubicBezTo>
                    <a:pt x="57793" y="179"/>
                    <a:pt x="57615" y="1"/>
                    <a:pt x="574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3"/>
          <p:cNvSpPr/>
          <p:nvPr/>
        </p:nvSpPr>
        <p:spPr>
          <a:xfrm>
            <a:off x="2827903" y="3794238"/>
            <a:ext cx="28" cy="2388"/>
          </a:xfrm>
          <a:custGeom>
            <a:rect b="b" l="l" r="r" t="t"/>
            <a:pathLst>
              <a:path extrusionOk="0" h="85" w="1">
                <a:moveTo>
                  <a:pt x="1" y="84"/>
                </a:moveTo>
                <a:lnTo>
                  <a:pt x="1" y="1"/>
                </a:lnTo>
                <a:lnTo>
                  <a:pt x="1" y="84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33"/>
          <p:cNvGrpSpPr/>
          <p:nvPr/>
        </p:nvGrpSpPr>
        <p:grpSpPr>
          <a:xfrm>
            <a:off x="4600263" y="1930929"/>
            <a:ext cx="665058" cy="574753"/>
            <a:chOff x="4600263" y="1930929"/>
            <a:chExt cx="665058" cy="574753"/>
          </a:xfrm>
        </p:grpSpPr>
        <p:sp>
          <p:nvSpPr>
            <p:cNvPr id="1696" name="Google Shape;1696;p33"/>
            <p:cNvSpPr/>
            <p:nvPr/>
          </p:nvSpPr>
          <p:spPr>
            <a:xfrm>
              <a:off x="4600263" y="245179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211430" y="1930929"/>
              <a:ext cx="53891" cy="54228"/>
            </a:xfrm>
            <a:custGeom>
              <a:rect b="b" l="l" r="r" t="t"/>
              <a:pathLst>
                <a:path extrusionOk="0" h="1930" w="1918">
                  <a:moveTo>
                    <a:pt x="965" y="0"/>
                  </a:moveTo>
                  <a:cubicBezTo>
                    <a:pt x="430" y="0"/>
                    <a:pt x="1" y="441"/>
                    <a:pt x="1" y="965"/>
                  </a:cubicBezTo>
                  <a:cubicBezTo>
                    <a:pt x="1" y="1500"/>
                    <a:pt x="430" y="1929"/>
                    <a:pt x="965" y="1929"/>
                  </a:cubicBezTo>
                  <a:cubicBezTo>
                    <a:pt x="1489" y="1929"/>
                    <a:pt x="1918" y="1500"/>
                    <a:pt x="1918" y="965"/>
                  </a:cubicBezTo>
                  <a:cubicBezTo>
                    <a:pt x="1918" y="441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4616644" y="1947310"/>
              <a:ext cx="632643" cy="542310"/>
            </a:xfrm>
            <a:custGeom>
              <a:rect b="b" l="l" r="r" t="t"/>
              <a:pathLst>
                <a:path extrusionOk="0" h="19301" w="22516">
                  <a:moveTo>
                    <a:pt x="22134" y="1"/>
                  </a:moveTo>
                  <a:cubicBezTo>
                    <a:pt x="21920" y="1"/>
                    <a:pt x="21753" y="179"/>
                    <a:pt x="21753" y="382"/>
                  </a:cubicBezTo>
                  <a:lnTo>
                    <a:pt x="21753" y="6335"/>
                  </a:lnTo>
                  <a:lnTo>
                    <a:pt x="382" y="6335"/>
                  </a:lnTo>
                  <a:cubicBezTo>
                    <a:pt x="167" y="6335"/>
                    <a:pt x="1" y="6502"/>
                    <a:pt x="1" y="6716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84" y="19301"/>
                    <a:pt x="763" y="19122"/>
                    <a:pt x="763" y="18920"/>
                  </a:cubicBezTo>
                  <a:lnTo>
                    <a:pt x="763" y="7097"/>
                  </a:lnTo>
                  <a:lnTo>
                    <a:pt x="22134" y="7097"/>
                  </a:lnTo>
                  <a:cubicBezTo>
                    <a:pt x="22337" y="7097"/>
                    <a:pt x="22515" y="6930"/>
                    <a:pt x="22515" y="6716"/>
                  </a:cubicBezTo>
                  <a:lnTo>
                    <a:pt x="22515" y="382"/>
                  </a:lnTo>
                  <a:cubicBezTo>
                    <a:pt x="22515" y="179"/>
                    <a:pt x="22337" y="1"/>
                    <a:pt x="22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33"/>
          <p:cNvGrpSpPr/>
          <p:nvPr/>
        </p:nvGrpSpPr>
        <p:grpSpPr>
          <a:xfrm>
            <a:off x="2776401" y="3157981"/>
            <a:ext cx="1656602" cy="574753"/>
            <a:chOff x="2776401" y="3157981"/>
            <a:chExt cx="1656602" cy="574753"/>
          </a:xfrm>
        </p:grpSpPr>
        <p:sp>
          <p:nvSpPr>
            <p:cNvPr id="1700" name="Google Shape;1700;p33"/>
            <p:cNvSpPr/>
            <p:nvPr/>
          </p:nvSpPr>
          <p:spPr>
            <a:xfrm>
              <a:off x="4378802" y="315798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53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2776401" y="3678506"/>
              <a:ext cx="54228" cy="54228"/>
            </a:xfrm>
            <a:custGeom>
              <a:rect b="b" l="l" r="r" t="t"/>
              <a:pathLst>
                <a:path extrusionOk="0" h="1930" w="193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29"/>
                    <a:pt x="965" y="1929"/>
                  </a:cubicBezTo>
                  <a:cubicBezTo>
                    <a:pt x="1500" y="1929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2792781" y="3174025"/>
              <a:ext cx="1623867" cy="542310"/>
            </a:xfrm>
            <a:custGeom>
              <a:rect b="b" l="l" r="r" t="t"/>
              <a:pathLst>
                <a:path extrusionOk="0" h="19301" w="57794">
                  <a:moveTo>
                    <a:pt x="57413" y="1"/>
                  </a:moveTo>
                  <a:cubicBezTo>
                    <a:pt x="57198" y="1"/>
                    <a:pt x="57032" y="179"/>
                    <a:pt x="57032" y="382"/>
                  </a:cubicBezTo>
                  <a:lnTo>
                    <a:pt x="57032" y="7156"/>
                  </a:lnTo>
                  <a:lnTo>
                    <a:pt x="382" y="7156"/>
                  </a:lnTo>
                  <a:cubicBezTo>
                    <a:pt x="167" y="7156"/>
                    <a:pt x="1" y="7335"/>
                    <a:pt x="1" y="7537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96" y="19301"/>
                    <a:pt x="763" y="19122"/>
                    <a:pt x="763" y="18920"/>
                  </a:cubicBezTo>
                  <a:lnTo>
                    <a:pt x="763" y="7918"/>
                  </a:lnTo>
                  <a:lnTo>
                    <a:pt x="57413" y="7918"/>
                  </a:lnTo>
                  <a:cubicBezTo>
                    <a:pt x="57627" y="7918"/>
                    <a:pt x="57794" y="7752"/>
                    <a:pt x="57794" y="7537"/>
                  </a:cubicBezTo>
                  <a:lnTo>
                    <a:pt x="57794" y="382"/>
                  </a:lnTo>
                  <a:cubicBezTo>
                    <a:pt x="57794" y="179"/>
                    <a:pt x="57627" y="1"/>
                    <a:pt x="574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3"/>
          <p:cNvGrpSpPr/>
          <p:nvPr/>
        </p:nvGrpSpPr>
        <p:grpSpPr>
          <a:xfrm>
            <a:off x="3878338" y="3157981"/>
            <a:ext cx="665395" cy="574753"/>
            <a:chOff x="3878338" y="3157981"/>
            <a:chExt cx="665395" cy="574753"/>
          </a:xfrm>
        </p:grpSpPr>
        <p:sp>
          <p:nvSpPr>
            <p:cNvPr id="1704" name="Google Shape;1704;p33"/>
            <p:cNvSpPr/>
            <p:nvPr/>
          </p:nvSpPr>
          <p:spPr>
            <a:xfrm>
              <a:off x="4489533" y="315798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53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3878338" y="3678506"/>
              <a:ext cx="54228" cy="54228"/>
            </a:xfrm>
            <a:custGeom>
              <a:rect b="b" l="l" r="r" t="t"/>
              <a:pathLst>
                <a:path extrusionOk="0" h="1930" w="1930">
                  <a:moveTo>
                    <a:pt x="965" y="0"/>
                  </a:moveTo>
                  <a:cubicBezTo>
                    <a:pt x="441" y="0"/>
                    <a:pt x="0" y="429"/>
                    <a:pt x="0" y="965"/>
                  </a:cubicBezTo>
                  <a:cubicBezTo>
                    <a:pt x="0" y="1489"/>
                    <a:pt x="441" y="1929"/>
                    <a:pt x="965" y="1929"/>
                  </a:cubicBezTo>
                  <a:cubicBezTo>
                    <a:pt x="1501" y="1929"/>
                    <a:pt x="1929" y="1489"/>
                    <a:pt x="1929" y="965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3894719" y="3174025"/>
              <a:ext cx="632643" cy="542310"/>
            </a:xfrm>
            <a:custGeom>
              <a:rect b="b" l="l" r="r" t="t"/>
              <a:pathLst>
                <a:path extrusionOk="0" h="19301" w="22516">
                  <a:moveTo>
                    <a:pt x="22135" y="1"/>
                  </a:moveTo>
                  <a:cubicBezTo>
                    <a:pt x="21920" y="1"/>
                    <a:pt x="21754" y="179"/>
                    <a:pt x="21754" y="382"/>
                  </a:cubicBezTo>
                  <a:lnTo>
                    <a:pt x="21754" y="12205"/>
                  </a:lnTo>
                  <a:lnTo>
                    <a:pt x="382" y="12205"/>
                  </a:lnTo>
                  <a:cubicBezTo>
                    <a:pt x="168" y="12205"/>
                    <a:pt x="1" y="12371"/>
                    <a:pt x="1" y="12586"/>
                  </a:cubicBezTo>
                  <a:lnTo>
                    <a:pt x="1" y="18920"/>
                  </a:lnTo>
                  <a:cubicBezTo>
                    <a:pt x="1" y="19122"/>
                    <a:pt x="168" y="19301"/>
                    <a:pt x="382" y="19301"/>
                  </a:cubicBezTo>
                  <a:cubicBezTo>
                    <a:pt x="596" y="19301"/>
                    <a:pt x="763" y="19122"/>
                    <a:pt x="763" y="18920"/>
                  </a:cubicBezTo>
                  <a:lnTo>
                    <a:pt x="763" y="12967"/>
                  </a:lnTo>
                  <a:lnTo>
                    <a:pt x="22135" y="12967"/>
                  </a:lnTo>
                  <a:cubicBezTo>
                    <a:pt x="22349" y="12967"/>
                    <a:pt x="22516" y="12800"/>
                    <a:pt x="22516" y="12586"/>
                  </a:cubicBezTo>
                  <a:lnTo>
                    <a:pt x="22516" y="382"/>
                  </a:lnTo>
                  <a:cubicBezTo>
                    <a:pt x="22516" y="179"/>
                    <a:pt x="22349" y="1"/>
                    <a:pt x="2213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3"/>
          <p:cNvGrpSpPr/>
          <p:nvPr/>
        </p:nvGrpSpPr>
        <p:grpSpPr>
          <a:xfrm>
            <a:off x="4710994" y="3157981"/>
            <a:ext cx="1656602" cy="574753"/>
            <a:chOff x="4710994" y="3157981"/>
            <a:chExt cx="1656602" cy="574753"/>
          </a:xfrm>
        </p:grpSpPr>
        <p:sp>
          <p:nvSpPr>
            <p:cNvPr id="1708" name="Google Shape;1708;p33"/>
            <p:cNvSpPr/>
            <p:nvPr/>
          </p:nvSpPr>
          <p:spPr>
            <a:xfrm>
              <a:off x="4710994" y="315798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53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6313395" y="3678506"/>
              <a:ext cx="54200" cy="54228"/>
            </a:xfrm>
            <a:custGeom>
              <a:rect b="b" l="l" r="r" t="t"/>
              <a:pathLst>
                <a:path extrusionOk="0" h="1930" w="1929">
                  <a:moveTo>
                    <a:pt x="964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29"/>
                    <a:pt x="964" y="1929"/>
                  </a:cubicBezTo>
                  <a:cubicBezTo>
                    <a:pt x="1488" y="1929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4727374" y="3174025"/>
              <a:ext cx="1623867" cy="542310"/>
            </a:xfrm>
            <a:custGeom>
              <a:rect b="b" l="l" r="r" t="t"/>
              <a:pathLst>
                <a:path extrusionOk="0" h="19301" w="57794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7537"/>
                  </a:lnTo>
                  <a:cubicBezTo>
                    <a:pt x="1" y="7752"/>
                    <a:pt x="167" y="7918"/>
                    <a:pt x="382" y="7918"/>
                  </a:cubicBezTo>
                  <a:lnTo>
                    <a:pt x="57031" y="7918"/>
                  </a:lnTo>
                  <a:lnTo>
                    <a:pt x="57031" y="18920"/>
                  </a:lnTo>
                  <a:cubicBezTo>
                    <a:pt x="57031" y="19122"/>
                    <a:pt x="57198" y="19301"/>
                    <a:pt x="57412" y="19301"/>
                  </a:cubicBezTo>
                  <a:cubicBezTo>
                    <a:pt x="57615" y="19301"/>
                    <a:pt x="57793" y="19122"/>
                    <a:pt x="57793" y="18920"/>
                  </a:cubicBezTo>
                  <a:lnTo>
                    <a:pt x="57793" y="7537"/>
                  </a:lnTo>
                  <a:cubicBezTo>
                    <a:pt x="57793" y="7335"/>
                    <a:pt x="57615" y="7156"/>
                    <a:pt x="57412" y="7156"/>
                  </a:cubicBezTo>
                  <a:lnTo>
                    <a:pt x="763" y="7156"/>
                  </a:lnTo>
                  <a:lnTo>
                    <a:pt x="763" y="382"/>
                  </a:lnTo>
                  <a:cubicBezTo>
                    <a:pt x="763" y="179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33"/>
          <p:cNvGrpSpPr/>
          <p:nvPr/>
        </p:nvGrpSpPr>
        <p:grpSpPr>
          <a:xfrm>
            <a:off x="4600263" y="3157981"/>
            <a:ext cx="665058" cy="574753"/>
            <a:chOff x="4600263" y="3157981"/>
            <a:chExt cx="665058" cy="574753"/>
          </a:xfrm>
        </p:grpSpPr>
        <p:sp>
          <p:nvSpPr>
            <p:cNvPr id="1712" name="Google Shape;1712;p33"/>
            <p:cNvSpPr/>
            <p:nvPr/>
          </p:nvSpPr>
          <p:spPr>
            <a:xfrm>
              <a:off x="4600263" y="3157981"/>
              <a:ext cx="54200" cy="53891"/>
            </a:xfrm>
            <a:custGeom>
              <a:rect b="b" l="l" r="r" t="t"/>
              <a:pathLst>
                <a:path extrusionOk="0" h="1918" w="1929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53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211430" y="3678506"/>
              <a:ext cx="53891" cy="54228"/>
            </a:xfrm>
            <a:custGeom>
              <a:rect b="b" l="l" r="r" t="t"/>
              <a:pathLst>
                <a:path extrusionOk="0" h="1930" w="1918">
                  <a:moveTo>
                    <a:pt x="965" y="0"/>
                  </a:moveTo>
                  <a:cubicBezTo>
                    <a:pt x="430" y="0"/>
                    <a:pt x="1" y="429"/>
                    <a:pt x="1" y="965"/>
                  </a:cubicBezTo>
                  <a:cubicBezTo>
                    <a:pt x="1" y="1489"/>
                    <a:pt x="430" y="1929"/>
                    <a:pt x="965" y="1929"/>
                  </a:cubicBezTo>
                  <a:cubicBezTo>
                    <a:pt x="1489" y="1929"/>
                    <a:pt x="1918" y="1489"/>
                    <a:pt x="1918" y="965"/>
                  </a:cubicBezTo>
                  <a:cubicBezTo>
                    <a:pt x="1918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616644" y="3174025"/>
              <a:ext cx="632643" cy="542310"/>
            </a:xfrm>
            <a:custGeom>
              <a:rect b="b" l="l" r="r" t="t"/>
              <a:pathLst>
                <a:path extrusionOk="0" h="19301" w="22516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12586"/>
                  </a:lnTo>
                  <a:cubicBezTo>
                    <a:pt x="1" y="12800"/>
                    <a:pt x="167" y="12967"/>
                    <a:pt x="382" y="12967"/>
                  </a:cubicBezTo>
                  <a:lnTo>
                    <a:pt x="21753" y="12967"/>
                  </a:lnTo>
                  <a:lnTo>
                    <a:pt x="21753" y="18920"/>
                  </a:lnTo>
                  <a:cubicBezTo>
                    <a:pt x="21753" y="19122"/>
                    <a:pt x="21920" y="19301"/>
                    <a:pt x="22134" y="19301"/>
                  </a:cubicBezTo>
                  <a:cubicBezTo>
                    <a:pt x="22337" y="19301"/>
                    <a:pt x="22515" y="19122"/>
                    <a:pt x="22515" y="18920"/>
                  </a:cubicBezTo>
                  <a:lnTo>
                    <a:pt x="22515" y="12586"/>
                  </a:lnTo>
                  <a:cubicBezTo>
                    <a:pt x="22515" y="12371"/>
                    <a:pt x="22337" y="12205"/>
                    <a:pt x="22134" y="12205"/>
                  </a:cubicBezTo>
                  <a:lnTo>
                    <a:pt x="763" y="12205"/>
                  </a:lnTo>
                  <a:lnTo>
                    <a:pt x="763" y="382"/>
                  </a:lnTo>
                  <a:cubicBezTo>
                    <a:pt x="763" y="179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33"/>
          <p:cNvSpPr/>
          <p:nvPr/>
        </p:nvSpPr>
        <p:spPr>
          <a:xfrm>
            <a:off x="2827903" y="1343168"/>
            <a:ext cx="28" cy="2360"/>
          </a:xfrm>
          <a:custGeom>
            <a:rect b="b" l="l" r="r" t="t"/>
            <a:pathLst>
              <a:path extrusionOk="0" h="84" w="1">
                <a:moveTo>
                  <a:pt x="1" y="83"/>
                </a:moveTo>
                <a:lnTo>
                  <a:pt x="1" y="0"/>
                </a:lnTo>
                <a:lnTo>
                  <a:pt x="1" y="83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33"/>
          <p:cNvSpPr/>
          <p:nvPr/>
        </p:nvSpPr>
        <p:spPr>
          <a:xfrm>
            <a:off x="5911945" y="1179250"/>
            <a:ext cx="857114" cy="851410"/>
          </a:xfrm>
          <a:custGeom>
            <a:rect b="b" l="l" r="r" t="t"/>
            <a:pathLst>
              <a:path extrusionOk="0" h="30302" w="30505">
                <a:moveTo>
                  <a:pt x="27540" y="762"/>
                </a:moveTo>
                <a:cubicBezTo>
                  <a:pt x="28754" y="762"/>
                  <a:pt x="29742" y="1750"/>
                  <a:pt x="29742" y="2965"/>
                </a:cubicBezTo>
                <a:lnTo>
                  <a:pt x="29742" y="27349"/>
                </a:lnTo>
                <a:cubicBezTo>
                  <a:pt x="29742" y="28551"/>
                  <a:pt x="28754" y="29539"/>
                  <a:pt x="27540" y="29539"/>
                </a:cubicBezTo>
                <a:lnTo>
                  <a:pt x="2953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53" y="762"/>
                </a:cubicBezTo>
                <a:close/>
                <a:moveTo>
                  <a:pt x="2953" y="0"/>
                </a:moveTo>
                <a:cubicBezTo>
                  <a:pt x="1322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22" y="30301"/>
                  <a:pt x="2953" y="30301"/>
                </a:cubicBezTo>
                <a:lnTo>
                  <a:pt x="27540" y="30301"/>
                </a:lnTo>
                <a:cubicBezTo>
                  <a:pt x="29171" y="30301"/>
                  <a:pt x="30504" y="28980"/>
                  <a:pt x="30504" y="27349"/>
                </a:cubicBezTo>
                <a:lnTo>
                  <a:pt x="30504" y="2965"/>
                </a:lnTo>
                <a:cubicBezTo>
                  <a:pt x="30504" y="1334"/>
                  <a:pt x="29171" y="0"/>
                  <a:pt x="27540" y="0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/>
          </a:p>
        </p:txBody>
      </p:sp>
      <p:sp>
        <p:nvSpPr>
          <p:cNvPr id="1717" name="Google Shape;1717;p33"/>
          <p:cNvSpPr/>
          <p:nvPr/>
        </p:nvSpPr>
        <p:spPr>
          <a:xfrm>
            <a:off x="4810008" y="1179250"/>
            <a:ext cx="857114" cy="851410"/>
          </a:xfrm>
          <a:custGeom>
            <a:rect b="b" l="l" r="r" t="t"/>
            <a:pathLst>
              <a:path extrusionOk="0" h="30302" w="30505">
                <a:moveTo>
                  <a:pt x="27540" y="762"/>
                </a:moveTo>
                <a:cubicBezTo>
                  <a:pt x="28754" y="762"/>
                  <a:pt x="29742" y="1750"/>
                  <a:pt x="29742" y="2965"/>
                </a:cubicBezTo>
                <a:lnTo>
                  <a:pt x="29742" y="27349"/>
                </a:lnTo>
                <a:cubicBezTo>
                  <a:pt x="29742" y="28551"/>
                  <a:pt x="28754" y="29539"/>
                  <a:pt x="27540" y="29539"/>
                </a:cubicBezTo>
                <a:lnTo>
                  <a:pt x="2953" y="29539"/>
                </a:lnTo>
                <a:cubicBezTo>
                  <a:pt x="1739" y="29539"/>
                  <a:pt x="762" y="28551"/>
                  <a:pt x="762" y="27349"/>
                </a:cubicBezTo>
                <a:lnTo>
                  <a:pt x="762" y="2965"/>
                </a:lnTo>
                <a:cubicBezTo>
                  <a:pt x="762" y="1750"/>
                  <a:pt x="1739" y="762"/>
                  <a:pt x="2953" y="762"/>
                </a:cubicBezTo>
                <a:close/>
                <a:moveTo>
                  <a:pt x="2953" y="0"/>
                </a:moveTo>
                <a:cubicBezTo>
                  <a:pt x="1322" y="0"/>
                  <a:pt x="0" y="1334"/>
                  <a:pt x="0" y="2965"/>
                </a:cubicBezTo>
                <a:lnTo>
                  <a:pt x="0" y="27349"/>
                </a:lnTo>
                <a:cubicBezTo>
                  <a:pt x="0" y="28980"/>
                  <a:pt x="1322" y="30301"/>
                  <a:pt x="2953" y="30301"/>
                </a:cubicBezTo>
                <a:lnTo>
                  <a:pt x="27540" y="30301"/>
                </a:lnTo>
                <a:cubicBezTo>
                  <a:pt x="29171" y="30301"/>
                  <a:pt x="30504" y="28980"/>
                  <a:pt x="30504" y="27349"/>
                </a:cubicBezTo>
                <a:lnTo>
                  <a:pt x="30504" y="2965"/>
                </a:lnTo>
                <a:cubicBezTo>
                  <a:pt x="30504" y="1334"/>
                  <a:pt x="29171" y="0"/>
                  <a:pt x="27540" y="0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/>
          </a:p>
        </p:txBody>
      </p:sp>
      <p:sp>
        <p:nvSpPr>
          <p:cNvPr id="1718" name="Google Shape;1718;p33"/>
          <p:cNvSpPr/>
          <p:nvPr/>
        </p:nvSpPr>
        <p:spPr>
          <a:xfrm>
            <a:off x="3476888" y="1179250"/>
            <a:ext cx="857114" cy="851410"/>
          </a:xfrm>
          <a:custGeom>
            <a:rect b="b" l="l" r="r" t="t"/>
            <a:pathLst>
              <a:path extrusionOk="0" h="30302" w="30505">
                <a:moveTo>
                  <a:pt x="27552" y="762"/>
                </a:moveTo>
                <a:cubicBezTo>
                  <a:pt x="28755" y="762"/>
                  <a:pt x="29743" y="1750"/>
                  <a:pt x="29743" y="2965"/>
                </a:cubicBezTo>
                <a:lnTo>
                  <a:pt x="29743" y="27349"/>
                </a:lnTo>
                <a:cubicBezTo>
                  <a:pt x="29743" y="28551"/>
                  <a:pt x="28755" y="29539"/>
                  <a:pt x="27552" y="29539"/>
                </a:cubicBezTo>
                <a:lnTo>
                  <a:pt x="2966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66" y="762"/>
                </a:cubicBezTo>
                <a:close/>
                <a:moveTo>
                  <a:pt x="2966" y="0"/>
                </a:moveTo>
                <a:cubicBezTo>
                  <a:pt x="1334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34" y="30301"/>
                  <a:pt x="2966" y="30301"/>
                </a:cubicBezTo>
                <a:lnTo>
                  <a:pt x="27552" y="30301"/>
                </a:lnTo>
                <a:cubicBezTo>
                  <a:pt x="29183" y="30301"/>
                  <a:pt x="30505" y="28980"/>
                  <a:pt x="30505" y="27349"/>
                </a:cubicBezTo>
                <a:lnTo>
                  <a:pt x="30505" y="2965"/>
                </a:lnTo>
                <a:cubicBezTo>
                  <a:pt x="30505" y="1334"/>
                  <a:pt x="29183" y="0"/>
                  <a:pt x="2755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600"/>
          </a:p>
        </p:txBody>
      </p:sp>
      <p:sp>
        <p:nvSpPr>
          <p:cNvPr id="1719" name="Google Shape;1719;p33"/>
          <p:cNvSpPr/>
          <p:nvPr/>
        </p:nvSpPr>
        <p:spPr>
          <a:xfrm>
            <a:off x="2374950" y="1179250"/>
            <a:ext cx="857114" cy="851410"/>
          </a:xfrm>
          <a:custGeom>
            <a:rect b="b" l="l" r="r" t="t"/>
            <a:pathLst>
              <a:path extrusionOk="0" h="30302" w="30505">
                <a:moveTo>
                  <a:pt x="27540" y="762"/>
                </a:moveTo>
                <a:cubicBezTo>
                  <a:pt x="28754" y="762"/>
                  <a:pt x="29743" y="1750"/>
                  <a:pt x="29743" y="2965"/>
                </a:cubicBezTo>
                <a:lnTo>
                  <a:pt x="29743" y="27349"/>
                </a:lnTo>
                <a:cubicBezTo>
                  <a:pt x="29743" y="28551"/>
                  <a:pt x="28754" y="29539"/>
                  <a:pt x="27540" y="29539"/>
                </a:cubicBezTo>
                <a:lnTo>
                  <a:pt x="2965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65" y="762"/>
                </a:cubicBezTo>
                <a:close/>
                <a:moveTo>
                  <a:pt x="2965" y="0"/>
                </a:moveTo>
                <a:cubicBezTo>
                  <a:pt x="1322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22" y="30301"/>
                  <a:pt x="2965" y="30301"/>
                </a:cubicBezTo>
                <a:lnTo>
                  <a:pt x="27540" y="30301"/>
                </a:lnTo>
                <a:cubicBezTo>
                  <a:pt x="29171" y="30301"/>
                  <a:pt x="30505" y="28980"/>
                  <a:pt x="30505" y="27349"/>
                </a:cubicBezTo>
                <a:lnTo>
                  <a:pt x="30505" y="2965"/>
                </a:lnTo>
                <a:cubicBezTo>
                  <a:pt x="30505" y="1334"/>
                  <a:pt x="29183" y="0"/>
                  <a:pt x="27540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600"/>
          </a:p>
        </p:txBody>
      </p:sp>
      <p:sp>
        <p:nvSpPr>
          <p:cNvPr id="1720" name="Google Shape;1720;p33"/>
          <p:cNvSpPr/>
          <p:nvPr/>
        </p:nvSpPr>
        <p:spPr>
          <a:xfrm>
            <a:off x="5911945" y="3630320"/>
            <a:ext cx="857114" cy="851439"/>
          </a:xfrm>
          <a:custGeom>
            <a:rect b="b" l="l" r="r" t="t"/>
            <a:pathLst>
              <a:path extrusionOk="0" h="30303" w="30505">
                <a:moveTo>
                  <a:pt x="27540" y="775"/>
                </a:moveTo>
                <a:cubicBezTo>
                  <a:pt x="28754" y="775"/>
                  <a:pt x="29742" y="1751"/>
                  <a:pt x="29742" y="2966"/>
                </a:cubicBezTo>
                <a:lnTo>
                  <a:pt x="29742" y="27350"/>
                </a:lnTo>
                <a:cubicBezTo>
                  <a:pt x="29742" y="28552"/>
                  <a:pt x="28754" y="29540"/>
                  <a:pt x="27540" y="29540"/>
                </a:cubicBezTo>
                <a:lnTo>
                  <a:pt x="2953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53" y="775"/>
                </a:cubicBezTo>
                <a:close/>
                <a:moveTo>
                  <a:pt x="2953" y="1"/>
                </a:moveTo>
                <a:cubicBezTo>
                  <a:pt x="1322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22" y="30302"/>
                  <a:pt x="2953" y="30302"/>
                </a:cubicBezTo>
                <a:lnTo>
                  <a:pt x="27540" y="30302"/>
                </a:lnTo>
                <a:cubicBezTo>
                  <a:pt x="29171" y="30302"/>
                  <a:pt x="30504" y="28981"/>
                  <a:pt x="30504" y="27350"/>
                </a:cubicBezTo>
                <a:lnTo>
                  <a:pt x="30504" y="2966"/>
                </a:lnTo>
                <a:cubicBezTo>
                  <a:pt x="30504" y="1334"/>
                  <a:pt x="29171" y="1"/>
                  <a:pt x="2754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600"/>
          </a:p>
        </p:txBody>
      </p:sp>
      <p:sp>
        <p:nvSpPr>
          <p:cNvPr id="1721" name="Google Shape;1721;p33"/>
          <p:cNvSpPr/>
          <p:nvPr/>
        </p:nvSpPr>
        <p:spPr>
          <a:xfrm>
            <a:off x="4810008" y="3630320"/>
            <a:ext cx="857114" cy="851439"/>
          </a:xfrm>
          <a:custGeom>
            <a:rect b="b" l="l" r="r" t="t"/>
            <a:pathLst>
              <a:path extrusionOk="0" h="30303" w="30505">
                <a:moveTo>
                  <a:pt x="27540" y="775"/>
                </a:moveTo>
                <a:cubicBezTo>
                  <a:pt x="28754" y="775"/>
                  <a:pt x="29742" y="1751"/>
                  <a:pt x="29742" y="2966"/>
                </a:cubicBezTo>
                <a:lnTo>
                  <a:pt x="29742" y="27350"/>
                </a:lnTo>
                <a:cubicBezTo>
                  <a:pt x="29742" y="28552"/>
                  <a:pt x="28754" y="29540"/>
                  <a:pt x="27540" y="29540"/>
                </a:cubicBezTo>
                <a:lnTo>
                  <a:pt x="2953" y="29540"/>
                </a:lnTo>
                <a:cubicBezTo>
                  <a:pt x="1739" y="29540"/>
                  <a:pt x="762" y="28552"/>
                  <a:pt x="762" y="27350"/>
                </a:cubicBezTo>
                <a:lnTo>
                  <a:pt x="762" y="2966"/>
                </a:lnTo>
                <a:cubicBezTo>
                  <a:pt x="762" y="1751"/>
                  <a:pt x="1739" y="775"/>
                  <a:pt x="2953" y="775"/>
                </a:cubicBezTo>
                <a:close/>
                <a:moveTo>
                  <a:pt x="2953" y="1"/>
                </a:moveTo>
                <a:cubicBezTo>
                  <a:pt x="1322" y="1"/>
                  <a:pt x="0" y="1334"/>
                  <a:pt x="0" y="2966"/>
                </a:cubicBezTo>
                <a:lnTo>
                  <a:pt x="0" y="27350"/>
                </a:lnTo>
                <a:cubicBezTo>
                  <a:pt x="0" y="28981"/>
                  <a:pt x="1322" y="30302"/>
                  <a:pt x="2953" y="30302"/>
                </a:cubicBezTo>
                <a:lnTo>
                  <a:pt x="27540" y="30302"/>
                </a:lnTo>
                <a:cubicBezTo>
                  <a:pt x="29171" y="30302"/>
                  <a:pt x="30504" y="28981"/>
                  <a:pt x="30504" y="27350"/>
                </a:cubicBezTo>
                <a:lnTo>
                  <a:pt x="30504" y="2966"/>
                </a:lnTo>
                <a:cubicBezTo>
                  <a:pt x="30504" y="1334"/>
                  <a:pt x="29171" y="1"/>
                  <a:pt x="2754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600"/>
          </a:p>
        </p:txBody>
      </p:sp>
      <p:sp>
        <p:nvSpPr>
          <p:cNvPr id="1722" name="Google Shape;1722;p33"/>
          <p:cNvSpPr/>
          <p:nvPr/>
        </p:nvSpPr>
        <p:spPr>
          <a:xfrm>
            <a:off x="3476888" y="3630320"/>
            <a:ext cx="857114" cy="851439"/>
          </a:xfrm>
          <a:custGeom>
            <a:rect b="b" l="l" r="r" t="t"/>
            <a:pathLst>
              <a:path extrusionOk="0" h="30303" w="30505">
                <a:moveTo>
                  <a:pt x="27552" y="775"/>
                </a:moveTo>
                <a:cubicBezTo>
                  <a:pt x="28755" y="775"/>
                  <a:pt x="29743" y="1751"/>
                  <a:pt x="29743" y="2966"/>
                </a:cubicBezTo>
                <a:lnTo>
                  <a:pt x="29743" y="27350"/>
                </a:lnTo>
                <a:cubicBezTo>
                  <a:pt x="29743" y="28552"/>
                  <a:pt x="28755" y="29540"/>
                  <a:pt x="27552" y="29540"/>
                </a:cubicBezTo>
                <a:lnTo>
                  <a:pt x="2966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66" y="775"/>
                </a:cubicBezTo>
                <a:close/>
                <a:moveTo>
                  <a:pt x="2966" y="1"/>
                </a:moveTo>
                <a:cubicBezTo>
                  <a:pt x="1334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34" y="30302"/>
                  <a:pt x="2966" y="30302"/>
                </a:cubicBezTo>
                <a:lnTo>
                  <a:pt x="27552" y="30302"/>
                </a:lnTo>
                <a:cubicBezTo>
                  <a:pt x="29183" y="30302"/>
                  <a:pt x="30505" y="28981"/>
                  <a:pt x="30505" y="27350"/>
                </a:cubicBezTo>
                <a:lnTo>
                  <a:pt x="30505" y="2966"/>
                </a:lnTo>
                <a:cubicBezTo>
                  <a:pt x="30505" y="1334"/>
                  <a:pt x="29183" y="1"/>
                  <a:pt x="27552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Europa</a:t>
            </a:r>
            <a:endParaRPr sz="1600"/>
          </a:p>
        </p:txBody>
      </p:sp>
      <p:sp>
        <p:nvSpPr>
          <p:cNvPr id="1723" name="Google Shape;1723;p33"/>
          <p:cNvSpPr/>
          <p:nvPr/>
        </p:nvSpPr>
        <p:spPr>
          <a:xfrm>
            <a:off x="2374950" y="3630320"/>
            <a:ext cx="857114" cy="851439"/>
          </a:xfrm>
          <a:custGeom>
            <a:rect b="b" l="l" r="r" t="t"/>
            <a:pathLst>
              <a:path extrusionOk="0" h="30303" w="30505">
                <a:moveTo>
                  <a:pt x="27540" y="775"/>
                </a:moveTo>
                <a:cubicBezTo>
                  <a:pt x="28754" y="775"/>
                  <a:pt x="29743" y="1751"/>
                  <a:pt x="29743" y="2966"/>
                </a:cubicBezTo>
                <a:lnTo>
                  <a:pt x="29743" y="27350"/>
                </a:lnTo>
                <a:cubicBezTo>
                  <a:pt x="29743" y="28552"/>
                  <a:pt x="28754" y="29540"/>
                  <a:pt x="27540" y="29540"/>
                </a:cubicBezTo>
                <a:lnTo>
                  <a:pt x="2965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65" y="775"/>
                </a:cubicBezTo>
                <a:close/>
                <a:moveTo>
                  <a:pt x="2965" y="1"/>
                </a:moveTo>
                <a:cubicBezTo>
                  <a:pt x="1322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22" y="30302"/>
                  <a:pt x="2965" y="30302"/>
                </a:cubicBezTo>
                <a:lnTo>
                  <a:pt x="27540" y="30302"/>
                </a:lnTo>
                <a:cubicBezTo>
                  <a:pt x="29171" y="30302"/>
                  <a:pt x="30505" y="28981"/>
                  <a:pt x="30505" y="27350"/>
                </a:cubicBezTo>
                <a:lnTo>
                  <a:pt x="30505" y="2966"/>
                </a:lnTo>
                <a:cubicBezTo>
                  <a:pt x="30505" y="1334"/>
                  <a:pt x="29183" y="1"/>
                  <a:pt x="2754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>
            <a:off x="1973350" y="1674650"/>
            <a:ext cx="1170425" cy="2796473"/>
            <a:chOff x="1973350" y="1674650"/>
            <a:chExt cx="1170425" cy="2796473"/>
          </a:xfrm>
        </p:grpSpPr>
        <p:sp>
          <p:nvSpPr>
            <p:cNvPr id="120" name="Google Shape;120;p16"/>
            <p:cNvSpPr/>
            <p:nvPr/>
          </p:nvSpPr>
          <p:spPr>
            <a:xfrm>
              <a:off x="2550500" y="1674650"/>
              <a:ext cx="593275" cy="609575"/>
            </a:xfrm>
            <a:custGeom>
              <a:rect b="b" l="l" r="r" t="t"/>
              <a:pathLst>
                <a:path extrusionOk="0" h="24383" w="23731">
                  <a:moveTo>
                    <a:pt x="8" y="24383"/>
                  </a:moveTo>
                  <a:lnTo>
                    <a:pt x="0" y="0"/>
                  </a:lnTo>
                  <a:lnTo>
                    <a:pt x="2373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1" name="Google Shape;121;p16"/>
            <p:cNvSpPr/>
            <p:nvPr/>
          </p:nvSpPr>
          <p:spPr>
            <a:xfrm>
              <a:off x="2107272" y="3949874"/>
              <a:ext cx="972513" cy="521249"/>
            </a:xfrm>
            <a:custGeom>
              <a:rect b="b" l="l" r="r" t="t"/>
              <a:pathLst>
                <a:path extrusionOk="0" h="22504" w="41982">
                  <a:moveTo>
                    <a:pt x="0" y="0"/>
                  </a:moveTo>
                  <a:lnTo>
                    <a:pt x="1548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071136" y="3901600"/>
              <a:ext cx="972258" cy="521249"/>
            </a:xfrm>
            <a:custGeom>
              <a:rect b="b" l="l" r="r" t="t"/>
              <a:pathLst>
                <a:path extrusionOk="0" h="22504" w="41971">
                  <a:moveTo>
                    <a:pt x="1" y="1"/>
                  </a:moveTo>
                  <a:lnTo>
                    <a:pt x="1549" y="21944"/>
                  </a:lnTo>
                  <a:lnTo>
                    <a:pt x="40256" y="22504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082440" y="2386654"/>
              <a:ext cx="936121" cy="645330"/>
            </a:xfrm>
            <a:custGeom>
              <a:rect b="b" l="l" r="r" t="t"/>
              <a:pathLst>
                <a:path extrusionOk="0" h="27861" w="40411">
                  <a:moveTo>
                    <a:pt x="40411" y="0"/>
                  </a:moveTo>
                  <a:lnTo>
                    <a:pt x="1" y="631"/>
                  </a:lnTo>
                  <a:lnTo>
                    <a:pt x="1906" y="27861"/>
                  </a:lnTo>
                  <a:lnTo>
                    <a:pt x="38506" y="27277"/>
                  </a:lnTo>
                  <a:lnTo>
                    <a:pt x="404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048527" y="2352719"/>
              <a:ext cx="936121" cy="645076"/>
            </a:xfrm>
            <a:custGeom>
              <a:rect b="b" l="l" r="r" t="t"/>
              <a:pathLst>
                <a:path extrusionOk="0" h="27850" w="40411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973350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26" name="Google Shape;126;p16"/>
            <p:cNvCxnSpPr/>
            <p:nvPr/>
          </p:nvCxnSpPr>
          <p:spPr>
            <a:xfrm>
              <a:off x="2550500" y="3522600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3312042" y="2004225"/>
            <a:ext cx="1168200" cy="2466898"/>
            <a:chOff x="3312042" y="2004225"/>
            <a:chExt cx="1168200" cy="2466898"/>
          </a:xfrm>
        </p:grpSpPr>
        <p:sp>
          <p:nvSpPr>
            <p:cNvPr id="128" name="Google Shape;128;p16"/>
            <p:cNvSpPr/>
            <p:nvPr/>
          </p:nvSpPr>
          <p:spPr>
            <a:xfrm>
              <a:off x="3428065" y="3949874"/>
              <a:ext cx="972513" cy="521249"/>
            </a:xfrm>
            <a:custGeom>
              <a:rect b="b" l="l" r="r" t="t"/>
              <a:pathLst>
                <a:path extrusionOk="0" h="22504" w="41982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391929" y="3901600"/>
              <a:ext cx="972536" cy="521249"/>
            </a:xfrm>
            <a:custGeom>
              <a:rect b="b" l="l" r="r" t="t"/>
              <a:pathLst>
                <a:path extrusionOk="0" h="22504" w="41983">
                  <a:moveTo>
                    <a:pt x="1" y="1"/>
                  </a:moveTo>
                  <a:lnTo>
                    <a:pt x="1549" y="21944"/>
                  </a:lnTo>
                  <a:lnTo>
                    <a:pt x="40268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431655" y="2386654"/>
              <a:ext cx="936121" cy="645330"/>
            </a:xfrm>
            <a:custGeom>
              <a:rect b="b" l="l" r="r" t="t"/>
              <a:pathLst>
                <a:path extrusionOk="0" h="27861" w="40411">
                  <a:moveTo>
                    <a:pt x="40410" y="0"/>
                  </a:moveTo>
                  <a:lnTo>
                    <a:pt x="0" y="631"/>
                  </a:lnTo>
                  <a:lnTo>
                    <a:pt x="1905" y="27861"/>
                  </a:lnTo>
                  <a:lnTo>
                    <a:pt x="38493" y="27277"/>
                  </a:lnTo>
                  <a:lnTo>
                    <a:pt x="4041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397720" y="2352719"/>
              <a:ext cx="936121" cy="645076"/>
            </a:xfrm>
            <a:custGeom>
              <a:rect b="b" l="l" r="r" t="t"/>
              <a:pathLst>
                <a:path extrusionOk="0" h="27850" w="40411">
                  <a:moveTo>
                    <a:pt x="40411" y="1"/>
                  </a:moveTo>
                  <a:lnTo>
                    <a:pt x="1" y="632"/>
                  </a:lnTo>
                  <a:lnTo>
                    <a:pt x="1906" y="27849"/>
                  </a:lnTo>
                  <a:lnTo>
                    <a:pt x="38494" y="27278"/>
                  </a:lnTo>
                  <a:lnTo>
                    <a:pt x="4041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3312042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3" name="Google Shape;133;p16"/>
            <p:cNvCxnSpPr/>
            <p:nvPr/>
          </p:nvCxnSpPr>
          <p:spPr>
            <a:xfrm>
              <a:off x="3896150" y="3522600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3896150" y="2004225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35" name="Google Shape;135;p16"/>
          <p:cNvGrpSpPr/>
          <p:nvPr/>
        </p:nvGrpSpPr>
        <p:grpSpPr>
          <a:xfrm>
            <a:off x="4669951" y="2004225"/>
            <a:ext cx="1168200" cy="2466898"/>
            <a:chOff x="4669951" y="2004225"/>
            <a:chExt cx="1168200" cy="2466898"/>
          </a:xfrm>
        </p:grpSpPr>
        <p:sp>
          <p:nvSpPr>
            <p:cNvPr id="136" name="Google Shape;136;p16"/>
            <p:cNvSpPr/>
            <p:nvPr/>
          </p:nvSpPr>
          <p:spPr>
            <a:xfrm>
              <a:off x="4816706" y="2386654"/>
              <a:ext cx="936121" cy="645330"/>
            </a:xfrm>
            <a:custGeom>
              <a:rect b="b" l="l" r="r" t="t"/>
              <a:pathLst>
                <a:path extrusionOk="0" h="27861" w="40411">
                  <a:moveTo>
                    <a:pt x="40410" y="0"/>
                  </a:moveTo>
                  <a:lnTo>
                    <a:pt x="0" y="631"/>
                  </a:lnTo>
                  <a:lnTo>
                    <a:pt x="1905" y="27861"/>
                  </a:lnTo>
                  <a:lnTo>
                    <a:pt x="38493" y="27277"/>
                  </a:lnTo>
                  <a:lnTo>
                    <a:pt x="4041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782516" y="3949874"/>
              <a:ext cx="972513" cy="521249"/>
            </a:xfrm>
            <a:custGeom>
              <a:rect b="b" l="l" r="r" t="t"/>
              <a:pathLst>
                <a:path extrusionOk="0" h="22504" w="41982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746380" y="3901600"/>
              <a:ext cx="972513" cy="521249"/>
            </a:xfrm>
            <a:custGeom>
              <a:rect b="b" l="l" r="r" t="t"/>
              <a:pathLst>
                <a:path extrusionOk="0" h="22504" w="41982">
                  <a:moveTo>
                    <a:pt x="0" y="1"/>
                  </a:moveTo>
                  <a:lnTo>
                    <a:pt x="1548" y="21944"/>
                  </a:lnTo>
                  <a:lnTo>
                    <a:pt x="40267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782794" y="2352719"/>
              <a:ext cx="935820" cy="645076"/>
            </a:xfrm>
            <a:custGeom>
              <a:rect b="b" l="l" r="r" t="t"/>
              <a:pathLst>
                <a:path extrusionOk="0" h="27850" w="40398">
                  <a:moveTo>
                    <a:pt x="40398" y="1"/>
                  </a:moveTo>
                  <a:lnTo>
                    <a:pt x="0" y="632"/>
                  </a:lnTo>
                  <a:lnTo>
                    <a:pt x="1893" y="27849"/>
                  </a:lnTo>
                  <a:lnTo>
                    <a:pt x="38493" y="27278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4669951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41" name="Google Shape;141;p16"/>
            <p:cNvCxnSpPr/>
            <p:nvPr/>
          </p:nvCxnSpPr>
          <p:spPr>
            <a:xfrm>
              <a:off x="5254050" y="3522600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5254050" y="2004225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43" name="Google Shape;143;p16"/>
          <p:cNvGrpSpPr/>
          <p:nvPr/>
        </p:nvGrpSpPr>
        <p:grpSpPr>
          <a:xfrm>
            <a:off x="5993150" y="1674650"/>
            <a:ext cx="1177384" cy="2796473"/>
            <a:chOff x="5993150" y="1674650"/>
            <a:chExt cx="1177384" cy="2796473"/>
          </a:xfrm>
        </p:grpSpPr>
        <p:sp>
          <p:nvSpPr>
            <p:cNvPr id="144" name="Google Shape;144;p16"/>
            <p:cNvSpPr/>
            <p:nvPr/>
          </p:nvSpPr>
          <p:spPr>
            <a:xfrm>
              <a:off x="6114057" y="3949874"/>
              <a:ext cx="972513" cy="521249"/>
            </a:xfrm>
            <a:custGeom>
              <a:rect b="b" l="l" r="r" t="t"/>
              <a:pathLst>
                <a:path extrusionOk="0" h="22504" w="41982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077921" y="3901600"/>
              <a:ext cx="972536" cy="521249"/>
            </a:xfrm>
            <a:custGeom>
              <a:rect b="b" l="l" r="r" t="t"/>
              <a:pathLst>
                <a:path extrusionOk="0" h="22504" w="41983">
                  <a:moveTo>
                    <a:pt x="1" y="1"/>
                  </a:moveTo>
                  <a:lnTo>
                    <a:pt x="1549" y="21944"/>
                  </a:lnTo>
                  <a:lnTo>
                    <a:pt x="40268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153760" y="2386654"/>
              <a:ext cx="936121" cy="645330"/>
            </a:xfrm>
            <a:custGeom>
              <a:rect b="b" l="l" r="r" t="t"/>
              <a:pathLst>
                <a:path extrusionOk="0" h="27861" w="40411">
                  <a:moveTo>
                    <a:pt x="40411" y="0"/>
                  </a:moveTo>
                  <a:lnTo>
                    <a:pt x="1" y="631"/>
                  </a:lnTo>
                  <a:lnTo>
                    <a:pt x="1906" y="27861"/>
                  </a:lnTo>
                  <a:lnTo>
                    <a:pt x="38494" y="27277"/>
                  </a:lnTo>
                  <a:lnTo>
                    <a:pt x="404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119848" y="2352719"/>
              <a:ext cx="936121" cy="645076"/>
            </a:xfrm>
            <a:custGeom>
              <a:rect b="b" l="l" r="r" t="t"/>
              <a:pathLst>
                <a:path extrusionOk="0" h="27850" w="40411">
                  <a:moveTo>
                    <a:pt x="40410" y="1"/>
                  </a:moveTo>
                  <a:lnTo>
                    <a:pt x="1" y="632"/>
                  </a:lnTo>
                  <a:lnTo>
                    <a:pt x="1906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6002334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49" name="Google Shape;149;p16"/>
            <p:cNvCxnSpPr/>
            <p:nvPr/>
          </p:nvCxnSpPr>
          <p:spPr>
            <a:xfrm>
              <a:off x="6586425" y="3522600"/>
              <a:ext cx="0" cy="28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50" name="Google Shape;150;p16"/>
            <p:cNvSpPr/>
            <p:nvPr/>
          </p:nvSpPr>
          <p:spPr>
            <a:xfrm flipH="1">
              <a:off x="5993150" y="1674650"/>
              <a:ext cx="593275" cy="609575"/>
            </a:xfrm>
            <a:custGeom>
              <a:rect b="b" l="l" r="r" t="t"/>
              <a:pathLst>
                <a:path extrusionOk="0" h="24383" w="23731">
                  <a:moveTo>
                    <a:pt x="8" y="24383"/>
                  </a:moveTo>
                  <a:lnTo>
                    <a:pt x="0" y="0"/>
                  </a:lnTo>
                  <a:lnTo>
                    <a:pt x="2373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51" name="Google Shape;151;p16"/>
          <p:cNvGrpSpPr/>
          <p:nvPr/>
        </p:nvGrpSpPr>
        <p:grpSpPr>
          <a:xfrm>
            <a:off x="3266873" y="1358723"/>
            <a:ext cx="2609762" cy="577799"/>
            <a:chOff x="3266873" y="1282523"/>
            <a:chExt cx="2609762" cy="577799"/>
          </a:xfrm>
        </p:grpSpPr>
        <p:sp>
          <p:nvSpPr>
            <p:cNvPr id="152" name="Google Shape;152;p16"/>
            <p:cNvSpPr/>
            <p:nvPr/>
          </p:nvSpPr>
          <p:spPr>
            <a:xfrm>
              <a:off x="3304096" y="1331606"/>
              <a:ext cx="2572539" cy="528716"/>
            </a:xfrm>
            <a:custGeom>
              <a:rect b="b" l="l" r="r" t="t"/>
              <a:pathLst>
                <a:path extrusionOk="0" h="22826" w="111063">
                  <a:moveTo>
                    <a:pt x="111062" y="1"/>
                  </a:moveTo>
                  <a:lnTo>
                    <a:pt x="1" y="942"/>
                  </a:lnTo>
                  <a:lnTo>
                    <a:pt x="3549" y="22825"/>
                  </a:lnTo>
                  <a:lnTo>
                    <a:pt x="107133" y="21385"/>
                  </a:lnTo>
                  <a:lnTo>
                    <a:pt x="111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266873" y="1282523"/>
              <a:ext cx="2572474" cy="528684"/>
            </a:xfrm>
            <a:custGeom>
              <a:rect b="b" l="l" r="r" t="t"/>
              <a:pathLst>
                <a:path extrusionOk="0" h="22825" w="111062">
                  <a:moveTo>
                    <a:pt x="111062" y="1"/>
                  </a:moveTo>
                  <a:lnTo>
                    <a:pt x="0" y="465"/>
                  </a:lnTo>
                  <a:lnTo>
                    <a:pt x="3548" y="22825"/>
                  </a:lnTo>
                  <a:lnTo>
                    <a:pt x="107133" y="21384"/>
                  </a:lnTo>
                  <a:lnTo>
                    <a:pt x="1110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379068" y="2505621"/>
            <a:ext cx="275057" cy="339271"/>
            <a:chOff x="3330525" y="4399275"/>
            <a:chExt cx="390650" cy="481850"/>
          </a:xfrm>
        </p:grpSpPr>
        <p:sp>
          <p:nvSpPr>
            <p:cNvPr id="156" name="Google Shape;156;p16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3739159" y="2505630"/>
            <a:ext cx="253265" cy="339253"/>
            <a:chOff x="3938800" y="4399275"/>
            <a:chExt cx="359700" cy="481825"/>
          </a:xfrm>
        </p:grpSpPr>
        <p:sp>
          <p:nvSpPr>
            <p:cNvPr id="164" name="Google Shape;164;p16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5106280" y="2505621"/>
            <a:ext cx="275057" cy="339271"/>
            <a:chOff x="3330525" y="4399275"/>
            <a:chExt cx="390650" cy="481850"/>
          </a:xfrm>
        </p:grpSpPr>
        <p:sp>
          <p:nvSpPr>
            <p:cNvPr id="170" name="Google Shape;170;p16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6461284" y="2505630"/>
            <a:ext cx="253265" cy="339253"/>
            <a:chOff x="3938800" y="4399275"/>
            <a:chExt cx="359700" cy="481825"/>
          </a:xfrm>
        </p:grpSpPr>
        <p:sp>
          <p:nvSpPr>
            <p:cNvPr id="178" name="Google Shape;178;p16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8" name="Google Shape;1728;p34"/>
          <p:cNvGrpSpPr/>
          <p:nvPr/>
        </p:nvGrpSpPr>
        <p:grpSpPr>
          <a:xfrm>
            <a:off x="2483867" y="3225808"/>
            <a:ext cx="986464" cy="686296"/>
            <a:chOff x="2483867" y="3225808"/>
            <a:chExt cx="986464" cy="686296"/>
          </a:xfrm>
        </p:grpSpPr>
        <p:sp>
          <p:nvSpPr>
            <p:cNvPr id="1729" name="Google Shape;1729;p34"/>
            <p:cNvSpPr/>
            <p:nvPr/>
          </p:nvSpPr>
          <p:spPr>
            <a:xfrm>
              <a:off x="2863300" y="3300981"/>
              <a:ext cx="358884" cy="310356"/>
            </a:xfrm>
            <a:custGeom>
              <a:rect b="b" l="l" r="r" t="t"/>
              <a:pathLst>
                <a:path extrusionOk="0" h="11646" w="13467">
                  <a:moveTo>
                    <a:pt x="3370" y="1"/>
                  </a:moveTo>
                  <a:lnTo>
                    <a:pt x="1" y="5823"/>
                  </a:lnTo>
                  <a:lnTo>
                    <a:pt x="3370" y="11645"/>
                  </a:lnTo>
                  <a:lnTo>
                    <a:pt x="10097" y="11645"/>
                  </a:lnTo>
                  <a:lnTo>
                    <a:pt x="13467" y="5823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890267" y="3324164"/>
              <a:ext cx="304956" cy="263995"/>
            </a:xfrm>
            <a:custGeom>
              <a:rect b="b" l="l" r="r" t="t"/>
              <a:pathLst>
                <a:path extrusionOk="0" h="9906" w="11443">
                  <a:moveTo>
                    <a:pt x="2858" y="0"/>
                  </a:moveTo>
                  <a:lnTo>
                    <a:pt x="1" y="4953"/>
                  </a:lnTo>
                  <a:lnTo>
                    <a:pt x="2858" y="9906"/>
                  </a:lnTo>
                  <a:lnTo>
                    <a:pt x="8585" y="9906"/>
                  </a:lnTo>
                  <a:lnTo>
                    <a:pt x="11443" y="4953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615212" y="3646492"/>
              <a:ext cx="855119" cy="265612"/>
            </a:xfrm>
            <a:custGeom>
              <a:rect b="b" l="l" r="r" t="t"/>
              <a:pathLst>
                <a:path extrusionOk="0" h="9967" w="32088">
                  <a:moveTo>
                    <a:pt x="2882" y="1"/>
                  </a:moveTo>
                  <a:lnTo>
                    <a:pt x="0" y="4989"/>
                  </a:lnTo>
                  <a:lnTo>
                    <a:pt x="2882" y="9966"/>
                  </a:lnTo>
                  <a:lnTo>
                    <a:pt x="29206" y="9966"/>
                  </a:lnTo>
                  <a:lnTo>
                    <a:pt x="32088" y="4989"/>
                  </a:lnTo>
                  <a:lnTo>
                    <a:pt x="2920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32" name="Google Shape;1732;p34"/>
            <p:cNvGrpSpPr/>
            <p:nvPr/>
          </p:nvGrpSpPr>
          <p:grpSpPr>
            <a:xfrm>
              <a:off x="2483867" y="3225808"/>
              <a:ext cx="97425" cy="566660"/>
              <a:chOff x="2398764" y="2947359"/>
              <a:chExt cx="104950" cy="610428"/>
            </a:xfrm>
          </p:grpSpPr>
          <p:sp>
            <p:nvSpPr>
              <p:cNvPr id="1733" name="Google Shape;1733;p34"/>
              <p:cNvSpPr/>
              <p:nvPr/>
            </p:nvSpPr>
            <p:spPr>
              <a:xfrm>
                <a:off x="2406601" y="2955196"/>
                <a:ext cx="87874" cy="596140"/>
              </a:xfrm>
              <a:custGeom>
                <a:rect b="b" l="l" r="r" t="t"/>
                <a:pathLst>
                  <a:path extrusionOk="0" h="20766" w="3061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17932"/>
                    </a:lnTo>
                    <a:cubicBezTo>
                      <a:pt x="1" y="19491"/>
                      <a:pt x="1275" y="20765"/>
                      <a:pt x="2835" y="20765"/>
                    </a:cubicBezTo>
                    <a:cubicBezTo>
                      <a:pt x="2954" y="20765"/>
                      <a:pt x="3061" y="20670"/>
                      <a:pt x="3061" y="20539"/>
                    </a:cubicBezTo>
                    <a:cubicBezTo>
                      <a:pt x="3061" y="20420"/>
                      <a:pt x="2954" y="20325"/>
                      <a:pt x="2835" y="20325"/>
                    </a:cubicBezTo>
                    <a:cubicBezTo>
                      <a:pt x="1513" y="20325"/>
                      <a:pt x="441" y="19253"/>
                      <a:pt x="441" y="17932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2398764" y="2947359"/>
                <a:ext cx="28392" cy="28736"/>
              </a:xfrm>
              <a:custGeom>
                <a:rect b="b" l="l" r="r" t="t"/>
                <a:pathLst>
                  <a:path extrusionOk="0" h="1001" w="989">
                    <a:moveTo>
                      <a:pt x="488" y="0"/>
                    </a:moveTo>
                    <a:cubicBezTo>
                      <a:pt x="214" y="0"/>
                      <a:pt x="0" y="226"/>
                      <a:pt x="0" y="500"/>
                    </a:cubicBezTo>
                    <a:cubicBezTo>
                      <a:pt x="0" y="774"/>
                      <a:pt x="214" y="1000"/>
                      <a:pt x="488" y="1000"/>
                    </a:cubicBezTo>
                    <a:cubicBezTo>
                      <a:pt x="774" y="1000"/>
                      <a:pt x="988" y="774"/>
                      <a:pt x="988" y="500"/>
                    </a:cubicBezTo>
                    <a:cubicBezTo>
                      <a:pt x="988" y="226"/>
                      <a:pt x="774" y="0"/>
                      <a:pt x="48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4"/>
              <p:cNvSpPr/>
              <p:nvPr/>
            </p:nvSpPr>
            <p:spPr>
              <a:xfrm>
                <a:off x="2474978" y="3529051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6" name="Google Shape;1736;p34"/>
          <p:cNvGrpSpPr/>
          <p:nvPr/>
        </p:nvGrpSpPr>
        <p:grpSpPr>
          <a:xfrm>
            <a:off x="4001670" y="1147359"/>
            <a:ext cx="1140691" cy="816075"/>
            <a:chOff x="4001670" y="1147359"/>
            <a:chExt cx="1140691" cy="816075"/>
          </a:xfrm>
        </p:grpSpPr>
        <p:sp>
          <p:nvSpPr>
            <p:cNvPr id="1737" name="Google Shape;1737;p34"/>
            <p:cNvSpPr/>
            <p:nvPr/>
          </p:nvSpPr>
          <p:spPr>
            <a:xfrm>
              <a:off x="4332578" y="1147359"/>
              <a:ext cx="478832" cy="414714"/>
            </a:xfrm>
            <a:custGeom>
              <a:rect b="b" l="l" r="r" t="t"/>
              <a:pathLst>
                <a:path extrusionOk="0" h="15562" w="17968">
                  <a:moveTo>
                    <a:pt x="4489" y="0"/>
                  </a:moveTo>
                  <a:lnTo>
                    <a:pt x="1" y="7775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75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4368445" y="1178457"/>
              <a:ext cx="407093" cy="352542"/>
            </a:xfrm>
            <a:custGeom>
              <a:rect b="b" l="l" r="r" t="t"/>
              <a:pathLst>
                <a:path extrusionOk="0" h="13229" w="15276">
                  <a:moveTo>
                    <a:pt x="3822" y="0"/>
                  </a:moveTo>
                  <a:lnTo>
                    <a:pt x="0" y="6608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0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4001670" y="1608680"/>
              <a:ext cx="1140691" cy="354754"/>
            </a:xfrm>
            <a:custGeom>
              <a:rect b="b" l="l" r="r" t="t"/>
              <a:pathLst>
                <a:path extrusionOk="0" h="13312" w="42804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740" name="Google Shape;1740;p34"/>
          <p:cNvGrpSpPr/>
          <p:nvPr/>
        </p:nvGrpSpPr>
        <p:grpSpPr>
          <a:xfrm>
            <a:off x="4126033" y="3225808"/>
            <a:ext cx="1016309" cy="689467"/>
            <a:chOff x="4126033" y="3225808"/>
            <a:chExt cx="1016309" cy="689467"/>
          </a:xfrm>
        </p:grpSpPr>
        <p:sp>
          <p:nvSpPr>
            <p:cNvPr id="1741" name="Google Shape;1741;p34"/>
            <p:cNvSpPr/>
            <p:nvPr/>
          </p:nvSpPr>
          <p:spPr>
            <a:xfrm>
              <a:off x="4532780" y="3300981"/>
              <a:ext cx="360457" cy="311929"/>
            </a:xfrm>
            <a:custGeom>
              <a:rect b="b" l="l" r="r" t="t"/>
              <a:pathLst>
                <a:path extrusionOk="0" h="11705" w="13526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45" y="11705"/>
                  </a:lnTo>
                  <a:lnTo>
                    <a:pt x="13526" y="5847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4559428" y="3324164"/>
              <a:ext cx="306839" cy="265586"/>
            </a:xfrm>
            <a:custGeom>
              <a:rect b="b" l="l" r="r" t="t"/>
              <a:pathLst>
                <a:path extrusionOk="0" h="9966" w="11514">
                  <a:moveTo>
                    <a:pt x="2882" y="0"/>
                  </a:moveTo>
                  <a:lnTo>
                    <a:pt x="1" y="4977"/>
                  </a:lnTo>
                  <a:lnTo>
                    <a:pt x="2882" y="9966"/>
                  </a:lnTo>
                  <a:lnTo>
                    <a:pt x="8633" y="9966"/>
                  </a:lnTo>
                  <a:lnTo>
                    <a:pt x="11514" y="4977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4283413" y="3648091"/>
              <a:ext cx="858929" cy="267185"/>
            </a:xfrm>
            <a:custGeom>
              <a:rect b="b" l="l" r="r" t="t"/>
              <a:pathLst>
                <a:path extrusionOk="0" h="10026" w="32231">
                  <a:moveTo>
                    <a:pt x="2893" y="0"/>
                  </a:moveTo>
                  <a:lnTo>
                    <a:pt x="0" y="5013"/>
                  </a:lnTo>
                  <a:lnTo>
                    <a:pt x="2893" y="10025"/>
                  </a:lnTo>
                  <a:lnTo>
                    <a:pt x="29337" y="10025"/>
                  </a:lnTo>
                  <a:lnTo>
                    <a:pt x="32230" y="5013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44" name="Google Shape;1744;p34"/>
            <p:cNvGrpSpPr/>
            <p:nvPr/>
          </p:nvGrpSpPr>
          <p:grpSpPr>
            <a:xfrm>
              <a:off x="4126033" y="3225808"/>
              <a:ext cx="123145" cy="562849"/>
              <a:chOff x="4091566" y="2947359"/>
              <a:chExt cx="132657" cy="606323"/>
            </a:xfrm>
          </p:grpSpPr>
          <p:sp>
            <p:nvSpPr>
              <p:cNvPr id="1745" name="Google Shape;1745;p34"/>
              <p:cNvSpPr/>
              <p:nvPr/>
            </p:nvSpPr>
            <p:spPr>
              <a:xfrm>
                <a:off x="4100121" y="2961023"/>
                <a:ext cx="124103" cy="587585"/>
              </a:xfrm>
              <a:custGeom>
                <a:rect b="b" l="l" r="r" t="t"/>
                <a:pathLst>
                  <a:path extrusionOk="0" h="20468" w="4323">
                    <a:moveTo>
                      <a:pt x="227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46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46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4"/>
              <p:cNvSpPr/>
              <p:nvPr/>
            </p:nvSpPr>
            <p:spPr>
              <a:xfrm>
                <a:off x="4091566" y="2947359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4195136" y="3524946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86" y="1001"/>
                      <a:pt x="1000" y="775"/>
                      <a:pt x="1000" y="501"/>
                    </a:cubicBezTo>
                    <a:cubicBezTo>
                      <a:pt x="1000" y="227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8" name="Google Shape;1748;p34"/>
          <p:cNvGrpSpPr/>
          <p:nvPr/>
        </p:nvGrpSpPr>
        <p:grpSpPr>
          <a:xfrm>
            <a:off x="4078441" y="3225808"/>
            <a:ext cx="1063902" cy="1381102"/>
            <a:chOff x="4078441" y="3225808"/>
            <a:chExt cx="1063902" cy="1381102"/>
          </a:xfrm>
        </p:grpSpPr>
        <p:sp>
          <p:nvSpPr>
            <p:cNvPr id="1749" name="Google Shape;1749;p34"/>
            <p:cNvSpPr/>
            <p:nvPr/>
          </p:nvSpPr>
          <p:spPr>
            <a:xfrm>
              <a:off x="4532780" y="3992323"/>
              <a:ext cx="360457" cy="312248"/>
            </a:xfrm>
            <a:custGeom>
              <a:rect b="b" l="l" r="r" t="t"/>
              <a:pathLst>
                <a:path extrusionOk="0" h="11717" w="13526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45" y="11716"/>
                  </a:lnTo>
                  <a:lnTo>
                    <a:pt x="13526" y="5858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4559428" y="4015799"/>
              <a:ext cx="306839" cy="265293"/>
            </a:xfrm>
            <a:custGeom>
              <a:rect b="b" l="l" r="r" t="t"/>
              <a:pathLst>
                <a:path extrusionOk="0" h="9955" w="11514">
                  <a:moveTo>
                    <a:pt x="2882" y="1"/>
                  </a:moveTo>
                  <a:lnTo>
                    <a:pt x="1" y="4977"/>
                  </a:lnTo>
                  <a:lnTo>
                    <a:pt x="2882" y="9954"/>
                  </a:lnTo>
                  <a:lnTo>
                    <a:pt x="8633" y="9954"/>
                  </a:lnTo>
                  <a:lnTo>
                    <a:pt x="11514" y="4977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4283413" y="4339726"/>
              <a:ext cx="858929" cy="267185"/>
            </a:xfrm>
            <a:custGeom>
              <a:rect b="b" l="l" r="r" t="t"/>
              <a:pathLst>
                <a:path extrusionOk="0" h="10026" w="32231">
                  <a:moveTo>
                    <a:pt x="2893" y="1"/>
                  </a:moveTo>
                  <a:lnTo>
                    <a:pt x="0" y="5013"/>
                  </a:lnTo>
                  <a:lnTo>
                    <a:pt x="2893" y="10026"/>
                  </a:lnTo>
                  <a:lnTo>
                    <a:pt x="29337" y="10026"/>
                  </a:lnTo>
                  <a:lnTo>
                    <a:pt x="32230" y="5013"/>
                  </a:lnTo>
                  <a:lnTo>
                    <a:pt x="2933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52" name="Google Shape;1752;p34"/>
            <p:cNvGrpSpPr/>
            <p:nvPr/>
          </p:nvGrpSpPr>
          <p:grpSpPr>
            <a:xfrm>
              <a:off x="4078441" y="3225808"/>
              <a:ext cx="170741" cy="1260533"/>
              <a:chOff x="4040298" y="2947359"/>
              <a:chExt cx="183928" cy="1357894"/>
            </a:xfrm>
          </p:grpSpPr>
          <p:sp>
            <p:nvSpPr>
              <p:cNvPr id="1753" name="Google Shape;1753;p34"/>
              <p:cNvSpPr/>
              <p:nvPr/>
            </p:nvSpPr>
            <p:spPr>
              <a:xfrm>
                <a:off x="4048508" y="2961023"/>
                <a:ext cx="175719" cy="1336449"/>
              </a:xfrm>
              <a:custGeom>
                <a:rect b="b" l="l" r="r" t="t"/>
                <a:pathLst>
                  <a:path extrusionOk="0" h="46554" w="6121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98" y="45196"/>
                      <a:pt x="834" y="45732"/>
                    </a:cubicBezTo>
                    <a:cubicBezTo>
                      <a:pt x="1370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25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4040298" y="2947359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4195136" y="4276517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86" y="1001"/>
                      <a:pt x="1000" y="774"/>
                      <a:pt x="1000" y="500"/>
                    </a:cubicBezTo>
                    <a:cubicBezTo>
                      <a:pt x="1000" y="227"/>
                      <a:pt x="786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6" name="Google Shape;1756;p34"/>
          <p:cNvGrpSpPr/>
          <p:nvPr/>
        </p:nvGrpSpPr>
        <p:grpSpPr>
          <a:xfrm>
            <a:off x="5784402" y="3225808"/>
            <a:ext cx="1030273" cy="689467"/>
            <a:chOff x="5784402" y="3225808"/>
            <a:chExt cx="1030273" cy="689467"/>
          </a:xfrm>
        </p:grpSpPr>
        <p:sp>
          <p:nvSpPr>
            <p:cNvPr id="1757" name="Google Shape;1757;p34"/>
            <p:cNvSpPr/>
            <p:nvPr/>
          </p:nvSpPr>
          <p:spPr>
            <a:xfrm>
              <a:off x="6204792" y="3300981"/>
              <a:ext cx="360776" cy="311929"/>
            </a:xfrm>
            <a:custGeom>
              <a:rect b="b" l="l" r="r" t="t"/>
              <a:pathLst>
                <a:path extrusionOk="0" h="11705" w="13538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56" y="11705"/>
                  </a:lnTo>
                  <a:lnTo>
                    <a:pt x="13538" y="5847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6231760" y="3324164"/>
              <a:ext cx="306839" cy="265586"/>
            </a:xfrm>
            <a:custGeom>
              <a:rect b="b" l="l" r="r" t="t"/>
              <a:pathLst>
                <a:path extrusionOk="0" h="9966" w="11514">
                  <a:moveTo>
                    <a:pt x="2882" y="0"/>
                  </a:moveTo>
                  <a:lnTo>
                    <a:pt x="0" y="4977"/>
                  </a:lnTo>
                  <a:lnTo>
                    <a:pt x="2882" y="9966"/>
                  </a:lnTo>
                  <a:lnTo>
                    <a:pt x="8632" y="9966"/>
                  </a:lnTo>
                  <a:lnTo>
                    <a:pt x="11514" y="4977"/>
                  </a:lnTo>
                  <a:lnTo>
                    <a:pt x="8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5955719" y="3648091"/>
              <a:ext cx="858956" cy="267185"/>
            </a:xfrm>
            <a:custGeom>
              <a:rect b="b" l="l" r="r" t="t"/>
              <a:pathLst>
                <a:path extrusionOk="0" h="10026" w="32232">
                  <a:moveTo>
                    <a:pt x="2894" y="0"/>
                  </a:moveTo>
                  <a:lnTo>
                    <a:pt x="1" y="5013"/>
                  </a:lnTo>
                  <a:lnTo>
                    <a:pt x="2894" y="10025"/>
                  </a:lnTo>
                  <a:lnTo>
                    <a:pt x="29338" y="10025"/>
                  </a:lnTo>
                  <a:lnTo>
                    <a:pt x="32231" y="501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60" name="Google Shape;1760;p34"/>
            <p:cNvGrpSpPr/>
            <p:nvPr/>
          </p:nvGrpSpPr>
          <p:grpSpPr>
            <a:xfrm>
              <a:off x="5784402" y="3225808"/>
              <a:ext cx="123145" cy="562849"/>
              <a:chOff x="5801821" y="2947359"/>
              <a:chExt cx="132657" cy="606323"/>
            </a:xfrm>
          </p:grpSpPr>
          <p:sp>
            <p:nvSpPr>
              <p:cNvPr id="1761" name="Google Shape;1761;p34"/>
              <p:cNvSpPr/>
              <p:nvPr/>
            </p:nvSpPr>
            <p:spPr>
              <a:xfrm>
                <a:off x="5810376" y="2961023"/>
                <a:ext cx="124103" cy="587585"/>
              </a:xfrm>
              <a:custGeom>
                <a:rect b="b" l="l" r="r" t="t"/>
                <a:pathLst>
                  <a:path extrusionOk="0" h="20468" w="4323">
                    <a:moveTo>
                      <a:pt x="226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34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34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45" y="0"/>
                      <a:pt x="22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5801821" y="2947359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4" y="1000"/>
                      <a:pt x="1001" y="774"/>
                      <a:pt x="1001" y="500"/>
                    </a:cubicBezTo>
                    <a:cubicBezTo>
                      <a:pt x="1001" y="226"/>
                      <a:pt x="774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5905391" y="3524946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74" y="1001"/>
                      <a:pt x="1000" y="775"/>
                      <a:pt x="1000" y="501"/>
                    </a:cubicBezTo>
                    <a:cubicBezTo>
                      <a:pt x="1000" y="227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4" name="Google Shape;1764;p34"/>
          <p:cNvGrpSpPr/>
          <p:nvPr/>
        </p:nvGrpSpPr>
        <p:grpSpPr>
          <a:xfrm>
            <a:off x="5736810" y="3225808"/>
            <a:ext cx="1077865" cy="1381102"/>
            <a:chOff x="5736810" y="3225808"/>
            <a:chExt cx="1077865" cy="1381102"/>
          </a:xfrm>
        </p:grpSpPr>
        <p:sp>
          <p:nvSpPr>
            <p:cNvPr id="1765" name="Google Shape;1765;p34"/>
            <p:cNvSpPr/>
            <p:nvPr/>
          </p:nvSpPr>
          <p:spPr>
            <a:xfrm>
              <a:off x="6204792" y="3992323"/>
              <a:ext cx="360776" cy="312248"/>
            </a:xfrm>
            <a:custGeom>
              <a:rect b="b" l="l" r="r" t="t"/>
              <a:pathLst>
                <a:path extrusionOk="0" h="11717" w="13538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56" y="11716"/>
                  </a:lnTo>
                  <a:lnTo>
                    <a:pt x="13538" y="5858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6231760" y="4015799"/>
              <a:ext cx="306839" cy="265293"/>
            </a:xfrm>
            <a:custGeom>
              <a:rect b="b" l="l" r="r" t="t"/>
              <a:pathLst>
                <a:path extrusionOk="0" h="9955" w="11514">
                  <a:moveTo>
                    <a:pt x="2882" y="1"/>
                  </a:moveTo>
                  <a:lnTo>
                    <a:pt x="0" y="4977"/>
                  </a:lnTo>
                  <a:lnTo>
                    <a:pt x="2882" y="9954"/>
                  </a:lnTo>
                  <a:lnTo>
                    <a:pt x="8632" y="9954"/>
                  </a:lnTo>
                  <a:lnTo>
                    <a:pt x="11514" y="4977"/>
                  </a:lnTo>
                  <a:lnTo>
                    <a:pt x="8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5955719" y="4339726"/>
              <a:ext cx="858956" cy="267185"/>
            </a:xfrm>
            <a:custGeom>
              <a:rect b="b" l="l" r="r" t="t"/>
              <a:pathLst>
                <a:path extrusionOk="0" h="10026" w="32232">
                  <a:moveTo>
                    <a:pt x="2894" y="1"/>
                  </a:moveTo>
                  <a:lnTo>
                    <a:pt x="1" y="5013"/>
                  </a:lnTo>
                  <a:lnTo>
                    <a:pt x="2894" y="10026"/>
                  </a:lnTo>
                  <a:lnTo>
                    <a:pt x="29338" y="10026"/>
                  </a:lnTo>
                  <a:lnTo>
                    <a:pt x="32231" y="5013"/>
                  </a:lnTo>
                  <a:lnTo>
                    <a:pt x="2933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68" name="Google Shape;1768;p34"/>
            <p:cNvGrpSpPr/>
            <p:nvPr/>
          </p:nvGrpSpPr>
          <p:grpSpPr>
            <a:xfrm>
              <a:off x="5736810" y="3225808"/>
              <a:ext cx="170741" cy="1260533"/>
              <a:chOff x="5750553" y="2947359"/>
              <a:chExt cx="183928" cy="1357894"/>
            </a:xfrm>
          </p:grpSpPr>
          <p:sp>
            <p:nvSpPr>
              <p:cNvPr id="1769" name="Google Shape;1769;p34"/>
              <p:cNvSpPr/>
              <p:nvPr/>
            </p:nvSpPr>
            <p:spPr>
              <a:xfrm>
                <a:off x="5758763" y="2961023"/>
                <a:ext cx="175719" cy="1336449"/>
              </a:xfrm>
              <a:custGeom>
                <a:rect b="b" l="l" r="r" t="t"/>
                <a:pathLst>
                  <a:path extrusionOk="0" h="46554" w="6121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86" y="45196"/>
                      <a:pt x="822" y="45732"/>
                    </a:cubicBezTo>
                    <a:cubicBezTo>
                      <a:pt x="1358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13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750553" y="2947359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15" y="0"/>
                      <a:pt x="1" y="226"/>
                      <a:pt x="1" y="500"/>
                    </a:cubicBezTo>
                    <a:cubicBezTo>
                      <a:pt x="1" y="774"/>
                      <a:pt x="215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905391" y="4276517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2" name="Google Shape;1772;p34"/>
          <p:cNvGrpSpPr/>
          <p:nvPr/>
        </p:nvGrpSpPr>
        <p:grpSpPr>
          <a:xfrm>
            <a:off x="2999735" y="3399656"/>
            <a:ext cx="86024" cy="112989"/>
            <a:chOff x="2999735" y="3399656"/>
            <a:chExt cx="86024" cy="112989"/>
          </a:xfrm>
        </p:grpSpPr>
        <p:sp>
          <p:nvSpPr>
            <p:cNvPr id="1773" name="Google Shape;1773;p34"/>
            <p:cNvSpPr/>
            <p:nvPr/>
          </p:nvSpPr>
          <p:spPr>
            <a:xfrm>
              <a:off x="3020040" y="3399656"/>
              <a:ext cx="45410" cy="55244"/>
            </a:xfrm>
            <a:custGeom>
              <a:rect b="b" l="l" r="r" t="t"/>
              <a:pathLst>
                <a:path extrusionOk="0" h="2073" w="1704">
                  <a:moveTo>
                    <a:pt x="858" y="1"/>
                  </a:moveTo>
                  <a:cubicBezTo>
                    <a:pt x="120" y="1"/>
                    <a:pt x="1" y="465"/>
                    <a:pt x="1" y="1037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39"/>
                  </a:cubicBezTo>
                  <a:cubicBezTo>
                    <a:pt x="1620" y="1549"/>
                    <a:pt x="1703" y="1310"/>
                    <a:pt x="1703" y="1037"/>
                  </a:cubicBezTo>
                  <a:cubicBezTo>
                    <a:pt x="1703" y="703"/>
                    <a:pt x="1667" y="406"/>
                    <a:pt x="1477" y="215"/>
                  </a:cubicBezTo>
                  <a:cubicBezTo>
                    <a:pt x="1346" y="84"/>
                    <a:pt x="1155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2999735" y="3457082"/>
              <a:ext cx="86024" cy="55564"/>
            </a:xfrm>
            <a:custGeom>
              <a:rect b="b" l="l" r="r" t="t"/>
              <a:pathLst>
                <a:path extrusionOk="0" h="2085" w="3228">
                  <a:moveTo>
                    <a:pt x="1144" y="1"/>
                  </a:moveTo>
                  <a:cubicBezTo>
                    <a:pt x="155" y="179"/>
                    <a:pt x="24" y="453"/>
                    <a:pt x="1" y="1429"/>
                  </a:cubicBezTo>
                  <a:cubicBezTo>
                    <a:pt x="1" y="1490"/>
                    <a:pt x="1" y="1507"/>
                    <a:pt x="1" y="1507"/>
                  </a:cubicBezTo>
                  <a:cubicBezTo>
                    <a:pt x="1" y="1529"/>
                    <a:pt x="1" y="1553"/>
                    <a:pt x="1" y="1608"/>
                  </a:cubicBezTo>
                  <a:cubicBezTo>
                    <a:pt x="1" y="1608"/>
                    <a:pt x="239" y="2084"/>
                    <a:pt x="1608" y="2084"/>
                  </a:cubicBezTo>
                  <a:cubicBezTo>
                    <a:pt x="1858" y="2084"/>
                    <a:pt x="2060" y="2072"/>
                    <a:pt x="2239" y="2049"/>
                  </a:cubicBezTo>
                  <a:cubicBezTo>
                    <a:pt x="3060" y="1930"/>
                    <a:pt x="3227" y="1608"/>
                    <a:pt x="3227" y="1608"/>
                  </a:cubicBezTo>
                  <a:lnTo>
                    <a:pt x="3227" y="1529"/>
                  </a:lnTo>
                  <a:cubicBezTo>
                    <a:pt x="3227" y="1529"/>
                    <a:pt x="3227" y="1511"/>
                    <a:pt x="3227" y="1465"/>
                  </a:cubicBezTo>
                  <a:cubicBezTo>
                    <a:pt x="3215" y="525"/>
                    <a:pt x="3096" y="215"/>
                    <a:pt x="2239" y="25"/>
                  </a:cubicBezTo>
                  <a:cubicBezTo>
                    <a:pt x="2191" y="25"/>
                    <a:pt x="2132" y="13"/>
                    <a:pt x="2084" y="1"/>
                  </a:cubicBezTo>
                  <a:cubicBezTo>
                    <a:pt x="2084" y="1"/>
                    <a:pt x="1941" y="179"/>
                    <a:pt x="1608" y="179"/>
                  </a:cubicBezTo>
                  <a:cubicBezTo>
                    <a:pt x="1286" y="179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4"/>
          <p:cNvGrpSpPr/>
          <p:nvPr/>
        </p:nvGrpSpPr>
        <p:grpSpPr>
          <a:xfrm>
            <a:off x="2429612" y="3225808"/>
            <a:ext cx="1040718" cy="1374440"/>
            <a:chOff x="2429612" y="3225808"/>
            <a:chExt cx="1040718" cy="1374440"/>
          </a:xfrm>
        </p:grpSpPr>
        <p:sp>
          <p:nvSpPr>
            <p:cNvPr id="1776" name="Google Shape;1776;p34"/>
            <p:cNvSpPr/>
            <p:nvPr/>
          </p:nvSpPr>
          <p:spPr>
            <a:xfrm>
              <a:off x="2863300" y="3988832"/>
              <a:ext cx="358884" cy="310649"/>
            </a:xfrm>
            <a:custGeom>
              <a:rect b="b" l="l" r="r" t="t"/>
              <a:pathLst>
                <a:path extrusionOk="0" h="11657" w="13467">
                  <a:moveTo>
                    <a:pt x="3370" y="1"/>
                  </a:moveTo>
                  <a:lnTo>
                    <a:pt x="1" y="5835"/>
                  </a:lnTo>
                  <a:lnTo>
                    <a:pt x="3370" y="11657"/>
                  </a:lnTo>
                  <a:lnTo>
                    <a:pt x="10097" y="11657"/>
                  </a:lnTo>
                  <a:lnTo>
                    <a:pt x="13467" y="5835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2890267" y="4011988"/>
              <a:ext cx="304946" cy="264333"/>
            </a:xfrm>
            <a:custGeom>
              <a:rect b="b" l="l" r="r" t="t"/>
              <a:pathLst>
                <a:path extrusionOk="0" h="9919" w="11443">
                  <a:moveTo>
                    <a:pt x="2858" y="1"/>
                  </a:moveTo>
                  <a:lnTo>
                    <a:pt x="1" y="4966"/>
                  </a:lnTo>
                  <a:lnTo>
                    <a:pt x="2858" y="9919"/>
                  </a:lnTo>
                  <a:lnTo>
                    <a:pt x="8585" y="9919"/>
                  </a:lnTo>
                  <a:lnTo>
                    <a:pt x="11443" y="4966"/>
                  </a:lnTo>
                  <a:lnTo>
                    <a:pt x="8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2615212" y="4334343"/>
              <a:ext cx="855119" cy="265905"/>
            </a:xfrm>
            <a:custGeom>
              <a:rect b="b" l="l" r="r" t="t"/>
              <a:pathLst>
                <a:path extrusionOk="0" h="9978" w="32088">
                  <a:moveTo>
                    <a:pt x="2882" y="0"/>
                  </a:moveTo>
                  <a:lnTo>
                    <a:pt x="0" y="4989"/>
                  </a:lnTo>
                  <a:lnTo>
                    <a:pt x="2882" y="9978"/>
                  </a:lnTo>
                  <a:lnTo>
                    <a:pt x="29206" y="9978"/>
                  </a:lnTo>
                  <a:lnTo>
                    <a:pt x="32088" y="4989"/>
                  </a:lnTo>
                  <a:lnTo>
                    <a:pt x="29206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79" name="Google Shape;1779;p34"/>
            <p:cNvGrpSpPr/>
            <p:nvPr/>
          </p:nvGrpSpPr>
          <p:grpSpPr>
            <a:xfrm>
              <a:off x="2429612" y="3225808"/>
              <a:ext cx="151679" cy="1260214"/>
              <a:chOff x="2340319" y="2947359"/>
              <a:chExt cx="163395" cy="1357550"/>
            </a:xfrm>
          </p:grpSpPr>
          <p:sp>
            <p:nvSpPr>
              <p:cNvPr id="1780" name="Google Shape;1780;p34"/>
              <p:cNvSpPr/>
              <p:nvPr/>
            </p:nvSpPr>
            <p:spPr>
              <a:xfrm>
                <a:off x="2348156" y="2955196"/>
                <a:ext cx="142561" cy="1342966"/>
              </a:xfrm>
              <a:custGeom>
                <a:rect b="b" l="l" r="r" t="t"/>
                <a:pathLst>
                  <a:path extrusionOk="0" h="46781" w="4966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lnTo>
                      <a:pt x="1" y="43947"/>
                    </a:lnTo>
                    <a:cubicBezTo>
                      <a:pt x="1" y="45518"/>
                      <a:pt x="1275" y="46781"/>
                      <a:pt x="2835" y="46781"/>
                    </a:cubicBezTo>
                    <a:lnTo>
                      <a:pt x="4740" y="46781"/>
                    </a:lnTo>
                    <a:cubicBezTo>
                      <a:pt x="4859" y="46781"/>
                      <a:pt x="4966" y="46685"/>
                      <a:pt x="4966" y="46566"/>
                    </a:cubicBezTo>
                    <a:cubicBezTo>
                      <a:pt x="4966" y="46435"/>
                      <a:pt x="4859" y="46340"/>
                      <a:pt x="4740" y="46340"/>
                    </a:cubicBezTo>
                    <a:lnTo>
                      <a:pt x="2835" y="46340"/>
                    </a:lnTo>
                    <a:cubicBezTo>
                      <a:pt x="1525" y="46340"/>
                      <a:pt x="453" y="45268"/>
                      <a:pt x="453" y="43947"/>
                    </a:cubicBezTo>
                    <a:lnTo>
                      <a:pt x="453" y="227"/>
                    </a:lnTo>
                    <a:cubicBezTo>
                      <a:pt x="453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4"/>
              <p:cNvSpPr/>
              <p:nvPr/>
            </p:nvSpPr>
            <p:spPr>
              <a:xfrm>
                <a:off x="2474978" y="4276173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1"/>
                    </a:moveTo>
                    <a:cubicBezTo>
                      <a:pt x="226" y="1"/>
                      <a:pt x="0" y="215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2340319" y="2947359"/>
                <a:ext cx="28736" cy="28736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74"/>
                      <a:pt x="226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3" name="Google Shape;1783;p34"/>
          <p:cNvGrpSpPr/>
          <p:nvPr/>
        </p:nvGrpSpPr>
        <p:grpSpPr>
          <a:xfrm>
            <a:off x="4001670" y="2004928"/>
            <a:ext cx="1140691" cy="1179679"/>
            <a:chOff x="4001670" y="2004928"/>
            <a:chExt cx="1140691" cy="1179679"/>
          </a:xfrm>
        </p:grpSpPr>
        <p:sp>
          <p:nvSpPr>
            <p:cNvPr id="1784" name="Google Shape;1784;p34"/>
            <p:cNvSpPr/>
            <p:nvPr/>
          </p:nvSpPr>
          <p:spPr>
            <a:xfrm>
              <a:off x="4332578" y="2368533"/>
              <a:ext cx="478832" cy="414714"/>
            </a:xfrm>
            <a:custGeom>
              <a:rect b="b" l="l" r="r" t="t"/>
              <a:pathLst>
                <a:path extrusionOk="0" h="15562" w="17968">
                  <a:moveTo>
                    <a:pt x="4489" y="0"/>
                  </a:moveTo>
                  <a:lnTo>
                    <a:pt x="1" y="7787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4368445" y="2399630"/>
              <a:ext cx="407093" cy="352542"/>
            </a:xfrm>
            <a:custGeom>
              <a:rect b="b" l="l" r="r" t="t"/>
              <a:pathLst>
                <a:path extrusionOk="0" h="13229" w="15276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4001670" y="2829854"/>
              <a:ext cx="1140691" cy="354754"/>
            </a:xfrm>
            <a:custGeom>
              <a:rect b="b" l="l" r="r" t="t"/>
              <a:pathLst>
                <a:path extrusionOk="0" h="13312" w="42804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87" name="Google Shape;1787;p34"/>
            <p:cNvGrpSpPr/>
            <p:nvPr/>
          </p:nvGrpSpPr>
          <p:grpSpPr>
            <a:xfrm>
              <a:off x="4560707" y="2004928"/>
              <a:ext cx="22545" cy="304609"/>
              <a:chOff x="4559813" y="1632181"/>
              <a:chExt cx="24287" cy="328136"/>
            </a:xfrm>
          </p:grpSpPr>
          <p:sp>
            <p:nvSpPr>
              <p:cNvPr id="1788" name="Google Shape;1788;p34"/>
              <p:cNvSpPr/>
              <p:nvPr/>
            </p:nvSpPr>
            <p:spPr>
              <a:xfrm>
                <a:off x="4565612" y="1636630"/>
                <a:ext cx="12689" cy="320979"/>
              </a:xfrm>
              <a:custGeom>
                <a:rect b="b" l="l" r="r" t="t"/>
                <a:pathLst>
                  <a:path extrusionOk="0" h="11181" w="442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lnTo>
                      <a:pt x="1" y="10954"/>
                    </a:lnTo>
                    <a:cubicBezTo>
                      <a:pt x="1" y="11074"/>
                      <a:pt x="96" y="11181"/>
                      <a:pt x="215" y="11181"/>
                    </a:cubicBezTo>
                    <a:cubicBezTo>
                      <a:pt x="346" y="11181"/>
                      <a:pt x="441" y="11074"/>
                      <a:pt x="441" y="10954"/>
                    </a:cubicBezTo>
                    <a:lnTo>
                      <a:pt x="441" y="215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4"/>
              <p:cNvSpPr/>
              <p:nvPr/>
            </p:nvSpPr>
            <p:spPr>
              <a:xfrm>
                <a:off x="4559813" y="1632181"/>
                <a:ext cx="24287" cy="23971"/>
              </a:xfrm>
              <a:custGeom>
                <a:rect b="b" l="l" r="r" t="t"/>
                <a:pathLst>
                  <a:path extrusionOk="0" h="835" w="846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46" y="644"/>
                      <a:pt x="846" y="418"/>
                    </a:cubicBezTo>
                    <a:cubicBezTo>
                      <a:pt x="846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4559813" y="1936030"/>
                <a:ext cx="24287" cy="24287"/>
              </a:xfrm>
              <a:custGeom>
                <a:rect b="b" l="l" r="r" t="t"/>
                <a:pathLst>
                  <a:path extrusionOk="0" h="846" w="846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46" y="655"/>
                      <a:pt x="846" y="417"/>
                    </a:cubicBezTo>
                    <a:cubicBezTo>
                      <a:pt x="846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1" name="Google Shape;1791;p34"/>
          <p:cNvGrpSpPr/>
          <p:nvPr/>
        </p:nvGrpSpPr>
        <p:grpSpPr>
          <a:xfrm>
            <a:off x="2329338" y="2004928"/>
            <a:ext cx="2016282" cy="1179679"/>
            <a:chOff x="2329338" y="2004928"/>
            <a:chExt cx="2016282" cy="1179679"/>
          </a:xfrm>
        </p:grpSpPr>
        <p:sp>
          <p:nvSpPr>
            <p:cNvPr id="1792" name="Google Shape;1792;p34"/>
            <p:cNvSpPr/>
            <p:nvPr/>
          </p:nvSpPr>
          <p:spPr>
            <a:xfrm>
              <a:off x="2660246" y="2368533"/>
              <a:ext cx="478832" cy="414714"/>
            </a:xfrm>
            <a:custGeom>
              <a:rect b="b" l="l" r="r" t="t"/>
              <a:pathLst>
                <a:path extrusionOk="0" h="15562" w="17968">
                  <a:moveTo>
                    <a:pt x="4490" y="0"/>
                  </a:moveTo>
                  <a:lnTo>
                    <a:pt x="1" y="7787"/>
                  </a:lnTo>
                  <a:lnTo>
                    <a:pt x="4490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2696114" y="2399630"/>
              <a:ext cx="407093" cy="352542"/>
            </a:xfrm>
            <a:custGeom>
              <a:rect b="b" l="l" r="r" t="t"/>
              <a:pathLst>
                <a:path extrusionOk="0" h="13229" w="15276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2329338" y="2829854"/>
              <a:ext cx="1141011" cy="354754"/>
            </a:xfrm>
            <a:custGeom>
              <a:rect b="b" l="l" r="r" t="t"/>
              <a:pathLst>
                <a:path extrusionOk="0" h="13312" w="42816">
                  <a:moveTo>
                    <a:pt x="3834" y="0"/>
                  </a:moveTo>
                  <a:lnTo>
                    <a:pt x="1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16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95" name="Google Shape;1795;p34"/>
            <p:cNvGrpSpPr/>
            <p:nvPr/>
          </p:nvGrpSpPr>
          <p:grpSpPr>
            <a:xfrm>
              <a:off x="2893145" y="2004928"/>
              <a:ext cx="1452475" cy="304609"/>
              <a:chOff x="2839655" y="1632181"/>
              <a:chExt cx="1564661" cy="328136"/>
            </a:xfrm>
          </p:grpSpPr>
          <p:sp>
            <p:nvSpPr>
              <p:cNvPr id="1796" name="Google Shape;1796;p34"/>
              <p:cNvSpPr/>
              <p:nvPr/>
            </p:nvSpPr>
            <p:spPr>
              <a:xfrm>
                <a:off x="2845453" y="1636285"/>
                <a:ext cx="1553851" cy="323706"/>
              </a:xfrm>
              <a:custGeom>
                <a:rect b="b" l="l" r="r" t="t"/>
                <a:pathLst>
                  <a:path extrusionOk="0" h="11276" w="54127">
                    <a:moveTo>
                      <a:pt x="53900" y="1"/>
                    </a:moveTo>
                    <a:cubicBezTo>
                      <a:pt x="53781" y="1"/>
                      <a:pt x="53686" y="108"/>
                      <a:pt x="53686" y="227"/>
                    </a:cubicBezTo>
                    <a:lnTo>
                      <a:pt x="53686" y="846"/>
                    </a:lnTo>
                    <a:cubicBezTo>
                      <a:pt x="53686" y="3382"/>
                      <a:pt x="51614" y="5442"/>
                      <a:pt x="49090" y="5442"/>
                    </a:cubicBezTo>
                    <a:lnTo>
                      <a:pt x="5037" y="5442"/>
                    </a:lnTo>
                    <a:cubicBezTo>
                      <a:pt x="2263" y="5442"/>
                      <a:pt x="0" y="7704"/>
                      <a:pt x="0" y="10478"/>
                    </a:cubicBezTo>
                    <a:lnTo>
                      <a:pt x="0" y="11050"/>
                    </a:lnTo>
                    <a:cubicBezTo>
                      <a:pt x="0" y="11169"/>
                      <a:pt x="96" y="11276"/>
                      <a:pt x="227" y="11276"/>
                    </a:cubicBezTo>
                    <a:cubicBezTo>
                      <a:pt x="346" y="11276"/>
                      <a:pt x="441" y="11169"/>
                      <a:pt x="441" y="11050"/>
                    </a:cubicBezTo>
                    <a:lnTo>
                      <a:pt x="441" y="10478"/>
                    </a:lnTo>
                    <a:cubicBezTo>
                      <a:pt x="441" y="7942"/>
                      <a:pt x="2513" y="5883"/>
                      <a:pt x="5037" y="5883"/>
                    </a:cubicBezTo>
                    <a:lnTo>
                      <a:pt x="49090" y="5883"/>
                    </a:lnTo>
                    <a:cubicBezTo>
                      <a:pt x="51864" y="5883"/>
                      <a:pt x="54126" y="3620"/>
                      <a:pt x="54126" y="846"/>
                    </a:cubicBezTo>
                    <a:lnTo>
                      <a:pt x="54126" y="227"/>
                    </a:lnTo>
                    <a:cubicBezTo>
                      <a:pt x="54126" y="108"/>
                      <a:pt x="54031" y="1"/>
                      <a:pt x="539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4380374" y="1632181"/>
                <a:ext cx="23942" cy="23971"/>
              </a:xfrm>
              <a:custGeom>
                <a:rect b="b" l="l" r="r" t="t"/>
                <a:pathLst>
                  <a:path extrusionOk="0" h="835" w="834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34" y="644"/>
                      <a:pt x="834" y="418"/>
                    </a:cubicBezTo>
                    <a:cubicBezTo>
                      <a:pt x="834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2839655" y="1936030"/>
                <a:ext cx="23942" cy="24287"/>
              </a:xfrm>
              <a:custGeom>
                <a:rect b="b" l="l" r="r" t="t"/>
                <a:pathLst>
                  <a:path extrusionOk="0" h="846" w="834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34" y="655"/>
                      <a:pt x="834" y="417"/>
                    </a:cubicBezTo>
                    <a:cubicBezTo>
                      <a:pt x="834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9" name="Google Shape;1799;p34"/>
          <p:cNvGrpSpPr/>
          <p:nvPr/>
        </p:nvGrpSpPr>
        <p:grpSpPr>
          <a:xfrm>
            <a:off x="4797699" y="2004928"/>
            <a:ext cx="2016993" cy="1179679"/>
            <a:chOff x="4797699" y="2004928"/>
            <a:chExt cx="2016993" cy="1179679"/>
          </a:xfrm>
        </p:grpSpPr>
        <p:sp>
          <p:nvSpPr>
            <p:cNvPr id="1800" name="Google Shape;1800;p34"/>
            <p:cNvSpPr/>
            <p:nvPr/>
          </p:nvSpPr>
          <p:spPr>
            <a:xfrm>
              <a:off x="6004910" y="2368533"/>
              <a:ext cx="478806" cy="414714"/>
            </a:xfrm>
            <a:custGeom>
              <a:rect b="b" l="l" r="r" t="t"/>
              <a:pathLst>
                <a:path extrusionOk="0" h="15562" w="17967">
                  <a:moveTo>
                    <a:pt x="4489" y="0"/>
                  </a:moveTo>
                  <a:lnTo>
                    <a:pt x="0" y="7787"/>
                  </a:lnTo>
                  <a:lnTo>
                    <a:pt x="4489" y="15562"/>
                  </a:lnTo>
                  <a:lnTo>
                    <a:pt x="13478" y="15562"/>
                  </a:lnTo>
                  <a:lnTo>
                    <a:pt x="17967" y="7787"/>
                  </a:lnTo>
                  <a:lnTo>
                    <a:pt x="1347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6040751" y="2399630"/>
              <a:ext cx="407119" cy="352542"/>
            </a:xfrm>
            <a:custGeom>
              <a:rect b="b" l="l" r="r" t="t"/>
              <a:pathLst>
                <a:path extrusionOk="0" h="13229" w="15277">
                  <a:moveTo>
                    <a:pt x="3811" y="0"/>
                  </a:moveTo>
                  <a:lnTo>
                    <a:pt x="1" y="6620"/>
                  </a:lnTo>
                  <a:lnTo>
                    <a:pt x="3811" y="13228"/>
                  </a:lnTo>
                  <a:lnTo>
                    <a:pt x="11455" y="13228"/>
                  </a:lnTo>
                  <a:lnTo>
                    <a:pt x="15277" y="6620"/>
                  </a:lnTo>
                  <a:lnTo>
                    <a:pt x="1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5673682" y="2829854"/>
              <a:ext cx="1141011" cy="354754"/>
            </a:xfrm>
            <a:custGeom>
              <a:rect b="b" l="l" r="r" t="t"/>
              <a:pathLst>
                <a:path extrusionOk="0" h="13312" w="42816">
                  <a:moveTo>
                    <a:pt x="3846" y="0"/>
                  </a:moveTo>
                  <a:lnTo>
                    <a:pt x="0" y="6656"/>
                  </a:lnTo>
                  <a:lnTo>
                    <a:pt x="3846" y="13311"/>
                  </a:lnTo>
                  <a:lnTo>
                    <a:pt x="38969" y="13311"/>
                  </a:lnTo>
                  <a:lnTo>
                    <a:pt x="42815" y="6656"/>
                  </a:lnTo>
                  <a:lnTo>
                    <a:pt x="3896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03" name="Google Shape;1803;p34"/>
            <p:cNvGrpSpPr/>
            <p:nvPr/>
          </p:nvGrpSpPr>
          <p:grpSpPr>
            <a:xfrm>
              <a:off x="4797699" y="2004928"/>
              <a:ext cx="1452155" cy="306225"/>
              <a:chOff x="4738908" y="1632181"/>
              <a:chExt cx="1564317" cy="329878"/>
            </a:xfrm>
          </p:grpSpPr>
          <p:sp>
            <p:nvSpPr>
              <p:cNvPr id="1804" name="Google Shape;1804;p34"/>
              <p:cNvSpPr/>
              <p:nvPr/>
            </p:nvSpPr>
            <p:spPr>
              <a:xfrm>
                <a:off x="4744706" y="1636285"/>
                <a:ext cx="1553851" cy="325773"/>
              </a:xfrm>
              <a:custGeom>
                <a:rect b="b" l="l" r="r" t="t"/>
                <a:pathLst>
                  <a:path extrusionOk="0" h="11348" w="54127">
                    <a:moveTo>
                      <a:pt x="227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846"/>
                    </a:lnTo>
                    <a:cubicBezTo>
                      <a:pt x="1" y="3620"/>
                      <a:pt x="2263" y="5883"/>
                      <a:pt x="5037" y="5883"/>
                    </a:cubicBezTo>
                    <a:lnTo>
                      <a:pt x="49090" y="5883"/>
                    </a:lnTo>
                    <a:cubicBezTo>
                      <a:pt x="51614" y="5883"/>
                      <a:pt x="53674" y="7942"/>
                      <a:pt x="53674" y="10478"/>
                    </a:cubicBezTo>
                    <a:lnTo>
                      <a:pt x="53674" y="11133"/>
                    </a:lnTo>
                    <a:cubicBezTo>
                      <a:pt x="53674" y="11252"/>
                      <a:pt x="53781" y="11347"/>
                      <a:pt x="53900" y="11347"/>
                    </a:cubicBezTo>
                    <a:cubicBezTo>
                      <a:pt x="54031" y="11347"/>
                      <a:pt x="54126" y="11252"/>
                      <a:pt x="54126" y="11133"/>
                    </a:cubicBezTo>
                    <a:lnTo>
                      <a:pt x="54126" y="10478"/>
                    </a:lnTo>
                    <a:cubicBezTo>
                      <a:pt x="54126" y="7704"/>
                      <a:pt x="51864" y="5442"/>
                      <a:pt x="49090" y="5442"/>
                    </a:cubicBezTo>
                    <a:lnTo>
                      <a:pt x="5037" y="5442"/>
                    </a:lnTo>
                    <a:cubicBezTo>
                      <a:pt x="2501" y="5442"/>
                      <a:pt x="441" y="3382"/>
                      <a:pt x="441" y="846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6279283" y="1936030"/>
                <a:ext cx="23942" cy="24287"/>
              </a:xfrm>
              <a:custGeom>
                <a:rect b="b" l="l" r="r" t="t"/>
                <a:pathLst>
                  <a:path extrusionOk="0" h="846" w="834">
                    <a:moveTo>
                      <a:pt x="417" y="1"/>
                    </a:moveTo>
                    <a:cubicBezTo>
                      <a:pt x="179" y="1"/>
                      <a:pt x="1" y="191"/>
                      <a:pt x="1" y="417"/>
                    </a:cubicBezTo>
                    <a:cubicBezTo>
                      <a:pt x="1" y="655"/>
                      <a:pt x="179" y="846"/>
                      <a:pt x="417" y="846"/>
                    </a:cubicBezTo>
                    <a:cubicBezTo>
                      <a:pt x="644" y="846"/>
                      <a:pt x="834" y="655"/>
                      <a:pt x="834" y="417"/>
                    </a:cubicBezTo>
                    <a:cubicBezTo>
                      <a:pt x="834" y="191"/>
                      <a:pt x="644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4738908" y="1632181"/>
                <a:ext cx="24287" cy="23971"/>
              </a:xfrm>
              <a:custGeom>
                <a:rect b="b" l="l" r="r" t="t"/>
                <a:pathLst>
                  <a:path extrusionOk="0" h="835" w="846">
                    <a:moveTo>
                      <a:pt x="429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29" y="834"/>
                    </a:cubicBezTo>
                    <a:cubicBezTo>
                      <a:pt x="655" y="834"/>
                      <a:pt x="845" y="644"/>
                      <a:pt x="845" y="418"/>
                    </a:cubicBezTo>
                    <a:cubicBezTo>
                      <a:pt x="845" y="180"/>
                      <a:pt x="655" y="1"/>
                      <a:pt x="42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7" name="Google Shape;1807;p34"/>
          <p:cNvGrpSpPr/>
          <p:nvPr/>
        </p:nvGrpSpPr>
        <p:grpSpPr>
          <a:xfrm>
            <a:off x="4514687" y="1279025"/>
            <a:ext cx="114565" cy="151043"/>
            <a:chOff x="4514687" y="1279025"/>
            <a:chExt cx="114565" cy="151043"/>
          </a:xfrm>
        </p:grpSpPr>
        <p:sp>
          <p:nvSpPr>
            <p:cNvPr id="1808" name="Google Shape;1808;p34"/>
            <p:cNvSpPr/>
            <p:nvPr/>
          </p:nvSpPr>
          <p:spPr>
            <a:xfrm>
              <a:off x="4541654" y="1279025"/>
              <a:ext cx="60627" cy="73951"/>
            </a:xfrm>
            <a:custGeom>
              <a:rect b="b" l="l" r="r" t="t"/>
              <a:pathLst>
                <a:path extrusionOk="0" h="2775" w="2275">
                  <a:moveTo>
                    <a:pt x="1132" y="1"/>
                  </a:moveTo>
                  <a:cubicBezTo>
                    <a:pt x="168" y="1"/>
                    <a:pt x="1" y="632"/>
                    <a:pt x="1" y="1394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94"/>
                  </a:cubicBezTo>
                  <a:cubicBezTo>
                    <a:pt x="2275" y="941"/>
                    <a:pt x="2215" y="548"/>
                    <a:pt x="1977" y="286"/>
                  </a:cubicBezTo>
                  <a:cubicBezTo>
                    <a:pt x="1799" y="108"/>
                    <a:pt x="1537" y="1"/>
                    <a:pt x="1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4514687" y="1355796"/>
              <a:ext cx="114565" cy="74271"/>
            </a:xfrm>
            <a:custGeom>
              <a:rect b="b" l="l" r="r" t="t"/>
              <a:pathLst>
                <a:path extrusionOk="0" h="2787" w="4299">
                  <a:moveTo>
                    <a:pt x="1525" y="1"/>
                  </a:moveTo>
                  <a:cubicBezTo>
                    <a:pt x="203" y="239"/>
                    <a:pt x="25" y="608"/>
                    <a:pt x="1" y="1906"/>
                  </a:cubicBezTo>
                  <a:cubicBezTo>
                    <a:pt x="1" y="1992"/>
                    <a:pt x="1" y="2017"/>
                    <a:pt x="1" y="2017"/>
                  </a:cubicBezTo>
                  <a:cubicBezTo>
                    <a:pt x="1" y="2040"/>
                    <a:pt x="1" y="2076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84"/>
                    <a:pt x="4299" y="2144"/>
                    <a:pt x="4299" y="2144"/>
                  </a:cubicBezTo>
                  <a:cubicBezTo>
                    <a:pt x="4299" y="2096"/>
                    <a:pt x="4299" y="2072"/>
                    <a:pt x="4299" y="2049"/>
                  </a:cubicBezTo>
                  <a:cubicBezTo>
                    <a:pt x="4299" y="2049"/>
                    <a:pt x="4299" y="2037"/>
                    <a:pt x="4299" y="1953"/>
                  </a:cubicBezTo>
                  <a:cubicBezTo>
                    <a:pt x="4275" y="691"/>
                    <a:pt x="4120" y="287"/>
                    <a:pt x="2989" y="48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34"/>
          <p:cNvGrpSpPr/>
          <p:nvPr/>
        </p:nvGrpSpPr>
        <p:grpSpPr>
          <a:xfrm>
            <a:off x="4669535" y="3399976"/>
            <a:ext cx="86636" cy="113628"/>
            <a:chOff x="4669535" y="3399976"/>
            <a:chExt cx="86636" cy="113628"/>
          </a:xfrm>
        </p:grpSpPr>
        <p:sp>
          <p:nvSpPr>
            <p:cNvPr id="1811" name="Google Shape;1811;p34"/>
            <p:cNvSpPr/>
            <p:nvPr/>
          </p:nvSpPr>
          <p:spPr>
            <a:xfrm>
              <a:off x="4690134" y="3399976"/>
              <a:ext cx="45730" cy="55883"/>
            </a:xfrm>
            <a:custGeom>
              <a:rect b="b" l="l" r="r" t="t"/>
              <a:pathLst>
                <a:path extrusionOk="0" h="2097" w="1716">
                  <a:moveTo>
                    <a:pt x="858" y="1"/>
                  </a:moveTo>
                  <a:cubicBezTo>
                    <a:pt x="120" y="1"/>
                    <a:pt x="1" y="477"/>
                    <a:pt x="1" y="1048"/>
                  </a:cubicBezTo>
                  <a:cubicBezTo>
                    <a:pt x="1" y="1620"/>
                    <a:pt x="382" y="2096"/>
                    <a:pt x="858" y="2096"/>
                  </a:cubicBezTo>
                  <a:cubicBezTo>
                    <a:pt x="1108" y="2096"/>
                    <a:pt x="1323" y="1953"/>
                    <a:pt x="1489" y="1751"/>
                  </a:cubicBezTo>
                  <a:cubicBezTo>
                    <a:pt x="1620" y="1560"/>
                    <a:pt x="1715" y="1322"/>
                    <a:pt x="1715" y="1048"/>
                  </a:cubicBezTo>
                  <a:cubicBezTo>
                    <a:pt x="1715" y="715"/>
                    <a:pt x="1668" y="417"/>
                    <a:pt x="1489" y="227"/>
                  </a:cubicBezTo>
                  <a:cubicBezTo>
                    <a:pt x="1358" y="84"/>
                    <a:pt x="1156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4669535" y="3457721"/>
              <a:ext cx="86636" cy="55883"/>
            </a:xfrm>
            <a:custGeom>
              <a:rect b="b" l="l" r="r" t="t"/>
              <a:pathLst>
                <a:path extrusionOk="0" h="2097" w="3251">
                  <a:moveTo>
                    <a:pt x="1155" y="1"/>
                  </a:moveTo>
                  <a:cubicBezTo>
                    <a:pt x="167" y="179"/>
                    <a:pt x="24" y="465"/>
                    <a:pt x="12" y="1441"/>
                  </a:cubicBezTo>
                  <a:cubicBezTo>
                    <a:pt x="12" y="1502"/>
                    <a:pt x="12" y="1518"/>
                    <a:pt x="7" y="1518"/>
                  </a:cubicBezTo>
                  <a:cubicBezTo>
                    <a:pt x="6" y="1518"/>
                    <a:pt x="3" y="1516"/>
                    <a:pt x="0" y="1513"/>
                  </a:cubicBezTo>
                  <a:cubicBezTo>
                    <a:pt x="0" y="1536"/>
                    <a:pt x="0" y="1560"/>
                    <a:pt x="0" y="1620"/>
                  </a:cubicBezTo>
                  <a:cubicBezTo>
                    <a:pt x="0" y="1620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20"/>
                    <a:pt x="3250" y="1620"/>
                  </a:cubicBezTo>
                  <a:cubicBezTo>
                    <a:pt x="3250" y="1584"/>
                    <a:pt x="3250" y="1560"/>
                    <a:pt x="3250" y="1548"/>
                  </a:cubicBezTo>
                  <a:cubicBezTo>
                    <a:pt x="3250" y="1548"/>
                    <a:pt x="3250" y="1536"/>
                    <a:pt x="3250" y="1477"/>
                  </a:cubicBezTo>
                  <a:cubicBezTo>
                    <a:pt x="3227" y="524"/>
                    <a:pt x="3108" y="215"/>
                    <a:pt x="2262" y="36"/>
                  </a:cubicBezTo>
                  <a:cubicBezTo>
                    <a:pt x="2203" y="24"/>
                    <a:pt x="2155" y="12"/>
                    <a:pt x="2096" y="1"/>
                  </a:cubicBezTo>
                  <a:cubicBezTo>
                    <a:pt x="2096" y="1"/>
                    <a:pt x="1953" y="179"/>
                    <a:pt x="1631" y="179"/>
                  </a:cubicBezTo>
                  <a:cubicBezTo>
                    <a:pt x="1298" y="179"/>
                    <a:pt x="1155" y="1"/>
                    <a:pt x="11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34"/>
          <p:cNvGrpSpPr/>
          <p:nvPr/>
        </p:nvGrpSpPr>
        <p:grpSpPr>
          <a:xfrm>
            <a:off x="4669535" y="4091638"/>
            <a:ext cx="86636" cy="113602"/>
            <a:chOff x="4669535" y="4091638"/>
            <a:chExt cx="86636" cy="113602"/>
          </a:xfrm>
        </p:grpSpPr>
        <p:sp>
          <p:nvSpPr>
            <p:cNvPr id="1814" name="Google Shape;1814;p34"/>
            <p:cNvSpPr/>
            <p:nvPr/>
          </p:nvSpPr>
          <p:spPr>
            <a:xfrm>
              <a:off x="4690134" y="4091638"/>
              <a:ext cx="45730" cy="55537"/>
            </a:xfrm>
            <a:custGeom>
              <a:rect b="b" l="l" r="r" t="t"/>
              <a:pathLst>
                <a:path extrusionOk="0" h="2084" w="1716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19"/>
                    <a:pt x="382" y="2084"/>
                    <a:pt x="858" y="2084"/>
                  </a:cubicBezTo>
                  <a:cubicBezTo>
                    <a:pt x="1108" y="2084"/>
                    <a:pt x="1323" y="1953"/>
                    <a:pt x="1489" y="1738"/>
                  </a:cubicBezTo>
                  <a:cubicBezTo>
                    <a:pt x="1620" y="1560"/>
                    <a:pt x="1715" y="1310"/>
                    <a:pt x="1715" y="1036"/>
                  </a:cubicBezTo>
                  <a:cubicBezTo>
                    <a:pt x="1715" y="703"/>
                    <a:pt x="1668" y="405"/>
                    <a:pt x="1489" y="215"/>
                  </a:cubicBezTo>
                  <a:cubicBezTo>
                    <a:pt x="1358" y="84"/>
                    <a:pt x="1156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4669535" y="4149383"/>
              <a:ext cx="86636" cy="55857"/>
            </a:xfrm>
            <a:custGeom>
              <a:rect b="b" l="l" r="r" t="t"/>
              <a:pathLst>
                <a:path extrusionOk="0" h="2096" w="3251">
                  <a:moveTo>
                    <a:pt x="1155" y="0"/>
                  </a:moveTo>
                  <a:cubicBezTo>
                    <a:pt x="167" y="179"/>
                    <a:pt x="24" y="453"/>
                    <a:pt x="12" y="1429"/>
                  </a:cubicBezTo>
                  <a:cubicBezTo>
                    <a:pt x="12" y="1495"/>
                    <a:pt x="12" y="1516"/>
                    <a:pt x="6" y="1516"/>
                  </a:cubicBezTo>
                  <a:cubicBezTo>
                    <a:pt x="4" y="1516"/>
                    <a:pt x="3" y="1515"/>
                    <a:pt x="0" y="1512"/>
                  </a:cubicBezTo>
                  <a:cubicBezTo>
                    <a:pt x="0" y="1524"/>
                    <a:pt x="0" y="1560"/>
                    <a:pt x="0" y="1619"/>
                  </a:cubicBezTo>
                  <a:cubicBezTo>
                    <a:pt x="0" y="1619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19"/>
                    <a:pt x="3250" y="1619"/>
                  </a:cubicBezTo>
                  <a:cubicBezTo>
                    <a:pt x="3250" y="1587"/>
                    <a:pt x="3250" y="1555"/>
                    <a:pt x="3250" y="1540"/>
                  </a:cubicBezTo>
                  <a:cubicBezTo>
                    <a:pt x="3250" y="1540"/>
                    <a:pt x="3250" y="1521"/>
                    <a:pt x="3250" y="1465"/>
                  </a:cubicBezTo>
                  <a:cubicBezTo>
                    <a:pt x="3227" y="524"/>
                    <a:pt x="3108" y="214"/>
                    <a:pt x="2262" y="24"/>
                  </a:cubicBezTo>
                  <a:cubicBezTo>
                    <a:pt x="2203" y="24"/>
                    <a:pt x="2155" y="12"/>
                    <a:pt x="2096" y="0"/>
                  </a:cubicBezTo>
                  <a:cubicBezTo>
                    <a:pt x="2096" y="0"/>
                    <a:pt x="1953" y="179"/>
                    <a:pt x="1631" y="179"/>
                  </a:cubicBezTo>
                  <a:cubicBezTo>
                    <a:pt x="1298" y="179"/>
                    <a:pt x="1155" y="0"/>
                    <a:pt x="115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Google Shape;1816;p34"/>
          <p:cNvGrpSpPr/>
          <p:nvPr/>
        </p:nvGrpSpPr>
        <p:grpSpPr>
          <a:xfrm>
            <a:off x="6341840" y="3399976"/>
            <a:ext cx="86663" cy="113628"/>
            <a:chOff x="6341840" y="3399976"/>
            <a:chExt cx="86663" cy="113628"/>
          </a:xfrm>
        </p:grpSpPr>
        <p:sp>
          <p:nvSpPr>
            <p:cNvPr id="1817" name="Google Shape;1817;p34"/>
            <p:cNvSpPr/>
            <p:nvPr/>
          </p:nvSpPr>
          <p:spPr>
            <a:xfrm>
              <a:off x="6362146" y="3399976"/>
              <a:ext cx="46050" cy="55883"/>
            </a:xfrm>
            <a:custGeom>
              <a:rect b="b" l="l" r="r" t="t"/>
              <a:pathLst>
                <a:path extrusionOk="0" h="2097" w="1728">
                  <a:moveTo>
                    <a:pt x="858" y="1"/>
                  </a:moveTo>
                  <a:cubicBezTo>
                    <a:pt x="132" y="1"/>
                    <a:pt x="1" y="477"/>
                    <a:pt x="1" y="1048"/>
                  </a:cubicBezTo>
                  <a:cubicBezTo>
                    <a:pt x="1" y="1620"/>
                    <a:pt x="394" y="2096"/>
                    <a:pt x="858" y="2096"/>
                  </a:cubicBezTo>
                  <a:cubicBezTo>
                    <a:pt x="1120" y="2096"/>
                    <a:pt x="1334" y="1953"/>
                    <a:pt x="1489" y="1751"/>
                  </a:cubicBezTo>
                  <a:cubicBezTo>
                    <a:pt x="1632" y="1560"/>
                    <a:pt x="1727" y="1322"/>
                    <a:pt x="1727" y="1048"/>
                  </a:cubicBezTo>
                  <a:cubicBezTo>
                    <a:pt x="1727" y="715"/>
                    <a:pt x="1680" y="417"/>
                    <a:pt x="1489" y="227"/>
                  </a:cubicBezTo>
                  <a:cubicBezTo>
                    <a:pt x="1370" y="84"/>
                    <a:pt x="1168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6341840" y="3457721"/>
              <a:ext cx="86663" cy="55883"/>
            </a:xfrm>
            <a:custGeom>
              <a:rect b="b" l="l" r="r" t="t"/>
              <a:pathLst>
                <a:path extrusionOk="0" h="2097" w="3252">
                  <a:moveTo>
                    <a:pt x="1156" y="1"/>
                  </a:moveTo>
                  <a:cubicBezTo>
                    <a:pt x="168" y="179"/>
                    <a:pt x="25" y="465"/>
                    <a:pt x="13" y="1441"/>
                  </a:cubicBezTo>
                  <a:cubicBezTo>
                    <a:pt x="4" y="1502"/>
                    <a:pt x="2" y="1518"/>
                    <a:pt x="1" y="1518"/>
                  </a:cubicBezTo>
                  <a:cubicBezTo>
                    <a:pt x="1" y="1518"/>
                    <a:pt x="1" y="1516"/>
                    <a:pt x="1" y="1513"/>
                  </a:cubicBezTo>
                  <a:cubicBezTo>
                    <a:pt x="1" y="1536"/>
                    <a:pt x="1" y="1560"/>
                    <a:pt x="1" y="1620"/>
                  </a:cubicBezTo>
                  <a:cubicBezTo>
                    <a:pt x="1" y="1620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20"/>
                    <a:pt x="3251" y="1620"/>
                  </a:cubicBezTo>
                  <a:lnTo>
                    <a:pt x="3251" y="1548"/>
                  </a:lnTo>
                  <a:cubicBezTo>
                    <a:pt x="3251" y="1548"/>
                    <a:pt x="3251" y="1536"/>
                    <a:pt x="3251" y="1477"/>
                  </a:cubicBezTo>
                  <a:cubicBezTo>
                    <a:pt x="3227" y="524"/>
                    <a:pt x="3108" y="215"/>
                    <a:pt x="2251" y="36"/>
                  </a:cubicBezTo>
                  <a:cubicBezTo>
                    <a:pt x="2203" y="24"/>
                    <a:pt x="2156" y="12"/>
                    <a:pt x="2096" y="1"/>
                  </a:cubicBezTo>
                  <a:cubicBezTo>
                    <a:pt x="2096" y="1"/>
                    <a:pt x="1953" y="179"/>
                    <a:pt x="1632" y="179"/>
                  </a:cubicBezTo>
                  <a:cubicBezTo>
                    <a:pt x="1299" y="179"/>
                    <a:pt x="1156" y="1"/>
                    <a:pt x="11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34"/>
          <p:cNvGrpSpPr/>
          <p:nvPr/>
        </p:nvGrpSpPr>
        <p:grpSpPr>
          <a:xfrm>
            <a:off x="6341840" y="4091638"/>
            <a:ext cx="86663" cy="113602"/>
            <a:chOff x="6341840" y="4091638"/>
            <a:chExt cx="86663" cy="113602"/>
          </a:xfrm>
        </p:grpSpPr>
        <p:sp>
          <p:nvSpPr>
            <p:cNvPr id="1820" name="Google Shape;1820;p34"/>
            <p:cNvSpPr/>
            <p:nvPr/>
          </p:nvSpPr>
          <p:spPr>
            <a:xfrm>
              <a:off x="6362146" y="4091638"/>
              <a:ext cx="46050" cy="55537"/>
            </a:xfrm>
            <a:custGeom>
              <a:rect b="b" l="l" r="r" t="t"/>
              <a:pathLst>
                <a:path extrusionOk="0" h="2084" w="1728">
                  <a:moveTo>
                    <a:pt x="858" y="0"/>
                  </a:moveTo>
                  <a:cubicBezTo>
                    <a:pt x="132" y="0"/>
                    <a:pt x="1" y="465"/>
                    <a:pt x="1" y="1036"/>
                  </a:cubicBezTo>
                  <a:cubicBezTo>
                    <a:pt x="1" y="1619"/>
                    <a:pt x="394" y="2084"/>
                    <a:pt x="858" y="2084"/>
                  </a:cubicBezTo>
                  <a:cubicBezTo>
                    <a:pt x="1120" y="2084"/>
                    <a:pt x="1334" y="1953"/>
                    <a:pt x="1489" y="1738"/>
                  </a:cubicBezTo>
                  <a:cubicBezTo>
                    <a:pt x="1632" y="1560"/>
                    <a:pt x="1727" y="1310"/>
                    <a:pt x="1727" y="1036"/>
                  </a:cubicBezTo>
                  <a:cubicBezTo>
                    <a:pt x="1727" y="703"/>
                    <a:pt x="1680" y="405"/>
                    <a:pt x="1489" y="215"/>
                  </a:cubicBezTo>
                  <a:cubicBezTo>
                    <a:pt x="1370" y="84"/>
                    <a:pt x="1168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6341840" y="4149383"/>
              <a:ext cx="86663" cy="55857"/>
            </a:xfrm>
            <a:custGeom>
              <a:rect b="b" l="l" r="r" t="t"/>
              <a:pathLst>
                <a:path extrusionOk="0" h="2096" w="3252">
                  <a:moveTo>
                    <a:pt x="1156" y="0"/>
                  </a:moveTo>
                  <a:cubicBezTo>
                    <a:pt x="168" y="179"/>
                    <a:pt x="25" y="453"/>
                    <a:pt x="13" y="1429"/>
                  </a:cubicBezTo>
                  <a:cubicBezTo>
                    <a:pt x="3" y="1495"/>
                    <a:pt x="1" y="1516"/>
                    <a:pt x="1" y="1516"/>
                  </a:cubicBezTo>
                  <a:cubicBezTo>
                    <a:pt x="1" y="1516"/>
                    <a:pt x="1" y="1515"/>
                    <a:pt x="1" y="1512"/>
                  </a:cubicBezTo>
                  <a:cubicBezTo>
                    <a:pt x="1" y="1524"/>
                    <a:pt x="1" y="1560"/>
                    <a:pt x="1" y="1619"/>
                  </a:cubicBezTo>
                  <a:cubicBezTo>
                    <a:pt x="1" y="1619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19"/>
                    <a:pt x="3251" y="1619"/>
                  </a:cubicBezTo>
                  <a:lnTo>
                    <a:pt x="3251" y="1540"/>
                  </a:lnTo>
                  <a:cubicBezTo>
                    <a:pt x="3251" y="1540"/>
                    <a:pt x="3251" y="1521"/>
                    <a:pt x="3251" y="1465"/>
                  </a:cubicBezTo>
                  <a:cubicBezTo>
                    <a:pt x="3227" y="524"/>
                    <a:pt x="3108" y="214"/>
                    <a:pt x="2251" y="24"/>
                  </a:cubicBezTo>
                  <a:cubicBezTo>
                    <a:pt x="2203" y="24"/>
                    <a:pt x="2156" y="12"/>
                    <a:pt x="2096" y="0"/>
                  </a:cubicBezTo>
                  <a:cubicBezTo>
                    <a:pt x="2096" y="0"/>
                    <a:pt x="1953" y="179"/>
                    <a:pt x="1632" y="179"/>
                  </a:cubicBezTo>
                  <a:cubicBezTo>
                    <a:pt x="1299" y="179"/>
                    <a:pt x="1156" y="0"/>
                    <a:pt x="11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2" name="Google Shape;1822;p34"/>
          <p:cNvGrpSpPr/>
          <p:nvPr/>
        </p:nvGrpSpPr>
        <p:grpSpPr>
          <a:xfrm>
            <a:off x="2999735" y="4087827"/>
            <a:ext cx="86024" cy="112962"/>
            <a:chOff x="2999735" y="4087827"/>
            <a:chExt cx="86024" cy="112962"/>
          </a:xfrm>
        </p:grpSpPr>
        <p:sp>
          <p:nvSpPr>
            <p:cNvPr id="1823" name="Google Shape;1823;p34"/>
            <p:cNvSpPr/>
            <p:nvPr/>
          </p:nvSpPr>
          <p:spPr>
            <a:xfrm>
              <a:off x="3020040" y="4087827"/>
              <a:ext cx="45410" cy="55217"/>
            </a:xfrm>
            <a:custGeom>
              <a:rect b="b" l="l" r="r" t="t"/>
              <a:pathLst>
                <a:path extrusionOk="0" h="2072" w="1704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27"/>
                  </a:cubicBezTo>
                  <a:cubicBezTo>
                    <a:pt x="1620" y="1548"/>
                    <a:pt x="1703" y="1298"/>
                    <a:pt x="1703" y="1036"/>
                  </a:cubicBezTo>
                  <a:cubicBezTo>
                    <a:pt x="1703" y="691"/>
                    <a:pt x="1667" y="393"/>
                    <a:pt x="1477" y="215"/>
                  </a:cubicBezTo>
                  <a:cubicBezTo>
                    <a:pt x="1346" y="72"/>
                    <a:pt x="1155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2999735" y="4144933"/>
              <a:ext cx="86024" cy="55857"/>
            </a:xfrm>
            <a:custGeom>
              <a:rect b="b" l="l" r="r" t="t"/>
              <a:pathLst>
                <a:path extrusionOk="0" h="2096" w="3228">
                  <a:moveTo>
                    <a:pt x="1144" y="0"/>
                  </a:moveTo>
                  <a:cubicBezTo>
                    <a:pt x="155" y="179"/>
                    <a:pt x="24" y="465"/>
                    <a:pt x="1" y="1441"/>
                  </a:cubicBezTo>
                  <a:cubicBezTo>
                    <a:pt x="1" y="1497"/>
                    <a:pt x="1" y="1517"/>
                    <a:pt x="1" y="1517"/>
                  </a:cubicBezTo>
                  <a:cubicBezTo>
                    <a:pt x="1" y="1531"/>
                    <a:pt x="1" y="1566"/>
                    <a:pt x="1" y="1620"/>
                  </a:cubicBezTo>
                  <a:cubicBezTo>
                    <a:pt x="1" y="1620"/>
                    <a:pt x="239" y="2096"/>
                    <a:pt x="1608" y="2096"/>
                  </a:cubicBezTo>
                  <a:cubicBezTo>
                    <a:pt x="1858" y="2096"/>
                    <a:pt x="2060" y="2072"/>
                    <a:pt x="2239" y="2048"/>
                  </a:cubicBezTo>
                  <a:cubicBezTo>
                    <a:pt x="3060" y="1941"/>
                    <a:pt x="3227" y="1620"/>
                    <a:pt x="3227" y="1620"/>
                  </a:cubicBezTo>
                  <a:lnTo>
                    <a:pt x="3227" y="1540"/>
                  </a:lnTo>
                  <a:cubicBezTo>
                    <a:pt x="3227" y="1540"/>
                    <a:pt x="3227" y="1521"/>
                    <a:pt x="3227" y="1465"/>
                  </a:cubicBezTo>
                  <a:cubicBezTo>
                    <a:pt x="3215" y="524"/>
                    <a:pt x="3096" y="215"/>
                    <a:pt x="2239" y="36"/>
                  </a:cubicBezTo>
                  <a:cubicBezTo>
                    <a:pt x="2191" y="24"/>
                    <a:pt x="2132" y="12"/>
                    <a:pt x="2084" y="0"/>
                  </a:cubicBezTo>
                  <a:cubicBezTo>
                    <a:pt x="2084" y="0"/>
                    <a:pt x="1941" y="179"/>
                    <a:pt x="1608" y="179"/>
                  </a:cubicBezTo>
                  <a:cubicBezTo>
                    <a:pt x="1286" y="179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34"/>
          <p:cNvGrpSpPr/>
          <p:nvPr/>
        </p:nvGrpSpPr>
        <p:grpSpPr>
          <a:xfrm>
            <a:off x="4514687" y="2500518"/>
            <a:ext cx="114565" cy="151043"/>
            <a:chOff x="4514687" y="2500518"/>
            <a:chExt cx="114565" cy="151043"/>
          </a:xfrm>
        </p:grpSpPr>
        <p:sp>
          <p:nvSpPr>
            <p:cNvPr id="1826" name="Google Shape;1826;p34"/>
            <p:cNvSpPr/>
            <p:nvPr/>
          </p:nvSpPr>
          <p:spPr>
            <a:xfrm>
              <a:off x="4541654" y="2500518"/>
              <a:ext cx="60627" cy="73951"/>
            </a:xfrm>
            <a:custGeom>
              <a:rect b="b" l="l" r="r" t="t"/>
              <a:pathLst>
                <a:path extrusionOk="0" h="2775" w="2275">
                  <a:moveTo>
                    <a:pt x="1132" y="0"/>
                  </a:moveTo>
                  <a:cubicBezTo>
                    <a:pt x="168" y="0"/>
                    <a:pt x="1" y="620"/>
                    <a:pt x="1" y="1382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9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4514687" y="2577289"/>
              <a:ext cx="114565" cy="74271"/>
            </a:xfrm>
            <a:custGeom>
              <a:rect b="b" l="l" r="r" t="t"/>
              <a:pathLst>
                <a:path extrusionOk="0" h="2787" w="4299">
                  <a:moveTo>
                    <a:pt x="1525" y="1"/>
                  </a:moveTo>
                  <a:cubicBezTo>
                    <a:pt x="203" y="227"/>
                    <a:pt x="25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73"/>
                    <a:pt x="4299" y="2144"/>
                    <a:pt x="4299" y="2144"/>
                  </a:cubicBezTo>
                  <a:cubicBezTo>
                    <a:pt x="4299" y="2099"/>
                    <a:pt x="4299" y="2064"/>
                    <a:pt x="4299" y="2041"/>
                  </a:cubicBez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34"/>
          <p:cNvGrpSpPr/>
          <p:nvPr/>
        </p:nvGrpSpPr>
        <p:grpSpPr>
          <a:xfrm>
            <a:off x="2842382" y="2500518"/>
            <a:ext cx="114565" cy="151043"/>
            <a:chOff x="2842382" y="2500518"/>
            <a:chExt cx="114565" cy="151043"/>
          </a:xfrm>
        </p:grpSpPr>
        <p:sp>
          <p:nvSpPr>
            <p:cNvPr id="1829" name="Google Shape;1829;p34"/>
            <p:cNvSpPr/>
            <p:nvPr/>
          </p:nvSpPr>
          <p:spPr>
            <a:xfrm>
              <a:off x="2869349" y="2500518"/>
              <a:ext cx="60627" cy="73951"/>
            </a:xfrm>
            <a:custGeom>
              <a:rect b="b" l="l" r="r" t="t"/>
              <a:pathLst>
                <a:path extrusionOk="0" h="2775" w="2275">
                  <a:moveTo>
                    <a:pt x="1143" y="0"/>
                  </a:moveTo>
                  <a:cubicBezTo>
                    <a:pt x="167" y="0"/>
                    <a:pt x="0" y="620"/>
                    <a:pt x="0" y="1382"/>
                  </a:cubicBezTo>
                  <a:cubicBezTo>
                    <a:pt x="0" y="2156"/>
                    <a:pt x="512" y="2775"/>
                    <a:pt x="1143" y="2775"/>
                  </a:cubicBezTo>
                  <a:cubicBezTo>
                    <a:pt x="1476" y="2775"/>
                    <a:pt x="1762" y="2596"/>
                    <a:pt x="1977" y="2322"/>
                  </a:cubicBezTo>
                  <a:cubicBezTo>
                    <a:pt x="2167" y="2072"/>
                    <a:pt x="2274" y="1751"/>
                    <a:pt x="2274" y="1382"/>
                  </a:cubicBezTo>
                  <a:cubicBezTo>
                    <a:pt x="2274" y="941"/>
                    <a:pt x="2215" y="536"/>
                    <a:pt x="1977" y="286"/>
                  </a:cubicBezTo>
                  <a:cubicBezTo>
                    <a:pt x="1810" y="108"/>
                    <a:pt x="1536" y="0"/>
                    <a:pt x="11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2842382" y="2577289"/>
              <a:ext cx="114565" cy="74271"/>
            </a:xfrm>
            <a:custGeom>
              <a:rect b="b" l="l" r="r" t="t"/>
              <a:pathLst>
                <a:path extrusionOk="0" h="2787" w="4299">
                  <a:moveTo>
                    <a:pt x="1524" y="1"/>
                  </a:moveTo>
                  <a:cubicBezTo>
                    <a:pt x="214" y="227"/>
                    <a:pt x="24" y="608"/>
                    <a:pt x="0" y="1906"/>
                  </a:cubicBezTo>
                  <a:cubicBezTo>
                    <a:pt x="0" y="1986"/>
                    <a:pt x="0" y="2006"/>
                    <a:pt x="0" y="2006"/>
                  </a:cubicBezTo>
                  <a:cubicBezTo>
                    <a:pt x="0" y="2031"/>
                    <a:pt x="0" y="2077"/>
                    <a:pt x="0" y="2144"/>
                  </a:cubicBezTo>
                  <a:cubicBezTo>
                    <a:pt x="0" y="2144"/>
                    <a:pt x="310" y="2787"/>
                    <a:pt x="2155" y="2787"/>
                  </a:cubicBezTo>
                  <a:cubicBezTo>
                    <a:pt x="2477" y="2787"/>
                    <a:pt x="2750" y="2763"/>
                    <a:pt x="2989" y="2727"/>
                  </a:cubicBezTo>
                  <a:cubicBezTo>
                    <a:pt x="4084" y="2573"/>
                    <a:pt x="4298" y="2144"/>
                    <a:pt x="4298" y="2144"/>
                  </a:cubicBezTo>
                  <a:cubicBezTo>
                    <a:pt x="4298" y="2099"/>
                    <a:pt x="4298" y="2064"/>
                    <a:pt x="4298" y="2041"/>
                  </a:cubicBezTo>
                  <a:cubicBezTo>
                    <a:pt x="4298" y="2041"/>
                    <a:pt x="4298" y="2018"/>
                    <a:pt x="4298" y="1941"/>
                  </a:cubicBezTo>
                  <a:cubicBezTo>
                    <a:pt x="4286" y="691"/>
                    <a:pt x="4120" y="287"/>
                    <a:pt x="2989" y="36"/>
                  </a:cubicBezTo>
                  <a:cubicBezTo>
                    <a:pt x="2917" y="25"/>
                    <a:pt x="2846" y="13"/>
                    <a:pt x="2774" y="1"/>
                  </a:cubicBezTo>
                  <a:cubicBezTo>
                    <a:pt x="2774" y="1"/>
                    <a:pt x="2584" y="239"/>
                    <a:pt x="2155" y="239"/>
                  </a:cubicBezTo>
                  <a:cubicBezTo>
                    <a:pt x="1715" y="239"/>
                    <a:pt x="1524" y="1"/>
                    <a:pt x="152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34"/>
          <p:cNvGrpSpPr/>
          <p:nvPr/>
        </p:nvGrpSpPr>
        <p:grpSpPr>
          <a:xfrm>
            <a:off x="6187019" y="2500518"/>
            <a:ext cx="114565" cy="151043"/>
            <a:chOff x="6187019" y="2500518"/>
            <a:chExt cx="114565" cy="151043"/>
          </a:xfrm>
        </p:grpSpPr>
        <p:sp>
          <p:nvSpPr>
            <p:cNvPr id="1832" name="Google Shape;1832;p34"/>
            <p:cNvSpPr/>
            <p:nvPr/>
          </p:nvSpPr>
          <p:spPr>
            <a:xfrm>
              <a:off x="6213986" y="2500518"/>
              <a:ext cx="60627" cy="73951"/>
            </a:xfrm>
            <a:custGeom>
              <a:rect b="b" l="l" r="r" t="t"/>
              <a:pathLst>
                <a:path extrusionOk="0" h="2775" w="2275">
                  <a:moveTo>
                    <a:pt x="1132" y="0"/>
                  </a:moveTo>
                  <a:cubicBezTo>
                    <a:pt x="167" y="0"/>
                    <a:pt x="1" y="620"/>
                    <a:pt x="1" y="1382"/>
                  </a:cubicBezTo>
                  <a:cubicBezTo>
                    <a:pt x="1" y="2156"/>
                    <a:pt x="501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8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6187019" y="2577289"/>
              <a:ext cx="114565" cy="74271"/>
            </a:xfrm>
            <a:custGeom>
              <a:rect b="b" l="l" r="r" t="t"/>
              <a:pathLst>
                <a:path extrusionOk="0" h="2787" w="4299">
                  <a:moveTo>
                    <a:pt x="1525" y="1"/>
                  </a:moveTo>
                  <a:cubicBezTo>
                    <a:pt x="203" y="227"/>
                    <a:pt x="24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4" y="2573"/>
                    <a:pt x="4299" y="2144"/>
                    <a:pt x="4299" y="2144"/>
                  </a:cubicBezTo>
                  <a:lnTo>
                    <a:pt x="4299" y="2041"/>
                  </a:ln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35"/>
          <p:cNvGrpSpPr/>
          <p:nvPr/>
        </p:nvGrpSpPr>
        <p:grpSpPr>
          <a:xfrm>
            <a:off x="6690575" y="3219850"/>
            <a:ext cx="956100" cy="269825"/>
            <a:chOff x="6690575" y="3219850"/>
            <a:chExt cx="956100" cy="269825"/>
          </a:xfrm>
        </p:grpSpPr>
        <p:cxnSp>
          <p:nvCxnSpPr>
            <p:cNvPr id="1840" name="Google Shape;1840;p35"/>
            <p:cNvCxnSpPr/>
            <p:nvPr/>
          </p:nvCxnSpPr>
          <p:spPr>
            <a:xfrm rot="10800000">
              <a:off x="6691450" y="3219850"/>
              <a:ext cx="0" cy="177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1" name="Google Shape;1841;p35"/>
            <p:cNvCxnSpPr/>
            <p:nvPr/>
          </p:nvCxnSpPr>
          <p:spPr>
            <a:xfrm rot="10800000">
              <a:off x="7642213" y="3311775"/>
              <a:ext cx="0" cy="177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2" name="Google Shape;1842;p35"/>
            <p:cNvCxnSpPr/>
            <p:nvPr/>
          </p:nvCxnSpPr>
          <p:spPr>
            <a:xfrm rot="10800000">
              <a:off x="6690575" y="3313375"/>
              <a:ext cx="95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3" name="Google Shape;1843;p35"/>
          <p:cNvGrpSpPr/>
          <p:nvPr/>
        </p:nvGrpSpPr>
        <p:grpSpPr>
          <a:xfrm>
            <a:off x="1520425" y="3219850"/>
            <a:ext cx="956100" cy="269825"/>
            <a:chOff x="1520425" y="3219850"/>
            <a:chExt cx="956100" cy="269825"/>
          </a:xfrm>
        </p:grpSpPr>
        <p:cxnSp>
          <p:nvCxnSpPr>
            <p:cNvPr id="1844" name="Google Shape;1844;p35"/>
            <p:cNvCxnSpPr/>
            <p:nvPr/>
          </p:nvCxnSpPr>
          <p:spPr>
            <a:xfrm rot="10800000">
              <a:off x="2475650" y="3219850"/>
              <a:ext cx="0" cy="177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35"/>
            <p:cNvCxnSpPr/>
            <p:nvPr/>
          </p:nvCxnSpPr>
          <p:spPr>
            <a:xfrm rot="10800000">
              <a:off x="1524888" y="3311775"/>
              <a:ext cx="0" cy="177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35"/>
            <p:cNvCxnSpPr/>
            <p:nvPr/>
          </p:nvCxnSpPr>
          <p:spPr>
            <a:xfrm>
              <a:off x="1520425" y="3313375"/>
              <a:ext cx="95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7" name="Google Shape;1847;p35"/>
          <p:cNvGrpSpPr/>
          <p:nvPr/>
        </p:nvGrpSpPr>
        <p:grpSpPr>
          <a:xfrm>
            <a:off x="7205065" y="3427170"/>
            <a:ext cx="894839" cy="1255888"/>
            <a:chOff x="7205065" y="3427170"/>
            <a:chExt cx="894839" cy="1255888"/>
          </a:xfrm>
        </p:grpSpPr>
        <p:sp>
          <p:nvSpPr>
            <p:cNvPr id="1848" name="Google Shape;1848;p35"/>
            <p:cNvSpPr/>
            <p:nvPr/>
          </p:nvSpPr>
          <p:spPr>
            <a:xfrm>
              <a:off x="7260071" y="3427170"/>
              <a:ext cx="724704" cy="724721"/>
            </a:xfrm>
            <a:custGeom>
              <a:rect b="b" l="l" r="r" t="t"/>
              <a:pathLst>
                <a:path extrusionOk="0" h="43364" w="43363">
                  <a:moveTo>
                    <a:pt x="21682" y="1"/>
                  </a:moveTo>
                  <a:cubicBezTo>
                    <a:pt x="9704" y="1"/>
                    <a:pt x="1" y="9704"/>
                    <a:pt x="1" y="21682"/>
                  </a:cubicBezTo>
                  <a:cubicBezTo>
                    <a:pt x="1" y="33659"/>
                    <a:pt x="9704" y="43363"/>
                    <a:pt x="21682" y="43363"/>
                  </a:cubicBezTo>
                  <a:cubicBezTo>
                    <a:pt x="33659" y="43363"/>
                    <a:pt x="43363" y="33659"/>
                    <a:pt x="43363" y="21682"/>
                  </a:cubicBezTo>
                  <a:cubicBezTo>
                    <a:pt x="43363" y="9704"/>
                    <a:pt x="33659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7311209" y="3478308"/>
              <a:ext cx="622440" cy="622440"/>
            </a:xfrm>
            <a:custGeom>
              <a:rect b="b" l="l" r="r" t="t"/>
              <a:pathLst>
                <a:path extrusionOk="0" h="37244" w="37244">
                  <a:moveTo>
                    <a:pt x="18622" y="0"/>
                  </a:moveTo>
                  <a:cubicBezTo>
                    <a:pt x="8335" y="0"/>
                    <a:pt x="0" y="8335"/>
                    <a:pt x="0" y="18622"/>
                  </a:cubicBezTo>
                  <a:cubicBezTo>
                    <a:pt x="0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7280359" y="3447458"/>
              <a:ext cx="684126" cy="684126"/>
            </a:xfrm>
            <a:custGeom>
              <a:rect b="b" l="l" r="r" t="t"/>
              <a:pathLst>
                <a:path extrusionOk="0" fill="none" h="40935" w="40935">
                  <a:moveTo>
                    <a:pt x="40935" y="20468"/>
                  </a:moveTo>
                  <a:cubicBezTo>
                    <a:pt x="40935" y="31767"/>
                    <a:pt x="31767" y="40935"/>
                    <a:pt x="20468" y="40935"/>
                  </a:cubicBezTo>
                  <a:cubicBezTo>
                    <a:pt x="9169" y="40935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 txBox="1"/>
            <p:nvPr/>
          </p:nvSpPr>
          <p:spPr>
            <a:xfrm>
              <a:off x="72050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2" name="Google Shape;1852;p35"/>
            <p:cNvSpPr txBox="1"/>
            <p:nvPr/>
          </p:nvSpPr>
          <p:spPr>
            <a:xfrm>
              <a:off x="72050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3" name="Google Shape;1853;p35"/>
          <p:cNvGrpSpPr/>
          <p:nvPr/>
        </p:nvGrpSpPr>
        <p:grpSpPr>
          <a:xfrm>
            <a:off x="6283894" y="2376375"/>
            <a:ext cx="1922924" cy="814066"/>
            <a:chOff x="6283894" y="2376375"/>
            <a:chExt cx="1922924" cy="814066"/>
          </a:xfrm>
        </p:grpSpPr>
        <p:sp>
          <p:nvSpPr>
            <p:cNvPr id="1854" name="Google Shape;1854;p35"/>
            <p:cNvSpPr/>
            <p:nvPr/>
          </p:nvSpPr>
          <p:spPr>
            <a:xfrm>
              <a:off x="6283894" y="2376375"/>
              <a:ext cx="814250" cy="814066"/>
            </a:xfrm>
            <a:custGeom>
              <a:rect b="b" l="l" r="r" t="t"/>
              <a:pathLst>
                <a:path extrusionOk="0" h="48710" w="48721">
                  <a:moveTo>
                    <a:pt x="24361" y="1"/>
                  </a:moveTo>
                  <a:cubicBezTo>
                    <a:pt x="10907" y="1"/>
                    <a:pt x="0" y="10907"/>
                    <a:pt x="0" y="24361"/>
                  </a:cubicBezTo>
                  <a:cubicBezTo>
                    <a:pt x="0" y="37803"/>
                    <a:pt x="10907" y="48709"/>
                    <a:pt x="24361" y="48709"/>
                  </a:cubicBezTo>
                  <a:cubicBezTo>
                    <a:pt x="37815" y="48709"/>
                    <a:pt x="48721" y="37803"/>
                    <a:pt x="48721" y="24361"/>
                  </a:cubicBezTo>
                  <a:cubicBezTo>
                    <a:pt x="48721" y="10907"/>
                    <a:pt x="37815" y="1"/>
                    <a:pt x="2436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6341200" y="2433680"/>
              <a:ext cx="699435" cy="699452"/>
            </a:xfrm>
            <a:custGeom>
              <a:rect b="b" l="l" r="r" t="t"/>
              <a:pathLst>
                <a:path extrusionOk="0" h="41852" w="41851">
                  <a:moveTo>
                    <a:pt x="20932" y="1"/>
                  </a:moveTo>
                  <a:cubicBezTo>
                    <a:pt x="9371" y="1"/>
                    <a:pt x="0" y="9371"/>
                    <a:pt x="0" y="20932"/>
                  </a:cubicBezTo>
                  <a:cubicBezTo>
                    <a:pt x="0" y="32481"/>
                    <a:pt x="9371" y="41851"/>
                    <a:pt x="20932" y="41851"/>
                  </a:cubicBezTo>
                  <a:cubicBezTo>
                    <a:pt x="32481" y="41851"/>
                    <a:pt x="41851" y="32481"/>
                    <a:pt x="41851" y="20932"/>
                  </a:cubicBezTo>
                  <a:cubicBezTo>
                    <a:pt x="41851" y="9371"/>
                    <a:pt x="32481" y="1"/>
                    <a:pt x="20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6306773" y="2399270"/>
              <a:ext cx="768491" cy="768474"/>
            </a:xfrm>
            <a:custGeom>
              <a:rect b="b" l="l" r="r" t="t"/>
              <a:pathLst>
                <a:path extrusionOk="0" fill="none" h="45982" w="45983">
                  <a:moveTo>
                    <a:pt x="45983" y="22991"/>
                  </a:moveTo>
                  <a:cubicBezTo>
                    <a:pt x="45983" y="35683"/>
                    <a:pt x="35684" y="45982"/>
                    <a:pt x="22992" y="45982"/>
                  </a:cubicBezTo>
                  <a:cubicBezTo>
                    <a:pt x="10288" y="45982"/>
                    <a:pt x="1" y="35683"/>
                    <a:pt x="1" y="22991"/>
                  </a:cubicBezTo>
                  <a:cubicBezTo>
                    <a:pt x="1" y="10287"/>
                    <a:pt x="10288" y="0"/>
                    <a:pt x="22992" y="0"/>
                  </a:cubicBezTo>
                  <a:cubicBezTo>
                    <a:pt x="35684" y="0"/>
                    <a:pt x="45983" y="10287"/>
                    <a:pt x="45983" y="22991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 txBox="1"/>
            <p:nvPr/>
          </p:nvSpPr>
          <p:spPr>
            <a:xfrm>
              <a:off x="7098153" y="2517846"/>
              <a:ext cx="1108666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8" name="Google Shape;1858;p35"/>
            <p:cNvSpPr txBox="1"/>
            <p:nvPr/>
          </p:nvSpPr>
          <p:spPr>
            <a:xfrm>
              <a:off x="7098153" y="2749896"/>
              <a:ext cx="1108666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4124602" y="3427187"/>
            <a:ext cx="894900" cy="1255871"/>
            <a:chOff x="4124602" y="3427187"/>
            <a:chExt cx="894900" cy="1255871"/>
          </a:xfrm>
        </p:grpSpPr>
        <p:sp>
          <p:nvSpPr>
            <p:cNvPr id="1860" name="Google Shape;1860;p35"/>
            <p:cNvSpPr/>
            <p:nvPr/>
          </p:nvSpPr>
          <p:spPr>
            <a:xfrm>
              <a:off x="4221196" y="3427187"/>
              <a:ext cx="724704" cy="724704"/>
            </a:xfrm>
            <a:custGeom>
              <a:rect b="b" l="l" r="r" t="t"/>
              <a:pathLst>
                <a:path extrusionOk="0" h="43363" w="43363">
                  <a:moveTo>
                    <a:pt x="21682" y="0"/>
                  </a:moveTo>
                  <a:cubicBezTo>
                    <a:pt x="9716" y="0"/>
                    <a:pt x="0" y="9716"/>
                    <a:pt x="0" y="21681"/>
                  </a:cubicBezTo>
                  <a:cubicBezTo>
                    <a:pt x="0" y="33659"/>
                    <a:pt x="9716" y="43363"/>
                    <a:pt x="21682" y="43363"/>
                  </a:cubicBezTo>
                  <a:cubicBezTo>
                    <a:pt x="33659" y="43363"/>
                    <a:pt x="43363" y="33659"/>
                    <a:pt x="43363" y="21681"/>
                  </a:cubicBezTo>
                  <a:cubicBezTo>
                    <a:pt x="43363" y="9716"/>
                    <a:pt x="33659" y="0"/>
                    <a:pt x="216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4272334" y="3478325"/>
              <a:ext cx="622424" cy="622424"/>
            </a:xfrm>
            <a:custGeom>
              <a:rect b="b" l="l" r="r" t="t"/>
              <a:pathLst>
                <a:path extrusionOk="0" h="37243" w="37243">
                  <a:moveTo>
                    <a:pt x="18622" y="0"/>
                  </a:moveTo>
                  <a:cubicBezTo>
                    <a:pt x="8335" y="0"/>
                    <a:pt x="0" y="8334"/>
                    <a:pt x="0" y="18621"/>
                  </a:cubicBezTo>
                  <a:cubicBezTo>
                    <a:pt x="0" y="28908"/>
                    <a:pt x="8335" y="37243"/>
                    <a:pt x="18622" y="37243"/>
                  </a:cubicBezTo>
                  <a:cubicBezTo>
                    <a:pt x="28909" y="37243"/>
                    <a:pt x="37243" y="28908"/>
                    <a:pt x="37243" y="18621"/>
                  </a:cubicBezTo>
                  <a:cubicBezTo>
                    <a:pt x="37243" y="8334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4241484" y="3447475"/>
              <a:ext cx="684126" cy="684126"/>
            </a:xfrm>
            <a:custGeom>
              <a:rect b="b" l="l" r="r" t="t"/>
              <a:pathLst>
                <a:path extrusionOk="0" fill="none" h="40935" w="40935">
                  <a:moveTo>
                    <a:pt x="40935" y="20467"/>
                  </a:moveTo>
                  <a:cubicBezTo>
                    <a:pt x="40935" y="31766"/>
                    <a:pt x="31767" y="40934"/>
                    <a:pt x="20468" y="40934"/>
                  </a:cubicBezTo>
                  <a:cubicBezTo>
                    <a:pt x="9169" y="40934"/>
                    <a:pt x="1" y="31766"/>
                    <a:pt x="1" y="20467"/>
                  </a:cubicBezTo>
                  <a:cubicBezTo>
                    <a:pt x="1" y="9168"/>
                    <a:pt x="9169" y="1"/>
                    <a:pt x="20468" y="1"/>
                  </a:cubicBezTo>
                  <a:cubicBezTo>
                    <a:pt x="31767" y="1"/>
                    <a:pt x="40935" y="9168"/>
                    <a:pt x="40935" y="20467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 txBox="1"/>
            <p:nvPr/>
          </p:nvSpPr>
          <p:spPr>
            <a:xfrm>
              <a:off x="4124602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64" name="Google Shape;1864;p35"/>
            <p:cNvSpPr txBox="1"/>
            <p:nvPr/>
          </p:nvSpPr>
          <p:spPr>
            <a:xfrm>
              <a:off x="4124602" y="4383958"/>
              <a:ext cx="8949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5" name="Google Shape;1865;p35"/>
          <p:cNvGrpSpPr/>
          <p:nvPr/>
        </p:nvGrpSpPr>
        <p:grpSpPr>
          <a:xfrm>
            <a:off x="4174837" y="2376375"/>
            <a:ext cx="1922907" cy="814066"/>
            <a:chOff x="4174837" y="2376375"/>
            <a:chExt cx="1922907" cy="814066"/>
          </a:xfrm>
        </p:grpSpPr>
        <p:sp>
          <p:nvSpPr>
            <p:cNvPr id="1866" name="Google Shape;1866;p35"/>
            <p:cNvSpPr/>
            <p:nvPr/>
          </p:nvSpPr>
          <p:spPr>
            <a:xfrm>
              <a:off x="4174837" y="2376375"/>
              <a:ext cx="814250" cy="814066"/>
            </a:xfrm>
            <a:custGeom>
              <a:rect b="b" l="l" r="r" t="t"/>
              <a:pathLst>
                <a:path extrusionOk="0" h="48710" w="48721">
                  <a:moveTo>
                    <a:pt x="24360" y="1"/>
                  </a:moveTo>
                  <a:cubicBezTo>
                    <a:pt x="10906" y="1"/>
                    <a:pt x="0" y="10907"/>
                    <a:pt x="0" y="24361"/>
                  </a:cubicBezTo>
                  <a:cubicBezTo>
                    <a:pt x="0" y="37803"/>
                    <a:pt x="10906" y="48709"/>
                    <a:pt x="24360" y="48709"/>
                  </a:cubicBezTo>
                  <a:cubicBezTo>
                    <a:pt x="37814" y="48709"/>
                    <a:pt x="48721" y="37803"/>
                    <a:pt x="48721" y="24361"/>
                  </a:cubicBezTo>
                  <a:cubicBezTo>
                    <a:pt x="48721" y="10907"/>
                    <a:pt x="37814" y="1"/>
                    <a:pt x="243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4232342" y="2433680"/>
              <a:ext cx="699234" cy="699452"/>
            </a:xfrm>
            <a:custGeom>
              <a:rect b="b" l="l" r="r" t="t"/>
              <a:pathLst>
                <a:path extrusionOk="0" h="41852" w="41839">
                  <a:moveTo>
                    <a:pt x="20919" y="1"/>
                  </a:moveTo>
                  <a:cubicBezTo>
                    <a:pt x="9370" y="1"/>
                    <a:pt x="0" y="9371"/>
                    <a:pt x="0" y="20932"/>
                  </a:cubicBezTo>
                  <a:cubicBezTo>
                    <a:pt x="0" y="32481"/>
                    <a:pt x="9370" y="41851"/>
                    <a:pt x="20919" y="41851"/>
                  </a:cubicBezTo>
                  <a:cubicBezTo>
                    <a:pt x="32480" y="41851"/>
                    <a:pt x="41839" y="32481"/>
                    <a:pt x="41839" y="20932"/>
                  </a:cubicBezTo>
                  <a:cubicBezTo>
                    <a:pt x="41839" y="9371"/>
                    <a:pt x="32480" y="1"/>
                    <a:pt x="20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197715" y="2399270"/>
              <a:ext cx="768491" cy="768474"/>
            </a:xfrm>
            <a:custGeom>
              <a:rect b="b" l="l" r="r" t="t"/>
              <a:pathLst>
                <a:path extrusionOk="0" fill="none" h="45982" w="45983">
                  <a:moveTo>
                    <a:pt x="45982" y="22991"/>
                  </a:moveTo>
                  <a:cubicBezTo>
                    <a:pt x="45982" y="35683"/>
                    <a:pt x="35695" y="45982"/>
                    <a:pt x="22991" y="45982"/>
                  </a:cubicBezTo>
                  <a:cubicBezTo>
                    <a:pt x="10299" y="45982"/>
                    <a:pt x="0" y="35683"/>
                    <a:pt x="0" y="22991"/>
                  </a:cubicBezTo>
                  <a:cubicBezTo>
                    <a:pt x="0" y="10287"/>
                    <a:pt x="10299" y="0"/>
                    <a:pt x="22991" y="0"/>
                  </a:cubicBezTo>
                  <a:cubicBezTo>
                    <a:pt x="35695" y="0"/>
                    <a:pt x="45982" y="10287"/>
                    <a:pt x="45982" y="22991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 txBox="1"/>
            <p:nvPr/>
          </p:nvSpPr>
          <p:spPr>
            <a:xfrm>
              <a:off x="4989078" y="2517846"/>
              <a:ext cx="1108666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0" name="Google Shape;1870;p35"/>
            <p:cNvSpPr txBox="1"/>
            <p:nvPr/>
          </p:nvSpPr>
          <p:spPr>
            <a:xfrm>
              <a:off x="4989078" y="2749896"/>
              <a:ext cx="1108666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1" name="Google Shape;1871;p35"/>
          <p:cNvGrpSpPr/>
          <p:nvPr/>
        </p:nvGrpSpPr>
        <p:grpSpPr>
          <a:xfrm>
            <a:off x="2026177" y="3427170"/>
            <a:ext cx="894839" cy="1255888"/>
            <a:chOff x="2026177" y="3427170"/>
            <a:chExt cx="894839" cy="1255888"/>
          </a:xfrm>
        </p:grpSpPr>
        <p:sp>
          <p:nvSpPr>
            <p:cNvPr id="1872" name="Google Shape;1872;p35"/>
            <p:cNvSpPr/>
            <p:nvPr/>
          </p:nvSpPr>
          <p:spPr>
            <a:xfrm>
              <a:off x="2111135" y="3427170"/>
              <a:ext cx="724721" cy="724721"/>
            </a:xfrm>
            <a:custGeom>
              <a:rect b="b" l="l" r="r" t="t"/>
              <a:pathLst>
                <a:path extrusionOk="0" h="43364" w="43364">
                  <a:moveTo>
                    <a:pt x="21682" y="1"/>
                  </a:moveTo>
                  <a:cubicBezTo>
                    <a:pt x="9716" y="1"/>
                    <a:pt x="1" y="9716"/>
                    <a:pt x="1" y="21682"/>
                  </a:cubicBezTo>
                  <a:cubicBezTo>
                    <a:pt x="1" y="33660"/>
                    <a:pt x="9716" y="43363"/>
                    <a:pt x="21682" y="43363"/>
                  </a:cubicBezTo>
                  <a:cubicBezTo>
                    <a:pt x="33660" y="43363"/>
                    <a:pt x="43363" y="33660"/>
                    <a:pt x="43363" y="21682"/>
                  </a:cubicBezTo>
                  <a:cubicBezTo>
                    <a:pt x="43363" y="9716"/>
                    <a:pt x="33660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162273" y="3478308"/>
              <a:ext cx="622440" cy="622440"/>
            </a:xfrm>
            <a:custGeom>
              <a:rect b="b" l="l" r="r" t="t"/>
              <a:pathLst>
                <a:path extrusionOk="0" h="37244" w="37244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131624" y="3447676"/>
              <a:ext cx="683926" cy="683909"/>
            </a:xfrm>
            <a:custGeom>
              <a:rect b="b" l="l" r="r" t="t"/>
              <a:pathLst>
                <a:path extrusionOk="0" fill="none" h="40922" w="40923">
                  <a:moveTo>
                    <a:pt x="40923" y="20455"/>
                  </a:moveTo>
                  <a:cubicBezTo>
                    <a:pt x="40923" y="31766"/>
                    <a:pt x="31767" y="40922"/>
                    <a:pt x="20456" y="40922"/>
                  </a:cubicBezTo>
                  <a:cubicBezTo>
                    <a:pt x="9157" y="40922"/>
                    <a:pt x="1" y="31766"/>
                    <a:pt x="1" y="20455"/>
                  </a:cubicBezTo>
                  <a:cubicBezTo>
                    <a:pt x="1" y="9156"/>
                    <a:pt x="9157" y="0"/>
                    <a:pt x="20456" y="0"/>
                  </a:cubicBezTo>
                  <a:cubicBezTo>
                    <a:pt x="31767" y="0"/>
                    <a:pt x="40923" y="9156"/>
                    <a:pt x="40923" y="20455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 txBox="1"/>
            <p:nvPr/>
          </p:nvSpPr>
          <p:spPr>
            <a:xfrm>
              <a:off x="2026177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6" name="Google Shape;1876;p35"/>
            <p:cNvSpPr txBox="1"/>
            <p:nvPr/>
          </p:nvSpPr>
          <p:spPr>
            <a:xfrm>
              <a:off x="2026177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7" name="Google Shape;1877;p35"/>
          <p:cNvGrpSpPr/>
          <p:nvPr/>
        </p:nvGrpSpPr>
        <p:grpSpPr>
          <a:xfrm>
            <a:off x="1077465" y="3427187"/>
            <a:ext cx="894839" cy="1255871"/>
            <a:chOff x="1077465" y="3427187"/>
            <a:chExt cx="894839" cy="1255871"/>
          </a:xfrm>
        </p:grpSpPr>
        <p:sp>
          <p:nvSpPr>
            <p:cNvPr id="1878" name="Google Shape;1878;p35"/>
            <p:cNvSpPr/>
            <p:nvPr/>
          </p:nvSpPr>
          <p:spPr>
            <a:xfrm>
              <a:off x="1162623" y="3427187"/>
              <a:ext cx="724520" cy="724704"/>
            </a:xfrm>
            <a:custGeom>
              <a:rect b="b" l="l" r="r" t="t"/>
              <a:pathLst>
                <a:path extrusionOk="0" h="43363" w="43352">
                  <a:moveTo>
                    <a:pt x="21670" y="0"/>
                  </a:moveTo>
                  <a:cubicBezTo>
                    <a:pt x="9704" y="0"/>
                    <a:pt x="1" y="9704"/>
                    <a:pt x="1" y="21682"/>
                  </a:cubicBezTo>
                  <a:cubicBezTo>
                    <a:pt x="1" y="33659"/>
                    <a:pt x="9704" y="43363"/>
                    <a:pt x="21670" y="43363"/>
                  </a:cubicBezTo>
                  <a:cubicBezTo>
                    <a:pt x="33648" y="43363"/>
                    <a:pt x="43351" y="33659"/>
                    <a:pt x="43351" y="21682"/>
                  </a:cubicBezTo>
                  <a:cubicBezTo>
                    <a:pt x="43351" y="9704"/>
                    <a:pt x="33648" y="0"/>
                    <a:pt x="2167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1213561" y="3478325"/>
              <a:ext cx="622641" cy="622424"/>
            </a:xfrm>
            <a:custGeom>
              <a:rect b="b" l="l" r="r" t="t"/>
              <a:pathLst>
                <a:path extrusionOk="0" h="37243" w="37256">
                  <a:moveTo>
                    <a:pt x="18622" y="0"/>
                  </a:moveTo>
                  <a:cubicBezTo>
                    <a:pt x="8347" y="0"/>
                    <a:pt x="1" y="8335"/>
                    <a:pt x="1" y="18622"/>
                  </a:cubicBezTo>
                  <a:cubicBezTo>
                    <a:pt x="1" y="28909"/>
                    <a:pt x="8347" y="37243"/>
                    <a:pt x="18622" y="37243"/>
                  </a:cubicBezTo>
                  <a:cubicBezTo>
                    <a:pt x="28909" y="37243"/>
                    <a:pt x="37255" y="28909"/>
                    <a:pt x="37255" y="18622"/>
                  </a:cubicBezTo>
                  <a:cubicBezTo>
                    <a:pt x="37255" y="8335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1182928" y="3447475"/>
              <a:ext cx="683909" cy="684126"/>
            </a:xfrm>
            <a:custGeom>
              <a:rect b="b" l="l" r="r" t="t"/>
              <a:pathLst>
                <a:path extrusionOk="0" fill="none" h="40935" w="40922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 txBox="1"/>
            <p:nvPr/>
          </p:nvSpPr>
          <p:spPr>
            <a:xfrm>
              <a:off x="10774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82" name="Google Shape;1882;p35"/>
            <p:cNvSpPr txBox="1"/>
            <p:nvPr/>
          </p:nvSpPr>
          <p:spPr>
            <a:xfrm>
              <a:off x="10774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3" name="Google Shape;1883;p35"/>
          <p:cNvGrpSpPr/>
          <p:nvPr/>
        </p:nvGrpSpPr>
        <p:grpSpPr>
          <a:xfrm>
            <a:off x="2066564" y="2376375"/>
            <a:ext cx="1922104" cy="814066"/>
            <a:chOff x="2066564" y="2376375"/>
            <a:chExt cx="1922104" cy="814066"/>
          </a:xfrm>
        </p:grpSpPr>
        <p:sp>
          <p:nvSpPr>
            <p:cNvPr id="1884" name="Google Shape;1884;p35"/>
            <p:cNvSpPr/>
            <p:nvPr/>
          </p:nvSpPr>
          <p:spPr>
            <a:xfrm>
              <a:off x="2066564" y="2376375"/>
              <a:ext cx="814066" cy="814066"/>
            </a:xfrm>
            <a:custGeom>
              <a:rect b="b" l="l" r="r" t="t"/>
              <a:pathLst>
                <a:path extrusionOk="0" h="48710" w="48710">
                  <a:moveTo>
                    <a:pt x="24349" y="1"/>
                  </a:moveTo>
                  <a:cubicBezTo>
                    <a:pt x="10907" y="1"/>
                    <a:pt x="1" y="10907"/>
                    <a:pt x="1" y="24361"/>
                  </a:cubicBezTo>
                  <a:cubicBezTo>
                    <a:pt x="1" y="37803"/>
                    <a:pt x="10907" y="48709"/>
                    <a:pt x="24349" y="48709"/>
                  </a:cubicBezTo>
                  <a:cubicBezTo>
                    <a:pt x="37803" y="48709"/>
                    <a:pt x="48709" y="37803"/>
                    <a:pt x="48709" y="24361"/>
                  </a:cubicBezTo>
                  <a:cubicBezTo>
                    <a:pt x="48709" y="10907"/>
                    <a:pt x="37803" y="1"/>
                    <a:pt x="2434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123869" y="2433680"/>
              <a:ext cx="699452" cy="699452"/>
            </a:xfrm>
            <a:custGeom>
              <a:rect b="b" l="l" r="r" t="t"/>
              <a:pathLst>
                <a:path extrusionOk="0" h="41852" w="41852">
                  <a:moveTo>
                    <a:pt x="20920" y="1"/>
                  </a:moveTo>
                  <a:cubicBezTo>
                    <a:pt x="9371" y="1"/>
                    <a:pt x="1" y="9371"/>
                    <a:pt x="1" y="20932"/>
                  </a:cubicBezTo>
                  <a:cubicBezTo>
                    <a:pt x="1" y="32481"/>
                    <a:pt x="9371" y="41851"/>
                    <a:pt x="20920" y="41851"/>
                  </a:cubicBezTo>
                  <a:cubicBezTo>
                    <a:pt x="32481" y="41851"/>
                    <a:pt x="41851" y="32481"/>
                    <a:pt x="41851" y="20932"/>
                  </a:cubicBezTo>
                  <a:cubicBezTo>
                    <a:pt x="41851" y="9371"/>
                    <a:pt x="32481" y="1"/>
                    <a:pt x="20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089242" y="2399270"/>
              <a:ext cx="768491" cy="768474"/>
            </a:xfrm>
            <a:custGeom>
              <a:rect b="b" l="l" r="r" t="t"/>
              <a:pathLst>
                <a:path extrusionOk="0" fill="none" h="45982" w="45983">
                  <a:moveTo>
                    <a:pt x="45983" y="22991"/>
                  </a:moveTo>
                  <a:cubicBezTo>
                    <a:pt x="45983" y="35683"/>
                    <a:pt x="35696" y="45982"/>
                    <a:pt x="22992" y="45982"/>
                  </a:cubicBezTo>
                  <a:cubicBezTo>
                    <a:pt x="10300" y="45982"/>
                    <a:pt x="1" y="35683"/>
                    <a:pt x="1" y="22991"/>
                  </a:cubicBezTo>
                  <a:cubicBezTo>
                    <a:pt x="1" y="10287"/>
                    <a:pt x="10300" y="0"/>
                    <a:pt x="22992" y="0"/>
                  </a:cubicBezTo>
                  <a:cubicBezTo>
                    <a:pt x="35696" y="0"/>
                    <a:pt x="45983" y="10287"/>
                    <a:pt x="45983" y="22991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7" name="Google Shape;1887;p35"/>
            <p:cNvGrpSpPr/>
            <p:nvPr/>
          </p:nvGrpSpPr>
          <p:grpSpPr>
            <a:xfrm>
              <a:off x="2880003" y="2517846"/>
              <a:ext cx="1108666" cy="531150"/>
              <a:chOff x="5078900" y="1337113"/>
              <a:chExt cx="1432200" cy="531150"/>
            </a:xfrm>
          </p:grpSpPr>
          <p:sp>
            <p:nvSpPr>
              <p:cNvPr id="1888" name="Google Shape;1888;p3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89" name="Google Shape;1889;p3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90" name="Google Shape;1890;p35"/>
          <p:cNvGrpSpPr/>
          <p:nvPr/>
        </p:nvGrpSpPr>
        <p:grpSpPr>
          <a:xfrm>
            <a:off x="4099215" y="1155275"/>
            <a:ext cx="2471297" cy="963091"/>
            <a:chOff x="4099215" y="1155275"/>
            <a:chExt cx="2471297" cy="963091"/>
          </a:xfrm>
        </p:grpSpPr>
        <p:sp>
          <p:nvSpPr>
            <p:cNvPr id="1891" name="Google Shape;1891;p35"/>
            <p:cNvSpPr/>
            <p:nvPr/>
          </p:nvSpPr>
          <p:spPr>
            <a:xfrm>
              <a:off x="4099215" y="1155275"/>
              <a:ext cx="962907" cy="963091"/>
            </a:xfrm>
            <a:custGeom>
              <a:rect b="b" l="l" r="r" t="t"/>
              <a:pathLst>
                <a:path extrusionOk="0" h="57627" w="57616">
                  <a:moveTo>
                    <a:pt x="28802" y="1"/>
                  </a:moveTo>
                  <a:cubicBezTo>
                    <a:pt x="12895" y="1"/>
                    <a:pt x="1" y="12907"/>
                    <a:pt x="1" y="28814"/>
                  </a:cubicBezTo>
                  <a:cubicBezTo>
                    <a:pt x="1" y="44732"/>
                    <a:pt x="12895" y="57627"/>
                    <a:pt x="28802" y="57627"/>
                  </a:cubicBezTo>
                  <a:cubicBezTo>
                    <a:pt x="44721" y="57627"/>
                    <a:pt x="57615" y="44732"/>
                    <a:pt x="57615" y="28814"/>
                  </a:cubicBezTo>
                  <a:cubicBezTo>
                    <a:pt x="57615" y="12907"/>
                    <a:pt x="44721" y="1"/>
                    <a:pt x="2880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4167066" y="1223326"/>
              <a:ext cx="827202" cy="827185"/>
            </a:xfrm>
            <a:custGeom>
              <a:rect b="b" l="l" r="r" t="t"/>
              <a:pathLst>
                <a:path extrusionOk="0" h="49495" w="49496">
                  <a:moveTo>
                    <a:pt x="24742" y="0"/>
                  </a:moveTo>
                  <a:cubicBezTo>
                    <a:pt x="11074" y="0"/>
                    <a:pt x="1" y="11073"/>
                    <a:pt x="1" y="24742"/>
                  </a:cubicBezTo>
                  <a:cubicBezTo>
                    <a:pt x="1" y="38410"/>
                    <a:pt x="11074" y="49495"/>
                    <a:pt x="24742" y="49495"/>
                  </a:cubicBezTo>
                  <a:cubicBezTo>
                    <a:pt x="38422" y="49495"/>
                    <a:pt x="49495" y="38410"/>
                    <a:pt x="49495" y="24742"/>
                  </a:cubicBezTo>
                  <a:cubicBezTo>
                    <a:pt x="49495" y="11073"/>
                    <a:pt x="38422" y="0"/>
                    <a:pt x="24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4126088" y="1182332"/>
              <a:ext cx="909160" cy="908976"/>
            </a:xfrm>
            <a:custGeom>
              <a:rect b="b" l="l" r="r" t="t"/>
              <a:pathLst>
                <a:path extrusionOk="0" fill="none" h="54389" w="54400">
                  <a:moveTo>
                    <a:pt x="54400" y="27195"/>
                  </a:moveTo>
                  <a:cubicBezTo>
                    <a:pt x="54400" y="42220"/>
                    <a:pt x="42220" y="54388"/>
                    <a:pt x="27194" y="54388"/>
                  </a:cubicBezTo>
                  <a:cubicBezTo>
                    <a:pt x="12180" y="54388"/>
                    <a:pt x="0" y="42220"/>
                    <a:pt x="0" y="27195"/>
                  </a:cubicBezTo>
                  <a:cubicBezTo>
                    <a:pt x="0" y="12181"/>
                    <a:pt x="12180" y="1"/>
                    <a:pt x="27194" y="1"/>
                  </a:cubicBezTo>
                  <a:cubicBezTo>
                    <a:pt x="42220" y="1"/>
                    <a:pt x="54400" y="12181"/>
                    <a:pt x="54400" y="27195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4" name="Google Shape;1894;p35"/>
            <p:cNvGrpSpPr/>
            <p:nvPr/>
          </p:nvGrpSpPr>
          <p:grpSpPr>
            <a:xfrm>
              <a:off x="5138313" y="1371246"/>
              <a:ext cx="1432200" cy="531150"/>
              <a:chOff x="5078900" y="1337113"/>
              <a:chExt cx="1432200" cy="531150"/>
            </a:xfrm>
          </p:grpSpPr>
          <p:sp>
            <p:nvSpPr>
              <p:cNvPr id="1895" name="Google Shape;1895;p3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96" name="Google Shape;1896;p3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897" name="Google Shape;1897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1898" name="Google Shape;1898;p35"/>
          <p:cNvSpPr/>
          <p:nvPr/>
        </p:nvSpPr>
        <p:spPr>
          <a:xfrm>
            <a:off x="6462397" y="2398468"/>
            <a:ext cx="17" cy="17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9225">
            <a:solidFill>
              <a:srgbClr val="77808A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35"/>
          <p:cNvGrpSpPr/>
          <p:nvPr/>
        </p:nvGrpSpPr>
        <p:grpSpPr>
          <a:xfrm>
            <a:off x="2475650" y="2160750"/>
            <a:ext cx="4218293" cy="180375"/>
            <a:chOff x="2475650" y="2255500"/>
            <a:chExt cx="4218293" cy="180375"/>
          </a:xfrm>
        </p:grpSpPr>
        <p:sp>
          <p:nvSpPr>
            <p:cNvPr id="1900" name="Google Shape;1900;p35"/>
            <p:cNvSpPr/>
            <p:nvPr/>
          </p:nvSpPr>
          <p:spPr>
            <a:xfrm>
              <a:off x="2475650" y="2344475"/>
              <a:ext cx="4218293" cy="91400"/>
            </a:xfrm>
            <a:custGeom>
              <a:rect b="b" l="l" r="r" t="t"/>
              <a:pathLst>
                <a:path extrusionOk="0" h="3656" w="132121">
                  <a:moveTo>
                    <a:pt x="0" y="3656"/>
                  </a:moveTo>
                  <a:lnTo>
                    <a:pt x="0" y="0"/>
                  </a:lnTo>
                  <a:lnTo>
                    <a:pt x="132121" y="0"/>
                  </a:lnTo>
                  <a:lnTo>
                    <a:pt x="132121" y="3557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01" name="Google Shape;1901;p35"/>
            <p:cNvCxnSpPr/>
            <p:nvPr/>
          </p:nvCxnSpPr>
          <p:spPr>
            <a:xfrm rot="10800000">
              <a:off x="4572025" y="2255500"/>
              <a:ext cx="0" cy="177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2" name="Google Shape;1902;p35"/>
          <p:cNvGrpSpPr/>
          <p:nvPr/>
        </p:nvGrpSpPr>
        <p:grpSpPr>
          <a:xfrm>
            <a:off x="4226961" y="1340527"/>
            <a:ext cx="619839" cy="583019"/>
            <a:chOff x="4226961" y="1435277"/>
            <a:chExt cx="619839" cy="583019"/>
          </a:xfrm>
        </p:grpSpPr>
        <p:sp>
          <p:nvSpPr>
            <p:cNvPr id="1903" name="Google Shape;1903;p35"/>
            <p:cNvSpPr/>
            <p:nvPr/>
          </p:nvSpPr>
          <p:spPr>
            <a:xfrm>
              <a:off x="4344763" y="1821088"/>
              <a:ext cx="341470" cy="197208"/>
            </a:xfrm>
            <a:custGeom>
              <a:rect b="b" l="l" r="r" t="t"/>
              <a:pathLst>
                <a:path extrusionOk="0" h="11800" w="20432">
                  <a:moveTo>
                    <a:pt x="14704" y="739"/>
                  </a:moveTo>
                  <a:cubicBezTo>
                    <a:pt x="17455" y="739"/>
                    <a:pt x="19693" y="2977"/>
                    <a:pt x="19693" y="5739"/>
                  </a:cubicBezTo>
                  <a:lnTo>
                    <a:pt x="19693" y="11061"/>
                  </a:lnTo>
                  <a:lnTo>
                    <a:pt x="738" y="11061"/>
                  </a:lnTo>
                  <a:lnTo>
                    <a:pt x="738" y="5739"/>
                  </a:lnTo>
                  <a:cubicBezTo>
                    <a:pt x="738" y="2977"/>
                    <a:pt x="2977" y="739"/>
                    <a:pt x="5739" y="739"/>
                  </a:cubicBezTo>
                  <a:lnTo>
                    <a:pt x="8156" y="739"/>
                  </a:lnTo>
                  <a:lnTo>
                    <a:pt x="9859" y="1953"/>
                  </a:lnTo>
                  <a:cubicBezTo>
                    <a:pt x="9918" y="2001"/>
                    <a:pt x="9989" y="2024"/>
                    <a:pt x="10062" y="2024"/>
                  </a:cubicBezTo>
                  <a:cubicBezTo>
                    <a:pt x="10135" y="2024"/>
                    <a:pt x="10210" y="2001"/>
                    <a:pt x="10275" y="1953"/>
                  </a:cubicBezTo>
                  <a:lnTo>
                    <a:pt x="12049" y="739"/>
                  </a:lnTo>
                  <a:close/>
                  <a:moveTo>
                    <a:pt x="5739" y="0"/>
                  </a:moveTo>
                  <a:cubicBezTo>
                    <a:pt x="2572" y="0"/>
                    <a:pt x="0" y="2572"/>
                    <a:pt x="0" y="5739"/>
                  </a:cubicBezTo>
                  <a:lnTo>
                    <a:pt x="0" y="11430"/>
                  </a:lnTo>
                  <a:cubicBezTo>
                    <a:pt x="0" y="11633"/>
                    <a:pt x="167" y="11799"/>
                    <a:pt x="369" y="11799"/>
                  </a:cubicBezTo>
                  <a:lnTo>
                    <a:pt x="20062" y="11799"/>
                  </a:lnTo>
                  <a:cubicBezTo>
                    <a:pt x="20265" y="11799"/>
                    <a:pt x="20431" y="11633"/>
                    <a:pt x="20431" y="11430"/>
                  </a:cubicBezTo>
                  <a:lnTo>
                    <a:pt x="20431" y="5739"/>
                  </a:lnTo>
                  <a:cubicBezTo>
                    <a:pt x="20431" y="2572"/>
                    <a:pt x="17860" y="0"/>
                    <a:pt x="14704" y="0"/>
                  </a:cubicBezTo>
                  <a:lnTo>
                    <a:pt x="11942" y="0"/>
                  </a:lnTo>
                  <a:cubicBezTo>
                    <a:pt x="11871" y="0"/>
                    <a:pt x="11799" y="24"/>
                    <a:pt x="11728" y="72"/>
                  </a:cubicBezTo>
                  <a:lnTo>
                    <a:pt x="10073" y="1203"/>
                  </a:lnTo>
                  <a:lnTo>
                    <a:pt x="8489" y="72"/>
                  </a:lnTo>
                  <a:cubicBezTo>
                    <a:pt x="8430" y="24"/>
                    <a:pt x="8358" y="0"/>
                    <a:pt x="827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4417377" y="1825483"/>
              <a:ext cx="102698" cy="53330"/>
            </a:xfrm>
            <a:custGeom>
              <a:rect b="b" l="l" r="r" t="t"/>
              <a:pathLst>
                <a:path extrusionOk="0" h="3191" w="6145">
                  <a:moveTo>
                    <a:pt x="421" y="1"/>
                  </a:moveTo>
                  <a:cubicBezTo>
                    <a:pt x="307" y="1"/>
                    <a:pt x="192" y="54"/>
                    <a:pt x="120" y="154"/>
                  </a:cubicBezTo>
                  <a:cubicBezTo>
                    <a:pt x="1" y="309"/>
                    <a:pt x="37" y="547"/>
                    <a:pt x="203" y="666"/>
                  </a:cubicBezTo>
                  <a:lnTo>
                    <a:pt x="3489" y="3119"/>
                  </a:lnTo>
                  <a:cubicBezTo>
                    <a:pt x="3561" y="3166"/>
                    <a:pt x="3632" y="3190"/>
                    <a:pt x="3704" y="3190"/>
                  </a:cubicBezTo>
                  <a:cubicBezTo>
                    <a:pt x="3787" y="3190"/>
                    <a:pt x="3859" y="3166"/>
                    <a:pt x="3918" y="3119"/>
                  </a:cubicBezTo>
                  <a:lnTo>
                    <a:pt x="5930" y="1690"/>
                  </a:lnTo>
                  <a:cubicBezTo>
                    <a:pt x="6097" y="1571"/>
                    <a:pt x="6145" y="1345"/>
                    <a:pt x="6025" y="1178"/>
                  </a:cubicBezTo>
                  <a:cubicBezTo>
                    <a:pt x="5954" y="1077"/>
                    <a:pt x="5843" y="1025"/>
                    <a:pt x="5730" y="1025"/>
                  </a:cubicBezTo>
                  <a:cubicBezTo>
                    <a:pt x="5655" y="1025"/>
                    <a:pt x="5580" y="1047"/>
                    <a:pt x="5514" y="1095"/>
                  </a:cubicBezTo>
                  <a:lnTo>
                    <a:pt x="3716" y="2369"/>
                  </a:lnTo>
                  <a:lnTo>
                    <a:pt x="632" y="71"/>
                  </a:lnTo>
                  <a:cubicBezTo>
                    <a:pt x="571" y="24"/>
                    <a:pt x="496" y="1"/>
                    <a:pt x="4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4505933" y="1825483"/>
              <a:ext cx="102682" cy="53330"/>
            </a:xfrm>
            <a:custGeom>
              <a:rect b="b" l="l" r="r" t="t"/>
              <a:pathLst>
                <a:path extrusionOk="0" h="3191" w="6144">
                  <a:moveTo>
                    <a:pt x="5724" y="1"/>
                  </a:moveTo>
                  <a:cubicBezTo>
                    <a:pt x="5649" y="1"/>
                    <a:pt x="5574" y="24"/>
                    <a:pt x="5513" y="71"/>
                  </a:cubicBezTo>
                  <a:lnTo>
                    <a:pt x="2429" y="2369"/>
                  </a:lnTo>
                  <a:lnTo>
                    <a:pt x="631" y="1095"/>
                  </a:lnTo>
                  <a:cubicBezTo>
                    <a:pt x="565" y="1047"/>
                    <a:pt x="490" y="1025"/>
                    <a:pt x="415" y="1025"/>
                  </a:cubicBezTo>
                  <a:cubicBezTo>
                    <a:pt x="302" y="1025"/>
                    <a:pt x="191" y="1077"/>
                    <a:pt x="119" y="1178"/>
                  </a:cubicBezTo>
                  <a:cubicBezTo>
                    <a:pt x="0" y="1345"/>
                    <a:pt x="48" y="1571"/>
                    <a:pt x="215" y="1690"/>
                  </a:cubicBezTo>
                  <a:lnTo>
                    <a:pt x="2227" y="3119"/>
                  </a:lnTo>
                  <a:cubicBezTo>
                    <a:pt x="2286" y="3166"/>
                    <a:pt x="2358" y="3190"/>
                    <a:pt x="2441" y="3190"/>
                  </a:cubicBezTo>
                  <a:cubicBezTo>
                    <a:pt x="2512" y="3190"/>
                    <a:pt x="2584" y="3166"/>
                    <a:pt x="2655" y="3119"/>
                  </a:cubicBezTo>
                  <a:lnTo>
                    <a:pt x="5941" y="666"/>
                  </a:lnTo>
                  <a:cubicBezTo>
                    <a:pt x="6108" y="547"/>
                    <a:pt x="6144" y="309"/>
                    <a:pt x="6025" y="154"/>
                  </a:cubicBezTo>
                  <a:cubicBezTo>
                    <a:pt x="5953" y="54"/>
                    <a:pt x="5838" y="1"/>
                    <a:pt x="57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4479863" y="1861130"/>
              <a:ext cx="66081" cy="39174"/>
            </a:xfrm>
            <a:custGeom>
              <a:rect b="b" l="l" r="r" t="t"/>
              <a:pathLst>
                <a:path extrusionOk="0" h="2344" w="3954">
                  <a:moveTo>
                    <a:pt x="3535" y="0"/>
                  </a:moveTo>
                  <a:cubicBezTo>
                    <a:pt x="3378" y="0"/>
                    <a:pt x="3239" y="107"/>
                    <a:pt x="3191" y="259"/>
                  </a:cubicBezTo>
                  <a:lnTo>
                    <a:pt x="2775" y="1605"/>
                  </a:lnTo>
                  <a:lnTo>
                    <a:pt x="1346" y="1605"/>
                  </a:lnTo>
                  <a:lnTo>
                    <a:pt x="762" y="224"/>
                  </a:lnTo>
                  <a:cubicBezTo>
                    <a:pt x="701" y="83"/>
                    <a:pt x="568" y="1"/>
                    <a:pt x="426" y="1"/>
                  </a:cubicBezTo>
                  <a:cubicBezTo>
                    <a:pt x="376" y="1"/>
                    <a:pt x="324" y="11"/>
                    <a:pt x="274" y="33"/>
                  </a:cubicBezTo>
                  <a:cubicBezTo>
                    <a:pt x="96" y="105"/>
                    <a:pt x="0" y="331"/>
                    <a:pt x="84" y="510"/>
                  </a:cubicBezTo>
                  <a:lnTo>
                    <a:pt x="774" y="2117"/>
                  </a:lnTo>
                  <a:cubicBezTo>
                    <a:pt x="834" y="2260"/>
                    <a:pt x="965" y="2343"/>
                    <a:pt x="1108" y="2343"/>
                  </a:cubicBezTo>
                  <a:lnTo>
                    <a:pt x="3037" y="2343"/>
                  </a:lnTo>
                  <a:cubicBezTo>
                    <a:pt x="3203" y="2343"/>
                    <a:pt x="3346" y="2236"/>
                    <a:pt x="3394" y="2081"/>
                  </a:cubicBezTo>
                  <a:lnTo>
                    <a:pt x="3894" y="474"/>
                  </a:lnTo>
                  <a:cubicBezTo>
                    <a:pt x="3953" y="283"/>
                    <a:pt x="3846" y="81"/>
                    <a:pt x="3656" y="21"/>
                  </a:cubicBezTo>
                  <a:cubicBezTo>
                    <a:pt x="3615" y="7"/>
                    <a:pt x="3575" y="0"/>
                    <a:pt x="35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4467930" y="1887969"/>
              <a:ext cx="37219" cy="125745"/>
            </a:xfrm>
            <a:custGeom>
              <a:rect b="b" l="l" r="r" t="t"/>
              <a:pathLst>
                <a:path extrusionOk="0" h="7524" w="2227">
                  <a:moveTo>
                    <a:pt x="1813" y="1"/>
                  </a:moveTo>
                  <a:cubicBezTo>
                    <a:pt x="1650" y="1"/>
                    <a:pt x="1495" y="122"/>
                    <a:pt x="1465" y="297"/>
                  </a:cubicBezTo>
                  <a:lnTo>
                    <a:pt x="48" y="7071"/>
                  </a:lnTo>
                  <a:cubicBezTo>
                    <a:pt x="0" y="7274"/>
                    <a:pt x="131" y="7464"/>
                    <a:pt x="333" y="7512"/>
                  </a:cubicBezTo>
                  <a:cubicBezTo>
                    <a:pt x="357" y="7512"/>
                    <a:pt x="381" y="7524"/>
                    <a:pt x="405" y="7524"/>
                  </a:cubicBezTo>
                  <a:cubicBezTo>
                    <a:pt x="572" y="7524"/>
                    <a:pt x="726" y="7405"/>
                    <a:pt x="762" y="7226"/>
                  </a:cubicBezTo>
                  <a:lnTo>
                    <a:pt x="2179" y="439"/>
                  </a:lnTo>
                  <a:cubicBezTo>
                    <a:pt x="2227" y="249"/>
                    <a:pt x="2096" y="47"/>
                    <a:pt x="1893" y="11"/>
                  </a:cubicBezTo>
                  <a:cubicBezTo>
                    <a:pt x="1867" y="4"/>
                    <a:pt x="1840" y="1"/>
                    <a:pt x="18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4524032" y="1887969"/>
              <a:ext cx="37235" cy="125745"/>
            </a:xfrm>
            <a:custGeom>
              <a:rect b="b" l="l" r="r" t="t"/>
              <a:pathLst>
                <a:path extrusionOk="0" h="7524" w="2228">
                  <a:moveTo>
                    <a:pt x="414" y="1"/>
                  </a:moveTo>
                  <a:cubicBezTo>
                    <a:pt x="387" y="1"/>
                    <a:pt x="361" y="4"/>
                    <a:pt x="334" y="11"/>
                  </a:cubicBezTo>
                  <a:cubicBezTo>
                    <a:pt x="132" y="47"/>
                    <a:pt x="1" y="249"/>
                    <a:pt x="48" y="439"/>
                  </a:cubicBezTo>
                  <a:lnTo>
                    <a:pt x="1465" y="7226"/>
                  </a:lnTo>
                  <a:cubicBezTo>
                    <a:pt x="1501" y="7405"/>
                    <a:pt x="1644" y="7524"/>
                    <a:pt x="1822" y="7524"/>
                  </a:cubicBezTo>
                  <a:cubicBezTo>
                    <a:pt x="1846" y="7524"/>
                    <a:pt x="1870" y="7512"/>
                    <a:pt x="1894" y="7512"/>
                  </a:cubicBezTo>
                  <a:cubicBezTo>
                    <a:pt x="2096" y="7464"/>
                    <a:pt x="2227" y="7274"/>
                    <a:pt x="2180" y="7071"/>
                  </a:cubicBezTo>
                  <a:lnTo>
                    <a:pt x="763" y="297"/>
                  </a:lnTo>
                  <a:cubicBezTo>
                    <a:pt x="732" y="122"/>
                    <a:pt x="578" y="1"/>
                    <a:pt x="41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445035" y="1845989"/>
              <a:ext cx="43202" cy="132898"/>
            </a:xfrm>
            <a:custGeom>
              <a:rect b="b" l="l" r="r" t="t"/>
              <a:pathLst>
                <a:path extrusionOk="0" h="7952" w="2585">
                  <a:moveTo>
                    <a:pt x="407" y="0"/>
                  </a:moveTo>
                  <a:cubicBezTo>
                    <a:pt x="379" y="0"/>
                    <a:pt x="351" y="4"/>
                    <a:pt x="322" y="11"/>
                  </a:cubicBezTo>
                  <a:cubicBezTo>
                    <a:pt x="120" y="58"/>
                    <a:pt x="1" y="261"/>
                    <a:pt x="49" y="451"/>
                  </a:cubicBezTo>
                  <a:lnTo>
                    <a:pt x="1823" y="7666"/>
                  </a:lnTo>
                  <a:cubicBezTo>
                    <a:pt x="1870" y="7833"/>
                    <a:pt x="2013" y="7952"/>
                    <a:pt x="2180" y="7952"/>
                  </a:cubicBezTo>
                  <a:cubicBezTo>
                    <a:pt x="2204" y="7952"/>
                    <a:pt x="2239" y="7940"/>
                    <a:pt x="2263" y="7940"/>
                  </a:cubicBezTo>
                  <a:cubicBezTo>
                    <a:pt x="2465" y="7892"/>
                    <a:pt x="2585" y="7690"/>
                    <a:pt x="2537" y="7488"/>
                  </a:cubicBezTo>
                  <a:lnTo>
                    <a:pt x="763" y="284"/>
                  </a:lnTo>
                  <a:cubicBezTo>
                    <a:pt x="722" y="112"/>
                    <a:pt x="570" y="0"/>
                    <a:pt x="40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378388" y="1840591"/>
              <a:ext cx="103083" cy="165571"/>
            </a:xfrm>
            <a:custGeom>
              <a:rect b="b" l="l" r="r" t="t"/>
              <a:pathLst>
                <a:path extrusionOk="0" h="9907" w="6168">
                  <a:moveTo>
                    <a:pt x="399" y="0"/>
                  </a:moveTo>
                  <a:cubicBezTo>
                    <a:pt x="307" y="0"/>
                    <a:pt x="215" y="36"/>
                    <a:pt x="143" y="107"/>
                  </a:cubicBezTo>
                  <a:cubicBezTo>
                    <a:pt x="0" y="250"/>
                    <a:pt x="0" y="488"/>
                    <a:pt x="143" y="631"/>
                  </a:cubicBezTo>
                  <a:lnTo>
                    <a:pt x="2798" y="3263"/>
                  </a:lnTo>
                  <a:lnTo>
                    <a:pt x="1512" y="5429"/>
                  </a:lnTo>
                  <a:cubicBezTo>
                    <a:pt x="1429" y="5572"/>
                    <a:pt x="1453" y="5751"/>
                    <a:pt x="1572" y="5870"/>
                  </a:cubicBezTo>
                  <a:lnTo>
                    <a:pt x="5501" y="9799"/>
                  </a:lnTo>
                  <a:cubicBezTo>
                    <a:pt x="5572" y="9870"/>
                    <a:pt x="5668" y="9906"/>
                    <a:pt x="5763" y="9906"/>
                  </a:cubicBezTo>
                  <a:cubicBezTo>
                    <a:pt x="5858" y="9906"/>
                    <a:pt x="5953" y="9870"/>
                    <a:pt x="6025" y="9799"/>
                  </a:cubicBezTo>
                  <a:cubicBezTo>
                    <a:pt x="6168" y="9644"/>
                    <a:pt x="6168" y="9418"/>
                    <a:pt x="6025" y="9275"/>
                  </a:cubicBezTo>
                  <a:lnTo>
                    <a:pt x="2298" y="5560"/>
                  </a:lnTo>
                  <a:lnTo>
                    <a:pt x="3572" y="3393"/>
                  </a:lnTo>
                  <a:cubicBezTo>
                    <a:pt x="3667" y="3251"/>
                    <a:pt x="3644" y="3060"/>
                    <a:pt x="3525" y="2941"/>
                  </a:cubicBezTo>
                  <a:lnTo>
                    <a:pt x="655" y="107"/>
                  </a:lnTo>
                  <a:cubicBezTo>
                    <a:pt x="584" y="36"/>
                    <a:pt x="491" y="0"/>
                    <a:pt x="3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541546" y="1845989"/>
              <a:ext cx="43202" cy="132898"/>
            </a:xfrm>
            <a:custGeom>
              <a:rect b="b" l="l" r="r" t="t"/>
              <a:pathLst>
                <a:path extrusionOk="0" h="7952" w="2585">
                  <a:moveTo>
                    <a:pt x="2174" y="0"/>
                  </a:moveTo>
                  <a:cubicBezTo>
                    <a:pt x="2007" y="0"/>
                    <a:pt x="1863" y="112"/>
                    <a:pt x="1822" y="284"/>
                  </a:cubicBezTo>
                  <a:lnTo>
                    <a:pt x="48" y="7488"/>
                  </a:lnTo>
                  <a:cubicBezTo>
                    <a:pt x="0" y="7690"/>
                    <a:pt x="119" y="7892"/>
                    <a:pt x="310" y="7940"/>
                  </a:cubicBezTo>
                  <a:cubicBezTo>
                    <a:pt x="346" y="7940"/>
                    <a:pt x="370" y="7952"/>
                    <a:pt x="405" y="7952"/>
                  </a:cubicBezTo>
                  <a:cubicBezTo>
                    <a:pt x="572" y="7952"/>
                    <a:pt x="715" y="7833"/>
                    <a:pt x="762" y="7666"/>
                  </a:cubicBezTo>
                  <a:lnTo>
                    <a:pt x="2536" y="451"/>
                  </a:lnTo>
                  <a:cubicBezTo>
                    <a:pt x="2584" y="261"/>
                    <a:pt x="2453" y="58"/>
                    <a:pt x="2263" y="11"/>
                  </a:cubicBezTo>
                  <a:cubicBezTo>
                    <a:pt x="2233" y="4"/>
                    <a:pt x="2203" y="0"/>
                    <a:pt x="217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548315" y="1840591"/>
              <a:ext cx="103083" cy="165571"/>
            </a:xfrm>
            <a:custGeom>
              <a:rect b="b" l="l" r="r" t="t"/>
              <a:pathLst>
                <a:path extrusionOk="0" h="9907" w="6168">
                  <a:moveTo>
                    <a:pt x="5767" y="0"/>
                  </a:moveTo>
                  <a:cubicBezTo>
                    <a:pt x="5674" y="0"/>
                    <a:pt x="5578" y="36"/>
                    <a:pt x="5501" y="107"/>
                  </a:cubicBezTo>
                  <a:lnTo>
                    <a:pt x="2643" y="2941"/>
                  </a:lnTo>
                  <a:cubicBezTo>
                    <a:pt x="2524" y="3060"/>
                    <a:pt x="2501" y="3251"/>
                    <a:pt x="2584" y="3393"/>
                  </a:cubicBezTo>
                  <a:lnTo>
                    <a:pt x="3870" y="5560"/>
                  </a:lnTo>
                  <a:lnTo>
                    <a:pt x="143" y="9275"/>
                  </a:lnTo>
                  <a:cubicBezTo>
                    <a:pt x="0" y="9418"/>
                    <a:pt x="0" y="9644"/>
                    <a:pt x="143" y="9799"/>
                  </a:cubicBezTo>
                  <a:cubicBezTo>
                    <a:pt x="215" y="9870"/>
                    <a:pt x="310" y="9906"/>
                    <a:pt x="405" y="9906"/>
                  </a:cubicBezTo>
                  <a:cubicBezTo>
                    <a:pt x="500" y="9906"/>
                    <a:pt x="584" y="9870"/>
                    <a:pt x="655" y="9799"/>
                  </a:cubicBezTo>
                  <a:lnTo>
                    <a:pt x="4596" y="5870"/>
                  </a:lnTo>
                  <a:cubicBezTo>
                    <a:pt x="4715" y="5751"/>
                    <a:pt x="4739" y="5572"/>
                    <a:pt x="4644" y="5429"/>
                  </a:cubicBezTo>
                  <a:lnTo>
                    <a:pt x="3370" y="3263"/>
                  </a:lnTo>
                  <a:lnTo>
                    <a:pt x="6025" y="631"/>
                  </a:lnTo>
                  <a:cubicBezTo>
                    <a:pt x="6168" y="488"/>
                    <a:pt x="6168" y="250"/>
                    <a:pt x="6025" y="107"/>
                  </a:cubicBezTo>
                  <a:cubicBezTo>
                    <a:pt x="5953" y="36"/>
                    <a:pt x="5861" y="0"/>
                    <a:pt x="576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401266" y="1572364"/>
              <a:ext cx="228644" cy="233423"/>
            </a:xfrm>
            <a:custGeom>
              <a:rect b="b" l="l" r="r" t="t"/>
              <a:pathLst>
                <a:path extrusionOk="0" h="13967" w="13681">
                  <a:moveTo>
                    <a:pt x="9395" y="739"/>
                  </a:moveTo>
                  <a:cubicBezTo>
                    <a:pt x="10621" y="739"/>
                    <a:pt x="11621" y="1739"/>
                    <a:pt x="11621" y="2965"/>
                  </a:cubicBezTo>
                  <a:lnTo>
                    <a:pt x="11621" y="5489"/>
                  </a:lnTo>
                  <a:cubicBezTo>
                    <a:pt x="11621" y="5608"/>
                    <a:pt x="11681" y="5716"/>
                    <a:pt x="11776" y="5787"/>
                  </a:cubicBezTo>
                  <a:cubicBezTo>
                    <a:pt x="11834" y="5837"/>
                    <a:pt x="11915" y="5858"/>
                    <a:pt x="11995" y="5858"/>
                  </a:cubicBezTo>
                  <a:cubicBezTo>
                    <a:pt x="12030" y="5858"/>
                    <a:pt x="12065" y="5854"/>
                    <a:pt x="12097" y="5847"/>
                  </a:cubicBezTo>
                  <a:cubicBezTo>
                    <a:pt x="12164" y="5824"/>
                    <a:pt x="12230" y="5814"/>
                    <a:pt x="12295" y="5814"/>
                  </a:cubicBezTo>
                  <a:cubicBezTo>
                    <a:pt x="12470" y="5814"/>
                    <a:pt x="12630" y="5891"/>
                    <a:pt x="12752" y="6013"/>
                  </a:cubicBezTo>
                  <a:cubicBezTo>
                    <a:pt x="12871" y="6132"/>
                    <a:pt x="12943" y="6299"/>
                    <a:pt x="12943" y="6478"/>
                  </a:cubicBezTo>
                  <a:lnTo>
                    <a:pt x="12943" y="7490"/>
                  </a:lnTo>
                  <a:cubicBezTo>
                    <a:pt x="12943" y="7853"/>
                    <a:pt x="12669" y="8165"/>
                    <a:pt x="12303" y="8165"/>
                  </a:cubicBezTo>
                  <a:cubicBezTo>
                    <a:pt x="12237" y="8165"/>
                    <a:pt x="12168" y="8154"/>
                    <a:pt x="12097" y="8133"/>
                  </a:cubicBezTo>
                  <a:cubicBezTo>
                    <a:pt x="12059" y="8120"/>
                    <a:pt x="12017" y="8113"/>
                    <a:pt x="11976" y="8113"/>
                  </a:cubicBezTo>
                  <a:cubicBezTo>
                    <a:pt x="11902" y="8113"/>
                    <a:pt x="11829" y="8134"/>
                    <a:pt x="11776" y="8180"/>
                  </a:cubicBezTo>
                  <a:cubicBezTo>
                    <a:pt x="11681" y="8252"/>
                    <a:pt x="11621" y="8359"/>
                    <a:pt x="11621" y="8478"/>
                  </a:cubicBezTo>
                  <a:lnTo>
                    <a:pt x="11621" y="8752"/>
                  </a:lnTo>
                  <a:cubicBezTo>
                    <a:pt x="11621" y="10692"/>
                    <a:pt x="10335" y="12443"/>
                    <a:pt x="8478" y="13026"/>
                  </a:cubicBezTo>
                  <a:cubicBezTo>
                    <a:pt x="8049" y="13169"/>
                    <a:pt x="7597" y="13228"/>
                    <a:pt x="7144" y="13228"/>
                  </a:cubicBezTo>
                  <a:lnTo>
                    <a:pt x="6549" y="13228"/>
                  </a:lnTo>
                  <a:cubicBezTo>
                    <a:pt x="6025" y="13228"/>
                    <a:pt x="5513" y="13145"/>
                    <a:pt x="5013" y="12955"/>
                  </a:cubicBezTo>
                  <a:cubicBezTo>
                    <a:pt x="3251" y="12312"/>
                    <a:pt x="2060" y="10621"/>
                    <a:pt x="2060" y="8752"/>
                  </a:cubicBezTo>
                  <a:lnTo>
                    <a:pt x="2060" y="8633"/>
                  </a:lnTo>
                  <a:cubicBezTo>
                    <a:pt x="2060" y="8514"/>
                    <a:pt x="2013" y="8406"/>
                    <a:pt x="1917" y="8335"/>
                  </a:cubicBezTo>
                  <a:cubicBezTo>
                    <a:pt x="1858" y="8287"/>
                    <a:pt x="1775" y="8264"/>
                    <a:pt x="1703" y="8264"/>
                  </a:cubicBezTo>
                  <a:cubicBezTo>
                    <a:pt x="1667" y="8264"/>
                    <a:pt x="1632" y="8264"/>
                    <a:pt x="1596" y="8275"/>
                  </a:cubicBezTo>
                  <a:cubicBezTo>
                    <a:pt x="1544" y="8293"/>
                    <a:pt x="1491" y="8304"/>
                    <a:pt x="1439" y="8304"/>
                  </a:cubicBezTo>
                  <a:cubicBezTo>
                    <a:pt x="1420" y="8304"/>
                    <a:pt x="1401" y="8302"/>
                    <a:pt x="1382" y="8299"/>
                  </a:cubicBezTo>
                  <a:cubicBezTo>
                    <a:pt x="1024" y="8299"/>
                    <a:pt x="727" y="7978"/>
                    <a:pt x="727" y="7585"/>
                  </a:cubicBezTo>
                  <a:lnTo>
                    <a:pt x="727" y="6680"/>
                  </a:lnTo>
                  <a:cubicBezTo>
                    <a:pt x="727" y="6287"/>
                    <a:pt x="1024" y="5966"/>
                    <a:pt x="1382" y="5966"/>
                  </a:cubicBezTo>
                  <a:cubicBezTo>
                    <a:pt x="1401" y="5962"/>
                    <a:pt x="1420" y="5961"/>
                    <a:pt x="1439" y="5961"/>
                  </a:cubicBezTo>
                  <a:cubicBezTo>
                    <a:pt x="1491" y="5961"/>
                    <a:pt x="1544" y="5972"/>
                    <a:pt x="1596" y="5989"/>
                  </a:cubicBezTo>
                  <a:cubicBezTo>
                    <a:pt x="1629" y="6000"/>
                    <a:pt x="1663" y="6006"/>
                    <a:pt x="1698" y="6006"/>
                  </a:cubicBezTo>
                  <a:cubicBezTo>
                    <a:pt x="1775" y="6006"/>
                    <a:pt x="1852" y="5979"/>
                    <a:pt x="1917" y="5930"/>
                  </a:cubicBezTo>
                  <a:cubicBezTo>
                    <a:pt x="2013" y="5858"/>
                    <a:pt x="2060" y="5751"/>
                    <a:pt x="2060" y="5644"/>
                  </a:cubicBezTo>
                  <a:lnTo>
                    <a:pt x="2060" y="3287"/>
                  </a:lnTo>
                  <a:cubicBezTo>
                    <a:pt x="2060" y="1882"/>
                    <a:pt x="3203" y="739"/>
                    <a:pt x="4608" y="739"/>
                  </a:cubicBezTo>
                  <a:close/>
                  <a:moveTo>
                    <a:pt x="4608" y="1"/>
                  </a:moveTo>
                  <a:cubicBezTo>
                    <a:pt x="2798" y="1"/>
                    <a:pt x="1334" y="1477"/>
                    <a:pt x="1334" y="3287"/>
                  </a:cubicBezTo>
                  <a:lnTo>
                    <a:pt x="1334" y="5227"/>
                  </a:lnTo>
                  <a:cubicBezTo>
                    <a:pt x="596" y="5263"/>
                    <a:pt x="1" y="5906"/>
                    <a:pt x="1" y="6680"/>
                  </a:cubicBezTo>
                  <a:lnTo>
                    <a:pt x="1" y="7585"/>
                  </a:lnTo>
                  <a:cubicBezTo>
                    <a:pt x="1" y="8359"/>
                    <a:pt x="596" y="9002"/>
                    <a:pt x="1334" y="9037"/>
                  </a:cubicBezTo>
                  <a:cubicBezTo>
                    <a:pt x="1453" y="11097"/>
                    <a:pt x="2798" y="12931"/>
                    <a:pt x="4763" y="13645"/>
                  </a:cubicBezTo>
                  <a:cubicBezTo>
                    <a:pt x="5335" y="13859"/>
                    <a:pt x="5930" y="13967"/>
                    <a:pt x="6549" y="13967"/>
                  </a:cubicBezTo>
                  <a:lnTo>
                    <a:pt x="7144" y="13967"/>
                  </a:lnTo>
                  <a:cubicBezTo>
                    <a:pt x="7680" y="13967"/>
                    <a:pt x="8204" y="13883"/>
                    <a:pt x="8704" y="13728"/>
                  </a:cubicBezTo>
                  <a:cubicBezTo>
                    <a:pt x="10811" y="13062"/>
                    <a:pt x="12300" y="11085"/>
                    <a:pt x="12359" y="8883"/>
                  </a:cubicBezTo>
                  <a:cubicBezTo>
                    <a:pt x="13097" y="8847"/>
                    <a:pt x="13681" y="8240"/>
                    <a:pt x="13681" y="7490"/>
                  </a:cubicBezTo>
                  <a:lnTo>
                    <a:pt x="13681" y="6478"/>
                  </a:lnTo>
                  <a:cubicBezTo>
                    <a:pt x="13681" y="6109"/>
                    <a:pt x="13538" y="5751"/>
                    <a:pt x="13264" y="5489"/>
                  </a:cubicBezTo>
                  <a:cubicBezTo>
                    <a:pt x="13026" y="5251"/>
                    <a:pt x="12693" y="5096"/>
                    <a:pt x="12359" y="5085"/>
                  </a:cubicBezTo>
                  <a:lnTo>
                    <a:pt x="12359" y="2965"/>
                  </a:lnTo>
                  <a:cubicBezTo>
                    <a:pt x="12359" y="1334"/>
                    <a:pt x="11026" y="1"/>
                    <a:pt x="93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426334" y="1588341"/>
              <a:ext cx="172339" cy="80554"/>
            </a:xfrm>
            <a:custGeom>
              <a:rect b="b" l="l" r="r" t="t"/>
              <a:pathLst>
                <a:path extrusionOk="0" h="4820" w="10312">
                  <a:moveTo>
                    <a:pt x="9904" y="1"/>
                  </a:moveTo>
                  <a:cubicBezTo>
                    <a:pt x="9853" y="1"/>
                    <a:pt x="9802" y="11"/>
                    <a:pt x="9752" y="33"/>
                  </a:cubicBezTo>
                  <a:lnTo>
                    <a:pt x="275" y="4117"/>
                  </a:lnTo>
                  <a:cubicBezTo>
                    <a:pt x="84" y="4188"/>
                    <a:pt x="1" y="4402"/>
                    <a:pt x="72" y="4593"/>
                  </a:cubicBezTo>
                  <a:cubicBezTo>
                    <a:pt x="144" y="4736"/>
                    <a:pt x="275" y="4819"/>
                    <a:pt x="417" y="4819"/>
                  </a:cubicBezTo>
                  <a:cubicBezTo>
                    <a:pt x="465" y="4819"/>
                    <a:pt x="513" y="4807"/>
                    <a:pt x="560" y="4783"/>
                  </a:cubicBezTo>
                  <a:lnTo>
                    <a:pt x="10050" y="711"/>
                  </a:lnTo>
                  <a:cubicBezTo>
                    <a:pt x="10228" y="628"/>
                    <a:pt x="10312" y="414"/>
                    <a:pt x="10240" y="223"/>
                  </a:cubicBezTo>
                  <a:cubicBezTo>
                    <a:pt x="10179" y="83"/>
                    <a:pt x="10046" y="1"/>
                    <a:pt x="99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477473" y="1590129"/>
              <a:ext cx="59313" cy="32205"/>
            </a:xfrm>
            <a:custGeom>
              <a:rect b="b" l="l" r="r" t="t"/>
              <a:pathLst>
                <a:path extrusionOk="0" h="1927" w="3549">
                  <a:moveTo>
                    <a:pt x="3141" y="1"/>
                  </a:moveTo>
                  <a:cubicBezTo>
                    <a:pt x="3091" y="1"/>
                    <a:pt x="3039" y="11"/>
                    <a:pt x="2989" y="33"/>
                  </a:cubicBezTo>
                  <a:lnTo>
                    <a:pt x="263" y="1224"/>
                  </a:lnTo>
                  <a:cubicBezTo>
                    <a:pt x="84" y="1307"/>
                    <a:pt x="1" y="1521"/>
                    <a:pt x="84" y="1712"/>
                  </a:cubicBezTo>
                  <a:cubicBezTo>
                    <a:pt x="143" y="1855"/>
                    <a:pt x="274" y="1926"/>
                    <a:pt x="417" y="1926"/>
                  </a:cubicBezTo>
                  <a:cubicBezTo>
                    <a:pt x="465" y="1926"/>
                    <a:pt x="513" y="1926"/>
                    <a:pt x="560" y="1902"/>
                  </a:cubicBezTo>
                  <a:lnTo>
                    <a:pt x="3287" y="700"/>
                  </a:lnTo>
                  <a:cubicBezTo>
                    <a:pt x="3465" y="628"/>
                    <a:pt x="3549" y="402"/>
                    <a:pt x="3477" y="223"/>
                  </a:cubicBezTo>
                  <a:cubicBezTo>
                    <a:pt x="3416" y="83"/>
                    <a:pt x="3283" y="1"/>
                    <a:pt x="31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441057" y="1618790"/>
              <a:ext cx="30868" cy="20055"/>
            </a:xfrm>
            <a:custGeom>
              <a:rect b="b" l="l" r="r" t="t"/>
              <a:pathLst>
                <a:path extrusionOk="0" h="1200" w="1847">
                  <a:moveTo>
                    <a:pt x="1416" y="0"/>
                  </a:moveTo>
                  <a:cubicBezTo>
                    <a:pt x="1365" y="0"/>
                    <a:pt x="1313" y="10"/>
                    <a:pt x="1263" y="32"/>
                  </a:cubicBezTo>
                  <a:lnTo>
                    <a:pt x="275" y="497"/>
                  </a:lnTo>
                  <a:cubicBezTo>
                    <a:pt x="84" y="580"/>
                    <a:pt x="1" y="794"/>
                    <a:pt x="96" y="985"/>
                  </a:cubicBezTo>
                  <a:cubicBezTo>
                    <a:pt x="156" y="1116"/>
                    <a:pt x="287" y="1199"/>
                    <a:pt x="429" y="1199"/>
                  </a:cubicBezTo>
                  <a:cubicBezTo>
                    <a:pt x="477" y="1199"/>
                    <a:pt x="525" y="1187"/>
                    <a:pt x="584" y="1164"/>
                  </a:cubicBezTo>
                  <a:lnTo>
                    <a:pt x="1572" y="699"/>
                  </a:lnTo>
                  <a:cubicBezTo>
                    <a:pt x="1763" y="616"/>
                    <a:pt x="1846" y="402"/>
                    <a:pt x="1751" y="211"/>
                  </a:cubicBezTo>
                  <a:cubicBezTo>
                    <a:pt x="1690" y="80"/>
                    <a:pt x="1558" y="0"/>
                    <a:pt x="141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568803" y="1597432"/>
              <a:ext cx="39024" cy="72850"/>
            </a:xfrm>
            <a:custGeom>
              <a:rect b="b" l="l" r="r" t="t"/>
              <a:pathLst>
                <a:path extrusionOk="0" h="4359" w="2335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3989"/>
                  </a:lnTo>
                  <a:cubicBezTo>
                    <a:pt x="1" y="4192"/>
                    <a:pt x="167" y="4358"/>
                    <a:pt x="370" y="4358"/>
                  </a:cubicBezTo>
                  <a:lnTo>
                    <a:pt x="1965" y="4358"/>
                  </a:lnTo>
                  <a:cubicBezTo>
                    <a:pt x="2168" y="4358"/>
                    <a:pt x="2334" y="4192"/>
                    <a:pt x="2334" y="3989"/>
                  </a:cubicBezTo>
                  <a:cubicBezTo>
                    <a:pt x="2334" y="3787"/>
                    <a:pt x="2168" y="3620"/>
                    <a:pt x="1965" y="3620"/>
                  </a:cubicBezTo>
                  <a:lnTo>
                    <a:pt x="739" y="3620"/>
                  </a:ln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483639" y="1637040"/>
              <a:ext cx="38021" cy="168746"/>
            </a:xfrm>
            <a:custGeom>
              <a:rect b="b" l="l" r="r" t="t"/>
              <a:pathLst>
                <a:path extrusionOk="0" h="10097" w="2275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5036"/>
                  </a:lnTo>
                  <a:cubicBezTo>
                    <a:pt x="1" y="5239"/>
                    <a:pt x="167" y="5406"/>
                    <a:pt x="370" y="5406"/>
                  </a:cubicBezTo>
                  <a:lnTo>
                    <a:pt x="1537" y="5406"/>
                  </a:lnTo>
                  <a:lnTo>
                    <a:pt x="1537" y="9728"/>
                  </a:lnTo>
                  <a:cubicBezTo>
                    <a:pt x="1537" y="9930"/>
                    <a:pt x="1703" y="10097"/>
                    <a:pt x="1906" y="10097"/>
                  </a:cubicBezTo>
                  <a:cubicBezTo>
                    <a:pt x="2108" y="10097"/>
                    <a:pt x="2275" y="9930"/>
                    <a:pt x="2275" y="9728"/>
                  </a:cubicBezTo>
                  <a:lnTo>
                    <a:pt x="2275" y="5036"/>
                  </a:lnTo>
                  <a:cubicBezTo>
                    <a:pt x="2275" y="4834"/>
                    <a:pt x="2108" y="4667"/>
                    <a:pt x="1906" y="4667"/>
                  </a:cubicBezTo>
                  <a:lnTo>
                    <a:pt x="739" y="4667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491795" y="1946945"/>
              <a:ext cx="23297" cy="71346"/>
            </a:xfrm>
            <a:custGeom>
              <a:rect b="b" l="l" r="r" t="t"/>
              <a:pathLst>
                <a:path extrusionOk="0" h="4269" w="1394">
                  <a:moveTo>
                    <a:pt x="994" y="0"/>
                  </a:moveTo>
                  <a:cubicBezTo>
                    <a:pt x="818" y="0"/>
                    <a:pt x="664" y="124"/>
                    <a:pt x="632" y="304"/>
                  </a:cubicBezTo>
                  <a:lnTo>
                    <a:pt x="37" y="3828"/>
                  </a:lnTo>
                  <a:cubicBezTo>
                    <a:pt x="1" y="4030"/>
                    <a:pt x="132" y="4221"/>
                    <a:pt x="334" y="4257"/>
                  </a:cubicBezTo>
                  <a:cubicBezTo>
                    <a:pt x="358" y="4257"/>
                    <a:pt x="370" y="4268"/>
                    <a:pt x="394" y="4268"/>
                  </a:cubicBezTo>
                  <a:cubicBezTo>
                    <a:pt x="572" y="4268"/>
                    <a:pt x="727" y="4137"/>
                    <a:pt x="763" y="3959"/>
                  </a:cubicBezTo>
                  <a:lnTo>
                    <a:pt x="1358" y="435"/>
                  </a:lnTo>
                  <a:cubicBezTo>
                    <a:pt x="1394" y="232"/>
                    <a:pt x="1263" y="42"/>
                    <a:pt x="1061" y="6"/>
                  </a:cubicBezTo>
                  <a:cubicBezTo>
                    <a:pt x="1038" y="2"/>
                    <a:pt x="1016" y="0"/>
                    <a:pt x="9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529998" y="1670864"/>
              <a:ext cx="25102" cy="24885"/>
            </a:xfrm>
            <a:custGeom>
              <a:rect b="b" l="l" r="r" t="t"/>
              <a:pathLst>
                <a:path extrusionOk="0" h="1489" w="1502">
                  <a:moveTo>
                    <a:pt x="751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8"/>
                    <a:pt x="751" y="1488"/>
                  </a:cubicBezTo>
                  <a:cubicBezTo>
                    <a:pt x="1168" y="1488"/>
                    <a:pt x="1501" y="1155"/>
                    <a:pt x="1501" y="750"/>
                  </a:cubicBezTo>
                  <a:cubicBezTo>
                    <a:pt x="1501" y="334"/>
                    <a:pt x="1168" y="0"/>
                    <a:pt x="75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4444834" y="1670864"/>
              <a:ext cx="24902" cy="24885"/>
            </a:xfrm>
            <a:custGeom>
              <a:rect b="b" l="l" r="r" t="t"/>
              <a:pathLst>
                <a:path extrusionOk="0" h="1489" w="1490">
                  <a:moveTo>
                    <a:pt x="751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8"/>
                    <a:pt x="751" y="1488"/>
                  </a:cubicBezTo>
                  <a:cubicBezTo>
                    <a:pt x="1156" y="1488"/>
                    <a:pt x="1489" y="1155"/>
                    <a:pt x="1489" y="750"/>
                  </a:cubicBezTo>
                  <a:cubicBezTo>
                    <a:pt x="1489" y="334"/>
                    <a:pt x="1156" y="0"/>
                    <a:pt x="75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4536366" y="1435277"/>
              <a:ext cx="310435" cy="582230"/>
            </a:xfrm>
            <a:custGeom>
              <a:rect b="b" l="l" r="r" t="t"/>
              <a:pathLst>
                <a:path extrusionOk="0" h="34838" w="18575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6918"/>
                  </a:lnTo>
                  <a:cubicBezTo>
                    <a:pt x="1" y="7120"/>
                    <a:pt x="168" y="7287"/>
                    <a:pt x="370" y="7287"/>
                  </a:cubicBezTo>
                  <a:cubicBezTo>
                    <a:pt x="572" y="7287"/>
                    <a:pt x="739" y="7120"/>
                    <a:pt x="739" y="6918"/>
                  </a:cubicBezTo>
                  <a:lnTo>
                    <a:pt x="739" y="738"/>
                  </a:lnTo>
                  <a:lnTo>
                    <a:pt x="17848" y="738"/>
                  </a:lnTo>
                  <a:lnTo>
                    <a:pt x="17848" y="34481"/>
                  </a:lnTo>
                  <a:cubicBezTo>
                    <a:pt x="17848" y="34683"/>
                    <a:pt x="18003" y="34838"/>
                    <a:pt x="18206" y="34838"/>
                  </a:cubicBezTo>
                  <a:cubicBezTo>
                    <a:pt x="18408" y="34838"/>
                    <a:pt x="18575" y="34683"/>
                    <a:pt x="18575" y="34481"/>
                  </a:cubicBezTo>
                  <a:lnTo>
                    <a:pt x="18575" y="369"/>
                  </a:lnTo>
                  <a:cubicBezTo>
                    <a:pt x="18575" y="167"/>
                    <a:pt x="18408" y="0"/>
                    <a:pt x="182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802202" y="1861079"/>
              <a:ext cx="12150" cy="157214"/>
            </a:xfrm>
            <a:custGeom>
              <a:rect b="b" l="l" r="r" t="t"/>
              <a:pathLst>
                <a:path extrusionOk="0" h="9407" w="727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9037"/>
                  </a:lnTo>
                  <a:cubicBezTo>
                    <a:pt x="1" y="9240"/>
                    <a:pt x="155" y="9406"/>
                    <a:pt x="358" y="9406"/>
                  </a:cubicBezTo>
                  <a:cubicBezTo>
                    <a:pt x="560" y="9406"/>
                    <a:pt x="727" y="9240"/>
                    <a:pt x="727" y="9037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802202" y="1767961"/>
              <a:ext cx="12150" cy="69858"/>
            </a:xfrm>
            <a:custGeom>
              <a:rect b="b" l="l" r="r" t="t"/>
              <a:pathLst>
                <a:path extrusionOk="0" h="4180" w="727">
                  <a:moveTo>
                    <a:pt x="358" y="0"/>
                  </a:moveTo>
                  <a:cubicBezTo>
                    <a:pt x="155" y="0"/>
                    <a:pt x="1" y="167"/>
                    <a:pt x="1" y="370"/>
                  </a:cubicBezTo>
                  <a:lnTo>
                    <a:pt x="1" y="3810"/>
                  </a:lnTo>
                  <a:cubicBezTo>
                    <a:pt x="1" y="4013"/>
                    <a:pt x="155" y="4180"/>
                    <a:pt x="358" y="4180"/>
                  </a:cubicBezTo>
                  <a:cubicBezTo>
                    <a:pt x="560" y="4180"/>
                    <a:pt x="727" y="4013"/>
                    <a:pt x="727" y="3810"/>
                  </a:cubicBezTo>
                  <a:lnTo>
                    <a:pt x="727" y="370"/>
                  </a:lnTo>
                  <a:cubicBezTo>
                    <a:pt x="727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4571795" y="1474466"/>
              <a:ext cx="61886" cy="71646"/>
            </a:xfrm>
            <a:custGeom>
              <a:rect b="b" l="l" r="r" t="t"/>
              <a:pathLst>
                <a:path extrusionOk="0" h="4287" w="3703">
                  <a:moveTo>
                    <a:pt x="2965" y="739"/>
                  </a:moveTo>
                  <a:lnTo>
                    <a:pt x="2965" y="3549"/>
                  </a:lnTo>
                  <a:lnTo>
                    <a:pt x="726" y="3549"/>
                  </a:lnTo>
                  <a:lnTo>
                    <a:pt x="726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4660736" y="1474466"/>
              <a:ext cx="61903" cy="71646"/>
            </a:xfrm>
            <a:custGeom>
              <a:rect b="b" l="l" r="r" t="t"/>
              <a:pathLst>
                <a:path extrusionOk="0" h="4287" w="3704">
                  <a:moveTo>
                    <a:pt x="2965" y="739"/>
                  </a:moveTo>
                  <a:lnTo>
                    <a:pt x="2965" y="3549"/>
                  </a:lnTo>
                  <a:lnTo>
                    <a:pt x="727" y="3549"/>
                  </a:lnTo>
                  <a:lnTo>
                    <a:pt x="727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4750278" y="1474466"/>
              <a:ext cx="61886" cy="71646"/>
            </a:xfrm>
            <a:custGeom>
              <a:rect b="b" l="l" r="r" t="t"/>
              <a:pathLst>
                <a:path extrusionOk="0" h="4287" w="3703">
                  <a:moveTo>
                    <a:pt x="2965" y="739"/>
                  </a:moveTo>
                  <a:lnTo>
                    <a:pt x="2965" y="3549"/>
                  </a:lnTo>
                  <a:lnTo>
                    <a:pt x="738" y="3549"/>
                  </a:lnTo>
                  <a:lnTo>
                    <a:pt x="738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660736" y="1577929"/>
              <a:ext cx="61903" cy="71463"/>
            </a:xfrm>
            <a:custGeom>
              <a:rect b="b" l="l" r="r" t="t"/>
              <a:pathLst>
                <a:path extrusionOk="0" h="4276" w="3704">
                  <a:moveTo>
                    <a:pt x="2965" y="727"/>
                  </a:moveTo>
                  <a:lnTo>
                    <a:pt x="2965" y="3537"/>
                  </a:lnTo>
                  <a:lnTo>
                    <a:pt x="727" y="3537"/>
                  </a:lnTo>
                  <a:lnTo>
                    <a:pt x="727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906"/>
                  </a:lnTo>
                  <a:cubicBezTo>
                    <a:pt x="0" y="4109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9"/>
                    <a:pt x="3703" y="3906"/>
                  </a:cubicBezTo>
                  <a:lnTo>
                    <a:pt x="3703" y="358"/>
                  </a:lnTo>
                  <a:cubicBezTo>
                    <a:pt x="3703" y="156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750278" y="1577929"/>
              <a:ext cx="61886" cy="71463"/>
            </a:xfrm>
            <a:custGeom>
              <a:rect b="b" l="l" r="r" t="t"/>
              <a:pathLst>
                <a:path extrusionOk="0" h="4276" w="3703">
                  <a:moveTo>
                    <a:pt x="2965" y="727"/>
                  </a:moveTo>
                  <a:lnTo>
                    <a:pt x="2965" y="3537"/>
                  </a:lnTo>
                  <a:lnTo>
                    <a:pt x="738" y="3537"/>
                  </a:lnTo>
                  <a:lnTo>
                    <a:pt x="738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906"/>
                  </a:lnTo>
                  <a:cubicBezTo>
                    <a:pt x="0" y="4109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9"/>
                    <a:pt x="3703" y="3906"/>
                  </a:cubicBezTo>
                  <a:lnTo>
                    <a:pt x="3703" y="358"/>
                  </a:lnTo>
                  <a:cubicBezTo>
                    <a:pt x="3703" y="156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750278" y="1675042"/>
              <a:ext cx="61886" cy="71446"/>
            </a:xfrm>
            <a:custGeom>
              <a:rect b="b" l="l" r="r" t="t"/>
              <a:pathLst>
                <a:path extrusionOk="0" h="4275" w="3703">
                  <a:moveTo>
                    <a:pt x="2965" y="727"/>
                  </a:moveTo>
                  <a:lnTo>
                    <a:pt x="2965" y="3536"/>
                  </a:lnTo>
                  <a:lnTo>
                    <a:pt x="738" y="3536"/>
                  </a:lnTo>
                  <a:lnTo>
                    <a:pt x="738" y="727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3905"/>
                  </a:lnTo>
                  <a:cubicBezTo>
                    <a:pt x="0" y="4108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8"/>
                    <a:pt x="3703" y="3905"/>
                  </a:cubicBezTo>
                  <a:lnTo>
                    <a:pt x="3703" y="369"/>
                  </a:lnTo>
                  <a:cubicBezTo>
                    <a:pt x="3703" y="167"/>
                    <a:pt x="3536" y="0"/>
                    <a:pt x="3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226961" y="1656977"/>
              <a:ext cx="160791" cy="152385"/>
            </a:xfrm>
            <a:custGeom>
              <a:rect b="b" l="l" r="r" t="t"/>
              <a:pathLst>
                <a:path extrusionOk="0" h="9118" w="9621">
                  <a:moveTo>
                    <a:pt x="4811" y="1176"/>
                  </a:moveTo>
                  <a:lnTo>
                    <a:pt x="5847" y="3272"/>
                  </a:lnTo>
                  <a:cubicBezTo>
                    <a:pt x="5906" y="3379"/>
                    <a:pt x="6013" y="3462"/>
                    <a:pt x="6132" y="3474"/>
                  </a:cubicBezTo>
                  <a:lnTo>
                    <a:pt x="8442" y="3808"/>
                  </a:lnTo>
                  <a:lnTo>
                    <a:pt x="6763" y="5439"/>
                  </a:lnTo>
                  <a:cubicBezTo>
                    <a:pt x="6680" y="5534"/>
                    <a:pt x="6644" y="5653"/>
                    <a:pt x="6656" y="5772"/>
                  </a:cubicBezTo>
                  <a:lnTo>
                    <a:pt x="7061" y="8070"/>
                  </a:lnTo>
                  <a:lnTo>
                    <a:pt x="4989" y="6987"/>
                  </a:lnTo>
                  <a:cubicBezTo>
                    <a:pt x="4930" y="6963"/>
                    <a:pt x="4870" y="6939"/>
                    <a:pt x="4811" y="6939"/>
                  </a:cubicBezTo>
                  <a:cubicBezTo>
                    <a:pt x="4751" y="6939"/>
                    <a:pt x="4704" y="6963"/>
                    <a:pt x="4644" y="6987"/>
                  </a:cubicBezTo>
                  <a:lnTo>
                    <a:pt x="2572" y="8070"/>
                  </a:lnTo>
                  <a:lnTo>
                    <a:pt x="2965" y="5772"/>
                  </a:lnTo>
                  <a:cubicBezTo>
                    <a:pt x="2989" y="5653"/>
                    <a:pt x="2953" y="5534"/>
                    <a:pt x="2858" y="5439"/>
                  </a:cubicBezTo>
                  <a:lnTo>
                    <a:pt x="1191" y="3808"/>
                  </a:lnTo>
                  <a:lnTo>
                    <a:pt x="3501" y="3474"/>
                  </a:lnTo>
                  <a:cubicBezTo>
                    <a:pt x="3620" y="3462"/>
                    <a:pt x="3727" y="3379"/>
                    <a:pt x="3775" y="3272"/>
                  </a:cubicBezTo>
                  <a:lnTo>
                    <a:pt x="4811" y="1176"/>
                  </a:lnTo>
                  <a:close/>
                  <a:moveTo>
                    <a:pt x="4817" y="1"/>
                  </a:moveTo>
                  <a:cubicBezTo>
                    <a:pt x="4683" y="1"/>
                    <a:pt x="4549" y="63"/>
                    <a:pt x="4489" y="188"/>
                  </a:cubicBezTo>
                  <a:lnTo>
                    <a:pt x="3203" y="2772"/>
                  </a:lnTo>
                  <a:lnTo>
                    <a:pt x="346" y="3189"/>
                  </a:lnTo>
                  <a:cubicBezTo>
                    <a:pt x="203" y="3212"/>
                    <a:pt x="96" y="3308"/>
                    <a:pt x="48" y="3439"/>
                  </a:cubicBezTo>
                  <a:cubicBezTo>
                    <a:pt x="1" y="3570"/>
                    <a:pt x="48" y="3724"/>
                    <a:pt x="144" y="3820"/>
                  </a:cubicBezTo>
                  <a:lnTo>
                    <a:pt x="2215" y="5832"/>
                  </a:lnTo>
                  <a:lnTo>
                    <a:pt x="1727" y="8689"/>
                  </a:lnTo>
                  <a:cubicBezTo>
                    <a:pt x="1703" y="8820"/>
                    <a:pt x="1751" y="8963"/>
                    <a:pt x="1870" y="9046"/>
                  </a:cubicBezTo>
                  <a:cubicBezTo>
                    <a:pt x="1930" y="9093"/>
                    <a:pt x="2004" y="9117"/>
                    <a:pt x="2079" y="9117"/>
                  </a:cubicBezTo>
                  <a:cubicBezTo>
                    <a:pt x="2139" y="9117"/>
                    <a:pt x="2198" y="9102"/>
                    <a:pt x="2251" y="9070"/>
                  </a:cubicBezTo>
                  <a:lnTo>
                    <a:pt x="4811" y="7725"/>
                  </a:lnTo>
                  <a:lnTo>
                    <a:pt x="7371" y="9070"/>
                  </a:lnTo>
                  <a:cubicBezTo>
                    <a:pt x="7430" y="9106"/>
                    <a:pt x="7490" y="9118"/>
                    <a:pt x="7549" y="9118"/>
                  </a:cubicBezTo>
                  <a:cubicBezTo>
                    <a:pt x="7621" y="9118"/>
                    <a:pt x="7692" y="9094"/>
                    <a:pt x="7764" y="9046"/>
                  </a:cubicBezTo>
                  <a:cubicBezTo>
                    <a:pt x="7871" y="8963"/>
                    <a:pt x="7930" y="8820"/>
                    <a:pt x="7906" y="8689"/>
                  </a:cubicBezTo>
                  <a:lnTo>
                    <a:pt x="7418" y="5832"/>
                  </a:lnTo>
                  <a:lnTo>
                    <a:pt x="9490" y="3820"/>
                  </a:lnTo>
                  <a:cubicBezTo>
                    <a:pt x="9585" y="3724"/>
                    <a:pt x="9621" y="3570"/>
                    <a:pt x="9585" y="3439"/>
                  </a:cubicBezTo>
                  <a:cubicBezTo>
                    <a:pt x="9538" y="3308"/>
                    <a:pt x="9418" y="3212"/>
                    <a:pt x="9288" y="3189"/>
                  </a:cubicBezTo>
                  <a:lnTo>
                    <a:pt x="6430" y="2772"/>
                  </a:lnTo>
                  <a:lnTo>
                    <a:pt x="5144" y="188"/>
                  </a:lnTo>
                  <a:cubicBezTo>
                    <a:pt x="5085" y="63"/>
                    <a:pt x="4951" y="1"/>
                    <a:pt x="48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4301379" y="1605989"/>
              <a:ext cx="12150" cy="32857"/>
            </a:xfrm>
            <a:custGeom>
              <a:rect b="b" l="l" r="r" t="t"/>
              <a:pathLst>
                <a:path extrusionOk="0" h="1966" w="727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596"/>
                  </a:lnTo>
                  <a:cubicBezTo>
                    <a:pt x="1" y="1799"/>
                    <a:pt x="155" y="1965"/>
                    <a:pt x="358" y="1965"/>
                  </a:cubicBezTo>
                  <a:cubicBezTo>
                    <a:pt x="560" y="1965"/>
                    <a:pt x="727" y="1799"/>
                    <a:pt x="727" y="1596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4301379" y="1557641"/>
              <a:ext cx="12150" cy="36433"/>
            </a:xfrm>
            <a:custGeom>
              <a:rect b="b" l="l" r="r" t="t"/>
              <a:pathLst>
                <a:path extrusionOk="0" h="2180" w="727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822"/>
                  </a:lnTo>
                  <a:cubicBezTo>
                    <a:pt x="1" y="2025"/>
                    <a:pt x="155" y="2179"/>
                    <a:pt x="358" y="2179"/>
                  </a:cubicBezTo>
                  <a:cubicBezTo>
                    <a:pt x="560" y="2179"/>
                    <a:pt x="727" y="2025"/>
                    <a:pt x="727" y="1822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4301379" y="1513071"/>
              <a:ext cx="32656" cy="32656"/>
            </a:xfrm>
            <a:custGeom>
              <a:rect b="b" l="l" r="r" t="t"/>
              <a:pathLst>
                <a:path extrusionOk="0" h="1954" w="1954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584"/>
                  </a:lnTo>
                  <a:cubicBezTo>
                    <a:pt x="1" y="1786"/>
                    <a:pt x="155" y="1953"/>
                    <a:pt x="358" y="1953"/>
                  </a:cubicBezTo>
                  <a:cubicBezTo>
                    <a:pt x="560" y="1953"/>
                    <a:pt x="727" y="1786"/>
                    <a:pt x="727" y="1584"/>
                  </a:cubicBezTo>
                  <a:lnTo>
                    <a:pt x="727" y="727"/>
                  </a:lnTo>
                  <a:lnTo>
                    <a:pt x="1584" y="727"/>
                  </a:lnTo>
                  <a:cubicBezTo>
                    <a:pt x="1787" y="727"/>
                    <a:pt x="1953" y="572"/>
                    <a:pt x="1953" y="370"/>
                  </a:cubicBezTo>
                  <a:cubicBezTo>
                    <a:pt x="1953" y="167"/>
                    <a:pt x="1787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4353704" y="1513071"/>
              <a:ext cx="108464" cy="12150"/>
            </a:xfrm>
            <a:custGeom>
              <a:rect b="b" l="l" r="r" t="t"/>
              <a:pathLst>
                <a:path extrusionOk="0" h="727" w="649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2287" y="727"/>
                  </a:lnTo>
                  <a:cubicBezTo>
                    <a:pt x="2489" y="727"/>
                    <a:pt x="2656" y="572"/>
                    <a:pt x="2656" y="370"/>
                  </a:cubicBezTo>
                  <a:cubicBezTo>
                    <a:pt x="2656" y="167"/>
                    <a:pt x="2489" y="1"/>
                    <a:pt x="2287" y="1"/>
                  </a:cubicBezTo>
                  <a:close/>
                  <a:moveTo>
                    <a:pt x="4204" y="1"/>
                  </a:moveTo>
                  <a:cubicBezTo>
                    <a:pt x="4001" y="1"/>
                    <a:pt x="3835" y="167"/>
                    <a:pt x="3835" y="370"/>
                  </a:cubicBezTo>
                  <a:cubicBezTo>
                    <a:pt x="3835" y="572"/>
                    <a:pt x="4001" y="727"/>
                    <a:pt x="4204" y="727"/>
                  </a:cubicBezTo>
                  <a:lnTo>
                    <a:pt x="6121" y="727"/>
                  </a:lnTo>
                  <a:cubicBezTo>
                    <a:pt x="6323" y="727"/>
                    <a:pt x="6490" y="572"/>
                    <a:pt x="6490" y="370"/>
                  </a:cubicBezTo>
                  <a:cubicBezTo>
                    <a:pt x="6490" y="167"/>
                    <a:pt x="6323" y="1"/>
                    <a:pt x="61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4481851" y="1513071"/>
              <a:ext cx="32857" cy="12150"/>
            </a:xfrm>
            <a:custGeom>
              <a:rect b="b" l="l" r="r" t="t"/>
              <a:pathLst>
                <a:path extrusionOk="0" h="727" w="1966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1596" y="727"/>
                  </a:lnTo>
                  <a:cubicBezTo>
                    <a:pt x="1798" y="727"/>
                    <a:pt x="1965" y="572"/>
                    <a:pt x="1965" y="370"/>
                  </a:cubicBezTo>
                  <a:cubicBezTo>
                    <a:pt x="1965" y="167"/>
                    <a:pt x="1798" y="1"/>
                    <a:pt x="15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4301379" y="1799997"/>
              <a:ext cx="33843" cy="195219"/>
            </a:xfrm>
            <a:custGeom>
              <a:rect b="b" l="l" r="r" t="t"/>
              <a:pathLst>
                <a:path extrusionOk="0" h="11681" w="2025">
                  <a:moveTo>
                    <a:pt x="358" y="0"/>
                  </a:moveTo>
                  <a:cubicBezTo>
                    <a:pt x="155" y="0"/>
                    <a:pt x="1" y="167"/>
                    <a:pt x="1" y="369"/>
                  </a:cubicBezTo>
                  <a:lnTo>
                    <a:pt x="1" y="2822"/>
                  </a:lnTo>
                  <a:cubicBezTo>
                    <a:pt x="1" y="3025"/>
                    <a:pt x="155" y="3179"/>
                    <a:pt x="358" y="3179"/>
                  </a:cubicBezTo>
                  <a:cubicBezTo>
                    <a:pt x="560" y="3179"/>
                    <a:pt x="727" y="3025"/>
                    <a:pt x="727" y="2822"/>
                  </a:cubicBezTo>
                  <a:lnTo>
                    <a:pt x="727" y="369"/>
                  </a:lnTo>
                  <a:cubicBezTo>
                    <a:pt x="727" y="167"/>
                    <a:pt x="560" y="0"/>
                    <a:pt x="358" y="0"/>
                  </a:cubicBezTo>
                  <a:close/>
                  <a:moveTo>
                    <a:pt x="358" y="4894"/>
                  </a:moveTo>
                  <a:cubicBezTo>
                    <a:pt x="155" y="4894"/>
                    <a:pt x="1" y="5060"/>
                    <a:pt x="1" y="5263"/>
                  </a:cubicBezTo>
                  <a:lnTo>
                    <a:pt x="1" y="7716"/>
                  </a:lnTo>
                  <a:cubicBezTo>
                    <a:pt x="1" y="7918"/>
                    <a:pt x="155" y="8085"/>
                    <a:pt x="358" y="8085"/>
                  </a:cubicBezTo>
                  <a:cubicBezTo>
                    <a:pt x="560" y="8085"/>
                    <a:pt x="727" y="7918"/>
                    <a:pt x="727" y="7716"/>
                  </a:cubicBezTo>
                  <a:lnTo>
                    <a:pt x="727" y="5263"/>
                  </a:lnTo>
                  <a:cubicBezTo>
                    <a:pt x="727" y="5060"/>
                    <a:pt x="560" y="4894"/>
                    <a:pt x="358" y="4894"/>
                  </a:cubicBezTo>
                  <a:close/>
                  <a:moveTo>
                    <a:pt x="358" y="9799"/>
                  </a:moveTo>
                  <a:cubicBezTo>
                    <a:pt x="155" y="9799"/>
                    <a:pt x="1" y="9954"/>
                    <a:pt x="1" y="10156"/>
                  </a:cubicBezTo>
                  <a:lnTo>
                    <a:pt x="1" y="11311"/>
                  </a:lnTo>
                  <a:cubicBezTo>
                    <a:pt x="1" y="11514"/>
                    <a:pt x="155" y="11680"/>
                    <a:pt x="358" y="11680"/>
                  </a:cubicBezTo>
                  <a:lnTo>
                    <a:pt x="1656" y="11680"/>
                  </a:lnTo>
                  <a:cubicBezTo>
                    <a:pt x="1858" y="11680"/>
                    <a:pt x="2025" y="11514"/>
                    <a:pt x="2025" y="11311"/>
                  </a:cubicBezTo>
                  <a:cubicBezTo>
                    <a:pt x="2025" y="11109"/>
                    <a:pt x="1858" y="10954"/>
                    <a:pt x="1656" y="10954"/>
                  </a:cubicBezTo>
                  <a:lnTo>
                    <a:pt x="727" y="10954"/>
                  </a:lnTo>
                  <a:lnTo>
                    <a:pt x="727" y="10156"/>
                  </a:lnTo>
                  <a:cubicBezTo>
                    <a:pt x="727" y="9954"/>
                    <a:pt x="560" y="9799"/>
                    <a:pt x="358" y="9799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8" name="Google Shape;1938;p35"/>
          <p:cNvCxnSpPr/>
          <p:nvPr/>
        </p:nvCxnSpPr>
        <p:spPr>
          <a:xfrm rot="10800000">
            <a:off x="4572025" y="3219850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9" name="Google Shape;1939;p35"/>
          <p:cNvGrpSpPr/>
          <p:nvPr/>
        </p:nvGrpSpPr>
        <p:grpSpPr>
          <a:xfrm>
            <a:off x="4345549" y="2561426"/>
            <a:ext cx="547806" cy="419659"/>
            <a:chOff x="4345549" y="2656176"/>
            <a:chExt cx="547806" cy="419659"/>
          </a:xfrm>
        </p:grpSpPr>
        <p:sp>
          <p:nvSpPr>
            <p:cNvPr id="1940" name="Google Shape;1940;p35"/>
            <p:cNvSpPr/>
            <p:nvPr/>
          </p:nvSpPr>
          <p:spPr>
            <a:xfrm>
              <a:off x="4354908" y="2889976"/>
              <a:ext cx="283360" cy="185860"/>
            </a:xfrm>
            <a:custGeom>
              <a:rect b="b" l="l" r="r" t="t"/>
              <a:pathLst>
                <a:path extrusionOk="0" h="11121" w="16955">
                  <a:moveTo>
                    <a:pt x="12681" y="727"/>
                  </a:moveTo>
                  <a:cubicBezTo>
                    <a:pt x="15871" y="727"/>
                    <a:pt x="16217" y="4001"/>
                    <a:pt x="16217" y="5406"/>
                  </a:cubicBezTo>
                  <a:lnTo>
                    <a:pt x="16217" y="10383"/>
                  </a:lnTo>
                  <a:lnTo>
                    <a:pt x="739" y="10383"/>
                  </a:lnTo>
                  <a:lnTo>
                    <a:pt x="739" y="5406"/>
                  </a:lnTo>
                  <a:cubicBezTo>
                    <a:pt x="739" y="4001"/>
                    <a:pt x="1084" y="727"/>
                    <a:pt x="4263" y="727"/>
                  </a:cubicBezTo>
                  <a:lnTo>
                    <a:pt x="5203" y="727"/>
                  </a:lnTo>
                  <a:lnTo>
                    <a:pt x="8085" y="2858"/>
                  </a:lnTo>
                  <a:cubicBezTo>
                    <a:pt x="8150" y="2900"/>
                    <a:pt x="8228" y="2921"/>
                    <a:pt x="8303" y="2921"/>
                  </a:cubicBezTo>
                  <a:cubicBezTo>
                    <a:pt x="8379" y="2921"/>
                    <a:pt x="8454" y="2900"/>
                    <a:pt x="8513" y="2858"/>
                  </a:cubicBezTo>
                  <a:lnTo>
                    <a:pt x="11526" y="727"/>
                  </a:lnTo>
                  <a:close/>
                  <a:moveTo>
                    <a:pt x="4263" y="1"/>
                  </a:moveTo>
                  <a:cubicBezTo>
                    <a:pt x="1596" y="1"/>
                    <a:pt x="0" y="2025"/>
                    <a:pt x="0" y="5406"/>
                  </a:cubicBezTo>
                  <a:lnTo>
                    <a:pt x="0" y="10752"/>
                  </a:lnTo>
                  <a:cubicBezTo>
                    <a:pt x="0" y="10954"/>
                    <a:pt x="167" y="11121"/>
                    <a:pt x="369" y="11121"/>
                  </a:cubicBezTo>
                  <a:lnTo>
                    <a:pt x="16586" y="11121"/>
                  </a:lnTo>
                  <a:cubicBezTo>
                    <a:pt x="16788" y="11121"/>
                    <a:pt x="16955" y="10954"/>
                    <a:pt x="16955" y="10752"/>
                  </a:cubicBezTo>
                  <a:lnTo>
                    <a:pt x="16955" y="5406"/>
                  </a:lnTo>
                  <a:cubicBezTo>
                    <a:pt x="16955" y="2025"/>
                    <a:pt x="15359" y="1"/>
                    <a:pt x="12681" y="1"/>
                  </a:cubicBezTo>
                  <a:lnTo>
                    <a:pt x="11418" y="1"/>
                  </a:lnTo>
                  <a:cubicBezTo>
                    <a:pt x="11335" y="1"/>
                    <a:pt x="11264" y="24"/>
                    <a:pt x="11204" y="60"/>
                  </a:cubicBezTo>
                  <a:lnTo>
                    <a:pt x="8311" y="2108"/>
                  </a:lnTo>
                  <a:lnTo>
                    <a:pt x="5549" y="72"/>
                  </a:lnTo>
                  <a:cubicBezTo>
                    <a:pt x="5477" y="24"/>
                    <a:pt x="5406" y="1"/>
                    <a:pt x="53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4437281" y="2889875"/>
              <a:ext cx="45776" cy="185960"/>
            </a:xfrm>
            <a:custGeom>
              <a:rect b="b" l="l" r="r" t="t"/>
              <a:pathLst>
                <a:path extrusionOk="0" h="11127" w="2739">
                  <a:moveTo>
                    <a:pt x="397" y="1"/>
                  </a:moveTo>
                  <a:cubicBezTo>
                    <a:pt x="376" y="1"/>
                    <a:pt x="355" y="3"/>
                    <a:pt x="334" y="7"/>
                  </a:cubicBezTo>
                  <a:cubicBezTo>
                    <a:pt x="132" y="42"/>
                    <a:pt x="1" y="245"/>
                    <a:pt x="36" y="435"/>
                  </a:cubicBezTo>
                  <a:lnTo>
                    <a:pt x="1977" y="10817"/>
                  </a:lnTo>
                  <a:cubicBezTo>
                    <a:pt x="2013" y="10996"/>
                    <a:pt x="2167" y="11127"/>
                    <a:pt x="2334" y="11127"/>
                  </a:cubicBezTo>
                  <a:cubicBezTo>
                    <a:pt x="2358" y="11127"/>
                    <a:pt x="2382" y="11115"/>
                    <a:pt x="2406" y="11115"/>
                  </a:cubicBezTo>
                  <a:cubicBezTo>
                    <a:pt x="2608" y="11079"/>
                    <a:pt x="2739" y="10889"/>
                    <a:pt x="2703" y="10686"/>
                  </a:cubicBezTo>
                  <a:lnTo>
                    <a:pt x="763" y="304"/>
                  </a:lnTo>
                  <a:cubicBezTo>
                    <a:pt x="731" y="124"/>
                    <a:pt x="567" y="1"/>
                    <a:pt x="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4386142" y="2908192"/>
              <a:ext cx="90364" cy="167643"/>
            </a:xfrm>
            <a:custGeom>
              <a:rect b="b" l="l" r="r" t="t"/>
              <a:pathLst>
                <a:path extrusionOk="0" h="10031" w="5407">
                  <a:moveTo>
                    <a:pt x="417" y="0"/>
                  </a:moveTo>
                  <a:cubicBezTo>
                    <a:pt x="353" y="0"/>
                    <a:pt x="287" y="17"/>
                    <a:pt x="227" y="54"/>
                  </a:cubicBezTo>
                  <a:cubicBezTo>
                    <a:pt x="60" y="149"/>
                    <a:pt x="1" y="375"/>
                    <a:pt x="96" y="554"/>
                  </a:cubicBezTo>
                  <a:lnTo>
                    <a:pt x="1537" y="3030"/>
                  </a:lnTo>
                  <a:lnTo>
                    <a:pt x="298" y="5114"/>
                  </a:lnTo>
                  <a:cubicBezTo>
                    <a:pt x="215" y="5257"/>
                    <a:pt x="239" y="5435"/>
                    <a:pt x="358" y="5554"/>
                  </a:cubicBezTo>
                  <a:lnTo>
                    <a:pt x="4739" y="9924"/>
                  </a:lnTo>
                  <a:cubicBezTo>
                    <a:pt x="4811" y="9995"/>
                    <a:pt x="4906" y="10031"/>
                    <a:pt x="5001" y="10031"/>
                  </a:cubicBezTo>
                  <a:cubicBezTo>
                    <a:pt x="5097" y="10031"/>
                    <a:pt x="5180" y="9995"/>
                    <a:pt x="5263" y="9912"/>
                  </a:cubicBezTo>
                  <a:cubicBezTo>
                    <a:pt x="5406" y="9769"/>
                    <a:pt x="5406" y="9543"/>
                    <a:pt x="5251" y="9400"/>
                  </a:cubicBezTo>
                  <a:lnTo>
                    <a:pt x="1084" y="5233"/>
                  </a:lnTo>
                  <a:lnTo>
                    <a:pt x="2275" y="3221"/>
                  </a:lnTo>
                  <a:cubicBezTo>
                    <a:pt x="2346" y="3102"/>
                    <a:pt x="2346" y="2959"/>
                    <a:pt x="2287" y="2852"/>
                  </a:cubicBezTo>
                  <a:lnTo>
                    <a:pt x="727" y="185"/>
                  </a:lnTo>
                  <a:cubicBezTo>
                    <a:pt x="664" y="66"/>
                    <a:pt x="543" y="0"/>
                    <a:pt x="41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4511699" y="2889925"/>
              <a:ext cx="40611" cy="185910"/>
            </a:xfrm>
            <a:custGeom>
              <a:rect b="b" l="l" r="r" t="t"/>
              <a:pathLst>
                <a:path extrusionOk="0" h="11124" w="2430">
                  <a:moveTo>
                    <a:pt x="2039" y="1"/>
                  </a:moveTo>
                  <a:cubicBezTo>
                    <a:pt x="1865" y="1"/>
                    <a:pt x="1700" y="127"/>
                    <a:pt x="1667" y="313"/>
                  </a:cubicBezTo>
                  <a:lnTo>
                    <a:pt x="24" y="10695"/>
                  </a:lnTo>
                  <a:cubicBezTo>
                    <a:pt x="0" y="10898"/>
                    <a:pt x="131" y="11088"/>
                    <a:pt x="334" y="11112"/>
                  </a:cubicBezTo>
                  <a:cubicBezTo>
                    <a:pt x="358" y="11112"/>
                    <a:pt x="370" y="11124"/>
                    <a:pt x="393" y="11124"/>
                  </a:cubicBezTo>
                  <a:cubicBezTo>
                    <a:pt x="572" y="11124"/>
                    <a:pt x="727" y="10993"/>
                    <a:pt x="751" y="10814"/>
                  </a:cubicBezTo>
                  <a:lnTo>
                    <a:pt x="2394" y="420"/>
                  </a:lnTo>
                  <a:cubicBezTo>
                    <a:pt x="2429" y="230"/>
                    <a:pt x="2286" y="39"/>
                    <a:pt x="2084" y="4"/>
                  </a:cubicBezTo>
                  <a:cubicBezTo>
                    <a:pt x="2069" y="2"/>
                    <a:pt x="2054" y="1"/>
                    <a:pt x="203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4520055" y="2908192"/>
              <a:ext cx="85785" cy="167643"/>
            </a:xfrm>
            <a:custGeom>
              <a:rect b="b" l="l" r="r" t="t"/>
              <a:pathLst>
                <a:path extrusionOk="0" h="10031" w="5133">
                  <a:moveTo>
                    <a:pt x="4706" y="0"/>
                  </a:moveTo>
                  <a:cubicBezTo>
                    <a:pt x="4583" y="0"/>
                    <a:pt x="4465" y="66"/>
                    <a:pt x="4394" y="185"/>
                  </a:cubicBezTo>
                  <a:lnTo>
                    <a:pt x="2846" y="2852"/>
                  </a:lnTo>
                  <a:cubicBezTo>
                    <a:pt x="2775" y="2959"/>
                    <a:pt x="2775" y="3102"/>
                    <a:pt x="2846" y="3221"/>
                  </a:cubicBezTo>
                  <a:lnTo>
                    <a:pt x="4049" y="5245"/>
                  </a:lnTo>
                  <a:lnTo>
                    <a:pt x="143" y="9412"/>
                  </a:lnTo>
                  <a:cubicBezTo>
                    <a:pt x="1" y="9555"/>
                    <a:pt x="12" y="9793"/>
                    <a:pt x="155" y="9924"/>
                  </a:cubicBezTo>
                  <a:cubicBezTo>
                    <a:pt x="227" y="9995"/>
                    <a:pt x="310" y="10031"/>
                    <a:pt x="405" y="10031"/>
                  </a:cubicBezTo>
                  <a:cubicBezTo>
                    <a:pt x="501" y="10031"/>
                    <a:pt x="596" y="9983"/>
                    <a:pt x="679" y="9912"/>
                  </a:cubicBezTo>
                  <a:lnTo>
                    <a:pt x="4775" y="5554"/>
                  </a:lnTo>
                  <a:cubicBezTo>
                    <a:pt x="4882" y="5435"/>
                    <a:pt x="4906" y="5245"/>
                    <a:pt x="4823" y="5114"/>
                  </a:cubicBezTo>
                  <a:lnTo>
                    <a:pt x="3584" y="3030"/>
                  </a:lnTo>
                  <a:lnTo>
                    <a:pt x="5025" y="554"/>
                  </a:lnTo>
                  <a:cubicBezTo>
                    <a:pt x="5132" y="375"/>
                    <a:pt x="5073" y="149"/>
                    <a:pt x="4894" y="54"/>
                  </a:cubicBezTo>
                  <a:cubicBezTo>
                    <a:pt x="4834" y="17"/>
                    <a:pt x="4769" y="0"/>
                    <a:pt x="470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4388732" y="2656176"/>
              <a:ext cx="215708" cy="220087"/>
            </a:xfrm>
            <a:custGeom>
              <a:rect b="b" l="l" r="r" t="t"/>
              <a:pathLst>
                <a:path extrusionOk="0" h="13169" w="12907">
                  <a:moveTo>
                    <a:pt x="8847" y="739"/>
                  </a:moveTo>
                  <a:cubicBezTo>
                    <a:pt x="9990" y="739"/>
                    <a:pt x="10918" y="1668"/>
                    <a:pt x="10918" y="2811"/>
                  </a:cubicBezTo>
                  <a:lnTo>
                    <a:pt x="10918" y="5180"/>
                  </a:lnTo>
                  <a:cubicBezTo>
                    <a:pt x="10918" y="5299"/>
                    <a:pt x="10978" y="5406"/>
                    <a:pt x="11073" y="5478"/>
                  </a:cubicBezTo>
                  <a:cubicBezTo>
                    <a:pt x="11140" y="5527"/>
                    <a:pt x="11218" y="5548"/>
                    <a:pt x="11295" y="5548"/>
                  </a:cubicBezTo>
                  <a:cubicBezTo>
                    <a:pt x="11329" y="5548"/>
                    <a:pt x="11362" y="5544"/>
                    <a:pt x="11395" y="5537"/>
                  </a:cubicBezTo>
                  <a:cubicBezTo>
                    <a:pt x="11455" y="5518"/>
                    <a:pt x="11515" y="5509"/>
                    <a:pt x="11573" y="5509"/>
                  </a:cubicBezTo>
                  <a:cubicBezTo>
                    <a:pt x="11731" y="5509"/>
                    <a:pt x="11877" y="5575"/>
                    <a:pt x="11990" y="5680"/>
                  </a:cubicBezTo>
                  <a:cubicBezTo>
                    <a:pt x="12109" y="5799"/>
                    <a:pt x="12169" y="5954"/>
                    <a:pt x="12169" y="6109"/>
                  </a:cubicBezTo>
                  <a:lnTo>
                    <a:pt x="12169" y="7061"/>
                  </a:lnTo>
                  <a:cubicBezTo>
                    <a:pt x="12169" y="7383"/>
                    <a:pt x="11922" y="7662"/>
                    <a:pt x="11587" y="7662"/>
                  </a:cubicBezTo>
                  <a:cubicBezTo>
                    <a:pt x="11526" y="7662"/>
                    <a:pt x="11461" y="7653"/>
                    <a:pt x="11395" y="7633"/>
                  </a:cubicBezTo>
                  <a:cubicBezTo>
                    <a:pt x="11362" y="7625"/>
                    <a:pt x="11329" y="7621"/>
                    <a:pt x="11295" y="7621"/>
                  </a:cubicBezTo>
                  <a:cubicBezTo>
                    <a:pt x="11218" y="7621"/>
                    <a:pt x="11140" y="7642"/>
                    <a:pt x="11073" y="7692"/>
                  </a:cubicBezTo>
                  <a:cubicBezTo>
                    <a:pt x="10978" y="7764"/>
                    <a:pt x="10930" y="7871"/>
                    <a:pt x="10930" y="7990"/>
                  </a:cubicBezTo>
                  <a:lnTo>
                    <a:pt x="10930" y="8252"/>
                  </a:lnTo>
                  <a:cubicBezTo>
                    <a:pt x="10930" y="9966"/>
                    <a:pt x="7287" y="12324"/>
                    <a:pt x="6739" y="12431"/>
                  </a:cubicBezTo>
                  <a:lnTo>
                    <a:pt x="6192" y="12431"/>
                  </a:lnTo>
                  <a:cubicBezTo>
                    <a:pt x="5596" y="12336"/>
                    <a:pt x="1989" y="9907"/>
                    <a:pt x="1989" y="8252"/>
                  </a:cubicBezTo>
                  <a:lnTo>
                    <a:pt x="1989" y="8133"/>
                  </a:lnTo>
                  <a:cubicBezTo>
                    <a:pt x="1989" y="8014"/>
                    <a:pt x="1941" y="7906"/>
                    <a:pt x="1846" y="7835"/>
                  </a:cubicBezTo>
                  <a:cubicBezTo>
                    <a:pt x="1786" y="7787"/>
                    <a:pt x="1703" y="7764"/>
                    <a:pt x="1632" y="7764"/>
                  </a:cubicBezTo>
                  <a:cubicBezTo>
                    <a:pt x="1596" y="7764"/>
                    <a:pt x="1560" y="7764"/>
                    <a:pt x="1524" y="7775"/>
                  </a:cubicBezTo>
                  <a:cubicBezTo>
                    <a:pt x="1453" y="7799"/>
                    <a:pt x="1393" y="7799"/>
                    <a:pt x="1334" y="7799"/>
                  </a:cubicBezTo>
                  <a:cubicBezTo>
                    <a:pt x="1001" y="7799"/>
                    <a:pt x="739" y="7502"/>
                    <a:pt x="739" y="7156"/>
                  </a:cubicBezTo>
                  <a:lnTo>
                    <a:pt x="739" y="6299"/>
                  </a:lnTo>
                  <a:cubicBezTo>
                    <a:pt x="739" y="5942"/>
                    <a:pt x="1001" y="5656"/>
                    <a:pt x="1334" y="5644"/>
                  </a:cubicBezTo>
                  <a:cubicBezTo>
                    <a:pt x="1393" y="5644"/>
                    <a:pt x="1453" y="5656"/>
                    <a:pt x="1524" y="5680"/>
                  </a:cubicBezTo>
                  <a:cubicBezTo>
                    <a:pt x="1552" y="5686"/>
                    <a:pt x="1581" y="5689"/>
                    <a:pt x="1609" y="5689"/>
                  </a:cubicBezTo>
                  <a:cubicBezTo>
                    <a:pt x="1692" y="5689"/>
                    <a:pt x="1775" y="5665"/>
                    <a:pt x="1846" y="5620"/>
                  </a:cubicBezTo>
                  <a:cubicBezTo>
                    <a:pt x="1941" y="5549"/>
                    <a:pt x="1989" y="5442"/>
                    <a:pt x="1989" y="5323"/>
                  </a:cubicBezTo>
                  <a:lnTo>
                    <a:pt x="1989" y="3108"/>
                  </a:lnTo>
                  <a:cubicBezTo>
                    <a:pt x="1989" y="1799"/>
                    <a:pt x="3060" y="739"/>
                    <a:pt x="4358" y="739"/>
                  </a:cubicBezTo>
                  <a:close/>
                  <a:moveTo>
                    <a:pt x="4358" y="1"/>
                  </a:moveTo>
                  <a:cubicBezTo>
                    <a:pt x="2656" y="1"/>
                    <a:pt x="1262" y="1394"/>
                    <a:pt x="1262" y="3108"/>
                  </a:cubicBezTo>
                  <a:lnTo>
                    <a:pt x="1262" y="4918"/>
                  </a:lnTo>
                  <a:cubicBezTo>
                    <a:pt x="560" y="4966"/>
                    <a:pt x="0" y="5573"/>
                    <a:pt x="0" y="6299"/>
                  </a:cubicBezTo>
                  <a:lnTo>
                    <a:pt x="0" y="7156"/>
                  </a:lnTo>
                  <a:cubicBezTo>
                    <a:pt x="0" y="7895"/>
                    <a:pt x="572" y="8502"/>
                    <a:pt x="1286" y="8537"/>
                  </a:cubicBezTo>
                  <a:cubicBezTo>
                    <a:pt x="1608" y="10716"/>
                    <a:pt x="5513" y="13169"/>
                    <a:pt x="6180" y="13169"/>
                  </a:cubicBezTo>
                  <a:lnTo>
                    <a:pt x="6739" y="13169"/>
                  </a:lnTo>
                  <a:cubicBezTo>
                    <a:pt x="7418" y="13169"/>
                    <a:pt x="11478" y="10609"/>
                    <a:pt x="11657" y="8395"/>
                  </a:cubicBezTo>
                  <a:cubicBezTo>
                    <a:pt x="12347" y="8347"/>
                    <a:pt x="12907" y="7764"/>
                    <a:pt x="12907" y="7061"/>
                  </a:cubicBezTo>
                  <a:lnTo>
                    <a:pt x="12907" y="6109"/>
                  </a:lnTo>
                  <a:cubicBezTo>
                    <a:pt x="12907" y="5751"/>
                    <a:pt x="12764" y="5418"/>
                    <a:pt x="12502" y="5168"/>
                  </a:cubicBezTo>
                  <a:cubicBezTo>
                    <a:pt x="12276" y="4942"/>
                    <a:pt x="11978" y="4799"/>
                    <a:pt x="11657" y="4775"/>
                  </a:cubicBezTo>
                  <a:lnTo>
                    <a:pt x="11657" y="2811"/>
                  </a:lnTo>
                  <a:cubicBezTo>
                    <a:pt x="11657" y="1263"/>
                    <a:pt x="10395" y="1"/>
                    <a:pt x="884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4412413" y="2671267"/>
              <a:ext cx="162780" cy="76259"/>
            </a:xfrm>
            <a:custGeom>
              <a:rect b="b" l="l" r="r" t="t"/>
              <a:pathLst>
                <a:path extrusionOk="0" h="4563" w="9740">
                  <a:moveTo>
                    <a:pt x="9314" y="1"/>
                  </a:moveTo>
                  <a:cubicBezTo>
                    <a:pt x="9269" y="1"/>
                    <a:pt x="9223" y="9"/>
                    <a:pt x="9180" y="26"/>
                  </a:cubicBezTo>
                  <a:lnTo>
                    <a:pt x="262" y="3860"/>
                  </a:lnTo>
                  <a:cubicBezTo>
                    <a:pt x="84" y="3944"/>
                    <a:pt x="0" y="4158"/>
                    <a:pt x="72" y="4348"/>
                  </a:cubicBezTo>
                  <a:cubicBezTo>
                    <a:pt x="131" y="4479"/>
                    <a:pt x="274" y="4563"/>
                    <a:pt x="417" y="4563"/>
                  </a:cubicBezTo>
                  <a:cubicBezTo>
                    <a:pt x="465" y="4563"/>
                    <a:pt x="512" y="4563"/>
                    <a:pt x="560" y="4539"/>
                  </a:cubicBezTo>
                  <a:lnTo>
                    <a:pt x="9466" y="705"/>
                  </a:lnTo>
                  <a:cubicBezTo>
                    <a:pt x="9656" y="622"/>
                    <a:pt x="9740" y="407"/>
                    <a:pt x="9656" y="217"/>
                  </a:cubicBezTo>
                  <a:cubicBezTo>
                    <a:pt x="9593" y="82"/>
                    <a:pt x="9455" y="1"/>
                    <a:pt x="931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4460360" y="2672955"/>
              <a:ext cx="56722" cy="31002"/>
            </a:xfrm>
            <a:custGeom>
              <a:rect b="b" l="l" r="r" t="t"/>
              <a:pathLst>
                <a:path extrusionOk="0" h="1855" w="3394">
                  <a:moveTo>
                    <a:pt x="2974" y="0"/>
                  </a:moveTo>
                  <a:cubicBezTo>
                    <a:pt x="2924" y="0"/>
                    <a:pt x="2872" y="11"/>
                    <a:pt x="2822" y="33"/>
                  </a:cubicBezTo>
                  <a:lnTo>
                    <a:pt x="275" y="1152"/>
                  </a:lnTo>
                  <a:cubicBezTo>
                    <a:pt x="84" y="1235"/>
                    <a:pt x="1" y="1449"/>
                    <a:pt x="84" y="1640"/>
                  </a:cubicBezTo>
                  <a:cubicBezTo>
                    <a:pt x="144" y="1771"/>
                    <a:pt x="275" y="1854"/>
                    <a:pt x="417" y="1854"/>
                  </a:cubicBezTo>
                  <a:cubicBezTo>
                    <a:pt x="465" y="1854"/>
                    <a:pt x="513" y="1842"/>
                    <a:pt x="560" y="1830"/>
                  </a:cubicBezTo>
                  <a:lnTo>
                    <a:pt x="3120" y="699"/>
                  </a:lnTo>
                  <a:cubicBezTo>
                    <a:pt x="3311" y="616"/>
                    <a:pt x="3394" y="402"/>
                    <a:pt x="3311" y="223"/>
                  </a:cubicBezTo>
                  <a:cubicBezTo>
                    <a:pt x="3249" y="83"/>
                    <a:pt x="3116" y="0"/>
                    <a:pt x="297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4426334" y="2699811"/>
              <a:ext cx="29665" cy="19654"/>
            </a:xfrm>
            <a:custGeom>
              <a:rect b="b" l="l" r="r" t="t"/>
              <a:pathLst>
                <a:path extrusionOk="0" h="1176" w="1775">
                  <a:moveTo>
                    <a:pt x="1350" y="0"/>
                  </a:moveTo>
                  <a:cubicBezTo>
                    <a:pt x="1300" y="0"/>
                    <a:pt x="1251" y="11"/>
                    <a:pt x="1203" y="33"/>
                  </a:cubicBezTo>
                  <a:lnTo>
                    <a:pt x="263" y="473"/>
                  </a:lnTo>
                  <a:cubicBezTo>
                    <a:pt x="72" y="557"/>
                    <a:pt x="1" y="771"/>
                    <a:pt x="84" y="962"/>
                  </a:cubicBezTo>
                  <a:cubicBezTo>
                    <a:pt x="144" y="1093"/>
                    <a:pt x="275" y="1176"/>
                    <a:pt x="417" y="1176"/>
                  </a:cubicBezTo>
                  <a:cubicBezTo>
                    <a:pt x="465" y="1176"/>
                    <a:pt x="525" y="1164"/>
                    <a:pt x="572" y="1140"/>
                  </a:cubicBezTo>
                  <a:lnTo>
                    <a:pt x="1513" y="700"/>
                  </a:lnTo>
                  <a:cubicBezTo>
                    <a:pt x="1691" y="616"/>
                    <a:pt x="1775" y="402"/>
                    <a:pt x="1691" y="212"/>
                  </a:cubicBezTo>
                  <a:cubicBezTo>
                    <a:pt x="1621" y="80"/>
                    <a:pt x="1487" y="0"/>
                    <a:pt x="135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466326" y="2717074"/>
              <a:ext cx="36433" cy="159187"/>
            </a:xfrm>
            <a:custGeom>
              <a:rect b="b" l="l" r="r" t="t"/>
              <a:pathLst>
                <a:path extrusionOk="0" h="9525" w="218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4751"/>
                  </a:lnTo>
                  <a:cubicBezTo>
                    <a:pt x="1" y="4953"/>
                    <a:pt x="168" y="5108"/>
                    <a:pt x="370" y="5108"/>
                  </a:cubicBezTo>
                  <a:lnTo>
                    <a:pt x="1442" y="5108"/>
                  </a:lnTo>
                  <a:lnTo>
                    <a:pt x="1442" y="9156"/>
                  </a:lnTo>
                  <a:cubicBezTo>
                    <a:pt x="1442" y="9358"/>
                    <a:pt x="1608" y="9525"/>
                    <a:pt x="1811" y="9525"/>
                  </a:cubicBezTo>
                  <a:cubicBezTo>
                    <a:pt x="2013" y="9525"/>
                    <a:pt x="2180" y="9358"/>
                    <a:pt x="2180" y="9156"/>
                  </a:cubicBezTo>
                  <a:lnTo>
                    <a:pt x="2180" y="4751"/>
                  </a:lnTo>
                  <a:cubicBezTo>
                    <a:pt x="2180" y="4536"/>
                    <a:pt x="2013" y="4382"/>
                    <a:pt x="1811" y="4382"/>
                  </a:cubicBezTo>
                  <a:lnTo>
                    <a:pt x="727" y="4382"/>
                  </a:lnTo>
                  <a:lnTo>
                    <a:pt x="727" y="369"/>
                  </a:lnTo>
                  <a:cubicBezTo>
                    <a:pt x="727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525436" y="2686709"/>
              <a:ext cx="58912" cy="62221"/>
            </a:xfrm>
            <a:custGeom>
              <a:rect b="b" l="l" r="r" t="t"/>
              <a:pathLst>
                <a:path extrusionOk="0" h="3723" w="3525">
                  <a:moveTo>
                    <a:pt x="404" y="1"/>
                  </a:moveTo>
                  <a:cubicBezTo>
                    <a:pt x="318" y="1"/>
                    <a:pt x="232" y="31"/>
                    <a:pt x="167" y="91"/>
                  </a:cubicBezTo>
                  <a:cubicBezTo>
                    <a:pt x="12" y="234"/>
                    <a:pt x="0" y="460"/>
                    <a:pt x="143" y="615"/>
                  </a:cubicBezTo>
                  <a:lnTo>
                    <a:pt x="2834" y="3603"/>
                  </a:lnTo>
                  <a:cubicBezTo>
                    <a:pt x="2917" y="3686"/>
                    <a:pt x="3012" y="3722"/>
                    <a:pt x="3108" y="3722"/>
                  </a:cubicBezTo>
                  <a:cubicBezTo>
                    <a:pt x="3203" y="3722"/>
                    <a:pt x="3286" y="3686"/>
                    <a:pt x="3358" y="3627"/>
                  </a:cubicBezTo>
                  <a:cubicBezTo>
                    <a:pt x="3512" y="3496"/>
                    <a:pt x="3524" y="3258"/>
                    <a:pt x="3381" y="3103"/>
                  </a:cubicBezTo>
                  <a:lnTo>
                    <a:pt x="679" y="126"/>
                  </a:lnTo>
                  <a:cubicBezTo>
                    <a:pt x="608" y="43"/>
                    <a:pt x="505" y="1"/>
                    <a:pt x="40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345549" y="2786713"/>
              <a:ext cx="71463" cy="148056"/>
            </a:xfrm>
            <a:custGeom>
              <a:rect b="b" l="l" r="r" t="t"/>
              <a:pathLst>
                <a:path extrusionOk="0" h="8859" w="4276">
                  <a:moveTo>
                    <a:pt x="3906" y="0"/>
                  </a:moveTo>
                  <a:cubicBezTo>
                    <a:pt x="3704" y="0"/>
                    <a:pt x="3549" y="155"/>
                    <a:pt x="3537" y="357"/>
                  </a:cubicBezTo>
                  <a:cubicBezTo>
                    <a:pt x="3537" y="369"/>
                    <a:pt x="3501" y="1989"/>
                    <a:pt x="1596" y="4191"/>
                  </a:cubicBezTo>
                  <a:cubicBezTo>
                    <a:pt x="1" y="6013"/>
                    <a:pt x="1179" y="8549"/>
                    <a:pt x="1227" y="8644"/>
                  </a:cubicBezTo>
                  <a:cubicBezTo>
                    <a:pt x="1299" y="8787"/>
                    <a:pt x="1430" y="8858"/>
                    <a:pt x="1560" y="8858"/>
                  </a:cubicBezTo>
                  <a:cubicBezTo>
                    <a:pt x="1620" y="8858"/>
                    <a:pt x="1668" y="8847"/>
                    <a:pt x="1715" y="8823"/>
                  </a:cubicBezTo>
                  <a:cubicBezTo>
                    <a:pt x="1906" y="8739"/>
                    <a:pt x="1977" y="8525"/>
                    <a:pt x="1894" y="8335"/>
                  </a:cubicBezTo>
                  <a:cubicBezTo>
                    <a:pt x="1882" y="8311"/>
                    <a:pt x="882" y="6132"/>
                    <a:pt x="2144" y="4667"/>
                  </a:cubicBezTo>
                  <a:cubicBezTo>
                    <a:pt x="4251" y="2239"/>
                    <a:pt x="4275" y="441"/>
                    <a:pt x="4275" y="357"/>
                  </a:cubicBezTo>
                  <a:cubicBezTo>
                    <a:pt x="4275" y="155"/>
                    <a:pt x="4108" y="0"/>
                    <a:pt x="390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575772" y="2786111"/>
              <a:ext cx="71446" cy="148257"/>
            </a:xfrm>
            <a:custGeom>
              <a:rect b="b" l="l" r="r" t="t"/>
              <a:pathLst>
                <a:path extrusionOk="0" h="8871" w="4275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453"/>
                    <a:pt x="24" y="2251"/>
                    <a:pt x="2132" y="4680"/>
                  </a:cubicBezTo>
                  <a:cubicBezTo>
                    <a:pt x="3405" y="6144"/>
                    <a:pt x="2393" y="8323"/>
                    <a:pt x="2382" y="8347"/>
                  </a:cubicBezTo>
                  <a:cubicBezTo>
                    <a:pt x="2298" y="8525"/>
                    <a:pt x="2382" y="8752"/>
                    <a:pt x="2560" y="8835"/>
                  </a:cubicBezTo>
                  <a:cubicBezTo>
                    <a:pt x="2608" y="8859"/>
                    <a:pt x="2667" y="8871"/>
                    <a:pt x="2715" y="8871"/>
                  </a:cubicBezTo>
                  <a:cubicBezTo>
                    <a:pt x="2858" y="8871"/>
                    <a:pt x="2989" y="8799"/>
                    <a:pt x="3048" y="8656"/>
                  </a:cubicBezTo>
                  <a:cubicBezTo>
                    <a:pt x="3096" y="8561"/>
                    <a:pt x="4275" y="6025"/>
                    <a:pt x="2691" y="4203"/>
                  </a:cubicBezTo>
                  <a:cubicBezTo>
                    <a:pt x="786" y="2013"/>
                    <a:pt x="738" y="393"/>
                    <a:pt x="738" y="370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512701" y="2749295"/>
              <a:ext cx="23481" cy="23297"/>
            </a:xfrm>
            <a:custGeom>
              <a:rect b="b" l="l" r="r" t="t"/>
              <a:pathLst>
                <a:path extrusionOk="0" h="1394" w="1405">
                  <a:moveTo>
                    <a:pt x="702" y="1"/>
                  </a:moveTo>
                  <a:cubicBezTo>
                    <a:pt x="321" y="1"/>
                    <a:pt x="0" y="310"/>
                    <a:pt x="0" y="691"/>
                  </a:cubicBezTo>
                  <a:cubicBezTo>
                    <a:pt x="0" y="1084"/>
                    <a:pt x="321" y="1394"/>
                    <a:pt x="702" y="1394"/>
                  </a:cubicBezTo>
                  <a:cubicBezTo>
                    <a:pt x="1095" y="1394"/>
                    <a:pt x="1405" y="1084"/>
                    <a:pt x="1405" y="691"/>
                  </a:cubicBezTo>
                  <a:cubicBezTo>
                    <a:pt x="1405" y="310"/>
                    <a:pt x="1095" y="1"/>
                    <a:pt x="70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4432702" y="2749295"/>
              <a:ext cx="23498" cy="23297"/>
            </a:xfrm>
            <a:custGeom>
              <a:rect b="b" l="l" r="r" t="t"/>
              <a:pathLst>
                <a:path extrusionOk="0" h="1394" w="1406">
                  <a:moveTo>
                    <a:pt x="703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96" y="1394"/>
                    <a:pt x="1406" y="1084"/>
                    <a:pt x="1406" y="691"/>
                  </a:cubicBezTo>
                  <a:cubicBezTo>
                    <a:pt x="1406" y="310"/>
                    <a:pt x="1096" y="1"/>
                    <a:pt x="70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598049" y="2693393"/>
              <a:ext cx="263673" cy="341069"/>
            </a:xfrm>
            <a:custGeom>
              <a:rect b="b" l="l" r="r" t="t"/>
              <a:pathLst>
                <a:path extrusionOk="0" h="20408" w="15777">
                  <a:moveTo>
                    <a:pt x="5573" y="0"/>
                  </a:moveTo>
                  <a:cubicBezTo>
                    <a:pt x="3680" y="0"/>
                    <a:pt x="1822" y="524"/>
                    <a:pt x="227" y="1512"/>
                  </a:cubicBezTo>
                  <a:cubicBezTo>
                    <a:pt x="48" y="1619"/>
                    <a:pt x="1" y="1846"/>
                    <a:pt x="108" y="2024"/>
                  </a:cubicBezTo>
                  <a:cubicBezTo>
                    <a:pt x="178" y="2134"/>
                    <a:pt x="300" y="2197"/>
                    <a:pt x="423" y="2197"/>
                  </a:cubicBezTo>
                  <a:cubicBezTo>
                    <a:pt x="487" y="2197"/>
                    <a:pt x="551" y="2180"/>
                    <a:pt x="608" y="2143"/>
                  </a:cubicBezTo>
                  <a:cubicBezTo>
                    <a:pt x="2096" y="1227"/>
                    <a:pt x="3811" y="738"/>
                    <a:pt x="5573" y="738"/>
                  </a:cubicBezTo>
                  <a:cubicBezTo>
                    <a:pt x="10669" y="738"/>
                    <a:pt x="14836" y="4786"/>
                    <a:pt x="15027" y="9835"/>
                  </a:cubicBezTo>
                  <a:lnTo>
                    <a:pt x="5573" y="9835"/>
                  </a:lnTo>
                  <a:cubicBezTo>
                    <a:pt x="5371" y="9835"/>
                    <a:pt x="5204" y="10001"/>
                    <a:pt x="5204" y="10204"/>
                  </a:cubicBezTo>
                  <a:lnTo>
                    <a:pt x="5204" y="19669"/>
                  </a:lnTo>
                  <a:cubicBezTo>
                    <a:pt x="4620" y="19645"/>
                    <a:pt x="4037" y="19562"/>
                    <a:pt x="3466" y="19431"/>
                  </a:cubicBezTo>
                  <a:cubicBezTo>
                    <a:pt x="3443" y="19427"/>
                    <a:pt x="3420" y="19425"/>
                    <a:pt x="3397" y="19425"/>
                  </a:cubicBezTo>
                  <a:cubicBezTo>
                    <a:pt x="3229" y="19425"/>
                    <a:pt x="3067" y="19539"/>
                    <a:pt x="3025" y="19717"/>
                  </a:cubicBezTo>
                  <a:cubicBezTo>
                    <a:pt x="2977" y="19907"/>
                    <a:pt x="3108" y="20110"/>
                    <a:pt x="3299" y="20157"/>
                  </a:cubicBezTo>
                  <a:cubicBezTo>
                    <a:pt x="4037" y="20324"/>
                    <a:pt x="4811" y="20407"/>
                    <a:pt x="5573" y="20407"/>
                  </a:cubicBezTo>
                  <a:cubicBezTo>
                    <a:pt x="5775" y="20407"/>
                    <a:pt x="5942" y="20241"/>
                    <a:pt x="5942" y="20038"/>
                  </a:cubicBezTo>
                  <a:lnTo>
                    <a:pt x="5942" y="10573"/>
                  </a:lnTo>
                  <a:lnTo>
                    <a:pt x="15408" y="10573"/>
                  </a:lnTo>
                  <a:cubicBezTo>
                    <a:pt x="15610" y="10573"/>
                    <a:pt x="15777" y="10406"/>
                    <a:pt x="15777" y="10204"/>
                  </a:cubicBezTo>
                  <a:cubicBezTo>
                    <a:pt x="15777" y="4584"/>
                    <a:pt x="11193" y="0"/>
                    <a:pt x="557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4716637" y="2891162"/>
              <a:ext cx="176718" cy="176718"/>
            </a:xfrm>
            <a:custGeom>
              <a:rect b="b" l="l" r="r" t="t"/>
              <a:pathLst>
                <a:path extrusionOk="0" h="10574" w="10574">
                  <a:moveTo>
                    <a:pt x="9836" y="739"/>
                  </a:moveTo>
                  <a:cubicBezTo>
                    <a:pt x="9645" y="5668"/>
                    <a:pt x="5668" y="9633"/>
                    <a:pt x="739" y="9824"/>
                  </a:cubicBezTo>
                  <a:lnTo>
                    <a:pt x="739" y="739"/>
                  </a:lnTo>
                  <a:close/>
                  <a:moveTo>
                    <a:pt x="370" y="1"/>
                  </a:moveTo>
                  <a:cubicBezTo>
                    <a:pt x="168" y="1"/>
                    <a:pt x="1" y="168"/>
                    <a:pt x="1" y="370"/>
                  </a:cubicBezTo>
                  <a:lnTo>
                    <a:pt x="1" y="10205"/>
                  </a:lnTo>
                  <a:cubicBezTo>
                    <a:pt x="1" y="10407"/>
                    <a:pt x="168" y="10574"/>
                    <a:pt x="370" y="10574"/>
                  </a:cubicBezTo>
                  <a:cubicBezTo>
                    <a:pt x="5990" y="10574"/>
                    <a:pt x="10574" y="5990"/>
                    <a:pt x="10574" y="370"/>
                  </a:cubicBezTo>
                  <a:cubicBezTo>
                    <a:pt x="10574" y="168"/>
                    <a:pt x="10407" y="1"/>
                    <a:pt x="1020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684216" y="2713180"/>
              <a:ext cx="92136" cy="156914"/>
            </a:xfrm>
            <a:custGeom>
              <a:rect b="b" l="l" r="r" t="t"/>
              <a:pathLst>
                <a:path extrusionOk="0" h="9389" w="5513">
                  <a:moveTo>
                    <a:pt x="5093" y="0"/>
                  </a:moveTo>
                  <a:cubicBezTo>
                    <a:pt x="4959" y="0"/>
                    <a:pt x="4829" y="73"/>
                    <a:pt x="4763" y="197"/>
                  </a:cubicBezTo>
                  <a:lnTo>
                    <a:pt x="95" y="8841"/>
                  </a:lnTo>
                  <a:cubicBezTo>
                    <a:pt x="0" y="9020"/>
                    <a:pt x="60" y="9246"/>
                    <a:pt x="238" y="9341"/>
                  </a:cubicBezTo>
                  <a:cubicBezTo>
                    <a:pt x="298" y="9377"/>
                    <a:pt x="357" y="9389"/>
                    <a:pt x="417" y="9389"/>
                  </a:cubicBezTo>
                  <a:cubicBezTo>
                    <a:pt x="548" y="9389"/>
                    <a:pt x="667" y="9317"/>
                    <a:pt x="738" y="9198"/>
                  </a:cubicBezTo>
                  <a:lnTo>
                    <a:pt x="5418" y="543"/>
                  </a:lnTo>
                  <a:cubicBezTo>
                    <a:pt x="5513" y="364"/>
                    <a:pt x="5441" y="138"/>
                    <a:pt x="5263" y="43"/>
                  </a:cubicBezTo>
                  <a:cubicBezTo>
                    <a:pt x="5209" y="14"/>
                    <a:pt x="5151" y="0"/>
                    <a:pt x="50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725595" y="2749946"/>
              <a:ext cx="63290" cy="89312"/>
            </a:xfrm>
            <a:custGeom>
              <a:rect b="b" l="l" r="r" t="t"/>
              <a:pathLst>
                <a:path extrusionOk="0" h="5344" w="3787">
                  <a:moveTo>
                    <a:pt x="3368" y="0"/>
                  </a:moveTo>
                  <a:cubicBezTo>
                    <a:pt x="3248" y="0"/>
                    <a:pt x="3130" y="61"/>
                    <a:pt x="3061" y="176"/>
                  </a:cubicBezTo>
                  <a:lnTo>
                    <a:pt x="120" y="4784"/>
                  </a:lnTo>
                  <a:cubicBezTo>
                    <a:pt x="1" y="4951"/>
                    <a:pt x="60" y="5177"/>
                    <a:pt x="227" y="5284"/>
                  </a:cubicBezTo>
                  <a:cubicBezTo>
                    <a:pt x="286" y="5332"/>
                    <a:pt x="358" y="5343"/>
                    <a:pt x="429" y="5343"/>
                  </a:cubicBezTo>
                  <a:cubicBezTo>
                    <a:pt x="548" y="5343"/>
                    <a:pt x="667" y="5284"/>
                    <a:pt x="739" y="5177"/>
                  </a:cubicBezTo>
                  <a:lnTo>
                    <a:pt x="3680" y="569"/>
                  </a:lnTo>
                  <a:cubicBezTo>
                    <a:pt x="3787" y="390"/>
                    <a:pt x="3739" y="164"/>
                    <a:pt x="3561" y="57"/>
                  </a:cubicBezTo>
                  <a:cubicBezTo>
                    <a:pt x="3501" y="19"/>
                    <a:pt x="3434" y="0"/>
                    <a:pt x="336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749275" y="2915645"/>
              <a:ext cx="117422" cy="70059"/>
            </a:xfrm>
            <a:custGeom>
              <a:rect b="b" l="l" r="r" t="t"/>
              <a:pathLst>
                <a:path extrusionOk="0" h="4192" w="7026">
                  <a:moveTo>
                    <a:pt x="370" y="0"/>
                  </a:moveTo>
                  <a:cubicBezTo>
                    <a:pt x="167" y="0"/>
                    <a:pt x="1" y="155"/>
                    <a:pt x="1" y="370"/>
                  </a:cubicBezTo>
                  <a:lnTo>
                    <a:pt x="1" y="3822"/>
                  </a:lnTo>
                  <a:cubicBezTo>
                    <a:pt x="1" y="4025"/>
                    <a:pt x="167" y="4191"/>
                    <a:pt x="370" y="4191"/>
                  </a:cubicBezTo>
                  <a:cubicBezTo>
                    <a:pt x="572" y="4191"/>
                    <a:pt x="727" y="4025"/>
                    <a:pt x="727" y="3822"/>
                  </a:cubicBezTo>
                  <a:lnTo>
                    <a:pt x="727" y="727"/>
                  </a:lnTo>
                  <a:lnTo>
                    <a:pt x="6668" y="727"/>
                  </a:lnTo>
                  <a:cubicBezTo>
                    <a:pt x="6870" y="727"/>
                    <a:pt x="7025" y="572"/>
                    <a:pt x="7025" y="370"/>
                  </a:cubicBezTo>
                  <a:cubicBezTo>
                    <a:pt x="7025" y="155"/>
                    <a:pt x="6870" y="0"/>
                    <a:pt x="666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651377" y="2719297"/>
              <a:ext cx="74839" cy="119962"/>
            </a:xfrm>
            <a:custGeom>
              <a:rect b="b" l="l" r="r" t="t"/>
              <a:pathLst>
                <a:path extrusionOk="0" h="7178" w="4478">
                  <a:moveTo>
                    <a:pt x="4059" y="1"/>
                  </a:moveTo>
                  <a:cubicBezTo>
                    <a:pt x="3930" y="1"/>
                    <a:pt x="3804" y="67"/>
                    <a:pt x="3739" y="189"/>
                  </a:cubicBezTo>
                  <a:lnTo>
                    <a:pt x="108" y="6630"/>
                  </a:lnTo>
                  <a:cubicBezTo>
                    <a:pt x="1" y="6808"/>
                    <a:pt x="60" y="7035"/>
                    <a:pt x="239" y="7130"/>
                  </a:cubicBezTo>
                  <a:cubicBezTo>
                    <a:pt x="298" y="7166"/>
                    <a:pt x="358" y="7177"/>
                    <a:pt x="417" y="7177"/>
                  </a:cubicBezTo>
                  <a:cubicBezTo>
                    <a:pt x="548" y="7177"/>
                    <a:pt x="679" y="7118"/>
                    <a:pt x="739" y="6987"/>
                  </a:cubicBezTo>
                  <a:lnTo>
                    <a:pt x="4382" y="546"/>
                  </a:lnTo>
                  <a:cubicBezTo>
                    <a:pt x="4477" y="367"/>
                    <a:pt x="4418" y="153"/>
                    <a:pt x="4239" y="46"/>
                  </a:cubicBezTo>
                  <a:cubicBezTo>
                    <a:pt x="4182" y="15"/>
                    <a:pt x="4120" y="1"/>
                    <a:pt x="405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Google Shape;1961;p35"/>
          <p:cNvGrpSpPr/>
          <p:nvPr/>
        </p:nvGrpSpPr>
        <p:grpSpPr>
          <a:xfrm>
            <a:off x="6416219" y="2535372"/>
            <a:ext cx="608488" cy="451696"/>
            <a:chOff x="6416219" y="2630122"/>
            <a:chExt cx="608488" cy="451696"/>
          </a:xfrm>
        </p:grpSpPr>
        <p:sp>
          <p:nvSpPr>
            <p:cNvPr id="1962" name="Google Shape;1962;p35"/>
            <p:cNvSpPr/>
            <p:nvPr/>
          </p:nvSpPr>
          <p:spPr>
            <a:xfrm>
              <a:off x="6416219" y="2895942"/>
              <a:ext cx="321365" cy="185876"/>
            </a:xfrm>
            <a:custGeom>
              <a:rect b="b" l="l" r="r" t="t"/>
              <a:pathLst>
                <a:path extrusionOk="0" h="11122" w="19229">
                  <a:moveTo>
                    <a:pt x="13823" y="739"/>
                  </a:moveTo>
                  <a:cubicBezTo>
                    <a:pt x="16395" y="739"/>
                    <a:pt x="18491" y="2834"/>
                    <a:pt x="18491" y="5418"/>
                  </a:cubicBezTo>
                  <a:lnTo>
                    <a:pt x="18491" y="10395"/>
                  </a:lnTo>
                  <a:lnTo>
                    <a:pt x="726" y="10395"/>
                  </a:lnTo>
                  <a:lnTo>
                    <a:pt x="726" y="5418"/>
                  </a:lnTo>
                  <a:cubicBezTo>
                    <a:pt x="726" y="2834"/>
                    <a:pt x="2822" y="739"/>
                    <a:pt x="5406" y="739"/>
                  </a:cubicBezTo>
                  <a:lnTo>
                    <a:pt x="7668" y="739"/>
                  </a:lnTo>
                  <a:lnTo>
                    <a:pt x="9251" y="1882"/>
                  </a:lnTo>
                  <a:cubicBezTo>
                    <a:pt x="9317" y="1924"/>
                    <a:pt x="9391" y="1944"/>
                    <a:pt x="9466" y="1944"/>
                  </a:cubicBezTo>
                  <a:cubicBezTo>
                    <a:pt x="9540" y="1944"/>
                    <a:pt x="9614" y="1924"/>
                    <a:pt x="9680" y="1882"/>
                  </a:cubicBezTo>
                  <a:lnTo>
                    <a:pt x="11347" y="739"/>
                  </a:lnTo>
                  <a:close/>
                  <a:moveTo>
                    <a:pt x="5406" y="1"/>
                  </a:moveTo>
                  <a:cubicBezTo>
                    <a:pt x="2417" y="1"/>
                    <a:pt x="0" y="2430"/>
                    <a:pt x="0" y="5418"/>
                  </a:cubicBezTo>
                  <a:lnTo>
                    <a:pt x="0" y="10752"/>
                  </a:lnTo>
                  <a:cubicBezTo>
                    <a:pt x="0" y="10954"/>
                    <a:pt x="155" y="11121"/>
                    <a:pt x="369" y="11121"/>
                  </a:cubicBezTo>
                  <a:lnTo>
                    <a:pt x="18860" y="11121"/>
                  </a:lnTo>
                  <a:cubicBezTo>
                    <a:pt x="19062" y="11121"/>
                    <a:pt x="19229" y="10954"/>
                    <a:pt x="19229" y="10752"/>
                  </a:cubicBezTo>
                  <a:lnTo>
                    <a:pt x="19229" y="5418"/>
                  </a:lnTo>
                  <a:cubicBezTo>
                    <a:pt x="19229" y="2430"/>
                    <a:pt x="16800" y="1"/>
                    <a:pt x="13823" y="1"/>
                  </a:cubicBezTo>
                  <a:lnTo>
                    <a:pt x="11228" y="1"/>
                  </a:lnTo>
                  <a:cubicBezTo>
                    <a:pt x="11156" y="1"/>
                    <a:pt x="11085" y="25"/>
                    <a:pt x="11025" y="72"/>
                  </a:cubicBezTo>
                  <a:lnTo>
                    <a:pt x="9477" y="1132"/>
                  </a:lnTo>
                  <a:lnTo>
                    <a:pt x="8001" y="72"/>
                  </a:lnTo>
                  <a:cubicBezTo>
                    <a:pt x="7942" y="25"/>
                    <a:pt x="7870" y="1"/>
                    <a:pt x="7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6484270" y="2900136"/>
              <a:ext cx="97116" cy="50739"/>
            </a:xfrm>
            <a:custGeom>
              <a:rect b="b" l="l" r="r" t="t"/>
              <a:pathLst>
                <a:path extrusionOk="0" h="3036" w="5811">
                  <a:moveTo>
                    <a:pt x="411" y="0"/>
                  </a:moveTo>
                  <a:cubicBezTo>
                    <a:pt x="299" y="0"/>
                    <a:pt x="190" y="50"/>
                    <a:pt x="119" y="143"/>
                  </a:cubicBezTo>
                  <a:cubicBezTo>
                    <a:pt x="0" y="309"/>
                    <a:pt x="36" y="536"/>
                    <a:pt x="191" y="667"/>
                  </a:cubicBezTo>
                  <a:lnTo>
                    <a:pt x="3286" y="2964"/>
                  </a:lnTo>
                  <a:cubicBezTo>
                    <a:pt x="3358" y="3012"/>
                    <a:pt x="3429" y="3036"/>
                    <a:pt x="3512" y="3036"/>
                  </a:cubicBezTo>
                  <a:cubicBezTo>
                    <a:pt x="3584" y="3036"/>
                    <a:pt x="3655" y="3012"/>
                    <a:pt x="3715" y="2964"/>
                  </a:cubicBezTo>
                  <a:lnTo>
                    <a:pt x="5608" y="1631"/>
                  </a:lnTo>
                  <a:cubicBezTo>
                    <a:pt x="5775" y="1512"/>
                    <a:pt x="5810" y="1286"/>
                    <a:pt x="5703" y="1119"/>
                  </a:cubicBezTo>
                  <a:cubicBezTo>
                    <a:pt x="5629" y="1015"/>
                    <a:pt x="5509" y="958"/>
                    <a:pt x="5391" y="958"/>
                  </a:cubicBezTo>
                  <a:cubicBezTo>
                    <a:pt x="5320" y="958"/>
                    <a:pt x="5250" y="979"/>
                    <a:pt x="5191" y="1024"/>
                  </a:cubicBezTo>
                  <a:lnTo>
                    <a:pt x="3512" y="2214"/>
                  </a:lnTo>
                  <a:lnTo>
                    <a:pt x="631" y="71"/>
                  </a:lnTo>
                  <a:cubicBezTo>
                    <a:pt x="564" y="23"/>
                    <a:pt x="487" y="0"/>
                    <a:pt x="41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6567429" y="2900136"/>
              <a:ext cx="97317" cy="50739"/>
            </a:xfrm>
            <a:custGeom>
              <a:rect b="b" l="l" r="r" t="t"/>
              <a:pathLst>
                <a:path extrusionOk="0" h="3036" w="5823">
                  <a:moveTo>
                    <a:pt x="5401" y="0"/>
                  </a:moveTo>
                  <a:cubicBezTo>
                    <a:pt x="5324" y="0"/>
                    <a:pt x="5247" y="23"/>
                    <a:pt x="5180" y="71"/>
                  </a:cubicBezTo>
                  <a:lnTo>
                    <a:pt x="2311" y="2214"/>
                  </a:lnTo>
                  <a:lnTo>
                    <a:pt x="632" y="1024"/>
                  </a:lnTo>
                  <a:cubicBezTo>
                    <a:pt x="569" y="979"/>
                    <a:pt x="498" y="958"/>
                    <a:pt x="427" y="958"/>
                  </a:cubicBezTo>
                  <a:cubicBezTo>
                    <a:pt x="310" y="958"/>
                    <a:pt x="194" y="1015"/>
                    <a:pt x="120" y="1119"/>
                  </a:cubicBezTo>
                  <a:cubicBezTo>
                    <a:pt x="1" y="1286"/>
                    <a:pt x="48" y="1512"/>
                    <a:pt x="215" y="1631"/>
                  </a:cubicBezTo>
                  <a:lnTo>
                    <a:pt x="2096" y="2964"/>
                  </a:lnTo>
                  <a:cubicBezTo>
                    <a:pt x="2168" y="3012"/>
                    <a:pt x="2239" y="3036"/>
                    <a:pt x="2311" y="3036"/>
                  </a:cubicBezTo>
                  <a:cubicBezTo>
                    <a:pt x="2394" y="3036"/>
                    <a:pt x="2465" y="3012"/>
                    <a:pt x="2537" y="2964"/>
                  </a:cubicBezTo>
                  <a:lnTo>
                    <a:pt x="5621" y="667"/>
                  </a:lnTo>
                  <a:cubicBezTo>
                    <a:pt x="5787" y="536"/>
                    <a:pt x="5823" y="309"/>
                    <a:pt x="5704" y="143"/>
                  </a:cubicBezTo>
                  <a:cubicBezTo>
                    <a:pt x="5626" y="50"/>
                    <a:pt x="5514" y="0"/>
                    <a:pt x="540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6542963" y="2933577"/>
              <a:ext cx="62889" cy="37603"/>
            </a:xfrm>
            <a:custGeom>
              <a:rect b="b" l="l" r="r" t="t"/>
              <a:pathLst>
                <a:path extrusionOk="0" h="2250" w="3763">
                  <a:moveTo>
                    <a:pt x="3339" y="1"/>
                  </a:moveTo>
                  <a:cubicBezTo>
                    <a:pt x="3184" y="1"/>
                    <a:pt x="3048" y="101"/>
                    <a:pt x="3001" y="261"/>
                  </a:cubicBezTo>
                  <a:lnTo>
                    <a:pt x="2608" y="1511"/>
                  </a:lnTo>
                  <a:lnTo>
                    <a:pt x="1310" y="1511"/>
                  </a:lnTo>
                  <a:lnTo>
                    <a:pt x="762" y="225"/>
                  </a:lnTo>
                  <a:cubicBezTo>
                    <a:pt x="701" y="85"/>
                    <a:pt x="568" y="2"/>
                    <a:pt x="426" y="2"/>
                  </a:cubicBezTo>
                  <a:cubicBezTo>
                    <a:pt x="376" y="2"/>
                    <a:pt x="324" y="13"/>
                    <a:pt x="274" y="35"/>
                  </a:cubicBezTo>
                  <a:cubicBezTo>
                    <a:pt x="84" y="106"/>
                    <a:pt x="0" y="320"/>
                    <a:pt x="84" y="511"/>
                  </a:cubicBezTo>
                  <a:lnTo>
                    <a:pt x="727" y="2023"/>
                  </a:lnTo>
                  <a:cubicBezTo>
                    <a:pt x="786" y="2154"/>
                    <a:pt x="917" y="2249"/>
                    <a:pt x="1060" y="2249"/>
                  </a:cubicBezTo>
                  <a:lnTo>
                    <a:pt x="2882" y="2249"/>
                  </a:lnTo>
                  <a:cubicBezTo>
                    <a:pt x="3036" y="2249"/>
                    <a:pt x="3179" y="2142"/>
                    <a:pt x="3227" y="1987"/>
                  </a:cubicBezTo>
                  <a:lnTo>
                    <a:pt x="3703" y="475"/>
                  </a:lnTo>
                  <a:cubicBezTo>
                    <a:pt x="3763" y="285"/>
                    <a:pt x="3656" y="82"/>
                    <a:pt x="3465" y="23"/>
                  </a:cubicBezTo>
                  <a:cubicBezTo>
                    <a:pt x="3423" y="8"/>
                    <a:pt x="3380" y="1"/>
                    <a:pt x="333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6531816" y="2958862"/>
              <a:ext cx="35631" cy="118776"/>
            </a:xfrm>
            <a:custGeom>
              <a:rect b="b" l="l" r="r" t="t"/>
              <a:pathLst>
                <a:path extrusionOk="0" h="7107" w="2132">
                  <a:moveTo>
                    <a:pt x="1727" y="0"/>
                  </a:moveTo>
                  <a:cubicBezTo>
                    <a:pt x="1557" y="0"/>
                    <a:pt x="1411" y="120"/>
                    <a:pt x="1370" y="284"/>
                  </a:cubicBezTo>
                  <a:lnTo>
                    <a:pt x="36" y="6666"/>
                  </a:lnTo>
                  <a:cubicBezTo>
                    <a:pt x="1" y="6856"/>
                    <a:pt x="132" y="7058"/>
                    <a:pt x="322" y="7094"/>
                  </a:cubicBezTo>
                  <a:cubicBezTo>
                    <a:pt x="346" y="7106"/>
                    <a:pt x="382" y="7106"/>
                    <a:pt x="405" y="7106"/>
                  </a:cubicBezTo>
                  <a:cubicBezTo>
                    <a:pt x="572" y="7106"/>
                    <a:pt x="727" y="6987"/>
                    <a:pt x="763" y="6808"/>
                  </a:cubicBezTo>
                  <a:lnTo>
                    <a:pt x="2096" y="439"/>
                  </a:lnTo>
                  <a:cubicBezTo>
                    <a:pt x="2132" y="236"/>
                    <a:pt x="2001" y="46"/>
                    <a:pt x="1810" y="10"/>
                  </a:cubicBezTo>
                  <a:cubicBezTo>
                    <a:pt x="1782" y="3"/>
                    <a:pt x="1754" y="0"/>
                    <a:pt x="17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6584542" y="2958862"/>
              <a:ext cx="35631" cy="118776"/>
            </a:xfrm>
            <a:custGeom>
              <a:rect b="b" l="l" r="r" t="t"/>
              <a:pathLst>
                <a:path extrusionOk="0" h="7107" w="2132">
                  <a:moveTo>
                    <a:pt x="406" y="0"/>
                  </a:moveTo>
                  <a:cubicBezTo>
                    <a:pt x="379" y="0"/>
                    <a:pt x="351" y="3"/>
                    <a:pt x="322" y="10"/>
                  </a:cubicBezTo>
                  <a:cubicBezTo>
                    <a:pt x="120" y="46"/>
                    <a:pt x="1" y="236"/>
                    <a:pt x="37" y="439"/>
                  </a:cubicBezTo>
                  <a:lnTo>
                    <a:pt x="1370" y="6808"/>
                  </a:lnTo>
                  <a:cubicBezTo>
                    <a:pt x="1406" y="6987"/>
                    <a:pt x="1561" y="7106"/>
                    <a:pt x="1727" y="7106"/>
                  </a:cubicBezTo>
                  <a:cubicBezTo>
                    <a:pt x="1751" y="7106"/>
                    <a:pt x="1775" y="7106"/>
                    <a:pt x="1799" y="7094"/>
                  </a:cubicBezTo>
                  <a:cubicBezTo>
                    <a:pt x="2001" y="7058"/>
                    <a:pt x="2132" y="6856"/>
                    <a:pt x="2084" y="6666"/>
                  </a:cubicBezTo>
                  <a:lnTo>
                    <a:pt x="751" y="284"/>
                  </a:lnTo>
                  <a:cubicBezTo>
                    <a:pt x="720" y="120"/>
                    <a:pt x="575" y="0"/>
                    <a:pt x="40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6469146" y="2685823"/>
              <a:ext cx="215508" cy="196623"/>
            </a:xfrm>
            <a:custGeom>
              <a:rect b="b" l="l" r="r" t="t"/>
              <a:pathLst>
                <a:path extrusionOk="0" h="11765" w="12895">
                  <a:moveTo>
                    <a:pt x="9418" y="739"/>
                  </a:moveTo>
                  <a:lnTo>
                    <a:pt x="9418" y="3775"/>
                  </a:lnTo>
                  <a:cubicBezTo>
                    <a:pt x="9418" y="3977"/>
                    <a:pt x="9585" y="4144"/>
                    <a:pt x="9787" y="4144"/>
                  </a:cubicBezTo>
                  <a:lnTo>
                    <a:pt x="11287" y="4144"/>
                  </a:lnTo>
                  <a:cubicBezTo>
                    <a:pt x="11323" y="4144"/>
                    <a:pt x="11359" y="4132"/>
                    <a:pt x="11394" y="4120"/>
                  </a:cubicBezTo>
                  <a:cubicBezTo>
                    <a:pt x="11454" y="4101"/>
                    <a:pt x="11513" y="4093"/>
                    <a:pt x="11570" y="4093"/>
                  </a:cubicBezTo>
                  <a:cubicBezTo>
                    <a:pt x="11729" y="4093"/>
                    <a:pt x="11873" y="4161"/>
                    <a:pt x="11978" y="4275"/>
                  </a:cubicBezTo>
                  <a:cubicBezTo>
                    <a:pt x="12097" y="4394"/>
                    <a:pt x="12156" y="4549"/>
                    <a:pt x="12156" y="4704"/>
                  </a:cubicBezTo>
                  <a:lnTo>
                    <a:pt x="12156" y="5656"/>
                  </a:lnTo>
                  <a:cubicBezTo>
                    <a:pt x="12156" y="5981"/>
                    <a:pt x="11897" y="6254"/>
                    <a:pt x="11570" y="6254"/>
                  </a:cubicBezTo>
                  <a:cubicBezTo>
                    <a:pt x="11513" y="6254"/>
                    <a:pt x="11454" y="6245"/>
                    <a:pt x="11394" y="6228"/>
                  </a:cubicBezTo>
                  <a:cubicBezTo>
                    <a:pt x="11358" y="6217"/>
                    <a:pt x="11321" y="6211"/>
                    <a:pt x="11285" y="6211"/>
                  </a:cubicBezTo>
                  <a:cubicBezTo>
                    <a:pt x="11204" y="6211"/>
                    <a:pt x="11127" y="6238"/>
                    <a:pt x="11061" y="6287"/>
                  </a:cubicBezTo>
                  <a:cubicBezTo>
                    <a:pt x="10966" y="6359"/>
                    <a:pt x="10918" y="6466"/>
                    <a:pt x="10918" y="6585"/>
                  </a:cubicBezTo>
                  <a:lnTo>
                    <a:pt x="10918" y="6835"/>
                  </a:lnTo>
                  <a:cubicBezTo>
                    <a:pt x="10918" y="8680"/>
                    <a:pt x="9739" y="10276"/>
                    <a:pt x="7977" y="10835"/>
                  </a:cubicBezTo>
                  <a:cubicBezTo>
                    <a:pt x="7584" y="10954"/>
                    <a:pt x="7168" y="11026"/>
                    <a:pt x="6727" y="11026"/>
                  </a:cubicBezTo>
                  <a:lnTo>
                    <a:pt x="6168" y="11026"/>
                  </a:lnTo>
                  <a:cubicBezTo>
                    <a:pt x="5679" y="11026"/>
                    <a:pt x="5203" y="10943"/>
                    <a:pt x="4739" y="10764"/>
                  </a:cubicBezTo>
                  <a:cubicBezTo>
                    <a:pt x="3096" y="10169"/>
                    <a:pt x="1989" y="8585"/>
                    <a:pt x="1989" y="6835"/>
                  </a:cubicBezTo>
                  <a:lnTo>
                    <a:pt x="1989" y="6716"/>
                  </a:lnTo>
                  <a:cubicBezTo>
                    <a:pt x="1989" y="6609"/>
                    <a:pt x="1929" y="6490"/>
                    <a:pt x="1834" y="6430"/>
                  </a:cubicBezTo>
                  <a:cubicBezTo>
                    <a:pt x="1774" y="6382"/>
                    <a:pt x="1703" y="6347"/>
                    <a:pt x="1619" y="6347"/>
                  </a:cubicBezTo>
                  <a:cubicBezTo>
                    <a:pt x="1584" y="6347"/>
                    <a:pt x="1548" y="6359"/>
                    <a:pt x="1512" y="6371"/>
                  </a:cubicBezTo>
                  <a:cubicBezTo>
                    <a:pt x="1453" y="6394"/>
                    <a:pt x="1393" y="6394"/>
                    <a:pt x="1322" y="6394"/>
                  </a:cubicBezTo>
                  <a:cubicBezTo>
                    <a:pt x="1000" y="6382"/>
                    <a:pt x="726" y="6097"/>
                    <a:pt x="726" y="5740"/>
                  </a:cubicBezTo>
                  <a:lnTo>
                    <a:pt x="726" y="4894"/>
                  </a:lnTo>
                  <a:cubicBezTo>
                    <a:pt x="726" y="4549"/>
                    <a:pt x="1000" y="4239"/>
                    <a:pt x="1322" y="4239"/>
                  </a:cubicBezTo>
                  <a:cubicBezTo>
                    <a:pt x="1381" y="4239"/>
                    <a:pt x="1453" y="4251"/>
                    <a:pt x="1524" y="4263"/>
                  </a:cubicBezTo>
                  <a:cubicBezTo>
                    <a:pt x="1557" y="4274"/>
                    <a:pt x="1592" y="4280"/>
                    <a:pt x="1626" y="4280"/>
                  </a:cubicBezTo>
                  <a:cubicBezTo>
                    <a:pt x="1703" y="4280"/>
                    <a:pt x="1780" y="4253"/>
                    <a:pt x="1846" y="4204"/>
                  </a:cubicBezTo>
                  <a:cubicBezTo>
                    <a:pt x="1929" y="4132"/>
                    <a:pt x="1989" y="4025"/>
                    <a:pt x="1989" y="3918"/>
                  </a:cubicBezTo>
                  <a:lnTo>
                    <a:pt x="1989" y="1703"/>
                  </a:lnTo>
                  <a:cubicBezTo>
                    <a:pt x="1989" y="1370"/>
                    <a:pt x="2060" y="1037"/>
                    <a:pt x="2191" y="739"/>
                  </a:cubicBezTo>
                  <a:close/>
                  <a:moveTo>
                    <a:pt x="1965" y="1"/>
                  </a:moveTo>
                  <a:cubicBezTo>
                    <a:pt x="1834" y="1"/>
                    <a:pt x="1715" y="72"/>
                    <a:pt x="1643" y="191"/>
                  </a:cubicBezTo>
                  <a:cubicBezTo>
                    <a:pt x="1393" y="656"/>
                    <a:pt x="1250" y="1179"/>
                    <a:pt x="1250" y="1703"/>
                  </a:cubicBezTo>
                  <a:lnTo>
                    <a:pt x="1250" y="3501"/>
                  </a:lnTo>
                  <a:cubicBezTo>
                    <a:pt x="560" y="3549"/>
                    <a:pt x="0" y="4156"/>
                    <a:pt x="0" y="4894"/>
                  </a:cubicBezTo>
                  <a:lnTo>
                    <a:pt x="0" y="5740"/>
                  </a:lnTo>
                  <a:cubicBezTo>
                    <a:pt x="0" y="6478"/>
                    <a:pt x="560" y="7085"/>
                    <a:pt x="1262" y="7133"/>
                  </a:cubicBezTo>
                  <a:cubicBezTo>
                    <a:pt x="1381" y="9073"/>
                    <a:pt x="2643" y="10788"/>
                    <a:pt x="4489" y="11455"/>
                  </a:cubicBezTo>
                  <a:cubicBezTo>
                    <a:pt x="5025" y="11657"/>
                    <a:pt x="5596" y="11764"/>
                    <a:pt x="6168" y="11764"/>
                  </a:cubicBezTo>
                  <a:lnTo>
                    <a:pt x="6727" y="11764"/>
                  </a:lnTo>
                  <a:cubicBezTo>
                    <a:pt x="7239" y="11764"/>
                    <a:pt x="7739" y="11681"/>
                    <a:pt x="8204" y="11538"/>
                  </a:cubicBezTo>
                  <a:cubicBezTo>
                    <a:pt x="10216" y="10895"/>
                    <a:pt x="11585" y="9085"/>
                    <a:pt x="11644" y="6990"/>
                  </a:cubicBezTo>
                  <a:cubicBezTo>
                    <a:pt x="12347" y="6942"/>
                    <a:pt x="12895" y="6359"/>
                    <a:pt x="12895" y="5656"/>
                  </a:cubicBezTo>
                  <a:lnTo>
                    <a:pt x="12895" y="4704"/>
                  </a:lnTo>
                  <a:cubicBezTo>
                    <a:pt x="12895" y="4347"/>
                    <a:pt x="12752" y="4013"/>
                    <a:pt x="12502" y="3751"/>
                  </a:cubicBezTo>
                  <a:cubicBezTo>
                    <a:pt x="12256" y="3506"/>
                    <a:pt x="11913" y="3364"/>
                    <a:pt x="11558" y="3364"/>
                  </a:cubicBezTo>
                  <a:cubicBezTo>
                    <a:pt x="11448" y="3364"/>
                    <a:pt x="11337" y="3378"/>
                    <a:pt x="11228" y="3406"/>
                  </a:cubicBezTo>
                  <a:lnTo>
                    <a:pt x="10144" y="3406"/>
                  </a:lnTo>
                  <a:lnTo>
                    <a:pt x="10144" y="370"/>
                  </a:lnTo>
                  <a:cubicBezTo>
                    <a:pt x="10144" y="167"/>
                    <a:pt x="9990" y="1"/>
                    <a:pt x="9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6469530" y="2630122"/>
              <a:ext cx="194433" cy="124976"/>
            </a:xfrm>
            <a:custGeom>
              <a:rect b="b" l="l" r="r" t="t"/>
              <a:pathLst>
                <a:path extrusionOk="0" h="7478" w="11634">
                  <a:moveTo>
                    <a:pt x="2585" y="750"/>
                  </a:moveTo>
                  <a:lnTo>
                    <a:pt x="2513" y="2286"/>
                  </a:lnTo>
                  <a:cubicBezTo>
                    <a:pt x="2513" y="2381"/>
                    <a:pt x="2549" y="2477"/>
                    <a:pt x="2620" y="2548"/>
                  </a:cubicBezTo>
                  <a:cubicBezTo>
                    <a:pt x="2692" y="2619"/>
                    <a:pt x="2787" y="2667"/>
                    <a:pt x="2882" y="2667"/>
                  </a:cubicBezTo>
                  <a:lnTo>
                    <a:pt x="8824" y="2667"/>
                  </a:lnTo>
                  <a:cubicBezTo>
                    <a:pt x="9967" y="2667"/>
                    <a:pt x="10895" y="3596"/>
                    <a:pt x="10895" y="4739"/>
                  </a:cubicBezTo>
                  <a:lnTo>
                    <a:pt x="10895" y="6739"/>
                  </a:lnTo>
                  <a:lnTo>
                    <a:pt x="10121" y="6739"/>
                  </a:lnTo>
                  <a:lnTo>
                    <a:pt x="10121" y="3703"/>
                  </a:lnTo>
                  <a:cubicBezTo>
                    <a:pt x="10121" y="3500"/>
                    <a:pt x="9967" y="3334"/>
                    <a:pt x="9764" y="3334"/>
                  </a:cubicBezTo>
                  <a:lnTo>
                    <a:pt x="1192" y="3334"/>
                  </a:lnTo>
                  <a:cubicBezTo>
                    <a:pt x="1084" y="2822"/>
                    <a:pt x="989" y="1905"/>
                    <a:pt x="1406" y="1334"/>
                  </a:cubicBezTo>
                  <a:cubicBezTo>
                    <a:pt x="1644" y="1012"/>
                    <a:pt x="2037" y="810"/>
                    <a:pt x="2585" y="750"/>
                  </a:cubicBezTo>
                  <a:close/>
                  <a:moveTo>
                    <a:pt x="2966" y="0"/>
                  </a:moveTo>
                  <a:cubicBezTo>
                    <a:pt x="1977" y="0"/>
                    <a:pt x="1251" y="298"/>
                    <a:pt x="811" y="905"/>
                  </a:cubicBezTo>
                  <a:cubicBezTo>
                    <a:pt x="1" y="2036"/>
                    <a:pt x="537" y="3750"/>
                    <a:pt x="561" y="3822"/>
                  </a:cubicBezTo>
                  <a:cubicBezTo>
                    <a:pt x="608" y="3965"/>
                    <a:pt x="751" y="4072"/>
                    <a:pt x="918" y="4072"/>
                  </a:cubicBezTo>
                  <a:lnTo>
                    <a:pt x="9395" y="4072"/>
                  </a:lnTo>
                  <a:lnTo>
                    <a:pt x="9395" y="7108"/>
                  </a:lnTo>
                  <a:cubicBezTo>
                    <a:pt x="9395" y="7310"/>
                    <a:pt x="9562" y="7477"/>
                    <a:pt x="9764" y="7477"/>
                  </a:cubicBezTo>
                  <a:lnTo>
                    <a:pt x="11264" y="7477"/>
                  </a:lnTo>
                  <a:cubicBezTo>
                    <a:pt x="11467" y="7477"/>
                    <a:pt x="11621" y="7310"/>
                    <a:pt x="11633" y="7108"/>
                  </a:cubicBezTo>
                  <a:lnTo>
                    <a:pt x="11633" y="4739"/>
                  </a:lnTo>
                  <a:cubicBezTo>
                    <a:pt x="11633" y="3191"/>
                    <a:pt x="10371" y="1929"/>
                    <a:pt x="8824" y="1929"/>
                  </a:cubicBezTo>
                  <a:lnTo>
                    <a:pt x="3263" y="1929"/>
                  </a:lnTo>
                  <a:lnTo>
                    <a:pt x="3335" y="381"/>
                  </a:lnTo>
                  <a:cubicBezTo>
                    <a:pt x="3335" y="274"/>
                    <a:pt x="3299" y="179"/>
                    <a:pt x="3228" y="107"/>
                  </a:cubicBezTo>
                  <a:cubicBezTo>
                    <a:pt x="3156" y="36"/>
                    <a:pt x="3061" y="0"/>
                    <a:pt x="296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6610813" y="2662343"/>
              <a:ext cx="16729" cy="12351"/>
            </a:xfrm>
            <a:custGeom>
              <a:rect b="b" l="l" r="r" t="t"/>
              <a:pathLst>
                <a:path extrusionOk="0" h="739" w="1001">
                  <a:moveTo>
                    <a:pt x="370" y="1"/>
                  </a:moveTo>
                  <a:cubicBezTo>
                    <a:pt x="155" y="1"/>
                    <a:pt x="0" y="168"/>
                    <a:pt x="0" y="370"/>
                  </a:cubicBezTo>
                  <a:cubicBezTo>
                    <a:pt x="0" y="572"/>
                    <a:pt x="155" y="739"/>
                    <a:pt x="370" y="739"/>
                  </a:cubicBezTo>
                  <a:lnTo>
                    <a:pt x="631" y="739"/>
                  </a:lnTo>
                  <a:cubicBezTo>
                    <a:pt x="834" y="739"/>
                    <a:pt x="1001" y="572"/>
                    <a:pt x="1001" y="370"/>
                  </a:cubicBezTo>
                  <a:cubicBezTo>
                    <a:pt x="1001" y="168"/>
                    <a:pt x="834" y="1"/>
                    <a:pt x="6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6546539" y="2691004"/>
              <a:ext cx="36433" cy="191241"/>
            </a:xfrm>
            <a:custGeom>
              <a:rect b="b" l="l" r="r" t="t"/>
              <a:pathLst>
                <a:path extrusionOk="0" h="11443" w="218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6668"/>
                  </a:lnTo>
                  <a:cubicBezTo>
                    <a:pt x="1" y="6870"/>
                    <a:pt x="167" y="7037"/>
                    <a:pt x="370" y="7037"/>
                  </a:cubicBezTo>
                  <a:lnTo>
                    <a:pt x="1453" y="7037"/>
                  </a:lnTo>
                  <a:lnTo>
                    <a:pt x="1453" y="11085"/>
                  </a:lnTo>
                  <a:cubicBezTo>
                    <a:pt x="1453" y="11287"/>
                    <a:pt x="1608" y="11442"/>
                    <a:pt x="1810" y="11442"/>
                  </a:cubicBezTo>
                  <a:cubicBezTo>
                    <a:pt x="2013" y="11442"/>
                    <a:pt x="2180" y="11287"/>
                    <a:pt x="2180" y="11085"/>
                  </a:cubicBezTo>
                  <a:lnTo>
                    <a:pt x="2180" y="6668"/>
                  </a:lnTo>
                  <a:cubicBezTo>
                    <a:pt x="2180" y="6465"/>
                    <a:pt x="2013" y="6299"/>
                    <a:pt x="1810" y="6299"/>
                  </a:cubicBezTo>
                  <a:lnTo>
                    <a:pt x="739" y="6299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6554109" y="3014245"/>
              <a:ext cx="22696" cy="67569"/>
            </a:xfrm>
            <a:custGeom>
              <a:rect b="b" l="l" r="r" t="t"/>
              <a:pathLst>
                <a:path extrusionOk="0" h="4043" w="1358">
                  <a:moveTo>
                    <a:pt x="961" y="0"/>
                  </a:moveTo>
                  <a:cubicBezTo>
                    <a:pt x="793" y="0"/>
                    <a:pt x="639" y="124"/>
                    <a:pt x="607" y="304"/>
                  </a:cubicBezTo>
                  <a:lnTo>
                    <a:pt x="36" y="3614"/>
                  </a:lnTo>
                  <a:cubicBezTo>
                    <a:pt x="0" y="3816"/>
                    <a:pt x="131" y="4006"/>
                    <a:pt x="334" y="4042"/>
                  </a:cubicBezTo>
                  <a:lnTo>
                    <a:pt x="393" y="4042"/>
                  </a:lnTo>
                  <a:cubicBezTo>
                    <a:pt x="572" y="4042"/>
                    <a:pt x="726" y="3923"/>
                    <a:pt x="762" y="3744"/>
                  </a:cubicBezTo>
                  <a:lnTo>
                    <a:pt x="1322" y="423"/>
                  </a:lnTo>
                  <a:cubicBezTo>
                    <a:pt x="1357" y="220"/>
                    <a:pt x="1226" y="30"/>
                    <a:pt x="1024" y="6"/>
                  </a:cubicBezTo>
                  <a:cubicBezTo>
                    <a:pt x="1003" y="2"/>
                    <a:pt x="982" y="0"/>
                    <a:pt x="9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6684830" y="2644645"/>
              <a:ext cx="158017" cy="239590"/>
            </a:xfrm>
            <a:custGeom>
              <a:rect b="b" l="l" r="r" t="t"/>
              <a:pathLst>
                <a:path extrusionOk="0" h="14336" w="9455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13978"/>
                  </a:lnTo>
                  <a:cubicBezTo>
                    <a:pt x="1" y="14180"/>
                    <a:pt x="167" y="14335"/>
                    <a:pt x="370" y="14335"/>
                  </a:cubicBezTo>
                  <a:cubicBezTo>
                    <a:pt x="572" y="14335"/>
                    <a:pt x="739" y="14180"/>
                    <a:pt x="739" y="13978"/>
                  </a:cubicBezTo>
                  <a:lnTo>
                    <a:pt x="739" y="738"/>
                  </a:lnTo>
                  <a:lnTo>
                    <a:pt x="9097" y="738"/>
                  </a:lnTo>
                  <a:cubicBezTo>
                    <a:pt x="9299" y="738"/>
                    <a:pt x="9454" y="572"/>
                    <a:pt x="9454" y="369"/>
                  </a:cubicBezTo>
                  <a:cubicBezTo>
                    <a:pt x="9454" y="167"/>
                    <a:pt x="9299" y="0"/>
                    <a:pt x="909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6762039" y="2923199"/>
              <a:ext cx="182684" cy="79217"/>
            </a:xfrm>
            <a:custGeom>
              <a:rect b="b" l="l" r="r" t="t"/>
              <a:pathLst>
                <a:path extrusionOk="0" h="4740" w="10931">
                  <a:moveTo>
                    <a:pt x="10561" y="1"/>
                  </a:moveTo>
                  <a:cubicBezTo>
                    <a:pt x="10359" y="1"/>
                    <a:pt x="10192" y="168"/>
                    <a:pt x="10192" y="370"/>
                  </a:cubicBezTo>
                  <a:lnTo>
                    <a:pt x="10192" y="4001"/>
                  </a:lnTo>
                  <a:lnTo>
                    <a:pt x="369" y="4001"/>
                  </a:lnTo>
                  <a:cubicBezTo>
                    <a:pt x="167" y="4001"/>
                    <a:pt x="0" y="4168"/>
                    <a:pt x="0" y="4370"/>
                  </a:cubicBezTo>
                  <a:cubicBezTo>
                    <a:pt x="0" y="4573"/>
                    <a:pt x="167" y="4740"/>
                    <a:pt x="369" y="4740"/>
                  </a:cubicBezTo>
                  <a:lnTo>
                    <a:pt x="10561" y="4740"/>
                  </a:lnTo>
                  <a:cubicBezTo>
                    <a:pt x="10763" y="4740"/>
                    <a:pt x="10930" y="4573"/>
                    <a:pt x="10930" y="4370"/>
                  </a:cubicBezTo>
                  <a:lnTo>
                    <a:pt x="10930" y="370"/>
                  </a:lnTo>
                  <a:cubicBezTo>
                    <a:pt x="10930" y="168"/>
                    <a:pt x="10763" y="1"/>
                    <a:pt x="105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6932350" y="2725814"/>
              <a:ext cx="12367" cy="180696"/>
            </a:xfrm>
            <a:custGeom>
              <a:rect b="b" l="l" r="r" t="t"/>
              <a:pathLst>
                <a:path extrusionOk="0" h="10812" w="740">
                  <a:moveTo>
                    <a:pt x="370" y="1"/>
                  </a:moveTo>
                  <a:cubicBezTo>
                    <a:pt x="168" y="1"/>
                    <a:pt x="1" y="168"/>
                    <a:pt x="1" y="370"/>
                  </a:cubicBezTo>
                  <a:lnTo>
                    <a:pt x="1" y="10443"/>
                  </a:lnTo>
                  <a:cubicBezTo>
                    <a:pt x="1" y="10645"/>
                    <a:pt x="168" y="10812"/>
                    <a:pt x="370" y="10812"/>
                  </a:cubicBezTo>
                  <a:cubicBezTo>
                    <a:pt x="572" y="10812"/>
                    <a:pt x="739" y="10645"/>
                    <a:pt x="739" y="10443"/>
                  </a:cubicBezTo>
                  <a:lnTo>
                    <a:pt x="739" y="370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6830675" y="2644628"/>
              <a:ext cx="114631" cy="93356"/>
            </a:xfrm>
            <a:custGeom>
              <a:rect b="b" l="l" r="r" t="t"/>
              <a:pathLst>
                <a:path extrusionOk="0" h="5586" w="6859">
                  <a:moveTo>
                    <a:pt x="727" y="1132"/>
                  </a:moveTo>
                  <a:lnTo>
                    <a:pt x="5406" y="4859"/>
                  </a:lnTo>
                  <a:lnTo>
                    <a:pt x="727" y="4859"/>
                  </a:lnTo>
                  <a:lnTo>
                    <a:pt x="727" y="1132"/>
                  </a:lnTo>
                  <a:close/>
                  <a:moveTo>
                    <a:pt x="365" y="1"/>
                  </a:moveTo>
                  <a:cubicBezTo>
                    <a:pt x="311" y="1"/>
                    <a:pt x="256" y="13"/>
                    <a:pt x="203" y="37"/>
                  </a:cubicBezTo>
                  <a:cubicBezTo>
                    <a:pt x="72" y="96"/>
                    <a:pt x="1" y="227"/>
                    <a:pt x="1" y="370"/>
                  </a:cubicBezTo>
                  <a:lnTo>
                    <a:pt x="1" y="5216"/>
                  </a:lnTo>
                  <a:cubicBezTo>
                    <a:pt x="1" y="5430"/>
                    <a:pt x="156" y="5585"/>
                    <a:pt x="358" y="5585"/>
                  </a:cubicBezTo>
                  <a:lnTo>
                    <a:pt x="6454" y="5585"/>
                  </a:lnTo>
                  <a:cubicBezTo>
                    <a:pt x="6609" y="5585"/>
                    <a:pt x="6752" y="5490"/>
                    <a:pt x="6799" y="5347"/>
                  </a:cubicBezTo>
                  <a:cubicBezTo>
                    <a:pt x="6859" y="5192"/>
                    <a:pt x="6811" y="5038"/>
                    <a:pt x="6692" y="4930"/>
                  </a:cubicBezTo>
                  <a:lnTo>
                    <a:pt x="596" y="85"/>
                  </a:lnTo>
                  <a:cubicBezTo>
                    <a:pt x="525" y="28"/>
                    <a:pt x="446" y="1"/>
                    <a:pt x="3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6738358" y="2907089"/>
              <a:ext cx="59714" cy="59714"/>
            </a:xfrm>
            <a:custGeom>
              <a:rect b="b" l="l" r="r" t="t"/>
              <a:pathLst>
                <a:path extrusionOk="0" h="3573" w="3573">
                  <a:moveTo>
                    <a:pt x="1786" y="727"/>
                  </a:moveTo>
                  <a:cubicBezTo>
                    <a:pt x="2370" y="727"/>
                    <a:pt x="2846" y="1203"/>
                    <a:pt x="2846" y="1786"/>
                  </a:cubicBezTo>
                  <a:cubicBezTo>
                    <a:pt x="2846" y="2370"/>
                    <a:pt x="2370" y="2834"/>
                    <a:pt x="1786" y="2834"/>
                  </a:cubicBezTo>
                  <a:cubicBezTo>
                    <a:pt x="1215" y="2834"/>
                    <a:pt x="739" y="2370"/>
                    <a:pt x="739" y="1786"/>
                  </a:cubicBezTo>
                  <a:cubicBezTo>
                    <a:pt x="739" y="1203"/>
                    <a:pt x="1215" y="727"/>
                    <a:pt x="1786" y="727"/>
                  </a:cubicBezTo>
                  <a:close/>
                  <a:moveTo>
                    <a:pt x="1786" y="0"/>
                  </a:moveTo>
                  <a:cubicBezTo>
                    <a:pt x="798" y="0"/>
                    <a:pt x="0" y="798"/>
                    <a:pt x="0" y="1786"/>
                  </a:cubicBezTo>
                  <a:cubicBezTo>
                    <a:pt x="0" y="2775"/>
                    <a:pt x="798" y="3572"/>
                    <a:pt x="1786" y="3572"/>
                  </a:cubicBezTo>
                  <a:cubicBezTo>
                    <a:pt x="2774" y="3572"/>
                    <a:pt x="3572" y="2775"/>
                    <a:pt x="3572" y="1786"/>
                  </a:cubicBezTo>
                  <a:cubicBezTo>
                    <a:pt x="3572" y="798"/>
                    <a:pt x="2774" y="0"/>
                    <a:pt x="178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6807997" y="2949269"/>
              <a:ext cx="105473" cy="12351"/>
            </a:xfrm>
            <a:custGeom>
              <a:rect b="b" l="l" r="r" t="t"/>
              <a:pathLst>
                <a:path extrusionOk="0" h="739" w="6311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5942" y="739"/>
                  </a:lnTo>
                  <a:cubicBezTo>
                    <a:pt x="6144" y="739"/>
                    <a:pt x="6311" y="572"/>
                    <a:pt x="6311" y="370"/>
                  </a:cubicBezTo>
                  <a:cubicBezTo>
                    <a:pt x="6311" y="167"/>
                    <a:pt x="6144" y="1"/>
                    <a:pt x="594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6722833" y="2862117"/>
              <a:ext cx="78616" cy="12150"/>
            </a:xfrm>
            <a:custGeom>
              <a:rect b="b" l="l" r="r" t="t"/>
              <a:pathLst>
                <a:path extrusionOk="0" h="727" w="4704">
                  <a:moveTo>
                    <a:pt x="370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4335" y="727"/>
                  </a:lnTo>
                  <a:cubicBezTo>
                    <a:pt x="4537" y="727"/>
                    <a:pt x="4704" y="560"/>
                    <a:pt x="4704" y="358"/>
                  </a:cubicBezTo>
                  <a:cubicBezTo>
                    <a:pt x="4704" y="155"/>
                    <a:pt x="4537" y="1"/>
                    <a:pt x="4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6814364" y="2862117"/>
              <a:ext cx="93139" cy="12150"/>
            </a:xfrm>
            <a:custGeom>
              <a:rect b="b" l="l" r="r" t="t"/>
              <a:pathLst>
                <a:path extrusionOk="0" h="727" w="5573">
                  <a:moveTo>
                    <a:pt x="370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5204" y="727"/>
                  </a:lnTo>
                  <a:cubicBezTo>
                    <a:pt x="5406" y="727"/>
                    <a:pt x="5573" y="560"/>
                    <a:pt x="5573" y="358"/>
                  </a:cubicBezTo>
                  <a:cubicBezTo>
                    <a:pt x="5573" y="155"/>
                    <a:pt x="5406" y="1"/>
                    <a:pt x="52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6778751" y="2834258"/>
              <a:ext cx="128753" cy="12167"/>
            </a:xfrm>
            <a:custGeom>
              <a:rect b="b" l="l" r="r" t="t"/>
              <a:pathLst>
                <a:path extrusionOk="0" h="728" w="770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lnTo>
                    <a:pt x="7335" y="727"/>
                  </a:lnTo>
                  <a:cubicBezTo>
                    <a:pt x="7537" y="727"/>
                    <a:pt x="7704" y="572"/>
                    <a:pt x="7704" y="370"/>
                  </a:cubicBezTo>
                  <a:cubicBezTo>
                    <a:pt x="7704" y="167"/>
                    <a:pt x="7537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6722833" y="2834258"/>
              <a:ext cx="43402" cy="12167"/>
            </a:xfrm>
            <a:custGeom>
              <a:rect b="b" l="l" r="r" t="t"/>
              <a:pathLst>
                <a:path extrusionOk="0" h="728" w="2597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2239" y="727"/>
                  </a:lnTo>
                  <a:cubicBezTo>
                    <a:pt x="2441" y="727"/>
                    <a:pt x="2596" y="572"/>
                    <a:pt x="2596" y="370"/>
                  </a:cubicBezTo>
                  <a:cubicBezTo>
                    <a:pt x="2596" y="167"/>
                    <a:pt x="2441" y="1"/>
                    <a:pt x="223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6722833" y="2803425"/>
              <a:ext cx="184673" cy="12351"/>
            </a:xfrm>
            <a:custGeom>
              <a:rect b="b" l="l" r="r" t="t"/>
              <a:pathLst>
                <a:path extrusionOk="0" h="739" w="1105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10681" y="739"/>
                  </a:lnTo>
                  <a:cubicBezTo>
                    <a:pt x="10883" y="739"/>
                    <a:pt x="11050" y="572"/>
                    <a:pt x="11050" y="369"/>
                  </a:cubicBezTo>
                  <a:cubicBezTo>
                    <a:pt x="11050" y="167"/>
                    <a:pt x="10883" y="0"/>
                    <a:pt x="1068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6722833" y="2774764"/>
              <a:ext cx="131544" cy="12167"/>
            </a:xfrm>
            <a:custGeom>
              <a:rect b="b" l="l" r="r" t="t"/>
              <a:pathLst>
                <a:path extrusionOk="0" h="728" w="7871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7513" y="727"/>
                  </a:lnTo>
                  <a:cubicBezTo>
                    <a:pt x="7716" y="727"/>
                    <a:pt x="7871" y="572"/>
                    <a:pt x="7871" y="370"/>
                  </a:cubicBezTo>
                  <a:cubicBezTo>
                    <a:pt x="7871" y="168"/>
                    <a:pt x="7716" y="1"/>
                    <a:pt x="751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6722833" y="2745117"/>
              <a:ext cx="98119" cy="12351"/>
            </a:xfrm>
            <a:custGeom>
              <a:rect b="b" l="l" r="r" t="t"/>
              <a:pathLst>
                <a:path extrusionOk="0" h="739" w="5871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5501" y="739"/>
                  </a:lnTo>
                  <a:cubicBezTo>
                    <a:pt x="5704" y="739"/>
                    <a:pt x="5870" y="572"/>
                    <a:pt x="5870" y="370"/>
                  </a:cubicBezTo>
                  <a:cubicBezTo>
                    <a:pt x="5870" y="168"/>
                    <a:pt x="5704" y="1"/>
                    <a:pt x="550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6821132" y="2894154"/>
              <a:ext cx="203575" cy="41414"/>
            </a:xfrm>
            <a:custGeom>
              <a:rect b="b" l="l" r="r" t="t"/>
              <a:pathLst>
                <a:path extrusionOk="0" h="2478" w="12181">
                  <a:moveTo>
                    <a:pt x="11454" y="739"/>
                  </a:moveTo>
                  <a:lnTo>
                    <a:pt x="11454" y="1739"/>
                  </a:lnTo>
                  <a:lnTo>
                    <a:pt x="2072" y="1739"/>
                  </a:lnTo>
                  <a:lnTo>
                    <a:pt x="1131" y="1239"/>
                  </a:lnTo>
                  <a:lnTo>
                    <a:pt x="2072" y="739"/>
                  </a:lnTo>
                  <a:close/>
                  <a:moveTo>
                    <a:pt x="1977" y="1"/>
                  </a:moveTo>
                  <a:cubicBezTo>
                    <a:pt x="1917" y="1"/>
                    <a:pt x="1858" y="12"/>
                    <a:pt x="1798" y="48"/>
                  </a:cubicBezTo>
                  <a:lnTo>
                    <a:pt x="191" y="917"/>
                  </a:lnTo>
                  <a:cubicBezTo>
                    <a:pt x="72" y="977"/>
                    <a:pt x="0" y="1096"/>
                    <a:pt x="0" y="1239"/>
                  </a:cubicBezTo>
                  <a:cubicBezTo>
                    <a:pt x="0" y="1370"/>
                    <a:pt x="72" y="1501"/>
                    <a:pt x="191" y="1560"/>
                  </a:cubicBezTo>
                  <a:lnTo>
                    <a:pt x="1798" y="2429"/>
                  </a:lnTo>
                  <a:cubicBezTo>
                    <a:pt x="1858" y="2453"/>
                    <a:pt x="1917" y="2477"/>
                    <a:pt x="1977" y="2477"/>
                  </a:cubicBezTo>
                  <a:lnTo>
                    <a:pt x="11823" y="2477"/>
                  </a:lnTo>
                  <a:cubicBezTo>
                    <a:pt x="12026" y="2477"/>
                    <a:pt x="12180" y="2310"/>
                    <a:pt x="12180" y="2108"/>
                  </a:cubicBezTo>
                  <a:lnTo>
                    <a:pt x="12180" y="370"/>
                  </a:lnTo>
                  <a:cubicBezTo>
                    <a:pt x="12180" y="167"/>
                    <a:pt x="12026" y="1"/>
                    <a:pt x="118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6981099" y="2894154"/>
              <a:ext cx="12367" cy="41414"/>
            </a:xfrm>
            <a:custGeom>
              <a:rect b="b" l="l" r="r" t="t"/>
              <a:pathLst>
                <a:path extrusionOk="0" h="2478" w="74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2108"/>
                  </a:lnTo>
                  <a:cubicBezTo>
                    <a:pt x="1" y="2310"/>
                    <a:pt x="168" y="2477"/>
                    <a:pt x="370" y="2477"/>
                  </a:cubicBezTo>
                  <a:cubicBezTo>
                    <a:pt x="572" y="2477"/>
                    <a:pt x="739" y="2310"/>
                    <a:pt x="739" y="2108"/>
                  </a:cubicBez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6593098" y="2744131"/>
              <a:ext cx="23498" cy="23498"/>
            </a:xfrm>
            <a:custGeom>
              <a:rect b="b" l="l" r="r" t="t"/>
              <a:pathLst>
                <a:path extrusionOk="0" h="1406" w="1406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406" y="1096"/>
                    <a:pt x="1406" y="703"/>
                  </a:cubicBezTo>
                  <a:cubicBezTo>
                    <a:pt x="1406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6513115" y="2744131"/>
              <a:ext cx="23297" cy="23498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703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35"/>
          <p:cNvGrpSpPr/>
          <p:nvPr/>
        </p:nvGrpSpPr>
        <p:grpSpPr>
          <a:xfrm>
            <a:off x="2227132" y="2503135"/>
            <a:ext cx="528315" cy="493272"/>
            <a:chOff x="2227132" y="2597885"/>
            <a:chExt cx="528315" cy="493272"/>
          </a:xfrm>
        </p:grpSpPr>
        <p:sp>
          <p:nvSpPr>
            <p:cNvPr id="1991" name="Google Shape;1991;p35"/>
            <p:cNvSpPr/>
            <p:nvPr/>
          </p:nvSpPr>
          <p:spPr>
            <a:xfrm>
              <a:off x="2254206" y="2863905"/>
              <a:ext cx="304853" cy="185876"/>
            </a:xfrm>
            <a:custGeom>
              <a:rect b="b" l="l" r="r" t="t"/>
              <a:pathLst>
                <a:path extrusionOk="0" h="11122" w="18241">
                  <a:moveTo>
                    <a:pt x="5406" y="1"/>
                  </a:moveTo>
                  <a:cubicBezTo>
                    <a:pt x="2417" y="1"/>
                    <a:pt x="0" y="2430"/>
                    <a:pt x="0" y="5406"/>
                  </a:cubicBezTo>
                  <a:lnTo>
                    <a:pt x="0" y="10752"/>
                  </a:lnTo>
                  <a:cubicBezTo>
                    <a:pt x="0" y="10955"/>
                    <a:pt x="155" y="11121"/>
                    <a:pt x="357" y="11121"/>
                  </a:cubicBezTo>
                  <a:lnTo>
                    <a:pt x="13204" y="11121"/>
                  </a:lnTo>
                  <a:cubicBezTo>
                    <a:pt x="13407" y="11121"/>
                    <a:pt x="13573" y="10955"/>
                    <a:pt x="13573" y="10752"/>
                  </a:cubicBezTo>
                  <a:cubicBezTo>
                    <a:pt x="13573" y="10550"/>
                    <a:pt x="13407" y="10383"/>
                    <a:pt x="13204" y="10383"/>
                  </a:cubicBezTo>
                  <a:lnTo>
                    <a:pt x="726" y="10383"/>
                  </a:lnTo>
                  <a:lnTo>
                    <a:pt x="726" y="5406"/>
                  </a:lnTo>
                  <a:cubicBezTo>
                    <a:pt x="726" y="2835"/>
                    <a:pt x="2822" y="739"/>
                    <a:pt x="5406" y="739"/>
                  </a:cubicBezTo>
                  <a:lnTo>
                    <a:pt x="7668" y="739"/>
                  </a:lnTo>
                  <a:lnTo>
                    <a:pt x="9251" y="1870"/>
                  </a:lnTo>
                  <a:cubicBezTo>
                    <a:pt x="9319" y="1919"/>
                    <a:pt x="9396" y="1943"/>
                    <a:pt x="9473" y="1943"/>
                  </a:cubicBezTo>
                  <a:cubicBezTo>
                    <a:pt x="9545" y="1943"/>
                    <a:pt x="9617" y="1922"/>
                    <a:pt x="9680" y="1882"/>
                  </a:cubicBezTo>
                  <a:lnTo>
                    <a:pt x="11347" y="739"/>
                  </a:lnTo>
                  <a:lnTo>
                    <a:pt x="13823" y="739"/>
                  </a:lnTo>
                  <a:cubicBezTo>
                    <a:pt x="15288" y="739"/>
                    <a:pt x="16645" y="1406"/>
                    <a:pt x="17538" y="2584"/>
                  </a:cubicBezTo>
                  <a:cubicBezTo>
                    <a:pt x="17608" y="2682"/>
                    <a:pt x="17718" y="2730"/>
                    <a:pt x="17828" y="2730"/>
                  </a:cubicBezTo>
                  <a:cubicBezTo>
                    <a:pt x="17907" y="2730"/>
                    <a:pt x="17986" y="2706"/>
                    <a:pt x="18050" y="2656"/>
                  </a:cubicBezTo>
                  <a:cubicBezTo>
                    <a:pt x="18217" y="2537"/>
                    <a:pt x="18241" y="2299"/>
                    <a:pt x="18122" y="2144"/>
                  </a:cubicBezTo>
                  <a:cubicBezTo>
                    <a:pt x="17086" y="787"/>
                    <a:pt x="15514" y="1"/>
                    <a:pt x="13823" y="1"/>
                  </a:cubicBezTo>
                  <a:lnTo>
                    <a:pt x="11228" y="1"/>
                  </a:lnTo>
                  <a:cubicBezTo>
                    <a:pt x="11156" y="1"/>
                    <a:pt x="11085" y="25"/>
                    <a:pt x="11025" y="60"/>
                  </a:cubicBezTo>
                  <a:lnTo>
                    <a:pt x="9478" y="1120"/>
                  </a:lnTo>
                  <a:lnTo>
                    <a:pt x="8001" y="72"/>
                  </a:lnTo>
                  <a:cubicBezTo>
                    <a:pt x="7942" y="25"/>
                    <a:pt x="7870" y="1"/>
                    <a:pt x="77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322257" y="2867949"/>
              <a:ext cx="97116" cy="50890"/>
            </a:xfrm>
            <a:custGeom>
              <a:rect b="b" l="l" r="r" t="t"/>
              <a:pathLst>
                <a:path extrusionOk="0" h="3045" w="5811">
                  <a:moveTo>
                    <a:pt x="412" y="1"/>
                  </a:moveTo>
                  <a:cubicBezTo>
                    <a:pt x="301" y="1"/>
                    <a:pt x="189" y="54"/>
                    <a:pt x="119" y="152"/>
                  </a:cubicBezTo>
                  <a:cubicBezTo>
                    <a:pt x="0" y="318"/>
                    <a:pt x="36" y="545"/>
                    <a:pt x="191" y="664"/>
                  </a:cubicBezTo>
                  <a:lnTo>
                    <a:pt x="3286" y="2974"/>
                  </a:lnTo>
                  <a:cubicBezTo>
                    <a:pt x="3358" y="3021"/>
                    <a:pt x="3429" y="3045"/>
                    <a:pt x="3512" y="3045"/>
                  </a:cubicBezTo>
                  <a:cubicBezTo>
                    <a:pt x="3584" y="3045"/>
                    <a:pt x="3655" y="3021"/>
                    <a:pt x="3715" y="2974"/>
                  </a:cubicBezTo>
                  <a:lnTo>
                    <a:pt x="5608" y="1628"/>
                  </a:lnTo>
                  <a:cubicBezTo>
                    <a:pt x="5775" y="1509"/>
                    <a:pt x="5810" y="1283"/>
                    <a:pt x="5691" y="1116"/>
                  </a:cubicBezTo>
                  <a:cubicBezTo>
                    <a:pt x="5627" y="1016"/>
                    <a:pt x="5514" y="963"/>
                    <a:pt x="5399" y="963"/>
                  </a:cubicBezTo>
                  <a:cubicBezTo>
                    <a:pt x="5323" y="963"/>
                    <a:pt x="5245" y="986"/>
                    <a:pt x="5179" y="1033"/>
                  </a:cubicBezTo>
                  <a:lnTo>
                    <a:pt x="3512" y="2223"/>
                  </a:lnTo>
                  <a:lnTo>
                    <a:pt x="631" y="80"/>
                  </a:lnTo>
                  <a:cubicBezTo>
                    <a:pt x="568" y="26"/>
                    <a:pt x="490" y="1"/>
                    <a:pt x="41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405415" y="2867949"/>
              <a:ext cx="97334" cy="50890"/>
            </a:xfrm>
            <a:custGeom>
              <a:rect b="b" l="l" r="r" t="t"/>
              <a:pathLst>
                <a:path extrusionOk="0" h="3045" w="5824">
                  <a:moveTo>
                    <a:pt x="5405" y="1"/>
                  </a:moveTo>
                  <a:cubicBezTo>
                    <a:pt x="5327" y="1"/>
                    <a:pt x="5249" y="26"/>
                    <a:pt x="5180" y="80"/>
                  </a:cubicBezTo>
                  <a:lnTo>
                    <a:pt x="2311" y="2223"/>
                  </a:lnTo>
                  <a:lnTo>
                    <a:pt x="632" y="1033"/>
                  </a:lnTo>
                  <a:cubicBezTo>
                    <a:pt x="566" y="986"/>
                    <a:pt x="490" y="963"/>
                    <a:pt x="416" y="963"/>
                  </a:cubicBezTo>
                  <a:cubicBezTo>
                    <a:pt x="303" y="963"/>
                    <a:pt x="192" y="1016"/>
                    <a:pt x="120" y="1116"/>
                  </a:cubicBezTo>
                  <a:cubicBezTo>
                    <a:pt x="1" y="1283"/>
                    <a:pt x="49" y="1509"/>
                    <a:pt x="203" y="1628"/>
                  </a:cubicBezTo>
                  <a:lnTo>
                    <a:pt x="2096" y="2974"/>
                  </a:lnTo>
                  <a:cubicBezTo>
                    <a:pt x="2168" y="3021"/>
                    <a:pt x="2239" y="3045"/>
                    <a:pt x="2311" y="3045"/>
                  </a:cubicBezTo>
                  <a:cubicBezTo>
                    <a:pt x="2394" y="3045"/>
                    <a:pt x="2466" y="3021"/>
                    <a:pt x="2537" y="2974"/>
                  </a:cubicBezTo>
                  <a:lnTo>
                    <a:pt x="5621" y="664"/>
                  </a:lnTo>
                  <a:cubicBezTo>
                    <a:pt x="5787" y="545"/>
                    <a:pt x="5823" y="318"/>
                    <a:pt x="5704" y="152"/>
                  </a:cubicBezTo>
                  <a:cubicBezTo>
                    <a:pt x="5627" y="54"/>
                    <a:pt x="5517" y="1"/>
                    <a:pt x="540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380949" y="2901407"/>
              <a:ext cx="62889" cy="37536"/>
            </a:xfrm>
            <a:custGeom>
              <a:rect b="b" l="l" r="r" t="t"/>
              <a:pathLst>
                <a:path extrusionOk="0" h="2246" w="3763">
                  <a:moveTo>
                    <a:pt x="419" y="0"/>
                  </a:moveTo>
                  <a:cubicBezTo>
                    <a:pt x="371" y="0"/>
                    <a:pt x="322" y="10"/>
                    <a:pt x="274" y="31"/>
                  </a:cubicBezTo>
                  <a:cubicBezTo>
                    <a:pt x="84" y="114"/>
                    <a:pt x="0" y="329"/>
                    <a:pt x="84" y="519"/>
                  </a:cubicBezTo>
                  <a:lnTo>
                    <a:pt x="727" y="2019"/>
                  </a:lnTo>
                  <a:cubicBezTo>
                    <a:pt x="786" y="2162"/>
                    <a:pt x="917" y="2245"/>
                    <a:pt x="1060" y="2245"/>
                  </a:cubicBezTo>
                  <a:lnTo>
                    <a:pt x="2882" y="2245"/>
                  </a:lnTo>
                  <a:cubicBezTo>
                    <a:pt x="3037" y="2245"/>
                    <a:pt x="3179" y="2138"/>
                    <a:pt x="3227" y="1995"/>
                  </a:cubicBezTo>
                  <a:lnTo>
                    <a:pt x="3703" y="483"/>
                  </a:lnTo>
                  <a:cubicBezTo>
                    <a:pt x="3763" y="293"/>
                    <a:pt x="3656" y="79"/>
                    <a:pt x="3465" y="19"/>
                  </a:cubicBezTo>
                  <a:cubicBezTo>
                    <a:pt x="3427" y="8"/>
                    <a:pt x="3389" y="3"/>
                    <a:pt x="3352" y="3"/>
                  </a:cubicBezTo>
                  <a:cubicBezTo>
                    <a:pt x="3192" y="3"/>
                    <a:pt x="3049" y="102"/>
                    <a:pt x="3001" y="257"/>
                  </a:cubicBezTo>
                  <a:lnTo>
                    <a:pt x="2608" y="1507"/>
                  </a:lnTo>
                  <a:lnTo>
                    <a:pt x="1310" y="1507"/>
                  </a:lnTo>
                  <a:lnTo>
                    <a:pt x="762" y="221"/>
                  </a:lnTo>
                  <a:cubicBezTo>
                    <a:pt x="700" y="87"/>
                    <a:pt x="564" y="0"/>
                    <a:pt x="41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2369802" y="2926675"/>
              <a:ext cx="35631" cy="118726"/>
            </a:xfrm>
            <a:custGeom>
              <a:rect b="b" l="l" r="r" t="t"/>
              <a:pathLst>
                <a:path extrusionOk="0" h="7104" w="2132">
                  <a:moveTo>
                    <a:pt x="1739" y="1"/>
                  </a:moveTo>
                  <a:cubicBezTo>
                    <a:pt x="1565" y="1"/>
                    <a:pt x="1412" y="115"/>
                    <a:pt x="1370" y="293"/>
                  </a:cubicBezTo>
                  <a:lnTo>
                    <a:pt x="36" y="6663"/>
                  </a:lnTo>
                  <a:cubicBezTo>
                    <a:pt x="1" y="6865"/>
                    <a:pt x="132" y="7056"/>
                    <a:pt x="322" y="7103"/>
                  </a:cubicBezTo>
                  <a:lnTo>
                    <a:pt x="406" y="7103"/>
                  </a:lnTo>
                  <a:cubicBezTo>
                    <a:pt x="572" y="7103"/>
                    <a:pt x="727" y="6984"/>
                    <a:pt x="763" y="6818"/>
                  </a:cubicBezTo>
                  <a:lnTo>
                    <a:pt x="2096" y="448"/>
                  </a:lnTo>
                  <a:cubicBezTo>
                    <a:pt x="2132" y="245"/>
                    <a:pt x="2001" y="55"/>
                    <a:pt x="1810" y="7"/>
                  </a:cubicBezTo>
                  <a:cubicBezTo>
                    <a:pt x="1786" y="3"/>
                    <a:pt x="1763" y="1"/>
                    <a:pt x="173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2422528" y="2926675"/>
              <a:ext cx="35648" cy="118726"/>
            </a:xfrm>
            <a:custGeom>
              <a:rect b="b" l="l" r="r" t="t"/>
              <a:pathLst>
                <a:path extrusionOk="0" h="7104" w="2133">
                  <a:moveTo>
                    <a:pt x="394" y="1"/>
                  </a:moveTo>
                  <a:cubicBezTo>
                    <a:pt x="370" y="1"/>
                    <a:pt x="346" y="3"/>
                    <a:pt x="322" y="7"/>
                  </a:cubicBezTo>
                  <a:cubicBezTo>
                    <a:pt x="120" y="55"/>
                    <a:pt x="1" y="245"/>
                    <a:pt x="37" y="448"/>
                  </a:cubicBezTo>
                  <a:lnTo>
                    <a:pt x="1370" y="6818"/>
                  </a:lnTo>
                  <a:cubicBezTo>
                    <a:pt x="1406" y="6984"/>
                    <a:pt x="1561" y="7103"/>
                    <a:pt x="1727" y="7103"/>
                  </a:cubicBezTo>
                  <a:lnTo>
                    <a:pt x="1799" y="7103"/>
                  </a:lnTo>
                  <a:cubicBezTo>
                    <a:pt x="2001" y="7056"/>
                    <a:pt x="2132" y="6865"/>
                    <a:pt x="2084" y="6663"/>
                  </a:cubicBezTo>
                  <a:lnTo>
                    <a:pt x="751" y="293"/>
                  </a:lnTo>
                  <a:cubicBezTo>
                    <a:pt x="720" y="115"/>
                    <a:pt x="568" y="1"/>
                    <a:pt x="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2307132" y="2653786"/>
              <a:ext cx="215508" cy="196422"/>
            </a:xfrm>
            <a:custGeom>
              <a:rect b="b" l="l" r="r" t="t"/>
              <a:pathLst>
                <a:path extrusionOk="0" h="11753" w="12895">
                  <a:moveTo>
                    <a:pt x="9418" y="739"/>
                  </a:moveTo>
                  <a:lnTo>
                    <a:pt x="9418" y="3763"/>
                  </a:lnTo>
                  <a:cubicBezTo>
                    <a:pt x="9418" y="3966"/>
                    <a:pt x="9585" y="4132"/>
                    <a:pt x="9787" y="4132"/>
                  </a:cubicBezTo>
                  <a:lnTo>
                    <a:pt x="11287" y="4132"/>
                  </a:lnTo>
                  <a:cubicBezTo>
                    <a:pt x="11323" y="4132"/>
                    <a:pt x="11359" y="4132"/>
                    <a:pt x="11395" y="4120"/>
                  </a:cubicBezTo>
                  <a:cubicBezTo>
                    <a:pt x="11454" y="4102"/>
                    <a:pt x="11513" y="4093"/>
                    <a:pt x="11571" y="4093"/>
                  </a:cubicBezTo>
                  <a:cubicBezTo>
                    <a:pt x="11729" y="4093"/>
                    <a:pt x="11873" y="4161"/>
                    <a:pt x="11978" y="4275"/>
                  </a:cubicBezTo>
                  <a:cubicBezTo>
                    <a:pt x="12097" y="4382"/>
                    <a:pt x="12157" y="4537"/>
                    <a:pt x="12157" y="4704"/>
                  </a:cubicBezTo>
                  <a:lnTo>
                    <a:pt x="12157" y="5644"/>
                  </a:lnTo>
                  <a:cubicBezTo>
                    <a:pt x="12157" y="5970"/>
                    <a:pt x="11912" y="6253"/>
                    <a:pt x="11573" y="6253"/>
                  </a:cubicBezTo>
                  <a:cubicBezTo>
                    <a:pt x="11516" y="6253"/>
                    <a:pt x="11456" y="6245"/>
                    <a:pt x="11395" y="6228"/>
                  </a:cubicBezTo>
                  <a:cubicBezTo>
                    <a:pt x="11356" y="6216"/>
                    <a:pt x="11318" y="6211"/>
                    <a:pt x="11281" y="6211"/>
                  </a:cubicBezTo>
                  <a:cubicBezTo>
                    <a:pt x="11202" y="6211"/>
                    <a:pt x="11126" y="6235"/>
                    <a:pt x="11061" y="6275"/>
                  </a:cubicBezTo>
                  <a:cubicBezTo>
                    <a:pt x="10966" y="6347"/>
                    <a:pt x="10918" y="6454"/>
                    <a:pt x="10918" y="6573"/>
                  </a:cubicBezTo>
                  <a:lnTo>
                    <a:pt x="10918" y="6835"/>
                  </a:lnTo>
                  <a:cubicBezTo>
                    <a:pt x="10918" y="8669"/>
                    <a:pt x="9740" y="10276"/>
                    <a:pt x="7977" y="10824"/>
                  </a:cubicBezTo>
                  <a:cubicBezTo>
                    <a:pt x="7585" y="10955"/>
                    <a:pt x="7168" y="11014"/>
                    <a:pt x="6727" y="11014"/>
                  </a:cubicBezTo>
                  <a:lnTo>
                    <a:pt x="6168" y="11014"/>
                  </a:lnTo>
                  <a:cubicBezTo>
                    <a:pt x="5680" y="11014"/>
                    <a:pt x="5203" y="10931"/>
                    <a:pt x="4739" y="10764"/>
                  </a:cubicBezTo>
                  <a:cubicBezTo>
                    <a:pt x="3096" y="10169"/>
                    <a:pt x="1989" y="8585"/>
                    <a:pt x="1989" y="6835"/>
                  </a:cubicBezTo>
                  <a:lnTo>
                    <a:pt x="1989" y="6716"/>
                  </a:lnTo>
                  <a:cubicBezTo>
                    <a:pt x="1989" y="6597"/>
                    <a:pt x="1929" y="6490"/>
                    <a:pt x="1834" y="6418"/>
                  </a:cubicBezTo>
                  <a:cubicBezTo>
                    <a:pt x="1774" y="6371"/>
                    <a:pt x="1703" y="6347"/>
                    <a:pt x="1620" y="6347"/>
                  </a:cubicBezTo>
                  <a:cubicBezTo>
                    <a:pt x="1584" y="6347"/>
                    <a:pt x="1548" y="6347"/>
                    <a:pt x="1512" y="6359"/>
                  </a:cubicBezTo>
                  <a:cubicBezTo>
                    <a:pt x="1453" y="6383"/>
                    <a:pt x="1393" y="6394"/>
                    <a:pt x="1322" y="6394"/>
                  </a:cubicBezTo>
                  <a:cubicBezTo>
                    <a:pt x="1000" y="6383"/>
                    <a:pt x="727" y="6085"/>
                    <a:pt x="727" y="5740"/>
                  </a:cubicBezTo>
                  <a:lnTo>
                    <a:pt x="727" y="4882"/>
                  </a:lnTo>
                  <a:cubicBezTo>
                    <a:pt x="727" y="4537"/>
                    <a:pt x="1000" y="4239"/>
                    <a:pt x="1322" y="4228"/>
                  </a:cubicBezTo>
                  <a:cubicBezTo>
                    <a:pt x="1381" y="4228"/>
                    <a:pt x="1453" y="4239"/>
                    <a:pt x="1524" y="4263"/>
                  </a:cubicBezTo>
                  <a:cubicBezTo>
                    <a:pt x="1552" y="4269"/>
                    <a:pt x="1580" y="4272"/>
                    <a:pt x="1609" y="4272"/>
                  </a:cubicBezTo>
                  <a:cubicBezTo>
                    <a:pt x="1691" y="4272"/>
                    <a:pt x="1775" y="4248"/>
                    <a:pt x="1846" y="4204"/>
                  </a:cubicBezTo>
                  <a:cubicBezTo>
                    <a:pt x="1929" y="4132"/>
                    <a:pt x="1989" y="4025"/>
                    <a:pt x="1989" y="3906"/>
                  </a:cubicBezTo>
                  <a:lnTo>
                    <a:pt x="1989" y="1692"/>
                  </a:lnTo>
                  <a:cubicBezTo>
                    <a:pt x="1989" y="1370"/>
                    <a:pt x="2060" y="1037"/>
                    <a:pt x="2191" y="739"/>
                  </a:cubicBezTo>
                  <a:close/>
                  <a:moveTo>
                    <a:pt x="1965" y="1"/>
                  </a:moveTo>
                  <a:cubicBezTo>
                    <a:pt x="1834" y="1"/>
                    <a:pt x="1715" y="72"/>
                    <a:pt x="1643" y="191"/>
                  </a:cubicBezTo>
                  <a:cubicBezTo>
                    <a:pt x="1393" y="644"/>
                    <a:pt x="1250" y="1168"/>
                    <a:pt x="1250" y="1692"/>
                  </a:cubicBezTo>
                  <a:lnTo>
                    <a:pt x="1250" y="3501"/>
                  </a:lnTo>
                  <a:cubicBezTo>
                    <a:pt x="560" y="3549"/>
                    <a:pt x="0" y="4156"/>
                    <a:pt x="0" y="4882"/>
                  </a:cubicBezTo>
                  <a:lnTo>
                    <a:pt x="0" y="5740"/>
                  </a:lnTo>
                  <a:cubicBezTo>
                    <a:pt x="0" y="6478"/>
                    <a:pt x="560" y="7085"/>
                    <a:pt x="1262" y="7121"/>
                  </a:cubicBezTo>
                  <a:cubicBezTo>
                    <a:pt x="1381" y="9061"/>
                    <a:pt x="2643" y="10776"/>
                    <a:pt x="4489" y="11455"/>
                  </a:cubicBezTo>
                  <a:cubicBezTo>
                    <a:pt x="5025" y="11657"/>
                    <a:pt x="5596" y="11752"/>
                    <a:pt x="6168" y="11752"/>
                  </a:cubicBezTo>
                  <a:lnTo>
                    <a:pt x="6727" y="11752"/>
                  </a:lnTo>
                  <a:cubicBezTo>
                    <a:pt x="7239" y="11752"/>
                    <a:pt x="7727" y="11681"/>
                    <a:pt x="8204" y="11526"/>
                  </a:cubicBezTo>
                  <a:cubicBezTo>
                    <a:pt x="10216" y="10895"/>
                    <a:pt x="11585" y="9073"/>
                    <a:pt x="11645" y="6978"/>
                  </a:cubicBezTo>
                  <a:cubicBezTo>
                    <a:pt x="12347" y="6930"/>
                    <a:pt x="12895" y="6347"/>
                    <a:pt x="12895" y="5644"/>
                  </a:cubicBezTo>
                  <a:lnTo>
                    <a:pt x="12895" y="4704"/>
                  </a:lnTo>
                  <a:cubicBezTo>
                    <a:pt x="12895" y="4347"/>
                    <a:pt x="12752" y="4001"/>
                    <a:pt x="12502" y="3751"/>
                  </a:cubicBezTo>
                  <a:cubicBezTo>
                    <a:pt x="12258" y="3507"/>
                    <a:pt x="11918" y="3359"/>
                    <a:pt x="11565" y="3359"/>
                  </a:cubicBezTo>
                  <a:cubicBezTo>
                    <a:pt x="11453" y="3359"/>
                    <a:pt x="11340" y="3374"/>
                    <a:pt x="11228" y="3406"/>
                  </a:cubicBezTo>
                  <a:lnTo>
                    <a:pt x="10144" y="3406"/>
                  </a:lnTo>
                  <a:lnTo>
                    <a:pt x="10144" y="370"/>
                  </a:lnTo>
                  <a:cubicBezTo>
                    <a:pt x="10144" y="168"/>
                    <a:pt x="9990" y="1"/>
                    <a:pt x="97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2307533" y="2597885"/>
              <a:ext cx="194216" cy="124976"/>
            </a:xfrm>
            <a:custGeom>
              <a:rect b="b" l="l" r="r" t="t"/>
              <a:pathLst>
                <a:path extrusionOk="0" h="7478" w="11621">
                  <a:moveTo>
                    <a:pt x="2584" y="762"/>
                  </a:moveTo>
                  <a:lnTo>
                    <a:pt x="2512" y="2286"/>
                  </a:lnTo>
                  <a:cubicBezTo>
                    <a:pt x="2512" y="2393"/>
                    <a:pt x="2548" y="2489"/>
                    <a:pt x="2619" y="2560"/>
                  </a:cubicBezTo>
                  <a:cubicBezTo>
                    <a:pt x="2691" y="2631"/>
                    <a:pt x="2786" y="2667"/>
                    <a:pt x="2881" y="2667"/>
                  </a:cubicBezTo>
                  <a:lnTo>
                    <a:pt x="8811" y="2667"/>
                  </a:lnTo>
                  <a:cubicBezTo>
                    <a:pt x="9966" y="2667"/>
                    <a:pt x="10894" y="3596"/>
                    <a:pt x="10894" y="4751"/>
                  </a:cubicBezTo>
                  <a:lnTo>
                    <a:pt x="10894" y="6739"/>
                  </a:lnTo>
                  <a:lnTo>
                    <a:pt x="10120" y="6739"/>
                  </a:lnTo>
                  <a:lnTo>
                    <a:pt x="10120" y="3715"/>
                  </a:lnTo>
                  <a:cubicBezTo>
                    <a:pt x="10120" y="3513"/>
                    <a:pt x="9966" y="3346"/>
                    <a:pt x="9763" y="3346"/>
                  </a:cubicBezTo>
                  <a:lnTo>
                    <a:pt x="1191" y="3346"/>
                  </a:lnTo>
                  <a:cubicBezTo>
                    <a:pt x="1084" y="2834"/>
                    <a:pt x="988" y="1917"/>
                    <a:pt x="1405" y="1346"/>
                  </a:cubicBezTo>
                  <a:cubicBezTo>
                    <a:pt x="1643" y="1012"/>
                    <a:pt x="2036" y="822"/>
                    <a:pt x="2584" y="762"/>
                  </a:cubicBezTo>
                  <a:close/>
                  <a:moveTo>
                    <a:pt x="2965" y="0"/>
                  </a:moveTo>
                  <a:cubicBezTo>
                    <a:pt x="1977" y="0"/>
                    <a:pt x="1250" y="310"/>
                    <a:pt x="810" y="917"/>
                  </a:cubicBezTo>
                  <a:cubicBezTo>
                    <a:pt x="0" y="2036"/>
                    <a:pt x="536" y="3751"/>
                    <a:pt x="560" y="3822"/>
                  </a:cubicBezTo>
                  <a:cubicBezTo>
                    <a:pt x="607" y="3977"/>
                    <a:pt x="750" y="4084"/>
                    <a:pt x="917" y="4084"/>
                  </a:cubicBezTo>
                  <a:lnTo>
                    <a:pt x="9394" y="4084"/>
                  </a:lnTo>
                  <a:lnTo>
                    <a:pt x="9394" y="7108"/>
                  </a:lnTo>
                  <a:cubicBezTo>
                    <a:pt x="9394" y="7311"/>
                    <a:pt x="9561" y="7477"/>
                    <a:pt x="9763" y="7477"/>
                  </a:cubicBezTo>
                  <a:lnTo>
                    <a:pt x="11263" y="7477"/>
                  </a:lnTo>
                  <a:cubicBezTo>
                    <a:pt x="11466" y="7477"/>
                    <a:pt x="11621" y="7311"/>
                    <a:pt x="11621" y="7108"/>
                  </a:cubicBezTo>
                  <a:lnTo>
                    <a:pt x="11621" y="4751"/>
                  </a:lnTo>
                  <a:cubicBezTo>
                    <a:pt x="11621" y="3191"/>
                    <a:pt x="10370" y="1941"/>
                    <a:pt x="8823" y="1941"/>
                  </a:cubicBezTo>
                  <a:lnTo>
                    <a:pt x="3262" y="1941"/>
                  </a:lnTo>
                  <a:lnTo>
                    <a:pt x="3334" y="381"/>
                  </a:lnTo>
                  <a:cubicBezTo>
                    <a:pt x="3334" y="286"/>
                    <a:pt x="3298" y="191"/>
                    <a:pt x="3227" y="119"/>
                  </a:cubicBezTo>
                  <a:cubicBezTo>
                    <a:pt x="3155" y="48"/>
                    <a:pt x="3060" y="0"/>
                    <a:pt x="2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448799" y="2630306"/>
              <a:ext cx="16729" cy="12167"/>
            </a:xfrm>
            <a:custGeom>
              <a:rect b="b" l="l" r="r" t="t"/>
              <a:pathLst>
                <a:path extrusionOk="0" h="728" w="1001">
                  <a:moveTo>
                    <a:pt x="358" y="1"/>
                  </a:moveTo>
                  <a:cubicBezTo>
                    <a:pt x="155" y="1"/>
                    <a:pt x="1" y="156"/>
                    <a:pt x="1" y="358"/>
                  </a:cubicBezTo>
                  <a:cubicBezTo>
                    <a:pt x="1" y="561"/>
                    <a:pt x="155" y="727"/>
                    <a:pt x="358" y="727"/>
                  </a:cubicBezTo>
                  <a:lnTo>
                    <a:pt x="632" y="727"/>
                  </a:lnTo>
                  <a:cubicBezTo>
                    <a:pt x="834" y="727"/>
                    <a:pt x="1001" y="561"/>
                    <a:pt x="1001" y="358"/>
                  </a:cubicBezTo>
                  <a:cubicBezTo>
                    <a:pt x="1001" y="156"/>
                    <a:pt x="834" y="1"/>
                    <a:pt x="6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384525" y="2658967"/>
              <a:ext cx="36433" cy="191241"/>
            </a:xfrm>
            <a:custGeom>
              <a:rect b="b" l="l" r="r" t="t"/>
              <a:pathLst>
                <a:path extrusionOk="0" h="11443" w="2180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lnTo>
                    <a:pt x="1" y="6668"/>
                  </a:lnTo>
                  <a:cubicBezTo>
                    <a:pt x="1" y="6870"/>
                    <a:pt x="167" y="7037"/>
                    <a:pt x="370" y="7037"/>
                  </a:cubicBezTo>
                  <a:lnTo>
                    <a:pt x="1453" y="7037"/>
                  </a:lnTo>
                  <a:lnTo>
                    <a:pt x="1453" y="11073"/>
                  </a:lnTo>
                  <a:cubicBezTo>
                    <a:pt x="1453" y="11276"/>
                    <a:pt x="1608" y="11442"/>
                    <a:pt x="1811" y="11442"/>
                  </a:cubicBezTo>
                  <a:cubicBezTo>
                    <a:pt x="2013" y="11442"/>
                    <a:pt x="2180" y="11276"/>
                    <a:pt x="2180" y="11073"/>
                  </a:cubicBezTo>
                  <a:lnTo>
                    <a:pt x="2180" y="6668"/>
                  </a:lnTo>
                  <a:cubicBezTo>
                    <a:pt x="2180" y="6465"/>
                    <a:pt x="2013" y="6299"/>
                    <a:pt x="1811" y="6299"/>
                  </a:cubicBezTo>
                  <a:lnTo>
                    <a:pt x="739" y="6299"/>
                  </a:ln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392096" y="2982008"/>
              <a:ext cx="22696" cy="67769"/>
            </a:xfrm>
            <a:custGeom>
              <a:rect b="b" l="l" r="r" t="t"/>
              <a:pathLst>
                <a:path extrusionOk="0" h="4055" w="1358">
                  <a:moveTo>
                    <a:pt x="962" y="1"/>
                  </a:moveTo>
                  <a:cubicBezTo>
                    <a:pt x="784" y="1"/>
                    <a:pt x="629" y="133"/>
                    <a:pt x="607" y="304"/>
                  </a:cubicBezTo>
                  <a:lnTo>
                    <a:pt x="36" y="3626"/>
                  </a:lnTo>
                  <a:cubicBezTo>
                    <a:pt x="0" y="3828"/>
                    <a:pt x="131" y="4019"/>
                    <a:pt x="334" y="4042"/>
                  </a:cubicBezTo>
                  <a:cubicBezTo>
                    <a:pt x="357" y="4054"/>
                    <a:pt x="381" y="4054"/>
                    <a:pt x="393" y="4054"/>
                  </a:cubicBezTo>
                  <a:cubicBezTo>
                    <a:pt x="572" y="4054"/>
                    <a:pt x="727" y="3923"/>
                    <a:pt x="762" y="3745"/>
                  </a:cubicBezTo>
                  <a:lnTo>
                    <a:pt x="1322" y="435"/>
                  </a:lnTo>
                  <a:cubicBezTo>
                    <a:pt x="1358" y="232"/>
                    <a:pt x="1227" y="42"/>
                    <a:pt x="1024" y="6"/>
                  </a:cubicBezTo>
                  <a:cubicBezTo>
                    <a:pt x="1003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431085" y="2712094"/>
              <a:ext cx="23498" cy="23498"/>
            </a:xfrm>
            <a:custGeom>
              <a:rect b="b" l="l" r="r" t="t"/>
              <a:pathLst>
                <a:path extrusionOk="0" h="1406" w="1406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351101" y="2712094"/>
              <a:ext cx="23297" cy="23498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474870" y="2919623"/>
              <a:ext cx="98102" cy="99506"/>
            </a:xfrm>
            <a:custGeom>
              <a:rect b="b" l="l" r="r" t="t"/>
              <a:pathLst>
                <a:path extrusionOk="0" h="5954" w="5870">
                  <a:moveTo>
                    <a:pt x="5144" y="727"/>
                  </a:moveTo>
                  <a:lnTo>
                    <a:pt x="5144" y="5215"/>
                  </a:lnTo>
                  <a:lnTo>
                    <a:pt x="738" y="5215"/>
                  </a:lnTo>
                  <a:lnTo>
                    <a:pt x="738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5"/>
                    <a:pt x="0" y="358"/>
                  </a:cubicBezTo>
                  <a:lnTo>
                    <a:pt x="0" y="5585"/>
                  </a:lnTo>
                  <a:cubicBezTo>
                    <a:pt x="0" y="5787"/>
                    <a:pt x="167" y="5954"/>
                    <a:pt x="369" y="5954"/>
                  </a:cubicBezTo>
                  <a:lnTo>
                    <a:pt x="5513" y="5954"/>
                  </a:lnTo>
                  <a:cubicBezTo>
                    <a:pt x="5715" y="5954"/>
                    <a:pt x="5870" y="5787"/>
                    <a:pt x="5870" y="5585"/>
                  </a:cubicBezTo>
                  <a:lnTo>
                    <a:pt x="5870" y="358"/>
                  </a:lnTo>
                  <a:cubicBezTo>
                    <a:pt x="5870" y="155"/>
                    <a:pt x="5715" y="1"/>
                    <a:pt x="551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459746" y="2944690"/>
              <a:ext cx="27475" cy="50555"/>
            </a:xfrm>
            <a:custGeom>
              <a:rect b="b" l="l" r="r" t="t"/>
              <a:pathLst>
                <a:path extrusionOk="0" h="3025" w="1644">
                  <a:moveTo>
                    <a:pt x="917" y="739"/>
                  </a:moveTo>
                  <a:lnTo>
                    <a:pt x="917" y="2299"/>
                  </a:lnTo>
                  <a:lnTo>
                    <a:pt x="739" y="2299"/>
                  </a:lnTo>
                  <a:lnTo>
                    <a:pt x="739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656"/>
                  </a:lnTo>
                  <a:cubicBezTo>
                    <a:pt x="0" y="2858"/>
                    <a:pt x="167" y="3025"/>
                    <a:pt x="369" y="3025"/>
                  </a:cubicBezTo>
                  <a:lnTo>
                    <a:pt x="1274" y="3025"/>
                  </a:lnTo>
                  <a:cubicBezTo>
                    <a:pt x="1477" y="3025"/>
                    <a:pt x="1643" y="2858"/>
                    <a:pt x="1643" y="2656"/>
                  </a:cubicBezTo>
                  <a:lnTo>
                    <a:pt x="1643" y="370"/>
                  </a:lnTo>
                  <a:cubicBezTo>
                    <a:pt x="1643" y="167"/>
                    <a:pt x="1477" y="1"/>
                    <a:pt x="127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560034" y="2872027"/>
              <a:ext cx="113428" cy="70894"/>
            </a:xfrm>
            <a:custGeom>
              <a:rect b="b" l="l" r="r" t="t"/>
              <a:pathLst>
                <a:path extrusionOk="0" h="4242" w="6787">
                  <a:moveTo>
                    <a:pt x="6421" y="1"/>
                  </a:moveTo>
                  <a:cubicBezTo>
                    <a:pt x="6368" y="1"/>
                    <a:pt x="6314" y="13"/>
                    <a:pt x="6263" y="39"/>
                  </a:cubicBezTo>
                  <a:lnTo>
                    <a:pt x="262" y="2884"/>
                  </a:lnTo>
                  <a:cubicBezTo>
                    <a:pt x="83" y="2968"/>
                    <a:pt x="0" y="3182"/>
                    <a:pt x="95" y="3372"/>
                  </a:cubicBezTo>
                  <a:cubicBezTo>
                    <a:pt x="155" y="3500"/>
                    <a:pt x="281" y="3579"/>
                    <a:pt x="418" y="3579"/>
                  </a:cubicBezTo>
                  <a:cubicBezTo>
                    <a:pt x="473" y="3579"/>
                    <a:pt x="529" y="3566"/>
                    <a:pt x="584" y="3539"/>
                  </a:cubicBezTo>
                  <a:lnTo>
                    <a:pt x="6060" y="944"/>
                  </a:lnTo>
                  <a:lnTo>
                    <a:pt x="6060" y="3873"/>
                  </a:lnTo>
                  <a:cubicBezTo>
                    <a:pt x="6060" y="4075"/>
                    <a:pt x="6227" y="4242"/>
                    <a:pt x="6429" y="4242"/>
                  </a:cubicBezTo>
                  <a:cubicBezTo>
                    <a:pt x="6632" y="4242"/>
                    <a:pt x="6787" y="4075"/>
                    <a:pt x="6787" y="3873"/>
                  </a:cubicBezTo>
                  <a:lnTo>
                    <a:pt x="6787" y="372"/>
                  </a:lnTo>
                  <a:cubicBezTo>
                    <a:pt x="6787" y="241"/>
                    <a:pt x="6727" y="122"/>
                    <a:pt x="6620" y="63"/>
                  </a:cubicBezTo>
                  <a:cubicBezTo>
                    <a:pt x="6559" y="22"/>
                    <a:pt x="6491" y="1"/>
                    <a:pt x="642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2560034" y="2995829"/>
              <a:ext cx="113428" cy="71446"/>
            </a:xfrm>
            <a:custGeom>
              <a:rect b="b" l="l" r="r" t="t"/>
              <a:pathLst>
                <a:path extrusionOk="0" h="4275" w="6787">
                  <a:moveTo>
                    <a:pt x="6429" y="1"/>
                  </a:moveTo>
                  <a:cubicBezTo>
                    <a:pt x="6227" y="1"/>
                    <a:pt x="6060" y="167"/>
                    <a:pt x="6060" y="370"/>
                  </a:cubicBezTo>
                  <a:lnTo>
                    <a:pt x="6060" y="3334"/>
                  </a:lnTo>
                  <a:lnTo>
                    <a:pt x="584" y="739"/>
                  </a:lnTo>
                  <a:cubicBezTo>
                    <a:pt x="531" y="716"/>
                    <a:pt x="476" y="704"/>
                    <a:pt x="422" y="704"/>
                  </a:cubicBezTo>
                  <a:cubicBezTo>
                    <a:pt x="284" y="704"/>
                    <a:pt x="156" y="780"/>
                    <a:pt x="95" y="917"/>
                  </a:cubicBezTo>
                  <a:cubicBezTo>
                    <a:pt x="0" y="1096"/>
                    <a:pt x="83" y="1310"/>
                    <a:pt x="262" y="1406"/>
                  </a:cubicBezTo>
                  <a:lnTo>
                    <a:pt x="6263" y="4239"/>
                  </a:lnTo>
                  <a:cubicBezTo>
                    <a:pt x="6322" y="4263"/>
                    <a:pt x="6370" y="4275"/>
                    <a:pt x="6429" y="4275"/>
                  </a:cubicBezTo>
                  <a:cubicBezTo>
                    <a:pt x="6489" y="4275"/>
                    <a:pt x="6560" y="4263"/>
                    <a:pt x="6620" y="4227"/>
                  </a:cubicBezTo>
                  <a:cubicBezTo>
                    <a:pt x="6727" y="4156"/>
                    <a:pt x="6787" y="4037"/>
                    <a:pt x="6787" y="3906"/>
                  </a:cubicBezTo>
                  <a:lnTo>
                    <a:pt x="6787" y="370"/>
                  </a:lnTo>
                  <a:cubicBezTo>
                    <a:pt x="6787" y="167"/>
                    <a:pt x="6632" y="1"/>
                    <a:pt x="642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2490195" y="3006775"/>
              <a:ext cx="79802" cy="84381"/>
            </a:xfrm>
            <a:custGeom>
              <a:rect b="b" l="l" r="r" t="t"/>
              <a:pathLst>
                <a:path extrusionOk="0" h="5049" w="4775">
                  <a:moveTo>
                    <a:pt x="416" y="1"/>
                  </a:moveTo>
                  <a:cubicBezTo>
                    <a:pt x="373" y="1"/>
                    <a:pt x="329" y="8"/>
                    <a:pt x="286" y="24"/>
                  </a:cubicBezTo>
                  <a:cubicBezTo>
                    <a:pt x="95" y="96"/>
                    <a:pt x="0" y="310"/>
                    <a:pt x="71" y="501"/>
                  </a:cubicBezTo>
                  <a:lnTo>
                    <a:pt x="1679" y="4811"/>
                  </a:lnTo>
                  <a:cubicBezTo>
                    <a:pt x="1738" y="4953"/>
                    <a:pt x="1869" y="5049"/>
                    <a:pt x="2024" y="5049"/>
                  </a:cubicBezTo>
                  <a:lnTo>
                    <a:pt x="4393" y="5049"/>
                  </a:lnTo>
                  <a:cubicBezTo>
                    <a:pt x="4512" y="5049"/>
                    <a:pt x="4620" y="4989"/>
                    <a:pt x="4691" y="4894"/>
                  </a:cubicBezTo>
                  <a:cubicBezTo>
                    <a:pt x="4763" y="4799"/>
                    <a:pt x="4774" y="4668"/>
                    <a:pt x="4739" y="4561"/>
                  </a:cubicBezTo>
                  <a:lnTo>
                    <a:pt x="3131" y="239"/>
                  </a:lnTo>
                  <a:cubicBezTo>
                    <a:pt x="3076" y="91"/>
                    <a:pt x="2935" y="1"/>
                    <a:pt x="2786" y="1"/>
                  </a:cubicBezTo>
                  <a:cubicBezTo>
                    <a:pt x="2742" y="1"/>
                    <a:pt x="2698" y="8"/>
                    <a:pt x="2655" y="24"/>
                  </a:cubicBezTo>
                  <a:cubicBezTo>
                    <a:pt x="2465" y="96"/>
                    <a:pt x="2369" y="310"/>
                    <a:pt x="2441" y="501"/>
                  </a:cubicBezTo>
                  <a:lnTo>
                    <a:pt x="3858" y="4311"/>
                  </a:lnTo>
                  <a:lnTo>
                    <a:pt x="2274" y="4311"/>
                  </a:lnTo>
                  <a:lnTo>
                    <a:pt x="762" y="239"/>
                  </a:lnTo>
                  <a:cubicBezTo>
                    <a:pt x="707" y="91"/>
                    <a:pt x="566" y="1"/>
                    <a:pt x="41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661308" y="2930569"/>
              <a:ext cx="42600" cy="77613"/>
            </a:xfrm>
            <a:custGeom>
              <a:rect b="b" l="l" r="r" t="t"/>
              <a:pathLst>
                <a:path extrusionOk="0" h="4644" w="2549">
                  <a:moveTo>
                    <a:pt x="727" y="810"/>
                  </a:moveTo>
                  <a:cubicBezTo>
                    <a:pt x="1370" y="1024"/>
                    <a:pt x="1822" y="1620"/>
                    <a:pt x="1822" y="2322"/>
                  </a:cubicBezTo>
                  <a:cubicBezTo>
                    <a:pt x="1822" y="3013"/>
                    <a:pt x="1370" y="3620"/>
                    <a:pt x="727" y="3834"/>
                  </a:cubicBezTo>
                  <a:lnTo>
                    <a:pt x="727" y="810"/>
                  </a:lnTo>
                  <a:close/>
                  <a:moveTo>
                    <a:pt x="393" y="0"/>
                  </a:moveTo>
                  <a:cubicBezTo>
                    <a:pt x="286" y="0"/>
                    <a:pt x="191" y="24"/>
                    <a:pt x="119" y="96"/>
                  </a:cubicBezTo>
                  <a:cubicBezTo>
                    <a:pt x="36" y="167"/>
                    <a:pt x="0" y="262"/>
                    <a:pt x="0" y="370"/>
                  </a:cubicBezTo>
                  <a:lnTo>
                    <a:pt x="0" y="4275"/>
                  </a:lnTo>
                  <a:cubicBezTo>
                    <a:pt x="0" y="4370"/>
                    <a:pt x="36" y="4477"/>
                    <a:pt x="119" y="4537"/>
                  </a:cubicBezTo>
                  <a:cubicBezTo>
                    <a:pt x="179" y="4608"/>
                    <a:pt x="274" y="4644"/>
                    <a:pt x="369" y="4644"/>
                  </a:cubicBezTo>
                  <a:lnTo>
                    <a:pt x="393" y="4644"/>
                  </a:lnTo>
                  <a:cubicBezTo>
                    <a:pt x="1596" y="4560"/>
                    <a:pt x="2548" y="3537"/>
                    <a:pt x="2548" y="2322"/>
                  </a:cubicBezTo>
                  <a:cubicBezTo>
                    <a:pt x="2548" y="1108"/>
                    <a:pt x="1596" y="84"/>
                    <a:pt x="39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681596" y="2983412"/>
              <a:ext cx="48383" cy="48851"/>
            </a:xfrm>
            <a:custGeom>
              <a:rect b="b" l="l" r="r" t="t"/>
              <a:pathLst>
                <a:path extrusionOk="0" h="2923" w="2895">
                  <a:moveTo>
                    <a:pt x="2488" y="1"/>
                  </a:moveTo>
                  <a:cubicBezTo>
                    <a:pt x="2331" y="1"/>
                    <a:pt x="2180" y="101"/>
                    <a:pt x="2132" y="256"/>
                  </a:cubicBezTo>
                  <a:cubicBezTo>
                    <a:pt x="1834" y="1232"/>
                    <a:pt x="1144" y="1958"/>
                    <a:pt x="298" y="2208"/>
                  </a:cubicBezTo>
                  <a:cubicBezTo>
                    <a:pt x="108" y="2268"/>
                    <a:pt x="1" y="2470"/>
                    <a:pt x="60" y="2661"/>
                  </a:cubicBezTo>
                  <a:cubicBezTo>
                    <a:pt x="108" y="2827"/>
                    <a:pt x="251" y="2922"/>
                    <a:pt x="406" y="2922"/>
                  </a:cubicBezTo>
                  <a:cubicBezTo>
                    <a:pt x="441" y="2922"/>
                    <a:pt x="477" y="2922"/>
                    <a:pt x="513" y="2911"/>
                  </a:cubicBezTo>
                  <a:cubicBezTo>
                    <a:pt x="1584" y="2589"/>
                    <a:pt x="2454" y="1684"/>
                    <a:pt x="2835" y="482"/>
                  </a:cubicBezTo>
                  <a:cubicBezTo>
                    <a:pt x="2894" y="291"/>
                    <a:pt x="2787" y="77"/>
                    <a:pt x="2596" y="17"/>
                  </a:cubicBezTo>
                  <a:cubicBezTo>
                    <a:pt x="2561" y="6"/>
                    <a:pt x="2524" y="1"/>
                    <a:pt x="248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679407" y="2906119"/>
              <a:ext cx="50572" cy="49335"/>
            </a:xfrm>
            <a:custGeom>
              <a:rect b="b" l="l" r="r" t="t"/>
              <a:pathLst>
                <a:path extrusionOk="0" h="2952" w="3026">
                  <a:moveTo>
                    <a:pt x="399" y="0"/>
                  </a:moveTo>
                  <a:cubicBezTo>
                    <a:pt x="230" y="0"/>
                    <a:pt x="79" y="111"/>
                    <a:pt x="48" y="273"/>
                  </a:cubicBezTo>
                  <a:cubicBezTo>
                    <a:pt x="1" y="475"/>
                    <a:pt x="120" y="678"/>
                    <a:pt x="310" y="725"/>
                  </a:cubicBezTo>
                  <a:cubicBezTo>
                    <a:pt x="1203" y="928"/>
                    <a:pt x="1953" y="1690"/>
                    <a:pt x="2263" y="2702"/>
                  </a:cubicBezTo>
                  <a:cubicBezTo>
                    <a:pt x="2311" y="2856"/>
                    <a:pt x="2465" y="2952"/>
                    <a:pt x="2620" y="2952"/>
                  </a:cubicBezTo>
                  <a:cubicBezTo>
                    <a:pt x="2656" y="2952"/>
                    <a:pt x="2692" y="2952"/>
                    <a:pt x="2727" y="2940"/>
                  </a:cubicBezTo>
                  <a:cubicBezTo>
                    <a:pt x="2918" y="2880"/>
                    <a:pt x="3025" y="2666"/>
                    <a:pt x="2966" y="2475"/>
                  </a:cubicBezTo>
                  <a:cubicBezTo>
                    <a:pt x="2573" y="1225"/>
                    <a:pt x="1620" y="273"/>
                    <a:pt x="489" y="11"/>
                  </a:cubicBezTo>
                  <a:cubicBezTo>
                    <a:pt x="459" y="4"/>
                    <a:pt x="429" y="0"/>
                    <a:pt x="3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2691356" y="3025075"/>
              <a:ext cx="44188" cy="35247"/>
            </a:xfrm>
            <a:custGeom>
              <a:rect b="b" l="l" r="r" t="t"/>
              <a:pathLst>
                <a:path extrusionOk="0" h="2109" w="2644">
                  <a:moveTo>
                    <a:pt x="2235" y="0"/>
                  </a:moveTo>
                  <a:cubicBezTo>
                    <a:pt x="2127" y="0"/>
                    <a:pt x="2021" y="49"/>
                    <a:pt x="1953" y="144"/>
                  </a:cubicBezTo>
                  <a:cubicBezTo>
                    <a:pt x="1489" y="727"/>
                    <a:pt x="905" y="1156"/>
                    <a:pt x="274" y="1406"/>
                  </a:cubicBezTo>
                  <a:cubicBezTo>
                    <a:pt x="95" y="1477"/>
                    <a:pt x="0" y="1692"/>
                    <a:pt x="72" y="1882"/>
                  </a:cubicBezTo>
                  <a:cubicBezTo>
                    <a:pt x="131" y="2025"/>
                    <a:pt x="262" y="2108"/>
                    <a:pt x="417" y="2108"/>
                  </a:cubicBezTo>
                  <a:cubicBezTo>
                    <a:pt x="453" y="2108"/>
                    <a:pt x="500" y="2108"/>
                    <a:pt x="548" y="2084"/>
                  </a:cubicBezTo>
                  <a:cubicBezTo>
                    <a:pt x="1298" y="1799"/>
                    <a:pt x="1977" y="1287"/>
                    <a:pt x="2524" y="596"/>
                  </a:cubicBezTo>
                  <a:cubicBezTo>
                    <a:pt x="2643" y="441"/>
                    <a:pt x="2620" y="203"/>
                    <a:pt x="2465" y="84"/>
                  </a:cubicBezTo>
                  <a:cubicBezTo>
                    <a:pt x="2398" y="28"/>
                    <a:pt x="2316" y="0"/>
                    <a:pt x="223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2735125" y="2930485"/>
              <a:ext cx="20322" cy="83479"/>
            </a:xfrm>
            <a:custGeom>
              <a:rect b="b" l="l" r="r" t="t"/>
              <a:pathLst>
                <a:path extrusionOk="0" h="4995" w="1216">
                  <a:moveTo>
                    <a:pt x="538" y="1"/>
                  </a:moveTo>
                  <a:cubicBezTo>
                    <a:pt x="501" y="1"/>
                    <a:pt x="465" y="6"/>
                    <a:pt x="429" y="17"/>
                  </a:cubicBezTo>
                  <a:cubicBezTo>
                    <a:pt x="239" y="89"/>
                    <a:pt x="132" y="291"/>
                    <a:pt x="191" y="482"/>
                  </a:cubicBezTo>
                  <a:cubicBezTo>
                    <a:pt x="382" y="1065"/>
                    <a:pt x="477" y="1684"/>
                    <a:pt x="477" y="2327"/>
                  </a:cubicBezTo>
                  <a:cubicBezTo>
                    <a:pt x="477" y="3089"/>
                    <a:pt x="346" y="3815"/>
                    <a:pt x="72" y="4494"/>
                  </a:cubicBezTo>
                  <a:cubicBezTo>
                    <a:pt x="1" y="4685"/>
                    <a:pt x="96" y="4899"/>
                    <a:pt x="286" y="4970"/>
                  </a:cubicBezTo>
                  <a:cubicBezTo>
                    <a:pt x="322" y="4994"/>
                    <a:pt x="370" y="4994"/>
                    <a:pt x="417" y="4994"/>
                  </a:cubicBezTo>
                  <a:cubicBezTo>
                    <a:pt x="560" y="4994"/>
                    <a:pt x="703" y="4911"/>
                    <a:pt x="763" y="4768"/>
                  </a:cubicBezTo>
                  <a:cubicBezTo>
                    <a:pt x="1060" y="4006"/>
                    <a:pt x="1215" y="3184"/>
                    <a:pt x="1215" y="2327"/>
                  </a:cubicBezTo>
                  <a:cubicBezTo>
                    <a:pt x="1215" y="1613"/>
                    <a:pt x="1108" y="922"/>
                    <a:pt x="894" y="255"/>
                  </a:cubicBezTo>
                  <a:cubicBezTo>
                    <a:pt x="845" y="101"/>
                    <a:pt x="695" y="1"/>
                    <a:pt x="53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2689568" y="2877642"/>
              <a:ext cx="45976" cy="36032"/>
            </a:xfrm>
            <a:custGeom>
              <a:rect b="b" l="l" r="r" t="t"/>
              <a:pathLst>
                <a:path extrusionOk="0" h="2156" w="2751">
                  <a:moveTo>
                    <a:pt x="406" y="0"/>
                  </a:moveTo>
                  <a:cubicBezTo>
                    <a:pt x="257" y="0"/>
                    <a:pt x="118" y="91"/>
                    <a:pt x="72" y="238"/>
                  </a:cubicBezTo>
                  <a:cubicBezTo>
                    <a:pt x="0" y="441"/>
                    <a:pt x="95" y="643"/>
                    <a:pt x="286" y="715"/>
                  </a:cubicBezTo>
                  <a:cubicBezTo>
                    <a:pt x="953" y="953"/>
                    <a:pt x="1572" y="1393"/>
                    <a:pt x="2060" y="2013"/>
                  </a:cubicBezTo>
                  <a:cubicBezTo>
                    <a:pt x="2131" y="2108"/>
                    <a:pt x="2238" y="2155"/>
                    <a:pt x="2346" y="2155"/>
                  </a:cubicBezTo>
                  <a:cubicBezTo>
                    <a:pt x="2417" y="2155"/>
                    <a:pt x="2500" y="2120"/>
                    <a:pt x="2572" y="2072"/>
                  </a:cubicBezTo>
                  <a:cubicBezTo>
                    <a:pt x="2727" y="1941"/>
                    <a:pt x="2750" y="1715"/>
                    <a:pt x="2631" y="1548"/>
                  </a:cubicBezTo>
                  <a:cubicBezTo>
                    <a:pt x="2060" y="834"/>
                    <a:pt x="1334" y="298"/>
                    <a:pt x="536" y="24"/>
                  </a:cubicBezTo>
                  <a:cubicBezTo>
                    <a:pt x="493" y="8"/>
                    <a:pt x="449" y="0"/>
                    <a:pt x="40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2577331" y="2906069"/>
              <a:ext cx="73853" cy="36851"/>
            </a:xfrm>
            <a:custGeom>
              <a:rect b="b" l="l" r="r" t="t"/>
              <a:pathLst>
                <a:path extrusionOk="0" h="2205" w="4419">
                  <a:moveTo>
                    <a:pt x="3997" y="0"/>
                  </a:moveTo>
                  <a:cubicBezTo>
                    <a:pt x="3951" y="0"/>
                    <a:pt x="3904" y="9"/>
                    <a:pt x="3859" y="26"/>
                  </a:cubicBezTo>
                  <a:lnTo>
                    <a:pt x="275" y="1490"/>
                  </a:lnTo>
                  <a:cubicBezTo>
                    <a:pt x="96" y="1574"/>
                    <a:pt x="1" y="1788"/>
                    <a:pt x="72" y="1966"/>
                  </a:cubicBezTo>
                  <a:cubicBezTo>
                    <a:pt x="132" y="2109"/>
                    <a:pt x="275" y="2205"/>
                    <a:pt x="418" y="2205"/>
                  </a:cubicBezTo>
                  <a:cubicBezTo>
                    <a:pt x="465" y="2205"/>
                    <a:pt x="513" y="2193"/>
                    <a:pt x="561" y="2169"/>
                  </a:cubicBezTo>
                  <a:lnTo>
                    <a:pt x="4144" y="704"/>
                  </a:lnTo>
                  <a:cubicBezTo>
                    <a:pt x="4335" y="633"/>
                    <a:pt x="4418" y="419"/>
                    <a:pt x="4347" y="228"/>
                  </a:cubicBezTo>
                  <a:cubicBezTo>
                    <a:pt x="4283" y="83"/>
                    <a:pt x="4144" y="0"/>
                    <a:pt x="39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2492367" y="2936736"/>
              <a:ext cx="41213" cy="12150"/>
            </a:xfrm>
            <a:custGeom>
              <a:rect b="b" l="l" r="r" t="t"/>
              <a:pathLst>
                <a:path extrusionOk="0" h="727" w="2466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60"/>
                    <a:pt x="168" y="727"/>
                    <a:pt x="370" y="727"/>
                  </a:cubicBezTo>
                  <a:lnTo>
                    <a:pt x="2096" y="727"/>
                  </a:lnTo>
                  <a:cubicBezTo>
                    <a:pt x="2299" y="727"/>
                    <a:pt x="2466" y="560"/>
                    <a:pt x="2466" y="358"/>
                  </a:cubicBezTo>
                  <a:cubicBezTo>
                    <a:pt x="2466" y="155"/>
                    <a:pt x="2299" y="1"/>
                    <a:pt x="209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2537138" y="2936736"/>
              <a:ext cx="16930" cy="12150"/>
            </a:xfrm>
            <a:custGeom>
              <a:rect b="b" l="l" r="r" t="t"/>
              <a:pathLst>
                <a:path extrusionOk="0" h="727" w="1013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60"/>
                    <a:pt x="168" y="727"/>
                    <a:pt x="370" y="727"/>
                  </a:cubicBezTo>
                  <a:lnTo>
                    <a:pt x="644" y="727"/>
                  </a:lnTo>
                  <a:cubicBezTo>
                    <a:pt x="846" y="727"/>
                    <a:pt x="1013" y="560"/>
                    <a:pt x="1013" y="358"/>
                  </a:cubicBezTo>
                  <a:cubicBezTo>
                    <a:pt x="1013" y="155"/>
                    <a:pt x="846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2227132" y="2835077"/>
              <a:ext cx="88977" cy="103868"/>
            </a:xfrm>
            <a:custGeom>
              <a:rect b="b" l="l" r="r" t="t"/>
              <a:pathLst>
                <a:path extrusionOk="0" h="6215" w="5324">
                  <a:moveTo>
                    <a:pt x="4924" y="1"/>
                  </a:moveTo>
                  <a:cubicBezTo>
                    <a:pt x="4895" y="1"/>
                    <a:pt x="4865" y="4"/>
                    <a:pt x="4835" y="11"/>
                  </a:cubicBezTo>
                  <a:cubicBezTo>
                    <a:pt x="4787" y="11"/>
                    <a:pt x="1" y="1131"/>
                    <a:pt x="13" y="5845"/>
                  </a:cubicBezTo>
                  <a:cubicBezTo>
                    <a:pt x="13" y="6048"/>
                    <a:pt x="180" y="6214"/>
                    <a:pt x="382" y="6214"/>
                  </a:cubicBezTo>
                  <a:cubicBezTo>
                    <a:pt x="584" y="6214"/>
                    <a:pt x="739" y="6048"/>
                    <a:pt x="739" y="5845"/>
                  </a:cubicBezTo>
                  <a:cubicBezTo>
                    <a:pt x="739" y="1726"/>
                    <a:pt x="4823" y="761"/>
                    <a:pt x="5002" y="726"/>
                  </a:cubicBezTo>
                  <a:cubicBezTo>
                    <a:pt x="5192" y="678"/>
                    <a:pt x="5323" y="488"/>
                    <a:pt x="5275" y="285"/>
                  </a:cubicBezTo>
                  <a:cubicBezTo>
                    <a:pt x="5235" y="113"/>
                    <a:pt x="5091" y="1"/>
                    <a:pt x="492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227333" y="2958829"/>
              <a:ext cx="12167" cy="68856"/>
            </a:xfrm>
            <a:custGeom>
              <a:rect b="b" l="l" r="r" t="t"/>
              <a:pathLst>
                <a:path extrusionOk="0" h="4120" w="728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3751"/>
                  </a:lnTo>
                  <a:cubicBezTo>
                    <a:pt x="1" y="3953"/>
                    <a:pt x="168" y="4120"/>
                    <a:pt x="370" y="4120"/>
                  </a:cubicBezTo>
                  <a:cubicBezTo>
                    <a:pt x="572" y="4120"/>
                    <a:pt x="727" y="3953"/>
                    <a:pt x="727" y="3751"/>
                  </a:cubicBezTo>
                  <a:lnTo>
                    <a:pt x="727" y="369"/>
                  </a:lnTo>
                  <a:cubicBezTo>
                    <a:pt x="727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1301115" y="3552944"/>
            <a:ext cx="423645" cy="426807"/>
            <a:chOff x="1377315" y="3639923"/>
            <a:chExt cx="423645" cy="426807"/>
          </a:xfrm>
        </p:grpSpPr>
        <p:sp>
          <p:nvSpPr>
            <p:cNvPr id="2021" name="Google Shape;2021;p35"/>
            <p:cNvSpPr/>
            <p:nvPr/>
          </p:nvSpPr>
          <p:spPr>
            <a:xfrm>
              <a:off x="1449343" y="3853819"/>
              <a:ext cx="260682" cy="171337"/>
            </a:xfrm>
            <a:custGeom>
              <a:rect b="b" l="l" r="r" t="t"/>
              <a:pathLst>
                <a:path extrusionOk="0" h="10252" w="15598">
                  <a:moveTo>
                    <a:pt x="11657" y="738"/>
                  </a:moveTo>
                  <a:cubicBezTo>
                    <a:pt x="14550" y="738"/>
                    <a:pt x="14859" y="3703"/>
                    <a:pt x="14859" y="4989"/>
                  </a:cubicBezTo>
                  <a:lnTo>
                    <a:pt x="14859" y="9513"/>
                  </a:lnTo>
                  <a:lnTo>
                    <a:pt x="739" y="9513"/>
                  </a:lnTo>
                  <a:lnTo>
                    <a:pt x="739" y="4989"/>
                  </a:lnTo>
                  <a:cubicBezTo>
                    <a:pt x="739" y="3703"/>
                    <a:pt x="1048" y="738"/>
                    <a:pt x="3941" y="738"/>
                  </a:cubicBezTo>
                  <a:lnTo>
                    <a:pt x="4799" y="738"/>
                  </a:lnTo>
                  <a:lnTo>
                    <a:pt x="7430" y="2667"/>
                  </a:lnTo>
                  <a:cubicBezTo>
                    <a:pt x="7491" y="2717"/>
                    <a:pt x="7569" y="2740"/>
                    <a:pt x="7647" y="2740"/>
                  </a:cubicBezTo>
                  <a:cubicBezTo>
                    <a:pt x="7721" y="2740"/>
                    <a:pt x="7795" y="2719"/>
                    <a:pt x="7859" y="2679"/>
                  </a:cubicBezTo>
                  <a:lnTo>
                    <a:pt x="10609" y="738"/>
                  </a:lnTo>
                  <a:close/>
                  <a:moveTo>
                    <a:pt x="3941" y="0"/>
                  </a:moveTo>
                  <a:cubicBezTo>
                    <a:pt x="1477" y="0"/>
                    <a:pt x="0" y="1870"/>
                    <a:pt x="0" y="4989"/>
                  </a:cubicBezTo>
                  <a:lnTo>
                    <a:pt x="0" y="9882"/>
                  </a:lnTo>
                  <a:cubicBezTo>
                    <a:pt x="0" y="10085"/>
                    <a:pt x="167" y="10252"/>
                    <a:pt x="370" y="10252"/>
                  </a:cubicBezTo>
                  <a:lnTo>
                    <a:pt x="15229" y="10252"/>
                  </a:lnTo>
                  <a:cubicBezTo>
                    <a:pt x="15431" y="10252"/>
                    <a:pt x="15598" y="10085"/>
                    <a:pt x="15598" y="9882"/>
                  </a:cubicBezTo>
                  <a:lnTo>
                    <a:pt x="15598" y="4989"/>
                  </a:lnTo>
                  <a:cubicBezTo>
                    <a:pt x="15598" y="1870"/>
                    <a:pt x="14121" y="0"/>
                    <a:pt x="11657" y="0"/>
                  </a:cubicBezTo>
                  <a:lnTo>
                    <a:pt x="10490" y="0"/>
                  </a:lnTo>
                  <a:cubicBezTo>
                    <a:pt x="10418" y="0"/>
                    <a:pt x="10335" y="24"/>
                    <a:pt x="10276" y="72"/>
                  </a:cubicBezTo>
                  <a:lnTo>
                    <a:pt x="7644" y="1929"/>
                  </a:lnTo>
                  <a:lnTo>
                    <a:pt x="5132" y="72"/>
                  </a:lnTo>
                  <a:cubicBezTo>
                    <a:pt x="5072" y="24"/>
                    <a:pt x="4989" y="0"/>
                    <a:pt x="4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1524747" y="3853919"/>
              <a:ext cx="43001" cy="171236"/>
            </a:xfrm>
            <a:custGeom>
              <a:rect b="b" l="l" r="r" t="t"/>
              <a:pathLst>
                <a:path extrusionOk="0" h="10246" w="2573">
                  <a:moveTo>
                    <a:pt x="401" y="0"/>
                  </a:moveTo>
                  <a:cubicBezTo>
                    <a:pt x="379" y="0"/>
                    <a:pt x="357" y="2"/>
                    <a:pt x="334" y="6"/>
                  </a:cubicBezTo>
                  <a:cubicBezTo>
                    <a:pt x="132" y="42"/>
                    <a:pt x="1" y="232"/>
                    <a:pt x="37" y="435"/>
                  </a:cubicBezTo>
                  <a:lnTo>
                    <a:pt x="1811" y="9936"/>
                  </a:lnTo>
                  <a:cubicBezTo>
                    <a:pt x="1846" y="10115"/>
                    <a:pt x="2001" y="10246"/>
                    <a:pt x="2180" y="10246"/>
                  </a:cubicBezTo>
                  <a:cubicBezTo>
                    <a:pt x="2204" y="10246"/>
                    <a:pt x="2227" y="10234"/>
                    <a:pt x="2239" y="10234"/>
                  </a:cubicBezTo>
                  <a:cubicBezTo>
                    <a:pt x="2442" y="10198"/>
                    <a:pt x="2573" y="10007"/>
                    <a:pt x="2537" y="9805"/>
                  </a:cubicBezTo>
                  <a:lnTo>
                    <a:pt x="763" y="292"/>
                  </a:lnTo>
                  <a:cubicBezTo>
                    <a:pt x="731" y="123"/>
                    <a:pt x="577" y="0"/>
                    <a:pt x="40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1477803" y="3870564"/>
              <a:ext cx="83980" cy="154591"/>
            </a:xfrm>
            <a:custGeom>
              <a:rect b="b" l="l" r="r" t="t"/>
              <a:pathLst>
                <a:path extrusionOk="0" h="9250" w="5025">
                  <a:moveTo>
                    <a:pt x="418" y="1"/>
                  </a:moveTo>
                  <a:cubicBezTo>
                    <a:pt x="357" y="1"/>
                    <a:pt x="295" y="16"/>
                    <a:pt x="238" y="46"/>
                  </a:cubicBezTo>
                  <a:cubicBezTo>
                    <a:pt x="60" y="153"/>
                    <a:pt x="0" y="379"/>
                    <a:pt x="107" y="558"/>
                  </a:cubicBezTo>
                  <a:lnTo>
                    <a:pt x="1417" y="2808"/>
                  </a:lnTo>
                  <a:lnTo>
                    <a:pt x="298" y="4689"/>
                  </a:lnTo>
                  <a:cubicBezTo>
                    <a:pt x="214" y="4844"/>
                    <a:pt x="226" y="5023"/>
                    <a:pt x="345" y="5142"/>
                  </a:cubicBezTo>
                  <a:lnTo>
                    <a:pt x="4358" y="9142"/>
                  </a:lnTo>
                  <a:cubicBezTo>
                    <a:pt x="4429" y="9214"/>
                    <a:pt x="4524" y="9250"/>
                    <a:pt x="4620" y="9250"/>
                  </a:cubicBezTo>
                  <a:cubicBezTo>
                    <a:pt x="4715" y="9250"/>
                    <a:pt x="4810" y="9214"/>
                    <a:pt x="4882" y="9142"/>
                  </a:cubicBezTo>
                  <a:cubicBezTo>
                    <a:pt x="5024" y="9000"/>
                    <a:pt x="5024" y="8761"/>
                    <a:pt x="4882" y="8619"/>
                  </a:cubicBezTo>
                  <a:lnTo>
                    <a:pt x="1072" y="4820"/>
                  </a:lnTo>
                  <a:lnTo>
                    <a:pt x="2155" y="2999"/>
                  </a:lnTo>
                  <a:cubicBezTo>
                    <a:pt x="2226" y="2880"/>
                    <a:pt x="2226" y="2737"/>
                    <a:pt x="2155" y="2618"/>
                  </a:cubicBezTo>
                  <a:lnTo>
                    <a:pt x="738" y="189"/>
                  </a:lnTo>
                  <a:cubicBezTo>
                    <a:pt x="673" y="67"/>
                    <a:pt x="548" y="1"/>
                    <a:pt x="41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1592798" y="3853919"/>
              <a:ext cx="38422" cy="171236"/>
            </a:xfrm>
            <a:custGeom>
              <a:rect b="b" l="l" r="r" t="t"/>
              <a:pathLst>
                <a:path extrusionOk="0" h="10246" w="2299">
                  <a:moveTo>
                    <a:pt x="1899" y="0"/>
                  </a:moveTo>
                  <a:cubicBezTo>
                    <a:pt x="1723" y="0"/>
                    <a:pt x="1569" y="124"/>
                    <a:pt x="1537" y="304"/>
                  </a:cubicBezTo>
                  <a:lnTo>
                    <a:pt x="37" y="9817"/>
                  </a:lnTo>
                  <a:cubicBezTo>
                    <a:pt x="1" y="10019"/>
                    <a:pt x="144" y="10210"/>
                    <a:pt x="346" y="10234"/>
                  </a:cubicBezTo>
                  <a:cubicBezTo>
                    <a:pt x="358" y="10246"/>
                    <a:pt x="382" y="10246"/>
                    <a:pt x="406" y="10246"/>
                  </a:cubicBezTo>
                  <a:cubicBezTo>
                    <a:pt x="584" y="10246"/>
                    <a:pt x="739" y="10115"/>
                    <a:pt x="763" y="9936"/>
                  </a:cubicBezTo>
                  <a:lnTo>
                    <a:pt x="2263" y="423"/>
                  </a:lnTo>
                  <a:cubicBezTo>
                    <a:pt x="2299" y="221"/>
                    <a:pt x="2168" y="30"/>
                    <a:pt x="1965" y="6"/>
                  </a:cubicBezTo>
                  <a:cubicBezTo>
                    <a:pt x="1943" y="2"/>
                    <a:pt x="1921" y="0"/>
                    <a:pt x="18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1600569" y="3870564"/>
              <a:ext cx="79802" cy="154591"/>
            </a:xfrm>
            <a:custGeom>
              <a:rect b="b" l="l" r="r" t="t"/>
              <a:pathLst>
                <a:path extrusionOk="0" h="9250" w="4775">
                  <a:moveTo>
                    <a:pt x="4357" y="1"/>
                  </a:moveTo>
                  <a:cubicBezTo>
                    <a:pt x="4227" y="1"/>
                    <a:pt x="4101" y="67"/>
                    <a:pt x="4036" y="189"/>
                  </a:cubicBezTo>
                  <a:lnTo>
                    <a:pt x="2620" y="2618"/>
                  </a:lnTo>
                  <a:cubicBezTo>
                    <a:pt x="2548" y="2737"/>
                    <a:pt x="2548" y="2880"/>
                    <a:pt x="2620" y="2999"/>
                  </a:cubicBezTo>
                  <a:lnTo>
                    <a:pt x="3703" y="4832"/>
                  </a:lnTo>
                  <a:lnTo>
                    <a:pt x="143" y="8630"/>
                  </a:lnTo>
                  <a:cubicBezTo>
                    <a:pt x="0" y="8773"/>
                    <a:pt x="12" y="9011"/>
                    <a:pt x="155" y="9142"/>
                  </a:cubicBezTo>
                  <a:cubicBezTo>
                    <a:pt x="226" y="9214"/>
                    <a:pt x="322" y="9250"/>
                    <a:pt x="405" y="9250"/>
                  </a:cubicBezTo>
                  <a:cubicBezTo>
                    <a:pt x="500" y="9250"/>
                    <a:pt x="607" y="9202"/>
                    <a:pt x="679" y="9130"/>
                  </a:cubicBezTo>
                  <a:lnTo>
                    <a:pt x="4429" y="5130"/>
                  </a:lnTo>
                  <a:cubicBezTo>
                    <a:pt x="4548" y="5011"/>
                    <a:pt x="4560" y="4832"/>
                    <a:pt x="4477" y="4701"/>
                  </a:cubicBezTo>
                  <a:lnTo>
                    <a:pt x="3358" y="2808"/>
                  </a:lnTo>
                  <a:lnTo>
                    <a:pt x="4667" y="558"/>
                  </a:lnTo>
                  <a:cubicBezTo>
                    <a:pt x="4775" y="379"/>
                    <a:pt x="4715" y="153"/>
                    <a:pt x="4536" y="46"/>
                  </a:cubicBezTo>
                  <a:cubicBezTo>
                    <a:pt x="4479" y="16"/>
                    <a:pt x="4417" y="1"/>
                    <a:pt x="435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1480377" y="3639923"/>
              <a:ext cx="198611" cy="202372"/>
            </a:xfrm>
            <a:custGeom>
              <a:rect b="b" l="l" r="r" t="t"/>
              <a:pathLst>
                <a:path extrusionOk="0" h="12109" w="11884">
                  <a:moveTo>
                    <a:pt x="8133" y="726"/>
                  </a:moveTo>
                  <a:cubicBezTo>
                    <a:pt x="9169" y="726"/>
                    <a:pt x="10002" y="1572"/>
                    <a:pt x="10002" y="2596"/>
                  </a:cubicBezTo>
                  <a:lnTo>
                    <a:pt x="10002" y="4763"/>
                  </a:lnTo>
                  <a:cubicBezTo>
                    <a:pt x="10002" y="4882"/>
                    <a:pt x="10062" y="4989"/>
                    <a:pt x="10157" y="5060"/>
                  </a:cubicBezTo>
                  <a:cubicBezTo>
                    <a:pt x="10223" y="5110"/>
                    <a:pt x="10300" y="5136"/>
                    <a:pt x="10376" y="5136"/>
                  </a:cubicBezTo>
                  <a:cubicBezTo>
                    <a:pt x="10411" y="5136"/>
                    <a:pt x="10445" y="5131"/>
                    <a:pt x="10478" y="5120"/>
                  </a:cubicBezTo>
                  <a:cubicBezTo>
                    <a:pt x="10532" y="5104"/>
                    <a:pt x="10583" y="5097"/>
                    <a:pt x="10633" y="5097"/>
                  </a:cubicBezTo>
                  <a:cubicBezTo>
                    <a:pt x="10772" y="5097"/>
                    <a:pt x="10894" y="5154"/>
                    <a:pt x="10990" y="5251"/>
                  </a:cubicBezTo>
                  <a:cubicBezTo>
                    <a:pt x="11086" y="5346"/>
                    <a:pt x="11145" y="5477"/>
                    <a:pt x="11145" y="5620"/>
                  </a:cubicBezTo>
                  <a:lnTo>
                    <a:pt x="11145" y="6489"/>
                  </a:lnTo>
                  <a:cubicBezTo>
                    <a:pt x="11145" y="6772"/>
                    <a:pt x="10930" y="7013"/>
                    <a:pt x="10639" y="7013"/>
                  </a:cubicBezTo>
                  <a:cubicBezTo>
                    <a:pt x="10588" y="7013"/>
                    <a:pt x="10534" y="7005"/>
                    <a:pt x="10478" y="6989"/>
                  </a:cubicBezTo>
                  <a:cubicBezTo>
                    <a:pt x="10445" y="6978"/>
                    <a:pt x="10411" y="6973"/>
                    <a:pt x="10376" y="6973"/>
                  </a:cubicBezTo>
                  <a:cubicBezTo>
                    <a:pt x="10300" y="6973"/>
                    <a:pt x="10223" y="6999"/>
                    <a:pt x="10157" y="7049"/>
                  </a:cubicBezTo>
                  <a:cubicBezTo>
                    <a:pt x="10062" y="7108"/>
                    <a:pt x="10002" y="7227"/>
                    <a:pt x="10002" y="7334"/>
                  </a:cubicBezTo>
                  <a:lnTo>
                    <a:pt x="10002" y="7572"/>
                  </a:lnTo>
                  <a:cubicBezTo>
                    <a:pt x="10002" y="9108"/>
                    <a:pt x="6704" y="11275"/>
                    <a:pt x="6204" y="11382"/>
                  </a:cubicBezTo>
                  <a:lnTo>
                    <a:pt x="5716" y="11382"/>
                  </a:lnTo>
                  <a:cubicBezTo>
                    <a:pt x="5156" y="11287"/>
                    <a:pt x="1882" y="9061"/>
                    <a:pt x="1882" y="7572"/>
                  </a:cubicBezTo>
                  <a:lnTo>
                    <a:pt x="1882" y="7465"/>
                  </a:lnTo>
                  <a:cubicBezTo>
                    <a:pt x="1882" y="7346"/>
                    <a:pt x="1834" y="7239"/>
                    <a:pt x="1739" y="7180"/>
                  </a:cubicBezTo>
                  <a:cubicBezTo>
                    <a:pt x="1680" y="7120"/>
                    <a:pt x="1596" y="7096"/>
                    <a:pt x="1525" y="7096"/>
                  </a:cubicBezTo>
                  <a:cubicBezTo>
                    <a:pt x="1489" y="7096"/>
                    <a:pt x="1453" y="7108"/>
                    <a:pt x="1418" y="7120"/>
                  </a:cubicBezTo>
                  <a:cubicBezTo>
                    <a:pt x="1358" y="7132"/>
                    <a:pt x="1310" y="7144"/>
                    <a:pt x="1251" y="7144"/>
                  </a:cubicBezTo>
                  <a:cubicBezTo>
                    <a:pt x="965" y="7132"/>
                    <a:pt x="739" y="6882"/>
                    <a:pt x="739" y="6572"/>
                  </a:cubicBezTo>
                  <a:lnTo>
                    <a:pt x="739" y="5787"/>
                  </a:lnTo>
                  <a:cubicBezTo>
                    <a:pt x="739" y="5489"/>
                    <a:pt x="965" y="5227"/>
                    <a:pt x="1251" y="5227"/>
                  </a:cubicBezTo>
                  <a:cubicBezTo>
                    <a:pt x="1310" y="5227"/>
                    <a:pt x="1358" y="5227"/>
                    <a:pt x="1418" y="5251"/>
                  </a:cubicBezTo>
                  <a:cubicBezTo>
                    <a:pt x="1451" y="5262"/>
                    <a:pt x="1485" y="5267"/>
                    <a:pt x="1520" y="5267"/>
                  </a:cubicBezTo>
                  <a:cubicBezTo>
                    <a:pt x="1596" y="5267"/>
                    <a:pt x="1673" y="5241"/>
                    <a:pt x="1739" y="5191"/>
                  </a:cubicBezTo>
                  <a:cubicBezTo>
                    <a:pt x="1834" y="5120"/>
                    <a:pt x="1882" y="5013"/>
                    <a:pt x="1882" y="4894"/>
                  </a:cubicBezTo>
                  <a:lnTo>
                    <a:pt x="1882" y="2870"/>
                  </a:lnTo>
                  <a:cubicBezTo>
                    <a:pt x="1882" y="1691"/>
                    <a:pt x="2846" y="726"/>
                    <a:pt x="4025" y="726"/>
                  </a:cubicBezTo>
                  <a:close/>
                  <a:moveTo>
                    <a:pt x="4025" y="0"/>
                  </a:moveTo>
                  <a:cubicBezTo>
                    <a:pt x="2442" y="0"/>
                    <a:pt x="1156" y="1286"/>
                    <a:pt x="1156" y="2870"/>
                  </a:cubicBezTo>
                  <a:lnTo>
                    <a:pt x="1156" y="4501"/>
                  </a:lnTo>
                  <a:cubicBezTo>
                    <a:pt x="513" y="4548"/>
                    <a:pt x="1" y="5120"/>
                    <a:pt x="1" y="5787"/>
                  </a:cubicBezTo>
                  <a:lnTo>
                    <a:pt x="1" y="6572"/>
                  </a:lnTo>
                  <a:cubicBezTo>
                    <a:pt x="1" y="7251"/>
                    <a:pt x="525" y="7822"/>
                    <a:pt x="1180" y="7870"/>
                  </a:cubicBezTo>
                  <a:cubicBezTo>
                    <a:pt x="1513" y="9799"/>
                    <a:pt x="4942" y="12109"/>
                    <a:pt x="5692" y="12109"/>
                  </a:cubicBezTo>
                  <a:lnTo>
                    <a:pt x="6204" y="12109"/>
                  </a:lnTo>
                  <a:cubicBezTo>
                    <a:pt x="6823" y="12109"/>
                    <a:pt x="10538" y="9775"/>
                    <a:pt x="10728" y="7739"/>
                  </a:cubicBezTo>
                  <a:cubicBezTo>
                    <a:pt x="11371" y="7680"/>
                    <a:pt x="11883" y="7144"/>
                    <a:pt x="11883" y="6489"/>
                  </a:cubicBezTo>
                  <a:lnTo>
                    <a:pt x="11883" y="5620"/>
                  </a:lnTo>
                  <a:cubicBezTo>
                    <a:pt x="11883" y="5286"/>
                    <a:pt x="11752" y="4965"/>
                    <a:pt x="11514" y="4727"/>
                  </a:cubicBezTo>
                  <a:cubicBezTo>
                    <a:pt x="11300" y="4524"/>
                    <a:pt x="11026" y="4394"/>
                    <a:pt x="10740" y="4370"/>
                  </a:cubicBezTo>
                  <a:lnTo>
                    <a:pt x="10740" y="2596"/>
                  </a:lnTo>
                  <a:cubicBezTo>
                    <a:pt x="10740" y="1167"/>
                    <a:pt x="9573" y="0"/>
                    <a:pt x="813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1501869" y="3653526"/>
              <a:ext cx="150446" cy="70978"/>
            </a:xfrm>
            <a:custGeom>
              <a:rect b="b" l="l" r="r" t="t"/>
              <a:pathLst>
                <a:path extrusionOk="0" h="4247" w="9002">
                  <a:moveTo>
                    <a:pt x="8575" y="1"/>
                  </a:moveTo>
                  <a:cubicBezTo>
                    <a:pt x="8527" y="1"/>
                    <a:pt x="8478" y="11"/>
                    <a:pt x="8430" y="31"/>
                  </a:cubicBezTo>
                  <a:lnTo>
                    <a:pt x="275" y="3544"/>
                  </a:lnTo>
                  <a:cubicBezTo>
                    <a:pt x="84" y="3627"/>
                    <a:pt x="1" y="3841"/>
                    <a:pt x="84" y="4032"/>
                  </a:cubicBezTo>
                  <a:cubicBezTo>
                    <a:pt x="144" y="4163"/>
                    <a:pt x="275" y="4246"/>
                    <a:pt x="417" y="4246"/>
                  </a:cubicBezTo>
                  <a:cubicBezTo>
                    <a:pt x="465" y="4246"/>
                    <a:pt x="513" y="4234"/>
                    <a:pt x="560" y="4222"/>
                  </a:cubicBezTo>
                  <a:lnTo>
                    <a:pt x="8728" y="710"/>
                  </a:lnTo>
                  <a:cubicBezTo>
                    <a:pt x="8907" y="627"/>
                    <a:pt x="9002" y="412"/>
                    <a:pt x="8918" y="222"/>
                  </a:cubicBezTo>
                  <a:cubicBezTo>
                    <a:pt x="8856" y="88"/>
                    <a:pt x="8720" y="1"/>
                    <a:pt x="857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1545838" y="3655097"/>
              <a:ext cx="53146" cy="29414"/>
            </a:xfrm>
            <a:custGeom>
              <a:rect b="b" l="l" r="r" t="t"/>
              <a:pathLst>
                <a:path extrusionOk="0" h="1760" w="3180">
                  <a:moveTo>
                    <a:pt x="2765" y="0"/>
                  </a:moveTo>
                  <a:cubicBezTo>
                    <a:pt x="2716" y="0"/>
                    <a:pt x="2667" y="11"/>
                    <a:pt x="2620" y="33"/>
                  </a:cubicBezTo>
                  <a:lnTo>
                    <a:pt x="275" y="1057"/>
                  </a:lnTo>
                  <a:cubicBezTo>
                    <a:pt x="84" y="1140"/>
                    <a:pt x="1" y="1354"/>
                    <a:pt x="84" y="1545"/>
                  </a:cubicBezTo>
                  <a:cubicBezTo>
                    <a:pt x="144" y="1688"/>
                    <a:pt x="275" y="1759"/>
                    <a:pt x="418" y="1759"/>
                  </a:cubicBezTo>
                  <a:cubicBezTo>
                    <a:pt x="465" y="1759"/>
                    <a:pt x="525" y="1759"/>
                    <a:pt x="572" y="1735"/>
                  </a:cubicBezTo>
                  <a:lnTo>
                    <a:pt x="2906" y="699"/>
                  </a:lnTo>
                  <a:cubicBezTo>
                    <a:pt x="3097" y="628"/>
                    <a:pt x="3180" y="402"/>
                    <a:pt x="3097" y="223"/>
                  </a:cubicBezTo>
                  <a:cubicBezTo>
                    <a:pt x="3035" y="83"/>
                    <a:pt x="2902" y="0"/>
                    <a:pt x="27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1514603" y="3679764"/>
              <a:ext cx="28478" cy="18868"/>
            </a:xfrm>
            <a:custGeom>
              <a:rect b="b" l="l" r="r" t="t"/>
              <a:pathLst>
                <a:path extrusionOk="0" h="1129" w="1704">
                  <a:moveTo>
                    <a:pt x="1280" y="1"/>
                  </a:moveTo>
                  <a:cubicBezTo>
                    <a:pt x="1230" y="1"/>
                    <a:pt x="1179" y="11"/>
                    <a:pt x="1132" y="33"/>
                  </a:cubicBezTo>
                  <a:lnTo>
                    <a:pt x="275" y="426"/>
                  </a:lnTo>
                  <a:cubicBezTo>
                    <a:pt x="84" y="521"/>
                    <a:pt x="1" y="736"/>
                    <a:pt x="96" y="914"/>
                  </a:cubicBezTo>
                  <a:cubicBezTo>
                    <a:pt x="155" y="1057"/>
                    <a:pt x="286" y="1128"/>
                    <a:pt x="429" y="1128"/>
                  </a:cubicBezTo>
                  <a:cubicBezTo>
                    <a:pt x="477" y="1128"/>
                    <a:pt x="525" y="1117"/>
                    <a:pt x="572" y="1093"/>
                  </a:cubicBezTo>
                  <a:lnTo>
                    <a:pt x="1441" y="700"/>
                  </a:lnTo>
                  <a:cubicBezTo>
                    <a:pt x="1620" y="616"/>
                    <a:pt x="1703" y="390"/>
                    <a:pt x="1620" y="212"/>
                  </a:cubicBezTo>
                  <a:cubicBezTo>
                    <a:pt x="1559" y="80"/>
                    <a:pt x="1420" y="1"/>
                    <a:pt x="128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1551419" y="3695423"/>
              <a:ext cx="34444" cy="146869"/>
            </a:xfrm>
            <a:custGeom>
              <a:rect b="b" l="l" r="r" t="t"/>
              <a:pathLst>
                <a:path extrusionOk="0" h="8788" w="2061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4382"/>
                  </a:lnTo>
                  <a:cubicBezTo>
                    <a:pt x="0" y="4585"/>
                    <a:pt x="167" y="4752"/>
                    <a:pt x="369" y="4752"/>
                  </a:cubicBezTo>
                  <a:lnTo>
                    <a:pt x="1322" y="4752"/>
                  </a:lnTo>
                  <a:lnTo>
                    <a:pt x="1322" y="8419"/>
                  </a:lnTo>
                  <a:cubicBezTo>
                    <a:pt x="1322" y="8621"/>
                    <a:pt x="1489" y="8788"/>
                    <a:pt x="1691" y="8788"/>
                  </a:cubicBezTo>
                  <a:cubicBezTo>
                    <a:pt x="1893" y="8788"/>
                    <a:pt x="2060" y="8621"/>
                    <a:pt x="2060" y="8419"/>
                  </a:cubicBezTo>
                  <a:lnTo>
                    <a:pt x="2060" y="4382"/>
                  </a:lnTo>
                  <a:cubicBezTo>
                    <a:pt x="2060" y="4180"/>
                    <a:pt x="1893" y="4013"/>
                    <a:pt x="1691" y="4013"/>
                  </a:cubicBezTo>
                  <a:lnTo>
                    <a:pt x="739" y="4013"/>
                  </a:lnTo>
                  <a:lnTo>
                    <a:pt x="739" y="370"/>
                  </a:lnTo>
                  <a:cubicBezTo>
                    <a:pt x="739" y="168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1605533" y="3667698"/>
              <a:ext cx="54934" cy="57992"/>
            </a:xfrm>
            <a:custGeom>
              <a:rect b="b" l="l" r="r" t="t"/>
              <a:pathLst>
                <a:path extrusionOk="0" h="3470" w="3287">
                  <a:moveTo>
                    <a:pt x="411" y="0"/>
                  </a:moveTo>
                  <a:cubicBezTo>
                    <a:pt x="323" y="0"/>
                    <a:pt x="235" y="33"/>
                    <a:pt x="168" y="100"/>
                  </a:cubicBezTo>
                  <a:cubicBezTo>
                    <a:pt x="13" y="231"/>
                    <a:pt x="1" y="469"/>
                    <a:pt x="132" y="612"/>
                  </a:cubicBezTo>
                  <a:lnTo>
                    <a:pt x="2608" y="3351"/>
                  </a:lnTo>
                  <a:cubicBezTo>
                    <a:pt x="2680" y="3434"/>
                    <a:pt x="2787" y="3470"/>
                    <a:pt x="2882" y="3470"/>
                  </a:cubicBezTo>
                  <a:cubicBezTo>
                    <a:pt x="2977" y="3470"/>
                    <a:pt x="3061" y="3446"/>
                    <a:pt x="3132" y="3374"/>
                  </a:cubicBezTo>
                  <a:cubicBezTo>
                    <a:pt x="3275" y="3243"/>
                    <a:pt x="3287" y="3005"/>
                    <a:pt x="3156" y="2862"/>
                  </a:cubicBezTo>
                  <a:lnTo>
                    <a:pt x="679" y="124"/>
                  </a:lnTo>
                  <a:cubicBezTo>
                    <a:pt x="610" y="42"/>
                    <a:pt x="511" y="0"/>
                    <a:pt x="41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1440787" y="3759296"/>
              <a:ext cx="66482" cy="136725"/>
            </a:xfrm>
            <a:custGeom>
              <a:rect b="b" l="l" r="r" t="t"/>
              <a:pathLst>
                <a:path extrusionOk="0" h="8181" w="3978">
                  <a:moveTo>
                    <a:pt x="3608" y="1"/>
                  </a:moveTo>
                  <a:cubicBezTo>
                    <a:pt x="3418" y="1"/>
                    <a:pt x="3251" y="156"/>
                    <a:pt x="3251" y="358"/>
                  </a:cubicBezTo>
                  <a:cubicBezTo>
                    <a:pt x="3251" y="370"/>
                    <a:pt x="3203" y="1846"/>
                    <a:pt x="1465" y="3847"/>
                  </a:cubicBezTo>
                  <a:cubicBezTo>
                    <a:pt x="0" y="5537"/>
                    <a:pt x="1084" y="7871"/>
                    <a:pt x="1132" y="7966"/>
                  </a:cubicBezTo>
                  <a:cubicBezTo>
                    <a:pt x="1191" y="8097"/>
                    <a:pt x="1322" y="8180"/>
                    <a:pt x="1465" y="8180"/>
                  </a:cubicBezTo>
                  <a:cubicBezTo>
                    <a:pt x="1513" y="8180"/>
                    <a:pt x="1572" y="8169"/>
                    <a:pt x="1620" y="8145"/>
                  </a:cubicBezTo>
                  <a:cubicBezTo>
                    <a:pt x="1798" y="8061"/>
                    <a:pt x="1882" y="7835"/>
                    <a:pt x="1798" y="7657"/>
                  </a:cubicBezTo>
                  <a:cubicBezTo>
                    <a:pt x="1786" y="7633"/>
                    <a:pt x="870" y="5644"/>
                    <a:pt x="2025" y="4323"/>
                  </a:cubicBezTo>
                  <a:cubicBezTo>
                    <a:pt x="3953" y="2096"/>
                    <a:pt x="3977" y="429"/>
                    <a:pt x="3977" y="358"/>
                  </a:cubicBezTo>
                  <a:cubicBezTo>
                    <a:pt x="3977" y="156"/>
                    <a:pt x="3822" y="1"/>
                    <a:pt x="36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1651708" y="3758912"/>
              <a:ext cx="66466" cy="136708"/>
            </a:xfrm>
            <a:custGeom>
              <a:rect b="b" l="l" r="r" t="t"/>
              <a:pathLst>
                <a:path extrusionOk="0" h="8180" w="3977">
                  <a:moveTo>
                    <a:pt x="369" y="0"/>
                  </a:moveTo>
                  <a:cubicBezTo>
                    <a:pt x="167" y="0"/>
                    <a:pt x="0" y="155"/>
                    <a:pt x="0" y="369"/>
                  </a:cubicBezTo>
                  <a:cubicBezTo>
                    <a:pt x="0" y="429"/>
                    <a:pt x="24" y="2096"/>
                    <a:pt x="1965" y="4334"/>
                  </a:cubicBezTo>
                  <a:cubicBezTo>
                    <a:pt x="3108" y="5655"/>
                    <a:pt x="2191" y="7632"/>
                    <a:pt x="2191" y="7656"/>
                  </a:cubicBezTo>
                  <a:cubicBezTo>
                    <a:pt x="2096" y="7834"/>
                    <a:pt x="2179" y="8061"/>
                    <a:pt x="2358" y="8144"/>
                  </a:cubicBezTo>
                  <a:cubicBezTo>
                    <a:pt x="2417" y="8168"/>
                    <a:pt x="2465" y="8180"/>
                    <a:pt x="2524" y="8180"/>
                  </a:cubicBezTo>
                  <a:cubicBezTo>
                    <a:pt x="2655" y="8180"/>
                    <a:pt x="2786" y="8096"/>
                    <a:pt x="2846" y="7965"/>
                  </a:cubicBezTo>
                  <a:cubicBezTo>
                    <a:pt x="2893" y="7870"/>
                    <a:pt x="3977" y="5536"/>
                    <a:pt x="2512" y="3846"/>
                  </a:cubicBezTo>
                  <a:cubicBezTo>
                    <a:pt x="786" y="1857"/>
                    <a:pt x="738" y="393"/>
                    <a:pt x="738" y="357"/>
                  </a:cubicBezTo>
                  <a:cubicBezTo>
                    <a:pt x="738" y="155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1594586" y="3725471"/>
              <a:ext cx="21308" cy="21509"/>
            </a:xfrm>
            <a:custGeom>
              <a:rect b="b" l="l" r="r" t="t"/>
              <a:pathLst>
                <a:path extrusionOk="0" h="1287" w="1275">
                  <a:moveTo>
                    <a:pt x="644" y="1"/>
                  </a:moveTo>
                  <a:cubicBezTo>
                    <a:pt x="287" y="1"/>
                    <a:pt x="1" y="287"/>
                    <a:pt x="1" y="644"/>
                  </a:cubicBezTo>
                  <a:cubicBezTo>
                    <a:pt x="1" y="1001"/>
                    <a:pt x="287" y="1287"/>
                    <a:pt x="644" y="1287"/>
                  </a:cubicBezTo>
                  <a:cubicBezTo>
                    <a:pt x="989" y="1287"/>
                    <a:pt x="1275" y="1001"/>
                    <a:pt x="1275" y="644"/>
                  </a:cubicBezTo>
                  <a:cubicBezTo>
                    <a:pt x="1275" y="287"/>
                    <a:pt x="989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1521171" y="3725471"/>
              <a:ext cx="21509" cy="21509"/>
            </a:xfrm>
            <a:custGeom>
              <a:rect b="b" l="l" r="r" t="t"/>
              <a:pathLst>
                <a:path extrusionOk="0" h="1287" w="1287">
                  <a:moveTo>
                    <a:pt x="644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87"/>
                    <a:pt x="644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1377315" y="4033288"/>
              <a:ext cx="423645" cy="33442"/>
            </a:xfrm>
            <a:custGeom>
              <a:rect b="b" l="l" r="r" t="t"/>
              <a:pathLst>
                <a:path extrusionOk="0" h="2001" w="25349">
                  <a:moveTo>
                    <a:pt x="24611" y="739"/>
                  </a:moveTo>
                  <a:lnTo>
                    <a:pt x="24611" y="1263"/>
                  </a:lnTo>
                  <a:lnTo>
                    <a:pt x="727" y="1263"/>
                  </a:lnTo>
                  <a:lnTo>
                    <a:pt x="727" y="739"/>
                  </a:lnTo>
                  <a:close/>
                  <a:moveTo>
                    <a:pt x="358" y="1"/>
                  </a:moveTo>
                  <a:cubicBezTo>
                    <a:pt x="155" y="1"/>
                    <a:pt x="0" y="167"/>
                    <a:pt x="0" y="370"/>
                  </a:cubicBezTo>
                  <a:lnTo>
                    <a:pt x="0" y="1632"/>
                  </a:lnTo>
                  <a:cubicBezTo>
                    <a:pt x="0" y="1834"/>
                    <a:pt x="155" y="2001"/>
                    <a:pt x="358" y="2001"/>
                  </a:cubicBezTo>
                  <a:lnTo>
                    <a:pt x="24980" y="2001"/>
                  </a:lnTo>
                  <a:cubicBezTo>
                    <a:pt x="25182" y="2001"/>
                    <a:pt x="25349" y="1834"/>
                    <a:pt x="25349" y="1632"/>
                  </a:cubicBezTo>
                  <a:lnTo>
                    <a:pt x="25349" y="370"/>
                  </a:lnTo>
                  <a:cubicBezTo>
                    <a:pt x="25349" y="167"/>
                    <a:pt x="25182" y="1"/>
                    <a:pt x="2498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1380490" y="3753530"/>
              <a:ext cx="95328" cy="272631"/>
            </a:xfrm>
            <a:custGeom>
              <a:rect b="b" l="l" r="r" t="t"/>
              <a:pathLst>
                <a:path extrusionOk="0" h="16313" w="5704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15943"/>
                  </a:lnTo>
                  <a:cubicBezTo>
                    <a:pt x="1" y="16145"/>
                    <a:pt x="168" y="16312"/>
                    <a:pt x="370" y="16312"/>
                  </a:cubicBezTo>
                  <a:lnTo>
                    <a:pt x="3692" y="16312"/>
                  </a:lnTo>
                  <a:cubicBezTo>
                    <a:pt x="3894" y="16312"/>
                    <a:pt x="4061" y="16145"/>
                    <a:pt x="4061" y="15943"/>
                  </a:cubicBezTo>
                  <a:cubicBezTo>
                    <a:pt x="4061" y="15741"/>
                    <a:pt x="3894" y="15574"/>
                    <a:pt x="3692" y="15574"/>
                  </a:cubicBezTo>
                  <a:lnTo>
                    <a:pt x="739" y="15574"/>
                  </a:lnTo>
                  <a:lnTo>
                    <a:pt x="739" y="739"/>
                  </a:lnTo>
                  <a:lnTo>
                    <a:pt x="5347" y="739"/>
                  </a:lnTo>
                  <a:cubicBezTo>
                    <a:pt x="5549" y="739"/>
                    <a:pt x="5704" y="572"/>
                    <a:pt x="5704" y="370"/>
                  </a:cubicBezTo>
                  <a:cubicBezTo>
                    <a:pt x="5704" y="167"/>
                    <a:pt x="5549" y="1"/>
                    <a:pt x="5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1687722" y="3753530"/>
              <a:ext cx="99306" cy="272631"/>
            </a:xfrm>
            <a:custGeom>
              <a:rect b="b" l="l" r="r" t="t"/>
              <a:pathLst>
                <a:path extrusionOk="0" h="16313" w="594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5215" y="739"/>
                  </a:lnTo>
                  <a:lnTo>
                    <a:pt x="5215" y="15574"/>
                  </a:lnTo>
                  <a:lnTo>
                    <a:pt x="2108" y="15574"/>
                  </a:lnTo>
                  <a:cubicBezTo>
                    <a:pt x="1905" y="15574"/>
                    <a:pt x="1738" y="15741"/>
                    <a:pt x="1738" y="15943"/>
                  </a:cubicBezTo>
                  <a:cubicBezTo>
                    <a:pt x="1738" y="16145"/>
                    <a:pt x="1905" y="16312"/>
                    <a:pt x="2108" y="16312"/>
                  </a:cubicBezTo>
                  <a:lnTo>
                    <a:pt x="5584" y="16312"/>
                  </a:lnTo>
                  <a:cubicBezTo>
                    <a:pt x="5787" y="16312"/>
                    <a:pt x="5941" y="16145"/>
                    <a:pt x="5941" y="15943"/>
                  </a:cubicBezTo>
                  <a:lnTo>
                    <a:pt x="5941" y="370"/>
                  </a:lnTo>
                  <a:cubicBezTo>
                    <a:pt x="5941" y="167"/>
                    <a:pt x="5787" y="1"/>
                    <a:pt x="5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1406360" y="3778999"/>
              <a:ext cx="71847" cy="221691"/>
            </a:xfrm>
            <a:custGeom>
              <a:rect b="b" l="l" r="r" t="t"/>
              <a:pathLst>
                <a:path extrusionOk="0" h="13265" w="4299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2895"/>
                  </a:lnTo>
                  <a:cubicBezTo>
                    <a:pt x="1" y="13097"/>
                    <a:pt x="155" y="13264"/>
                    <a:pt x="358" y="13264"/>
                  </a:cubicBezTo>
                  <a:lnTo>
                    <a:pt x="2013" y="13264"/>
                  </a:lnTo>
                  <a:cubicBezTo>
                    <a:pt x="2215" y="13264"/>
                    <a:pt x="2382" y="13097"/>
                    <a:pt x="2382" y="12895"/>
                  </a:cubicBezTo>
                  <a:cubicBezTo>
                    <a:pt x="2382" y="12693"/>
                    <a:pt x="2215" y="12526"/>
                    <a:pt x="2013" y="12526"/>
                  </a:cubicBezTo>
                  <a:lnTo>
                    <a:pt x="727" y="12526"/>
                  </a:lnTo>
                  <a:lnTo>
                    <a:pt x="727" y="739"/>
                  </a:lnTo>
                  <a:lnTo>
                    <a:pt x="3930" y="739"/>
                  </a:lnTo>
                  <a:cubicBezTo>
                    <a:pt x="4132" y="739"/>
                    <a:pt x="4299" y="572"/>
                    <a:pt x="4299" y="370"/>
                  </a:cubicBezTo>
                  <a:cubicBezTo>
                    <a:pt x="4299" y="167"/>
                    <a:pt x="4132" y="1"/>
                    <a:pt x="393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1679165" y="3778999"/>
              <a:ext cx="78799" cy="221691"/>
            </a:xfrm>
            <a:custGeom>
              <a:rect b="b" l="l" r="r" t="t"/>
              <a:pathLst>
                <a:path extrusionOk="0" h="13265" w="4715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3977" y="739"/>
                  </a:lnTo>
                  <a:lnTo>
                    <a:pt x="3977" y="12526"/>
                  </a:lnTo>
                  <a:lnTo>
                    <a:pt x="2381" y="12526"/>
                  </a:lnTo>
                  <a:cubicBezTo>
                    <a:pt x="2179" y="12526"/>
                    <a:pt x="2024" y="12693"/>
                    <a:pt x="2024" y="12895"/>
                  </a:cubicBezTo>
                  <a:cubicBezTo>
                    <a:pt x="2024" y="13097"/>
                    <a:pt x="2179" y="13264"/>
                    <a:pt x="2381" y="13264"/>
                  </a:cubicBezTo>
                  <a:lnTo>
                    <a:pt x="4346" y="13264"/>
                  </a:lnTo>
                  <a:cubicBezTo>
                    <a:pt x="4548" y="13264"/>
                    <a:pt x="4715" y="13097"/>
                    <a:pt x="4715" y="12895"/>
                  </a:cubicBezTo>
                  <a:lnTo>
                    <a:pt x="4715" y="370"/>
                  </a:lnTo>
                  <a:cubicBezTo>
                    <a:pt x="4715" y="167"/>
                    <a:pt x="4548" y="1"/>
                    <a:pt x="4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5"/>
          <p:cNvGrpSpPr/>
          <p:nvPr/>
        </p:nvGrpSpPr>
        <p:grpSpPr>
          <a:xfrm>
            <a:off x="2238881" y="3566063"/>
            <a:ext cx="432792" cy="462441"/>
            <a:chOff x="2238881" y="3660813"/>
            <a:chExt cx="432792" cy="462441"/>
          </a:xfrm>
        </p:grpSpPr>
        <p:sp>
          <p:nvSpPr>
            <p:cNvPr id="2042" name="Google Shape;2042;p35"/>
            <p:cNvSpPr/>
            <p:nvPr/>
          </p:nvSpPr>
          <p:spPr>
            <a:xfrm>
              <a:off x="2238881" y="3897587"/>
              <a:ext cx="255116" cy="166774"/>
            </a:xfrm>
            <a:custGeom>
              <a:rect b="b" l="l" r="r" t="t"/>
              <a:pathLst>
                <a:path extrusionOk="0" h="9979" w="15265">
                  <a:moveTo>
                    <a:pt x="4846" y="1"/>
                  </a:moveTo>
                  <a:cubicBezTo>
                    <a:pt x="2179" y="1"/>
                    <a:pt x="0" y="2180"/>
                    <a:pt x="0" y="4847"/>
                  </a:cubicBezTo>
                  <a:lnTo>
                    <a:pt x="0" y="9609"/>
                  </a:lnTo>
                  <a:cubicBezTo>
                    <a:pt x="0" y="9811"/>
                    <a:pt x="155" y="9978"/>
                    <a:pt x="358" y="9978"/>
                  </a:cubicBezTo>
                  <a:lnTo>
                    <a:pt x="10966" y="9978"/>
                  </a:lnTo>
                  <a:cubicBezTo>
                    <a:pt x="11168" y="9978"/>
                    <a:pt x="11335" y="9811"/>
                    <a:pt x="11335" y="9609"/>
                  </a:cubicBezTo>
                  <a:cubicBezTo>
                    <a:pt x="11335" y="9407"/>
                    <a:pt x="11168" y="9240"/>
                    <a:pt x="10966" y="9240"/>
                  </a:cubicBezTo>
                  <a:lnTo>
                    <a:pt x="727" y="9240"/>
                  </a:lnTo>
                  <a:lnTo>
                    <a:pt x="727" y="4847"/>
                  </a:lnTo>
                  <a:cubicBezTo>
                    <a:pt x="727" y="2584"/>
                    <a:pt x="2584" y="727"/>
                    <a:pt x="4846" y="727"/>
                  </a:cubicBezTo>
                  <a:lnTo>
                    <a:pt x="6858" y="727"/>
                  </a:lnTo>
                  <a:lnTo>
                    <a:pt x="8251" y="1739"/>
                  </a:lnTo>
                  <a:cubicBezTo>
                    <a:pt x="8317" y="1781"/>
                    <a:pt x="8391" y="1801"/>
                    <a:pt x="8466" y="1801"/>
                  </a:cubicBezTo>
                  <a:cubicBezTo>
                    <a:pt x="8540" y="1801"/>
                    <a:pt x="8615" y="1781"/>
                    <a:pt x="8680" y="1739"/>
                  </a:cubicBezTo>
                  <a:lnTo>
                    <a:pt x="10145" y="727"/>
                  </a:lnTo>
                  <a:lnTo>
                    <a:pt x="12347" y="727"/>
                  </a:lnTo>
                  <a:cubicBezTo>
                    <a:pt x="13169" y="727"/>
                    <a:pt x="13955" y="977"/>
                    <a:pt x="14645" y="1441"/>
                  </a:cubicBezTo>
                  <a:cubicBezTo>
                    <a:pt x="14708" y="1482"/>
                    <a:pt x="14778" y="1502"/>
                    <a:pt x="14848" y="1502"/>
                  </a:cubicBezTo>
                  <a:cubicBezTo>
                    <a:pt x="14965" y="1502"/>
                    <a:pt x="15078" y="1446"/>
                    <a:pt x="15145" y="1334"/>
                  </a:cubicBezTo>
                  <a:cubicBezTo>
                    <a:pt x="15264" y="1167"/>
                    <a:pt x="15217" y="941"/>
                    <a:pt x="15050" y="834"/>
                  </a:cubicBezTo>
                  <a:cubicBezTo>
                    <a:pt x="14252" y="286"/>
                    <a:pt x="13312" y="1"/>
                    <a:pt x="12347" y="1"/>
                  </a:cubicBezTo>
                  <a:lnTo>
                    <a:pt x="10037" y="1"/>
                  </a:lnTo>
                  <a:cubicBezTo>
                    <a:pt x="9966" y="1"/>
                    <a:pt x="9895" y="24"/>
                    <a:pt x="9823" y="60"/>
                  </a:cubicBezTo>
                  <a:lnTo>
                    <a:pt x="8478" y="989"/>
                  </a:lnTo>
                  <a:lnTo>
                    <a:pt x="7192" y="60"/>
                  </a:lnTo>
                  <a:cubicBezTo>
                    <a:pt x="7120" y="24"/>
                    <a:pt x="7049" y="1"/>
                    <a:pt x="69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2299361" y="3901180"/>
              <a:ext cx="87975" cy="46578"/>
            </a:xfrm>
            <a:custGeom>
              <a:rect b="b" l="l" r="r" t="t"/>
              <a:pathLst>
                <a:path extrusionOk="0" h="2787" w="5264">
                  <a:moveTo>
                    <a:pt x="412" y="1"/>
                  </a:moveTo>
                  <a:cubicBezTo>
                    <a:pt x="300" y="1"/>
                    <a:pt x="191" y="51"/>
                    <a:pt x="120" y="143"/>
                  </a:cubicBezTo>
                  <a:cubicBezTo>
                    <a:pt x="1" y="310"/>
                    <a:pt x="37" y="536"/>
                    <a:pt x="191" y="667"/>
                  </a:cubicBezTo>
                  <a:lnTo>
                    <a:pt x="2954" y="2715"/>
                  </a:lnTo>
                  <a:cubicBezTo>
                    <a:pt x="3013" y="2762"/>
                    <a:pt x="3097" y="2786"/>
                    <a:pt x="3168" y="2786"/>
                  </a:cubicBezTo>
                  <a:cubicBezTo>
                    <a:pt x="3239" y="2786"/>
                    <a:pt x="3311" y="2762"/>
                    <a:pt x="3382" y="2715"/>
                  </a:cubicBezTo>
                  <a:lnTo>
                    <a:pt x="5061" y="1524"/>
                  </a:lnTo>
                  <a:cubicBezTo>
                    <a:pt x="5228" y="1405"/>
                    <a:pt x="5263" y="1179"/>
                    <a:pt x="5144" y="1012"/>
                  </a:cubicBezTo>
                  <a:cubicBezTo>
                    <a:pt x="5080" y="911"/>
                    <a:pt x="4967" y="859"/>
                    <a:pt x="4852" y="859"/>
                  </a:cubicBezTo>
                  <a:cubicBezTo>
                    <a:pt x="4776" y="859"/>
                    <a:pt x="4699" y="881"/>
                    <a:pt x="4632" y="929"/>
                  </a:cubicBezTo>
                  <a:lnTo>
                    <a:pt x="3168" y="1965"/>
                  </a:lnTo>
                  <a:lnTo>
                    <a:pt x="632" y="71"/>
                  </a:lnTo>
                  <a:cubicBezTo>
                    <a:pt x="565" y="23"/>
                    <a:pt x="488" y="1"/>
                    <a:pt x="41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2373395" y="3901180"/>
              <a:ext cx="88158" cy="46578"/>
            </a:xfrm>
            <a:custGeom>
              <a:rect b="b" l="l" r="r" t="t"/>
              <a:pathLst>
                <a:path extrusionOk="0" h="2787" w="5275">
                  <a:moveTo>
                    <a:pt x="4852" y="1"/>
                  </a:moveTo>
                  <a:cubicBezTo>
                    <a:pt x="4776" y="1"/>
                    <a:pt x="4699" y="23"/>
                    <a:pt x="4632" y="71"/>
                  </a:cubicBezTo>
                  <a:lnTo>
                    <a:pt x="2096" y="1965"/>
                  </a:lnTo>
                  <a:lnTo>
                    <a:pt x="631" y="929"/>
                  </a:lnTo>
                  <a:cubicBezTo>
                    <a:pt x="565" y="881"/>
                    <a:pt x="489" y="859"/>
                    <a:pt x="415" y="859"/>
                  </a:cubicBezTo>
                  <a:cubicBezTo>
                    <a:pt x="302" y="859"/>
                    <a:pt x="191" y="911"/>
                    <a:pt x="119" y="1012"/>
                  </a:cubicBezTo>
                  <a:cubicBezTo>
                    <a:pt x="0" y="1179"/>
                    <a:pt x="48" y="1405"/>
                    <a:pt x="202" y="1524"/>
                  </a:cubicBezTo>
                  <a:lnTo>
                    <a:pt x="1893" y="2715"/>
                  </a:lnTo>
                  <a:cubicBezTo>
                    <a:pt x="1953" y="2762"/>
                    <a:pt x="2024" y="2786"/>
                    <a:pt x="2107" y="2786"/>
                  </a:cubicBezTo>
                  <a:cubicBezTo>
                    <a:pt x="2179" y="2786"/>
                    <a:pt x="2262" y="2762"/>
                    <a:pt x="2322" y="2715"/>
                  </a:cubicBezTo>
                  <a:lnTo>
                    <a:pt x="5072" y="667"/>
                  </a:lnTo>
                  <a:cubicBezTo>
                    <a:pt x="5239" y="536"/>
                    <a:pt x="5275" y="310"/>
                    <a:pt x="5155" y="143"/>
                  </a:cubicBezTo>
                  <a:cubicBezTo>
                    <a:pt x="5077" y="51"/>
                    <a:pt x="4965" y="1"/>
                    <a:pt x="48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2351703" y="3930911"/>
              <a:ext cx="57324" cy="34745"/>
            </a:xfrm>
            <a:custGeom>
              <a:rect b="b" l="l" r="r" t="t"/>
              <a:pathLst>
                <a:path extrusionOk="0" h="2079" w="3430">
                  <a:moveTo>
                    <a:pt x="412" y="0"/>
                  </a:moveTo>
                  <a:cubicBezTo>
                    <a:pt x="366" y="0"/>
                    <a:pt x="319" y="10"/>
                    <a:pt x="274" y="31"/>
                  </a:cubicBezTo>
                  <a:cubicBezTo>
                    <a:pt x="84" y="114"/>
                    <a:pt x="0" y="328"/>
                    <a:pt x="72" y="519"/>
                  </a:cubicBezTo>
                  <a:lnTo>
                    <a:pt x="655" y="1852"/>
                  </a:lnTo>
                  <a:cubicBezTo>
                    <a:pt x="703" y="1995"/>
                    <a:pt x="846" y="2079"/>
                    <a:pt x="988" y="2079"/>
                  </a:cubicBezTo>
                  <a:lnTo>
                    <a:pt x="2596" y="2079"/>
                  </a:lnTo>
                  <a:cubicBezTo>
                    <a:pt x="2763" y="2079"/>
                    <a:pt x="2905" y="1971"/>
                    <a:pt x="2953" y="1829"/>
                  </a:cubicBezTo>
                  <a:lnTo>
                    <a:pt x="3370" y="483"/>
                  </a:lnTo>
                  <a:cubicBezTo>
                    <a:pt x="3429" y="281"/>
                    <a:pt x="3322" y="78"/>
                    <a:pt x="3132" y="19"/>
                  </a:cubicBezTo>
                  <a:cubicBezTo>
                    <a:pt x="3096" y="8"/>
                    <a:pt x="3060" y="2"/>
                    <a:pt x="3024" y="2"/>
                  </a:cubicBezTo>
                  <a:cubicBezTo>
                    <a:pt x="2870" y="2"/>
                    <a:pt x="2725" y="102"/>
                    <a:pt x="2667" y="257"/>
                  </a:cubicBezTo>
                  <a:lnTo>
                    <a:pt x="2334" y="1340"/>
                  </a:lnTo>
                  <a:lnTo>
                    <a:pt x="1227" y="1340"/>
                  </a:lnTo>
                  <a:lnTo>
                    <a:pt x="750" y="221"/>
                  </a:lnTo>
                  <a:cubicBezTo>
                    <a:pt x="688" y="87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2341743" y="3953405"/>
              <a:ext cx="33258" cy="106960"/>
            </a:xfrm>
            <a:custGeom>
              <a:rect b="b" l="l" r="r" t="t"/>
              <a:pathLst>
                <a:path extrusionOk="0" h="6400" w="1990">
                  <a:moveTo>
                    <a:pt x="1585" y="0"/>
                  </a:moveTo>
                  <a:cubicBezTo>
                    <a:pt x="1410" y="0"/>
                    <a:pt x="1259" y="114"/>
                    <a:pt x="1227" y="292"/>
                  </a:cubicBezTo>
                  <a:lnTo>
                    <a:pt x="37" y="5959"/>
                  </a:lnTo>
                  <a:cubicBezTo>
                    <a:pt x="1" y="6162"/>
                    <a:pt x="120" y="6352"/>
                    <a:pt x="322" y="6400"/>
                  </a:cubicBezTo>
                  <a:lnTo>
                    <a:pt x="394" y="6400"/>
                  </a:lnTo>
                  <a:cubicBezTo>
                    <a:pt x="572" y="6400"/>
                    <a:pt x="727" y="6281"/>
                    <a:pt x="763" y="6114"/>
                  </a:cubicBezTo>
                  <a:lnTo>
                    <a:pt x="1942" y="447"/>
                  </a:lnTo>
                  <a:cubicBezTo>
                    <a:pt x="1989" y="244"/>
                    <a:pt x="1858" y="54"/>
                    <a:pt x="1656" y="6"/>
                  </a:cubicBezTo>
                  <a:cubicBezTo>
                    <a:pt x="1632" y="2"/>
                    <a:pt x="1608" y="0"/>
                    <a:pt x="158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2388503" y="3953405"/>
              <a:ext cx="33258" cy="106960"/>
            </a:xfrm>
            <a:custGeom>
              <a:rect b="b" l="l" r="r" t="t"/>
              <a:pathLst>
                <a:path extrusionOk="0" h="6400" w="1990">
                  <a:moveTo>
                    <a:pt x="402" y="0"/>
                  </a:moveTo>
                  <a:cubicBezTo>
                    <a:pt x="380" y="0"/>
                    <a:pt x="357" y="2"/>
                    <a:pt x="334" y="6"/>
                  </a:cubicBezTo>
                  <a:cubicBezTo>
                    <a:pt x="132" y="54"/>
                    <a:pt x="1" y="244"/>
                    <a:pt x="49" y="447"/>
                  </a:cubicBezTo>
                  <a:lnTo>
                    <a:pt x="1227" y="6114"/>
                  </a:lnTo>
                  <a:cubicBezTo>
                    <a:pt x="1263" y="6281"/>
                    <a:pt x="1418" y="6400"/>
                    <a:pt x="1584" y="6400"/>
                  </a:cubicBezTo>
                  <a:lnTo>
                    <a:pt x="1668" y="6400"/>
                  </a:lnTo>
                  <a:cubicBezTo>
                    <a:pt x="1858" y="6352"/>
                    <a:pt x="1989" y="6162"/>
                    <a:pt x="1954" y="5959"/>
                  </a:cubicBezTo>
                  <a:lnTo>
                    <a:pt x="763" y="292"/>
                  </a:lnTo>
                  <a:cubicBezTo>
                    <a:pt x="731" y="114"/>
                    <a:pt x="570" y="0"/>
                    <a:pt x="40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2285841" y="3710547"/>
              <a:ext cx="193430" cy="176116"/>
            </a:xfrm>
            <a:custGeom>
              <a:rect b="b" l="l" r="r" t="t"/>
              <a:pathLst>
                <a:path extrusionOk="0" h="10538" w="11574">
                  <a:moveTo>
                    <a:pt x="8394" y="727"/>
                  </a:moveTo>
                  <a:lnTo>
                    <a:pt x="8394" y="3394"/>
                  </a:lnTo>
                  <a:cubicBezTo>
                    <a:pt x="8394" y="3596"/>
                    <a:pt x="8549" y="3763"/>
                    <a:pt x="8751" y="3763"/>
                  </a:cubicBezTo>
                  <a:lnTo>
                    <a:pt x="10097" y="3763"/>
                  </a:lnTo>
                  <a:cubicBezTo>
                    <a:pt x="10133" y="3763"/>
                    <a:pt x="10168" y="3751"/>
                    <a:pt x="10204" y="3739"/>
                  </a:cubicBezTo>
                  <a:cubicBezTo>
                    <a:pt x="10251" y="3724"/>
                    <a:pt x="10298" y="3716"/>
                    <a:pt x="10344" y="3716"/>
                  </a:cubicBezTo>
                  <a:cubicBezTo>
                    <a:pt x="10473" y="3716"/>
                    <a:pt x="10593" y="3774"/>
                    <a:pt x="10680" y="3870"/>
                  </a:cubicBezTo>
                  <a:cubicBezTo>
                    <a:pt x="10775" y="3966"/>
                    <a:pt x="10835" y="4085"/>
                    <a:pt x="10835" y="4216"/>
                  </a:cubicBezTo>
                  <a:lnTo>
                    <a:pt x="10835" y="5061"/>
                  </a:lnTo>
                  <a:cubicBezTo>
                    <a:pt x="10835" y="5324"/>
                    <a:pt x="10620" y="5561"/>
                    <a:pt x="10344" y="5561"/>
                  </a:cubicBezTo>
                  <a:cubicBezTo>
                    <a:pt x="10295" y="5561"/>
                    <a:pt x="10244" y="5553"/>
                    <a:pt x="10192" y="5537"/>
                  </a:cubicBezTo>
                  <a:cubicBezTo>
                    <a:pt x="10159" y="5526"/>
                    <a:pt x="10125" y="5521"/>
                    <a:pt x="10090" y="5521"/>
                  </a:cubicBezTo>
                  <a:cubicBezTo>
                    <a:pt x="10013" y="5521"/>
                    <a:pt x="9936" y="5547"/>
                    <a:pt x="9871" y="5597"/>
                  </a:cubicBezTo>
                  <a:cubicBezTo>
                    <a:pt x="9775" y="5668"/>
                    <a:pt x="9728" y="5775"/>
                    <a:pt x="9728" y="5894"/>
                  </a:cubicBezTo>
                  <a:lnTo>
                    <a:pt x="9728" y="6121"/>
                  </a:lnTo>
                  <a:cubicBezTo>
                    <a:pt x="9728" y="7740"/>
                    <a:pt x="8680" y="9145"/>
                    <a:pt x="7132" y="9633"/>
                  </a:cubicBezTo>
                  <a:cubicBezTo>
                    <a:pt x="6787" y="9752"/>
                    <a:pt x="6418" y="9800"/>
                    <a:pt x="6037" y="9800"/>
                  </a:cubicBezTo>
                  <a:lnTo>
                    <a:pt x="5537" y="9800"/>
                  </a:lnTo>
                  <a:cubicBezTo>
                    <a:pt x="5108" y="9800"/>
                    <a:pt x="4691" y="9728"/>
                    <a:pt x="4287" y="9585"/>
                  </a:cubicBezTo>
                  <a:cubicBezTo>
                    <a:pt x="2834" y="9050"/>
                    <a:pt x="1858" y="7657"/>
                    <a:pt x="1858" y="6121"/>
                  </a:cubicBezTo>
                  <a:lnTo>
                    <a:pt x="1858" y="6013"/>
                  </a:lnTo>
                  <a:cubicBezTo>
                    <a:pt x="1858" y="5894"/>
                    <a:pt x="1798" y="5787"/>
                    <a:pt x="1703" y="5716"/>
                  </a:cubicBezTo>
                  <a:cubicBezTo>
                    <a:pt x="1643" y="5668"/>
                    <a:pt x="1572" y="5644"/>
                    <a:pt x="1489" y="5644"/>
                  </a:cubicBezTo>
                  <a:cubicBezTo>
                    <a:pt x="1453" y="5644"/>
                    <a:pt x="1417" y="5656"/>
                    <a:pt x="1381" y="5668"/>
                  </a:cubicBezTo>
                  <a:cubicBezTo>
                    <a:pt x="1348" y="5677"/>
                    <a:pt x="1314" y="5685"/>
                    <a:pt x="1276" y="5685"/>
                  </a:cubicBezTo>
                  <a:cubicBezTo>
                    <a:pt x="1260" y="5685"/>
                    <a:pt x="1244" y="5684"/>
                    <a:pt x="1227" y="5680"/>
                  </a:cubicBezTo>
                  <a:cubicBezTo>
                    <a:pt x="953" y="5680"/>
                    <a:pt x="738" y="5442"/>
                    <a:pt x="738" y="5144"/>
                  </a:cubicBezTo>
                  <a:lnTo>
                    <a:pt x="738" y="4382"/>
                  </a:lnTo>
                  <a:cubicBezTo>
                    <a:pt x="738" y="4097"/>
                    <a:pt x="965" y="3847"/>
                    <a:pt x="1215" y="3847"/>
                  </a:cubicBezTo>
                  <a:cubicBezTo>
                    <a:pt x="1274" y="3847"/>
                    <a:pt x="1334" y="3858"/>
                    <a:pt x="1393" y="3870"/>
                  </a:cubicBezTo>
                  <a:cubicBezTo>
                    <a:pt x="1424" y="3876"/>
                    <a:pt x="1454" y="3879"/>
                    <a:pt x="1483" y="3879"/>
                  </a:cubicBezTo>
                  <a:cubicBezTo>
                    <a:pt x="1567" y="3879"/>
                    <a:pt x="1644" y="3855"/>
                    <a:pt x="1715" y="3811"/>
                  </a:cubicBezTo>
                  <a:cubicBezTo>
                    <a:pt x="1810" y="3739"/>
                    <a:pt x="1858" y="3632"/>
                    <a:pt x="1858" y="3513"/>
                  </a:cubicBezTo>
                  <a:lnTo>
                    <a:pt x="1858" y="1549"/>
                  </a:lnTo>
                  <a:cubicBezTo>
                    <a:pt x="1858" y="1263"/>
                    <a:pt x="1917" y="989"/>
                    <a:pt x="2024" y="727"/>
                  </a:cubicBezTo>
                  <a:close/>
                  <a:moveTo>
                    <a:pt x="1798" y="1"/>
                  </a:moveTo>
                  <a:cubicBezTo>
                    <a:pt x="1667" y="1"/>
                    <a:pt x="1548" y="72"/>
                    <a:pt x="1477" y="191"/>
                  </a:cubicBezTo>
                  <a:cubicBezTo>
                    <a:pt x="1250" y="596"/>
                    <a:pt x="1119" y="1072"/>
                    <a:pt x="1119" y="1549"/>
                  </a:cubicBezTo>
                  <a:lnTo>
                    <a:pt x="1119" y="3120"/>
                  </a:lnTo>
                  <a:cubicBezTo>
                    <a:pt x="500" y="3180"/>
                    <a:pt x="0" y="3727"/>
                    <a:pt x="0" y="4382"/>
                  </a:cubicBezTo>
                  <a:lnTo>
                    <a:pt x="0" y="5144"/>
                  </a:lnTo>
                  <a:cubicBezTo>
                    <a:pt x="0" y="5811"/>
                    <a:pt x="512" y="6359"/>
                    <a:pt x="1131" y="6418"/>
                  </a:cubicBezTo>
                  <a:cubicBezTo>
                    <a:pt x="1250" y="8145"/>
                    <a:pt x="2382" y="9669"/>
                    <a:pt x="4037" y="10264"/>
                  </a:cubicBezTo>
                  <a:cubicBezTo>
                    <a:pt x="4513" y="10454"/>
                    <a:pt x="5025" y="10538"/>
                    <a:pt x="5537" y="10538"/>
                  </a:cubicBezTo>
                  <a:lnTo>
                    <a:pt x="6037" y="10538"/>
                  </a:lnTo>
                  <a:cubicBezTo>
                    <a:pt x="6501" y="10538"/>
                    <a:pt x="6942" y="10466"/>
                    <a:pt x="7358" y="10335"/>
                  </a:cubicBezTo>
                  <a:cubicBezTo>
                    <a:pt x="9156" y="9776"/>
                    <a:pt x="10383" y="8157"/>
                    <a:pt x="10454" y="6287"/>
                  </a:cubicBezTo>
                  <a:cubicBezTo>
                    <a:pt x="11085" y="6228"/>
                    <a:pt x="11573" y="5704"/>
                    <a:pt x="11573" y="5061"/>
                  </a:cubicBezTo>
                  <a:lnTo>
                    <a:pt x="11573" y="4216"/>
                  </a:lnTo>
                  <a:cubicBezTo>
                    <a:pt x="11573" y="3894"/>
                    <a:pt x="11442" y="3585"/>
                    <a:pt x="11204" y="3346"/>
                  </a:cubicBezTo>
                  <a:cubicBezTo>
                    <a:pt x="10976" y="3118"/>
                    <a:pt x="10664" y="2988"/>
                    <a:pt x="10337" y="2988"/>
                  </a:cubicBezTo>
                  <a:cubicBezTo>
                    <a:pt x="10238" y="2988"/>
                    <a:pt x="10137" y="3000"/>
                    <a:pt x="10037" y="3025"/>
                  </a:cubicBezTo>
                  <a:lnTo>
                    <a:pt x="9120" y="3025"/>
                  </a:lnTo>
                  <a:lnTo>
                    <a:pt x="9120" y="370"/>
                  </a:lnTo>
                  <a:cubicBezTo>
                    <a:pt x="9120" y="168"/>
                    <a:pt x="8954" y="1"/>
                    <a:pt x="875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2286242" y="3660813"/>
              <a:ext cx="174311" cy="112642"/>
            </a:xfrm>
            <a:custGeom>
              <a:rect b="b" l="l" r="r" t="t"/>
              <a:pathLst>
                <a:path extrusionOk="0" h="6740" w="10430">
                  <a:moveTo>
                    <a:pt x="2298" y="750"/>
                  </a:moveTo>
                  <a:lnTo>
                    <a:pt x="2250" y="2072"/>
                  </a:lnTo>
                  <a:cubicBezTo>
                    <a:pt x="2238" y="2167"/>
                    <a:pt x="2274" y="2262"/>
                    <a:pt x="2346" y="2346"/>
                  </a:cubicBezTo>
                  <a:cubicBezTo>
                    <a:pt x="2417" y="2417"/>
                    <a:pt x="2512" y="2453"/>
                    <a:pt x="2608" y="2453"/>
                  </a:cubicBezTo>
                  <a:lnTo>
                    <a:pt x="7894" y="2453"/>
                  </a:lnTo>
                  <a:cubicBezTo>
                    <a:pt x="8894" y="2453"/>
                    <a:pt x="9704" y="3263"/>
                    <a:pt x="9704" y="4263"/>
                  </a:cubicBezTo>
                  <a:lnTo>
                    <a:pt x="9704" y="6001"/>
                  </a:lnTo>
                  <a:lnTo>
                    <a:pt x="9096" y="6001"/>
                  </a:lnTo>
                  <a:lnTo>
                    <a:pt x="9096" y="3346"/>
                  </a:lnTo>
                  <a:cubicBezTo>
                    <a:pt x="9096" y="3144"/>
                    <a:pt x="8930" y="2977"/>
                    <a:pt x="8727" y="2977"/>
                  </a:cubicBezTo>
                  <a:lnTo>
                    <a:pt x="1143" y="2977"/>
                  </a:lnTo>
                  <a:cubicBezTo>
                    <a:pt x="1060" y="2572"/>
                    <a:pt x="953" y="1774"/>
                    <a:pt x="1334" y="1250"/>
                  </a:cubicBezTo>
                  <a:cubicBezTo>
                    <a:pt x="1536" y="977"/>
                    <a:pt x="1857" y="810"/>
                    <a:pt x="2298" y="750"/>
                  </a:cubicBezTo>
                  <a:close/>
                  <a:moveTo>
                    <a:pt x="2679" y="0"/>
                  </a:moveTo>
                  <a:cubicBezTo>
                    <a:pt x="1786" y="0"/>
                    <a:pt x="1131" y="274"/>
                    <a:pt x="738" y="822"/>
                  </a:cubicBezTo>
                  <a:cubicBezTo>
                    <a:pt x="0" y="1846"/>
                    <a:pt x="488" y="3394"/>
                    <a:pt x="512" y="3453"/>
                  </a:cubicBezTo>
                  <a:cubicBezTo>
                    <a:pt x="560" y="3608"/>
                    <a:pt x="703" y="3703"/>
                    <a:pt x="857" y="3703"/>
                  </a:cubicBezTo>
                  <a:lnTo>
                    <a:pt x="8370" y="3703"/>
                  </a:lnTo>
                  <a:lnTo>
                    <a:pt x="8370" y="6370"/>
                  </a:lnTo>
                  <a:cubicBezTo>
                    <a:pt x="8370" y="6572"/>
                    <a:pt x="8525" y="6739"/>
                    <a:pt x="8727" y="6739"/>
                  </a:cubicBezTo>
                  <a:lnTo>
                    <a:pt x="10073" y="6739"/>
                  </a:lnTo>
                  <a:cubicBezTo>
                    <a:pt x="10275" y="6739"/>
                    <a:pt x="10430" y="6572"/>
                    <a:pt x="10430" y="6370"/>
                  </a:cubicBezTo>
                  <a:lnTo>
                    <a:pt x="10430" y="4263"/>
                  </a:lnTo>
                  <a:cubicBezTo>
                    <a:pt x="10430" y="2858"/>
                    <a:pt x="9299" y="1715"/>
                    <a:pt x="7894" y="1715"/>
                  </a:cubicBezTo>
                  <a:lnTo>
                    <a:pt x="3000" y="1715"/>
                  </a:lnTo>
                  <a:lnTo>
                    <a:pt x="3048" y="381"/>
                  </a:lnTo>
                  <a:cubicBezTo>
                    <a:pt x="3060" y="286"/>
                    <a:pt x="3012" y="179"/>
                    <a:pt x="2953" y="107"/>
                  </a:cubicBezTo>
                  <a:cubicBezTo>
                    <a:pt x="2881" y="36"/>
                    <a:pt x="2786" y="0"/>
                    <a:pt x="267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2411983" y="3689457"/>
              <a:ext cx="16345" cy="12351"/>
            </a:xfrm>
            <a:custGeom>
              <a:rect b="b" l="l" r="r" t="t"/>
              <a:pathLst>
                <a:path extrusionOk="0" h="739" w="978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608" y="739"/>
                  </a:lnTo>
                  <a:cubicBezTo>
                    <a:pt x="810" y="739"/>
                    <a:pt x="977" y="572"/>
                    <a:pt x="977" y="370"/>
                  </a:cubicBezTo>
                  <a:cubicBezTo>
                    <a:pt x="977" y="167"/>
                    <a:pt x="810" y="1"/>
                    <a:pt x="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2354878" y="3715126"/>
              <a:ext cx="33843" cy="171537"/>
            </a:xfrm>
            <a:custGeom>
              <a:rect b="b" l="l" r="r" t="t"/>
              <a:pathLst>
                <a:path extrusionOk="0" h="10264" w="2025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5966"/>
                  </a:lnTo>
                  <a:cubicBezTo>
                    <a:pt x="1" y="6168"/>
                    <a:pt x="167" y="6335"/>
                    <a:pt x="370" y="6335"/>
                  </a:cubicBezTo>
                  <a:lnTo>
                    <a:pt x="1287" y="6335"/>
                  </a:lnTo>
                  <a:lnTo>
                    <a:pt x="1287" y="9895"/>
                  </a:lnTo>
                  <a:cubicBezTo>
                    <a:pt x="1287" y="10097"/>
                    <a:pt x="1453" y="10264"/>
                    <a:pt x="1656" y="10264"/>
                  </a:cubicBezTo>
                  <a:cubicBezTo>
                    <a:pt x="1858" y="10264"/>
                    <a:pt x="2025" y="10097"/>
                    <a:pt x="2025" y="9895"/>
                  </a:cubicBezTo>
                  <a:lnTo>
                    <a:pt x="2025" y="5966"/>
                  </a:lnTo>
                  <a:cubicBezTo>
                    <a:pt x="2025" y="5763"/>
                    <a:pt x="1858" y="5608"/>
                    <a:pt x="1656" y="5608"/>
                  </a:cubicBezTo>
                  <a:lnTo>
                    <a:pt x="739" y="5608"/>
                  </a:ln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2361647" y="4002755"/>
              <a:ext cx="21509" cy="61602"/>
            </a:xfrm>
            <a:custGeom>
              <a:rect b="b" l="l" r="r" t="t"/>
              <a:pathLst>
                <a:path extrusionOk="0" h="3686" w="1287">
                  <a:moveTo>
                    <a:pt x="890" y="0"/>
                  </a:moveTo>
                  <a:cubicBezTo>
                    <a:pt x="722" y="0"/>
                    <a:pt x="568" y="124"/>
                    <a:pt x="536" y="304"/>
                  </a:cubicBezTo>
                  <a:lnTo>
                    <a:pt x="36" y="3256"/>
                  </a:lnTo>
                  <a:cubicBezTo>
                    <a:pt x="1" y="3447"/>
                    <a:pt x="132" y="3637"/>
                    <a:pt x="334" y="3673"/>
                  </a:cubicBezTo>
                  <a:cubicBezTo>
                    <a:pt x="346" y="3673"/>
                    <a:pt x="370" y="3685"/>
                    <a:pt x="393" y="3685"/>
                  </a:cubicBezTo>
                  <a:cubicBezTo>
                    <a:pt x="572" y="3685"/>
                    <a:pt x="727" y="3554"/>
                    <a:pt x="751" y="3376"/>
                  </a:cubicBezTo>
                  <a:lnTo>
                    <a:pt x="1263" y="423"/>
                  </a:lnTo>
                  <a:cubicBezTo>
                    <a:pt x="1286" y="220"/>
                    <a:pt x="1155" y="30"/>
                    <a:pt x="953" y="6"/>
                  </a:cubicBezTo>
                  <a:cubicBezTo>
                    <a:pt x="932" y="2"/>
                    <a:pt x="911" y="0"/>
                    <a:pt x="89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2396859" y="3763090"/>
              <a:ext cx="20924" cy="20707"/>
            </a:xfrm>
            <a:custGeom>
              <a:rect b="b" l="l" r="r" t="t"/>
              <a:pathLst>
                <a:path extrusionOk="0" h="1239" w="1252">
                  <a:moveTo>
                    <a:pt x="632" y="0"/>
                  </a:moveTo>
                  <a:cubicBezTo>
                    <a:pt x="287" y="0"/>
                    <a:pt x="1" y="274"/>
                    <a:pt x="1" y="619"/>
                  </a:cubicBezTo>
                  <a:cubicBezTo>
                    <a:pt x="1" y="964"/>
                    <a:pt x="287" y="1238"/>
                    <a:pt x="632" y="1238"/>
                  </a:cubicBezTo>
                  <a:cubicBezTo>
                    <a:pt x="977" y="1238"/>
                    <a:pt x="1251" y="964"/>
                    <a:pt x="1251" y="619"/>
                  </a:cubicBezTo>
                  <a:cubicBezTo>
                    <a:pt x="1251" y="274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2325632" y="3763090"/>
              <a:ext cx="20907" cy="20707"/>
            </a:xfrm>
            <a:custGeom>
              <a:rect b="b" l="l" r="r" t="t"/>
              <a:pathLst>
                <a:path extrusionOk="0" h="1239" w="1251">
                  <a:moveTo>
                    <a:pt x="632" y="0"/>
                  </a:moveTo>
                  <a:cubicBezTo>
                    <a:pt x="286" y="0"/>
                    <a:pt x="1" y="274"/>
                    <a:pt x="1" y="619"/>
                  </a:cubicBezTo>
                  <a:cubicBezTo>
                    <a:pt x="1" y="964"/>
                    <a:pt x="286" y="1238"/>
                    <a:pt x="632" y="1238"/>
                  </a:cubicBezTo>
                  <a:cubicBezTo>
                    <a:pt x="977" y="1238"/>
                    <a:pt x="1251" y="964"/>
                    <a:pt x="1251" y="619"/>
                  </a:cubicBezTo>
                  <a:cubicBezTo>
                    <a:pt x="1251" y="274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2433474" y="3956480"/>
              <a:ext cx="237401" cy="166774"/>
            </a:xfrm>
            <a:custGeom>
              <a:rect b="b" l="l" r="r" t="t"/>
              <a:pathLst>
                <a:path extrusionOk="0" h="9979" w="14205">
                  <a:moveTo>
                    <a:pt x="7990" y="4918"/>
                  </a:moveTo>
                  <a:cubicBezTo>
                    <a:pt x="8026" y="4918"/>
                    <a:pt x="8061" y="4954"/>
                    <a:pt x="8061" y="4990"/>
                  </a:cubicBezTo>
                  <a:cubicBezTo>
                    <a:pt x="8061" y="5013"/>
                    <a:pt x="8049" y="5037"/>
                    <a:pt x="8049" y="5049"/>
                  </a:cubicBezTo>
                  <a:cubicBezTo>
                    <a:pt x="8037" y="5049"/>
                    <a:pt x="8014" y="5061"/>
                    <a:pt x="7990" y="5061"/>
                  </a:cubicBezTo>
                  <a:lnTo>
                    <a:pt x="6216" y="5061"/>
                  </a:lnTo>
                  <a:cubicBezTo>
                    <a:pt x="6168" y="5061"/>
                    <a:pt x="6132" y="5025"/>
                    <a:pt x="6132" y="4990"/>
                  </a:cubicBezTo>
                  <a:cubicBezTo>
                    <a:pt x="6132" y="4966"/>
                    <a:pt x="6144" y="4954"/>
                    <a:pt x="6156" y="4930"/>
                  </a:cubicBezTo>
                  <a:cubicBezTo>
                    <a:pt x="6168" y="4930"/>
                    <a:pt x="6192" y="4918"/>
                    <a:pt x="6216" y="4918"/>
                  </a:cubicBezTo>
                  <a:close/>
                  <a:moveTo>
                    <a:pt x="6216" y="4180"/>
                  </a:moveTo>
                  <a:cubicBezTo>
                    <a:pt x="6001" y="4180"/>
                    <a:pt x="5799" y="4263"/>
                    <a:pt x="5644" y="4418"/>
                  </a:cubicBezTo>
                  <a:cubicBezTo>
                    <a:pt x="5490" y="4561"/>
                    <a:pt x="5406" y="4775"/>
                    <a:pt x="5406" y="4990"/>
                  </a:cubicBezTo>
                  <a:cubicBezTo>
                    <a:pt x="5406" y="5442"/>
                    <a:pt x="5763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6"/>
                    <a:pt x="8561" y="5561"/>
                  </a:cubicBezTo>
                  <a:cubicBezTo>
                    <a:pt x="8716" y="5406"/>
                    <a:pt x="8799" y="5204"/>
                    <a:pt x="8799" y="4990"/>
                  </a:cubicBezTo>
                  <a:cubicBezTo>
                    <a:pt x="8799" y="4537"/>
                    <a:pt x="8430" y="4180"/>
                    <a:pt x="7990" y="4180"/>
                  </a:cubicBezTo>
                  <a:close/>
                  <a:moveTo>
                    <a:pt x="12931" y="739"/>
                  </a:moveTo>
                  <a:cubicBezTo>
                    <a:pt x="13229" y="739"/>
                    <a:pt x="13467" y="977"/>
                    <a:pt x="13467" y="1287"/>
                  </a:cubicBezTo>
                  <a:lnTo>
                    <a:pt x="13467" y="8692"/>
                  </a:lnTo>
                  <a:cubicBezTo>
                    <a:pt x="13467" y="9002"/>
                    <a:pt x="13229" y="9240"/>
                    <a:pt x="12931" y="9240"/>
                  </a:cubicBezTo>
                  <a:lnTo>
                    <a:pt x="1275" y="9240"/>
                  </a:lnTo>
                  <a:cubicBezTo>
                    <a:pt x="977" y="9240"/>
                    <a:pt x="727" y="9002"/>
                    <a:pt x="727" y="8692"/>
                  </a:cubicBezTo>
                  <a:lnTo>
                    <a:pt x="727" y="1287"/>
                  </a:lnTo>
                  <a:cubicBezTo>
                    <a:pt x="727" y="977"/>
                    <a:pt x="977" y="739"/>
                    <a:pt x="1275" y="739"/>
                  </a:cubicBezTo>
                  <a:close/>
                  <a:moveTo>
                    <a:pt x="1275" y="1"/>
                  </a:moveTo>
                  <a:cubicBezTo>
                    <a:pt x="572" y="1"/>
                    <a:pt x="1" y="572"/>
                    <a:pt x="1" y="1287"/>
                  </a:cubicBezTo>
                  <a:lnTo>
                    <a:pt x="1" y="8692"/>
                  </a:lnTo>
                  <a:cubicBezTo>
                    <a:pt x="1" y="9407"/>
                    <a:pt x="572" y="9978"/>
                    <a:pt x="1275" y="9978"/>
                  </a:cubicBezTo>
                  <a:lnTo>
                    <a:pt x="12931" y="9978"/>
                  </a:lnTo>
                  <a:cubicBezTo>
                    <a:pt x="13633" y="9978"/>
                    <a:pt x="14205" y="9407"/>
                    <a:pt x="14205" y="8692"/>
                  </a:cubicBezTo>
                  <a:lnTo>
                    <a:pt x="14205" y="1287"/>
                  </a:lnTo>
                  <a:cubicBezTo>
                    <a:pt x="14205" y="572"/>
                    <a:pt x="13633" y="1"/>
                    <a:pt x="1293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506104" y="3923457"/>
              <a:ext cx="91952" cy="45391"/>
            </a:xfrm>
            <a:custGeom>
              <a:rect b="b" l="l" r="r" t="t"/>
              <a:pathLst>
                <a:path extrusionOk="0" h="2716" w="5502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lnTo>
                    <a:pt x="1" y="2346"/>
                  </a:lnTo>
                  <a:cubicBezTo>
                    <a:pt x="1" y="2548"/>
                    <a:pt x="167" y="2715"/>
                    <a:pt x="370" y="2715"/>
                  </a:cubicBezTo>
                  <a:cubicBezTo>
                    <a:pt x="572" y="2715"/>
                    <a:pt x="739" y="2548"/>
                    <a:pt x="739" y="2346"/>
                  </a:cubicBezTo>
                  <a:lnTo>
                    <a:pt x="739" y="739"/>
                  </a:lnTo>
                  <a:lnTo>
                    <a:pt x="4775" y="739"/>
                  </a:lnTo>
                  <a:lnTo>
                    <a:pt x="4775" y="2346"/>
                  </a:lnTo>
                  <a:cubicBezTo>
                    <a:pt x="4775" y="2548"/>
                    <a:pt x="4942" y="2715"/>
                    <a:pt x="5144" y="2715"/>
                  </a:cubicBezTo>
                  <a:cubicBezTo>
                    <a:pt x="5346" y="2715"/>
                    <a:pt x="5501" y="2548"/>
                    <a:pt x="5501" y="2346"/>
                  </a:cubicBezTo>
                  <a:lnTo>
                    <a:pt x="5501" y="370"/>
                  </a:lnTo>
                  <a:cubicBezTo>
                    <a:pt x="5501" y="167"/>
                    <a:pt x="5346" y="0"/>
                    <a:pt x="5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523819" y="4026319"/>
              <a:ext cx="56722" cy="27091"/>
            </a:xfrm>
            <a:custGeom>
              <a:rect b="b" l="l" r="r" t="t"/>
              <a:pathLst>
                <a:path extrusionOk="0" h="1621" w="3394">
                  <a:moveTo>
                    <a:pt x="2584" y="739"/>
                  </a:moveTo>
                  <a:cubicBezTo>
                    <a:pt x="2620" y="739"/>
                    <a:pt x="2655" y="775"/>
                    <a:pt x="2655" y="811"/>
                  </a:cubicBezTo>
                  <a:cubicBezTo>
                    <a:pt x="2655" y="834"/>
                    <a:pt x="2643" y="858"/>
                    <a:pt x="2643" y="858"/>
                  </a:cubicBezTo>
                  <a:cubicBezTo>
                    <a:pt x="2631" y="870"/>
                    <a:pt x="2608" y="882"/>
                    <a:pt x="2584" y="882"/>
                  </a:cubicBezTo>
                  <a:lnTo>
                    <a:pt x="810" y="882"/>
                  </a:lnTo>
                  <a:cubicBezTo>
                    <a:pt x="762" y="882"/>
                    <a:pt x="726" y="846"/>
                    <a:pt x="726" y="811"/>
                  </a:cubicBezTo>
                  <a:cubicBezTo>
                    <a:pt x="726" y="787"/>
                    <a:pt x="738" y="775"/>
                    <a:pt x="750" y="751"/>
                  </a:cubicBezTo>
                  <a:cubicBezTo>
                    <a:pt x="762" y="751"/>
                    <a:pt x="786" y="739"/>
                    <a:pt x="810" y="739"/>
                  </a:cubicBezTo>
                  <a:close/>
                  <a:moveTo>
                    <a:pt x="810" y="1"/>
                  </a:moveTo>
                  <a:cubicBezTo>
                    <a:pt x="595" y="1"/>
                    <a:pt x="393" y="84"/>
                    <a:pt x="238" y="239"/>
                  </a:cubicBezTo>
                  <a:cubicBezTo>
                    <a:pt x="84" y="382"/>
                    <a:pt x="0" y="596"/>
                    <a:pt x="0" y="811"/>
                  </a:cubicBezTo>
                  <a:cubicBezTo>
                    <a:pt x="0" y="1263"/>
                    <a:pt x="357" y="1620"/>
                    <a:pt x="810" y="1620"/>
                  </a:cubicBezTo>
                  <a:lnTo>
                    <a:pt x="2584" y="1620"/>
                  </a:lnTo>
                  <a:cubicBezTo>
                    <a:pt x="2798" y="1620"/>
                    <a:pt x="3001" y="1537"/>
                    <a:pt x="3155" y="1382"/>
                  </a:cubicBezTo>
                  <a:cubicBezTo>
                    <a:pt x="3310" y="1227"/>
                    <a:pt x="3393" y="1025"/>
                    <a:pt x="3393" y="811"/>
                  </a:cubicBezTo>
                  <a:cubicBezTo>
                    <a:pt x="3393" y="358"/>
                    <a:pt x="3024" y="1"/>
                    <a:pt x="2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558630" y="3971704"/>
              <a:ext cx="113043" cy="66984"/>
            </a:xfrm>
            <a:custGeom>
              <a:rect b="b" l="l" r="r" t="t"/>
              <a:pathLst>
                <a:path extrusionOk="0" h="4008" w="6764">
                  <a:moveTo>
                    <a:pt x="6338" y="0"/>
                  </a:moveTo>
                  <a:cubicBezTo>
                    <a:pt x="6280" y="0"/>
                    <a:pt x="6222" y="14"/>
                    <a:pt x="6168" y="42"/>
                  </a:cubicBezTo>
                  <a:lnTo>
                    <a:pt x="239" y="3317"/>
                  </a:lnTo>
                  <a:cubicBezTo>
                    <a:pt x="60" y="3412"/>
                    <a:pt x="1" y="3638"/>
                    <a:pt x="96" y="3817"/>
                  </a:cubicBezTo>
                  <a:cubicBezTo>
                    <a:pt x="167" y="3936"/>
                    <a:pt x="287" y="4007"/>
                    <a:pt x="417" y="4007"/>
                  </a:cubicBezTo>
                  <a:cubicBezTo>
                    <a:pt x="477" y="4007"/>
                    <a:pt x="537" y="3983"/>
                    <a:pt x="596" y="3960"/>
                  </a:cubicBezTo>
                  <a:lnTo>
                    <a:pt x="6525" y="697"/>
                  </a:lnTo>
                  <a:cubicBezTo>
                    <a:pt x="6704" y="590"/>
                    <a:pt x="6764" y="376"/>
                    <a:pt x="6668" y="197"/>
                  </a:cubicBezTo>
                  <a:cubicBezTo>
                    <a:pt x="6602" y="73"/>
                    <a:pt x="6471" y="0"/>
                    <a:pt x="63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432488" y="3971755"/>
              <a:ext cx="113227" cy="66934"/>
            </a:xfrm>
            <a:custGeom>
              <a:rect b="b" l="l" r="r" t="t"/>
              <a:pathLst>
                <a:path extrusionOk="0" h="4005" w="6775">
                  <a:moveTo>
                    <a:pt x="417" y="1"/>
                  </a:moveTo>
                  <a:cubicBezTo>
                    <a:pt x="291" y="1"/>
                    <a:pt x="168" y="73"/>
                    <a:pt x="95" y="194"/>
                  </a:cubicBezTo>
                  <a:cubicBezTo>
                    <a:pt x="0" y="373"/>
                    <a:pt x="72" y="587"/>
                    <a:pt x="250" y="694"/>
                  </a:cubicBezTo>
                  <a:lnTo>
                    <a:pt x="6180" y="3957"/>
                  </a:lnTo>
                  <a:cubicBezTo>
                    <a:pt x="6239" y="3980"/>
                    <a:pt x="6299" y="4004"/>
                    <a:pt x="6358" y="4004"/>
                  </a:cubicBezTo>
                  <a:cubicBezTo>
                    <a:pt x="6489" y="4004"/>
                    <a:pt x="6608" y="3933"/>
                    <a:pt x="6680" y="3814"/>
                  </a:cubicBezTo>
                  <a:cubicBezTo>
                    <a:pt x="6775" y="3635"/>
                    <a:pt x="6715" y="3409"/>
                    <a:pt x="6537" y="3314"/>
                  </a:cubicBezTo>
                  <a:lnTo>
                    <a:pt x="596" y="51"/>
                  </a:lnTo>
                  <a:cubicBezTo>
                    <a:pt x="538" y="17"/>
                    <a:pt x="477" y="1"/>
                    <a:pt x="4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451791" y="4005229"/>
              <a:ext cx="12351" cy="38221"/>
            </a:xfrm>
            <a:custGeom>
              <a:rect b="b" l="l" r="r" t="t"/>
              <a:pathLst>
                <a:path extrusionOk="0" h="2287" w="739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1930"/>
                  </a:lnTo>
                  <a:cubicBezTo>
                    <a:pt x="0" y="2132"/>
                    <a:pt x="167" y="2287"/>
                    <a:pt x="369" y="2287"/>
                  </a:cubicBezTo>
                  <a:cubicBezTo>
                    <a:pt x="572" y="2287"/>
                    <a:pt x="738" y="2132"/>
                    <a:pt x="738" y="1930"/>
                  </a:cubicBezTo>
                  <a:lnTo>
                    <a:pt x="738" y="370"/>
                  </a:lnTo>
                  <a:cubicBezTo>
                    <a:pt x="738" y="168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451791" y="4048011"/>
              <a:ext cx="12351" cy="47380"/>
            </a:xfrm>
            <a:custGeom>
              <a:rect b="b" l="l" r="r" t="t"/>
              <a:pathLst>
                <a:path extrusionOk="0" h="2835" w="739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2465"/>
                  </a:lnTo>
                  <a:cubicBezTo>
                    <a:pt x="0" y="2668"/>
                    <a:pt x="167" y="2834"/>
                    <a:pt x="369" y="2834"/>
                  </a:cubicBezTo>
                  <a:cubicBezTo>
                    <a:pt x="572" y="2834"/>
                    <a:pt x="738" y="2668"/>
                    <a:pt x="738" y="2465"/>
                  </a:cubicBezTo>
                  <a:lnTo>
                    <a:pt x="738" y="358"/>
                  </a:lnTo>
                  <a:cubicBezTo>
                    <a:pt x="738" y="156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475655" y="4096175"/>
              <a:ext cx="119611" cy="12150"/>
            </a:xfrm>
            <a:custGeom>
              <a:rect b="b" l="l" r="r" t="t"/>
              <a:pathLst>
                <a:path extrusionOk="0" h="727" w="7157">
                  <a:moveTo>
                    <a:pt x="370" y="0"/>
                  </a:moveTo>
                  <a:cubicBezTo>
                    <a:pt x="168" y="0"/>
                    <a:pt x="1" y="155"/>
                    <a:pt x="1" y="369"/>
                  </a:cubicBezTo>
                  <a:cubicBezTo>
                    <a:pt x="1" y="572"/>
                    <a:pt x="168" y="726"/>
                    <a:pt x="370" y="726"/>
                  </a:cubicBezTo>
                  <a:lnTo>
                    <a:pt x="6799" y="726"/>
                  </a:lnTo>
                  <a:cubicBezTo>
                    <a:pt x="7002" y="726"/>
                    <a:pt x="7157" y="572"/>
                    <a:pt x="7157" y="369"/>
                  </a:cubicBezTo>
                  <a:cubicBezTo>
                    <a:pt x="7157" y="155"/>
                    <a:pt x="7002" y="0"/>
                    <a:pt x="67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598237" y="4096175"/>
              <a:ext cx="53931" cy="12150"/>
            </a:xfrm>
            <a:custGeom>
              <a:rect b="b" l="l" r="r" t="t"/>
              <a:pathLst>
                <a:path extrusionOk="0" h="727" w="3227">
                  <a:moveTo>
                    <a:pt x="369" y="0"/>
                  </a:moveTo>
                  <a:cubicBezTo>
                    <a:pt x="167" y="0"/>
                    <a:pt x="0" y="155"/>
                    <a:pt x="0" y="369"/>
                  </a:cubicBezTo>
                  <a:cubicBezTo>
                    <a:pt x="0" y="572"/>
                    <a:pt x="167" y="726"/>
                    <a:pt x="369" y="726"/>
                  </a:cubicBezTo>
                  <a:lnTo>
                    <a:pt x="2858" y="726"/>
                  </a:lnTo>
                  <a:cubicBezTo>
                    <a:pt x="3060" y="726"/>
                    <a:pt x="3227" y="572"/>
                    <a:pt x="3227" y="369"/>
                  </a:cubicBezTo>
                  <a:cubicBezTo>
                    <a:pt x="3227" y="155"/>
                    <a:pt x="3060" y="0"/>
                    <a:pt x="2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2567387" y="3968262"/>
              <a:ext cx="77028" cy="47731"/>
            </a:xfrm>
            <a:custGeom>
              <a:rect b="b" l="l" r="r" t="t"/>
              <a:pathLst>
                <a:path extrusionOk="0" h="2856" w="4609">
                  <a:moveTo>
                    <a:pt x="4185" y="1"/>
                  </a:moveTo>
                  <a:cubicBezTo>
                    <a:pt x="4126" y="1"/>
                    <a:pt x="4066" y="16"/>
                    <a:pt x="4013" y="46"/>
                  </a:cubicBezTo>
                  <a:lnTo>
                    <a:pt x="239" y="2177"/>
                  </a:lnTo>
                  <a:cubicBezTo>
                    <a:pt x="60" y="2272"/>
                    <a:pt x="1" y="2499"/>
                    <a:pt x="96" y="2677"/>
                  </a:cubicBezTo>
                  <a:cubicBezTo>
                    <a:pt x="167" y="2796"/>
                    <a:pt x="286" y="2856"/>
                    <a:pt x="417" y="2856"/>
                  </a:cubicBezTo>
                  <a:cubicBezTo>
                    <a:pt x="477" y="2856"/>
                    <a:pt x="548" y="2844"/>
                    <a:pt x="596" y="2808"/>
                  </a:cubicBezTo>
                  <a:lnTo>
                    <a:pt x="4370" y="689"/>
                  </a:lnTo>
                  <a:cubicBezTo>
                    <a:pt x="4549" y="582"/>
                    <a:pt x="4608" y="367"/>
                    <a:pt x="4513" y="189"/>
                  </a:cubicBezTo>
                  <a:cubicBezTo>
                    <a:pt x="4440" y="67"/>
                    <a:pt x="4312" y="1"/>
                    <a:pt x="418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2499537" y="3677926"/>
              <a:ext cx="131143" cy="158602"/>
            </a:xfrm>
            <a:custGeom>
              <a:rect b="b" l="l" r="r" t="t"/>
              <a:pathLst>
                <a:path extrusionOk="0" h="9490" w="7847">
                  <a:moveTo>
                    <a:pt x="3918" y="738"/>
                  </a:moveTo>
                  <a:cubicBezTo>
                    <a:pt x="5680" y="738"/>
                    <a:pt x="7109" y="2167"/>
                    <a:pt x="7109" y="3917"/>
                  </a:cubicBezTo>
                  <a:cubicBezTo>
                    <a:pt x="7109" y="4929"/>
                    <a:pt x="6620" y="5894"/>
                    <a:pt x="5799" y="6501"/>
                  </a:cubicBezTo>
                  <a:cubicBezTo>
                    <a:pt x="5739" y="6537"/>
                    <a:pt x="5692" y="6608"/>
                    <a:pt x="5668" y="6680"/>
                  </a:cubicBezTo>
                  <a:lnTo>
                    <a:pt x="4977" y="8751"/>
                  </a:lnTo>
                  <a:lnTo>
                    <a:pt x="2870" y="8751"/>
                  </a:lnTo>
                  <a:lnTo>
                    <a:pt x="2179" y="6680"/>
                  </a:lnTo>
                  <a:cubicBezTo>
                    <a:pt x="2156" y="6608"/>
                    <a:pt x="2108" y="6537"/>
                    <a:pt x="2048" y="6501"/>
                  </a:cubicBezTo>
                  <a:cubicBezTo>
                    <a:pt x="1227" y="5906"/>
                    <a:pt x="739" y="4941"/>
                    <a:pt x="739" y="3917"/>
                  </a:cubicBezTo>
                  <a:cubicBezTo>
                    <a:pt x="739" y="2167"/>
                    <a:pt x="2168" y="738"/>
                    <a:pt x="3918" y="738"/>
                  </a:cubicBezTo>
                  <a:close/>
                  <a:moveTo>
                    <a:pt x="3918" y="0"/>
                  </a:moveTo>
                  <a:cubicBezTo>
                    <a:pt x="1763" y="0"/>
                    <a:pt x="1" y="1762"/>
                    <a:pt x="1" y="3917"/>
                  </a:cubicBezTo>
                  <a:cubicBezTo>
                    <a:pt x="1" y="5132"/>
                    <a:pt x="572" y="6275"/>
                    <a:pt x="1525" y="7013"/>
                  </a:cubicBezTo>
                  <a:lnTo>
                    <a:pt x="2263" y="9239"/>
                  </a:lnTo>
                  <a:cubicBezTo>
                    <a:pt x="2310" y="9382"/>
                    <a:pt x="2453" y="9489"/>
                    <a:pt x="2608" y="9489"/>
                  </a:cubicBezTo>
                  <a:lnTo>
                    <a:pt x="5239" y="9489"/>
                  </a:lnTo>
                  <a:cubicBezTo>
                    <a:pt x="5394" y="9489"/>
                    <a:pt x="5537" y="9382"/>
                    <a:pt x="5585" y="9239"/>
                  </a:cubicBezTo>
                  <a:lnTo>
                    <a:pt x="6335" y="7013"/>
                  </a:lnTo>
                  <a:cubicBezTo>
                    <a:pt x="7287" y="6275"/>
                    <a:pt x="7847" y="5132"/>
                    <a:pt x="7847" y="3917"/>
                  </a:cubicBezTo>
                  <a:cubicBezTo>
                    <a:pt x="7847" y="1762"/>
                    <a:pt x="6085" y="0"/>
                    <a:pt x="3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2536353" y="3836505"/>
              <a:ext cx="56722" cy="27676"/>
            </a:xfrm>
            <a:custGeom>
              <a:rect b="b" l="l" r="r" t="t"/>
              <a:pathLst>
                <a:path extrusionOk="0" h="1656" w="3394">
                  <a:moveTo>
                    <a:pt x="2655" y="739"/>
                  </a:moveTo>
                  <a:lnTo>
                    <a:pt x="2655" y="917"/>
                  </a:lnTo>
                  <a:lnTo>
                    <a:pt x="738" y="917"/>
                  </a:lnTo>
                  <a:lnTo>
                    <a:pt x="738" y="739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lnTo>
                    <a:pt x="0" y="1286"/>
                  </a:lnTo>
                  <a:cubicBezTo>
                    <a:pt x="0" y="1489"/>
                    <a:pt x="167" y="1655"/>
                    <a:pt x="369" y="1655"/>
                  </a:cubicBezTo>
                  <a:lnTo>
                    <a:pt x="3024" y="1655"/>
                  </a:lnTo>
                  <a:cubicBezTo>
                    <a:pt x="3227" y="1655"/>
                    <a:pt x="3394" y="1489"/>
                    <a:pt x="3394" y="1286"/>
                  </a:cubicBezTo>
                  <a:lnTo>
                    <a:pt x="3394" y="370"/>
                  </a:lnTo>
                  <a:cubicBezTo>
                    <a:pt x="3394" y="167"/>
                    <a:pt x="3227" y="0"/>
                    <a:pt x="30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2537740" y="3864163"/>
              <a:ext cx="55536" cy="26289"/>
            </a:xfrm>
            <a:custGeom>
              <a:rect b="b" l="l" r="r" t="t"/>
              <a:pathLst>
                <a:path extrusionOk="0" h="1573" w="3323">
                  <a:moveTo>
                    <a:pt x="2144" y="739"/>
                  </a:moveTo>
                  <a:cubicBezTo>
                    <a:pt x="2013" y="798"/>
                    <a:pt x="1846" y="834"/>
                    <a:pt x="1644" y="834"/>
                  </a:cubicBezTo>
                  <a:cubicBezTo>
                    <a:pt x="1429" y="834"/>
                    <a:pt x="1275" y="798"/>
                    <a:pt x="1144" y="739"/>
                  </a:cubicBezTo>
                  <a:close/>
                  <a:moveTo>
                    <a:pt x="394" y="0"/>
                  </a:moveTo>
                  <a:cubicBezTo>
                    <a:pt x="274" y="0"/>
                    <a:pt x="167" y="60"/>
                    <a:pt x="96" y="143"/>
                  </a:cubicBezTo>
                  <a:cubicBezTo>
                    <a:pt x="24" y="239"/>
                    <a:pt x="1" y="346"/>
                    <a:pt x="36" y="453"/>
                  </a:cubicBezTo>
                  <a:cubicBezTo>
                    <a:pt x="120" y="846"/>
                    <a:pt x="572" y="1572"/>
                    <a:pt x="1644" y="1572"/>
                  </a:cubicBezTo>
                  <a:cubicBezTo>
                    <a:pt x="2691" y="1572"/>
                    <a:pt x="3180" y="858"/>
                    <a:pt x="3287" y="477"/>
                  </a:cubicBezTo>
                  <a:cubicBezTo>
                    <a:pt x="3322" y="370"/>
                    <a:pt x="3299" y="250"/>
                    <a:pt x="3239" y="155"/>
                  </a:cubicBezTo>
                  <a:cubicBezTo>
                    <a:pt x="3168" y="60"/>
                    <a:pt x="3061" y="0"/>
                    <a:pt x="294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2531172" y="3748885"/>
              <a:ext cx="36032" cy="87640"/>
            </a:xfrm>
            <a:custGeom>
              <a:rect b="b" l="l" r="r" t="t"/>
              <a:pathLst>
                <a:path extrusionOk="0" h="5244" w="2156">
                  <a:moveTo>
                    <a:pt x="410" y="0"/>
                  </a:moveTo>
                  <a:cubicBezTo>
                    <a:pt x="374" y="0"/>
                    <a:pt x="336" y="6"/>
                    <a:pt x="298" y="17"/>
                  </a:cubicBezTo>
                  <a:cubicBezTo>
                    <a:pt x="108" y="76"/>
                    <a:pt x="1" y="279"/>
                    <a:pt x="60" y="469"/>
                  </a:cubicBezTo>
                  <a:lnTo>
                    <a:pt x="1394" y="4982"/>
                  </a:lnTo>
                  <a:cubicBezTo>
                    <a:pt x="1441" y="5136"/>
                    <a:pt x="1584" y="5243"/>
                    <a:pt x="1751" y="5243"/>
                  </a:cubicBezTo>
                  <a:cubicBezTo>
                    <a:pt x="1787" y="5243"/>
                    <a:pt x="1810" y="5232"/>
                    <a:pt x="1846" y="5232"/>
                  </a:cubicBezTo>
                  <a:cubicBezTo>
                    <a:pt x="2049" y="5172"/>
                    <a:pt x="2156" y="4970"/>
                    <a:pt x="2096" y="4767"/>
                  </a:cubicBezTo>
                  <a:lnTo>
                    <a:pt x="763" y="267"/>
                  </a:lnTo>
                  <a:cubicBezTo>
                    <a:pt x="714" y="102"/>
                    <a:pt x="571" y="0"/>
                    <a:pt x="4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2537138" y="3695239"/>
              <a:ext cx="34444" cy="18317"/>
            </a:xfrm>
            <a:custGeom>
              <a:rect b="b" l="l" r="r" t="t"/>
              <a:pathLst>
                <a:path extrusionOk="0" h="1096" w="2061">
                  <a:moveTo>
                    <a:pt x="1703" y="0"/>
                  </a:moveTo>
                  <a:cubicBezTo>
                    <a:pt x="1180" y="0"/>
                    <a:pt x="668" y="143"/>
                    <a:pt x="227" y="417"/>
                  </a:cubicBezTo>
                  <a:cubicBezTo>
                    <a:pt x="60" y="524"/>
                    <a:pt x="1" y="750"/>
                    <a:pt x="108" y="917"/>
                  </a:cubicBezTo>
                  <a:cubicBezTo>
                    <a:pt x="179" y="1036"/>
                    <a:pt x="299" y="1095"/>
                    <a:pt x="430" y="1095"/>
                  </a:cubicBezTo>
                  <a:cubicBezTo>
                    <a:pt x="489" y="1095"/>
                    <a:pt x="560" y="1072"/>
                    <a:pt x="620" y="1036"/>
                  </a:cubicBezTo>
                  <a:cubicBezTo>
                    <a:pt x="941" y="845"/>
                    <a:pt x="1311" y="738"/>
                    <a:pt x="1703" y="738"/>
                  </a:cubicBezTo>
                  <a:cubicBezTo>
                    <a:pt x="1906" y="738"/>
                    <a:pt x="2061" y="572"/>
                    <a:pt x="2061" y="369"/>
                  </a:cubicBezTo>
                  <a:cubicBezTo>
                    <a:pt x="2061" y="167"/>
                    <a:pt x="1906" y="0"/>
                    <a:pt x="1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2518638" y="3713221"/>
              <a:ext cx="20122" cy="45107"/>
            </a:xfrm>
            <a:custGeom>
              <a:rect b="b" l="l" r="r" t="t"/>
              <a:pathLst>
                <a:path extrusionOk="0" h="2699" w="1204">
                  <a:moveTo>
                    <a:pt x="784" y="1"/>
                  </a:moveTo>
                  <a:cubicBezTo>
                    <a:pt x="667" y="1"/>
                    <a:pt x="551" y="59"/>
                    <a:pt x="477" y="162"/>
                  </a:cubicBezTo>
                  <a:cubicBezTo>
                    <a:pt x="167" y="627"/>
                    <a:pt x="1" y="1174"/>
                    <a:pt x="1" y="1734"/>
                  </a:cubicBezTo>
                  <a:cubicBezTo>
                    <a:pt x="1" y="1960"/>
                    <a:pt x="24" y="2198"/>
                    <a:pt x="84" y="2413"/>
                  </a:cubicBezTo>
                  <a:cubicBezTo>
                    <a:pt x="120" y="2579"/>
                    <a:pt x="274" y="2698"/>
                    <a:pt x="441" y="2698"/>
                  </a:cubicBezTo>
                  <a:cubicBezTo>
                    <a:pt x="465" y="2698"/>
                    <a:pt x="501" y="2686"/>
                    <a:pt x="524" y="2686"/>
                  </a:cubicBezTo>
                  <a:cubicBezTo>
                    <a:pt x="727" y="2639"/>
                    <a:pt x="846" y="2436"/>
                    <a:pt x="798" y="2234"/>
                  </a:cubicBezTo>
                  <a:cubicBezTo>
                    <a:pt x="751" y="2067"/>
                    <a:pt x="739" y="1901"/>
                    <a:pt x="739" y="1734"/>
                  </a:cubicBezTo>
                  <a:cubicBezTo>
                    <a:pt x="739" y="1317"/>
                    <a:pt x="858" y="912"/>
                    <a:pt x="1084" y="579"/>
                  </a:cubicBezTo>
                  <a:cubicBezTo>
                    <a:pt x="1203" y="400"/>
                    <a:pt x="1156" y="174"/>
                    <a:pt x="989" y="67"/>
                  </a:cubicBezTo>
                  <a:cubicBezTo>
                    <a:pt x="926" y="22"/>
                    <a:pt x="854" y="1"/>
                    <a:pt x="7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2535350" y="3735782"/>
              <a:ext cx="49770" cy="39859"/>
            </a:xfrm>
            <a:custGeom>
              <a:rect b="b" l="l" r="r" t="t"/>
              <a:pathLst>
                <a:path extrusionOk="0" h="2385" w="2978">
                  <a:moveTo>
                    <a:pt x="2559" y="0"/>
                  </a:moveTo>
                  <a:cubicBezTo>
                    <a:pt x="2429" y="0"/>
                    <a:pt x="2304" y="72"/>
                    <a:pt x="2239" y="193"/>
                  </a:cubicBezTo>
                  <a:lnTo>
                    <a:pt x="1644" y="1289"/>
                  </a:lnTo>
                  <a:lnTo>
                    <a:pt x="1394" y="884"/>
                  </a:lnTo>
                  <a:cubicBezTo>
                    <a:pt x="1334" y="789"/>
                    <a:pt x="1215" y="717"/>
                    <a:pt x="1096" y="717"/>
                  </a:cubicBezTo>
                  <a:cubicBezTo>
                    <a:pt x="965" y="717"/>
                    <a:pt x="858" y="765"/>
                    <a:pt x="787" y="872"/>
                  </a:cubicBezTo>
                  <a:lnTo>
                    <a:pt x="120" y="1801"/>
                  </a:lnTo>
                  <a:cubicBezTo>
                    <a:pt x="1" y="1967"/>
                    <a:pt x="36" y="2206"/>
                    <a:pt x="203" y="2313"/>
                  </a:cubicBezTo>
                  <a:cubicBezTo>
                    <a:pt x="263" y="2360"/>
                    <a:pt x="346" y="2384"/>
                    <a:pt x="417" y="2384"/>
                  </a:cubicBezTo>
                  <a:cubicBezTo>
                    <a:pt x="525" y="2384"/>
                    <a:pt x="644" y="2337"/>
                    <a:pt x="715" y="2229"/>
                  </a:cubicBezTo>
                  <a:lnTo>
                    <a:pt x="1060" y="1741"/>
                  </a:lnTo>
                  <a:lnTo>
                    <a:pt x="1358" y="2217"/>
                  </a:lnTo>
                  <a:cubicBezTo>
                    <a:pt x="1429" y="2325"/>
                    <a:pt x="1549" y="2384"/>
                    <a:pt x="1680" y="2384"/>
                  </a:cubicBezTo>
                  <a:cubicBezTo>
                    <a:pt x="1810" y="2384"/>
                    <a:pt x="1930" y="2313"/>
                    <a:pt x="1989" y="2194"/>
                  </a:cubicBezTo>
                  <a:lnTo>
                    <a:pt x="2882" y="539"/>
                  </a:lnTo>
                  <a:cubicBezTo>
                    <a:pt x="2977" y="360"/>
                    <a:pt x="2918" y="146"/>
                    <a:pt x="2739" y="51"/>
                  </a:cubicBezTo>
                  <a:cubicBezTo>
                    <a:pt x="2682" y="16"/>
                    <a:pt x="2620" y="0"/>
                    <a:pt x="25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35"/>
          <p:cNvGrpSpPr/>
          <p:nvPr/>
        </p:nvGrpSpPr>
        <p:grpSpPr>
          <a:xfrm>
            <a:off x="4350529" y="3528862"/>
            <a:ext cx="422055" cy="490886"/>
            <a:chOff x="4350529" y="3590773"/>
            <a:chExt cx="422055" cy="490886"/>
          </a:xfrm>
        </p:grpSpPr>
        <p:sp>
          <p:nvSpPr>
            <p:cNvPr id="2073" name="Google Shape;2073;p35"/>
            <p:cNvSpPr/>
            <p:nvPr/>
          </p:nvSpPr>
          <p:spPr>
            <a:xfrm>
              <a:off x="4429526" y="3883666"/>
              <a:ext cx="343057" cy="197993"/>
            </a:xfrm>
            <a:custGeom>
              <a:rect b="b" l="l" r="r" t="t"/>
              <a:pathLst>
                <a:path extrusionOk="0" h="11847" w="20527">
                  <a:moveTo>
                    <a:pt x="14764" y="738"/>
                  </a:moveTo>
                  <a:cubicBezTo>
                    <a:pt x="17538" y="738"/>
                    <a:pt x="19788" y="2989"/>
                    <a:pt x="19788" y="5763"/>
                  </a:cubicBezTo>
                  <a:lnTo>
                    <a:pt x="19788" y="11109"/>
                  </a:lnTo>
                  <a:lnTo>
                    <a:pt x="738" y="11109"/>
                  </a:lnTo>
                  <a:lnTo>
                    <a:pt x="738" y="5763"/>
                  </a:lnTo>
                  <a:cubicBezTo>
                    <a:pt x="738" y="2989"/>
                    <a:pt x="2989" y="738"/>
                    <a:pt x="5763" y="738"/>
                  </a:cubicBezTo>
                  <a:lnTo>
                    <a:pt x="8192" y="738"/>
                  </a:lnTo>
                  <a:lnTo>
                    <a:pt x="9894" y="1953"/>
                  </a:lnTo>
                  <a:cubicBezTo>
                    <a:pt x="9962" y="2002"/>
                    <a:pt x="10039" y="2026"/>
                    <a:pt x="10114" y="2026"/>
                  </a:cubicBezTo>
                  <a:cubicBezTo>
                    <a:pt x="10185" y="2026"/>
                    <a:pt x="10253" y="2005"/>
                    <a:pt x="10311" y="1965"/>
                  </a:cubicBezTo>
                  <a:lnTo>
                    <a:pt x="12109" y="738"/>
                  </a:lnTo>
                  <a:close/>
                  <a:moveTo>
                    <a:pt x="5763" y="0"/>
                  </a:moveTo>
                  <a:cubicBezTo>
                    <a:pt x="2584" y="0"/>
                    <a:pt x="0" y="2584"/>
                    <a:pt x="0" y="5763"/>
                  </a:cubicBezTo>
                  <a:lnTo>
                    <a:pt x="0" y="11478"/>
                  </a:lnTo>
                  <a:cubicBezTo>
                    <a:pt x="0" y="11680"/>
                    <a:pt x="167" y="11847"/>
                    <a:pt x="369" y="11847"/>
                  </a:cubicBezTo>
                  <a:lnTo>
                    <a:pt x="20157" y="11847"/>
                  </a:lnTo>
                  <a:cubicBezTo>
                    <a:pt x="20360" y="11847"/>
                    <a:pt x="20527" y="11680"/>
                    <a:pt x="20527" y="11478"/>
                  </a:cubicBezTo>
                  <a:lnTo>
                    <a:pt x="20527" y="5763"/>
                  </a:lnTo>
                  <a:cubicBezTo>
                    <a:pt x="20527" y="2584"/>
                    <a:pt x="17943" y="0"/>
                    <a:pt x="14764" y="0"/>
                  </a:cubicBezTo>
                  <a:lnTo>
                    <a:pt x="11990" y="0"/>
                  </a:lnTo>
                  <a:cubicBezTo>
                    <a:pt x="11918" y="0"/>
                    <a:pt x="11847" y="24"/>
                    <a:pt x="11787" y="60"/>
                  </a:cubicBezTo>
                  <a:lnTo>
                    <a:pt x="10109" y="1215"/>
                  </a:lnTo>
                  <a:lnTo>
                    <a:pt x="8525" y="72"/>
                  </a:lnTo>
                  <a:cubicBezTo>
                    <a:pt x="8466" y="24"/>
                    <a:pt x="8394" y="0"/>
                    <a:pt x="83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4502340" y="3888045"/>
              <a:ext cx="103099" cy="53530"/>
            </a:xfrm>
            <a:custGeom>
              <a:rect b="b" l="l" r="r" t="t"/>
              <a:pathLst>
                <a:path extrusionOk="0" h="3203" w="6169">
                  <a:moveTo>
                    <a:pt x="424" y="1"/>
                  </a:moveTo>
                  <a:cubicBezTo>
                    <a:pt x="312" y="1"/>
                    <a:pt x="203" y="51"/>
                    <a:pt x="132" y="143"/>
                  </a:cubicBezTo>
                  <a:cubicBezTo>
                    <a:pt x="1" y="310"/>
                    <a:pt x="37" y="536"/>
                    <a:pt x="203" y="667"/>
                  </a:cubicBezTo>
                  <a:lnTo>
                    <a:pt x="3513" y="3120"/>
                  </a:lnTo>
                  <a:cubicBezTo>
                    <a:pt x="3573" y="3179"/>
                    <a:pt x="3656" y="3203"/>
                    <a:pt x="3728" y="3203"/>
                  </a:cubicBezTo>
                  <a:cubicBezTo>
                    <a:pt x="3799" y="3203"/>
                    <a:pt x="3882" y="3179"/>
                    <a:pt x="3942" y="3132"/>
                  </a:cubicBezTo>
                  <a:lnTo>
                    <a:pt x="5966" y="1691"/>
                  </a:lnTo>
                  <a:cubicBezTo>
                    <a:pt x="6133" y="1584"/>
                    <a:pt x="6168" y="1346"/>
                    <a:pt x="6049" y="1179"/>
                  </a:cubicBezTo>
                  <a:cubicBezTo>
                    <a:pt x="5977" y="1078"/>
                    <a:pt x="5867" y="1025"/>
                    <a:pt x="5753" y="1025"/>
                  </a:cubicBezTo>
                  <a:cubicBezTo>
                    <a:pt x="5679" y="1025"/>
                    <a:pt x="5603" y="1048"/>
                    <a:pt x="5537" y="1096"/>
                  </a:cubicBezTo>
                  <a:lnTo>
                    <a:pt x="3739" y="2381"/>
                  </a:lnTo>
                  <a:lnTo>
                    <a:pt x="644" y="72"/>
                  </a:lnTo>
                  <a:cubicBezTo>
                    <a:pt x="577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4591481" y="3888045"/>
              <a:ext cx="103099" cy="53530"/>
            </a:xfrm>
            <a:custGeom>
              <a:rect b="b" l="l" r="r" t="t"/>
              <a:pathLst>
                <a:path extrusionOk="0" h="3203" w="6169">
                  <a:moveTo>
                    <a:pt x="5745" y="1"/>
                  </a:moveTo>
                  <a:cubicBezTo>
                    <a:pt x="5670" y="1"/>
                    <a:pt x="5593" y="24"/>
                    <a:pt x="5525" y="72"/>
                  </a:cubicBezTo>
                  <a:lnTo>
                    <a:pt x="2430" y="2381"/>
                  </a:lnTo>
                  <a:lnTo>
                    <a:pt x="632" y="1096"/>
                  </a:lnTo>
                  <a:cubicBezTo>
                    <a:pt x="566" y="1048"/>
                    <a:pt x="490" y="1025"/>
                    <a:pt x="416" y="1025"/>
                  </a:cubicBezTo>
                  <a:cubicBezTo>
                    <a:pt x="303" y="1025"/>
                    <a:pt x="192" y="1078"/>
                    <a:pt x="120" y="1179"/>
                  </a:cubicBezTo>
                  <a:cubicBezTo>
                    <a:pt x="1" y="1346"/>
                    <a:pt x="37" y="1584"/>
                    <a:pt x="203" y="1691"/>
                  </a:cubicBezTo>
                  <a:lnTo>
                    <a:pt x="2227" y="3132"/>
                  </a:lnTo>
                  <a:cubicBezTo>
                    <a:pt x="2287" y="3179"/>
                    <a:pt x="2370" y="3203"/>
                    <a:pt x="2442" y="3203"/>
                  </a:cubicBezTo>
                  <a:cubicBezTo>
                    <a:pt x="2513" y="3203"/>
                    <a:pt x="2596" y="3179"/>
                    <a:pt x="2656" y="3120"/>
                  </a:cubicBezTo>
                  <a:lnTo>
                    <a:pt x="5966" y="667"/>
                  </a:lnTo>
                  <a:cubicBezTo>
                    <a:pt x="6133" y="536"/>
                    <a:pt x="6168" y="310"/>
                    <a:pt x="6037" y="143"/>
                  </a:cubicBezTo>
                  <a:cubicBezTo>
                    <a:pt x="5966" y="51"/>
                    <a:pt x="5857" y="1"/>
                    <a:pt x="574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4565227" y="3923775"/>
              <a:ext cx="66282" cy="39291"/>
            </a:xfrm>
            <a:custGeom>
              <a:rect b="b" l="l" r="r" t="t"/>
              <a:pathLst>
                <a:path extrusionOk="0" h="2351" w="3966">
                  <a:moveTo>
                    <a:pt x="3560" y="1"/>
                  </a:moveTo>
                  <a:cubicBezTo>
                    <a:pt x="3403" y="1"/>
                    <a:pt x="3252" y="102"/>
                    <a:pt x="3203" y="267"/>
                  </a:cubicBezTo>
                  <a:lnTo>
                    <a:pt x="2786" y="1625"/>
                  </a:lnTo>
                  <a:lnTo>
                    <a:pt x="1358" y="1625"/>
                  </a:lnTo>
                  <a:lnTo>
                    <a:pt x="762" y="232"/>
                  </a:lnTo>
                  <a:cubicBezTo>
                    <a:pt x="699" y="87"/>
                    <a:pt x="560" y="4"/>
                    <a:pt x="413" y="4"/>
                  </a:cubicBezTo>
                  <a:cubicBezTo>
                    <a:pt x="367" y="4"/>
                    <a:pt x="320" y="12"/>
                    <a:pt x="274" y="29"/>
                  </a:cubicBezTo>
                  <a:cubicBezTo>
                    <a:pt x="96" y="112"/>
                    <a:pt x="0" y="327"/>
                    <a:pt x="84" y="517"/>
                  </a:cubicBezTo>
                  <a:lnTo>
                    <a:pt x="774" y="2125"/>
                  </a:lnTo>
                  <a:cubicBezTo>
                    <a:pt x="834" y="2267"/>
                    <a:pt x="965" y="2351"/>
                    <a:pt x="1108" y="2351"/>
                  </a:cubicBezTo>
                  <a:lnTo>
                    <a:pt x="3048" y="2351"/>
                  </a:lnTo>
                  <a:cubicBezTo>
                    <a:pt x="3215" y="2351"/>
                    <a:pt x="3358" y="2244"/>
                    <a:pt x="3405" y="2101"/>
                  </a:cubicBezTo>
                  <a:lnTo>
                    <a:pt x="3906" y="482"/>
                  </a:lnTo>
                  <a:cubicBezTo>
                    <a:pt x="3965" y="291"/>
                    <a:pt x="3858" y="77"/>
                    <a:pt x="3667" y="17"/>
                  </a:cubicBezTo>
                  <a:cubicBezTo>
                    <a:pt x="3632" y="6"/>
                    <a:pt x="3596" y="1"/>
                    <a:pt x="3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4553278" y="3950815"/>
              <a:ext cx="37235" cy="126280"/>
            </a:xfrm>
            <a:custGeom>
              <a:rect b="b" l="l" r="r" t="t"/>
              <a:pathLst>
                <a:path extrusionOk="0" h="7556" w="2228">
                  <a:moveTo>
                    <a:pt x="1835" y="0"/>
                  </a:moveTo>
                  <a:cubicBezTo>
                    <a:pt x="1660" y="0"/>
                    <a:pt x="1507" y="114"/>
                    <a:pt x="1465" y="292"/>
                  </a:cubicBezTo>
                  <a:lnTo>
                    <a:pt x="49" y="7103"/>
                  </a:lnTo>
                  <a:cubicBezTo>
                    <a:pt x="1" y="7305"/>
                    <a:pt x="132" y="7496"/>
                    <a:pt x="322" y="7543"/>
                  </a:cubicBezTo>
                  <a:cubicBezTo>
                    <a:pt x="358" y="7543"/>
                    <a:pt x="382" y="7555"/>
                    <a:pt x="406" y="7555"/>
                  </a:cubicBezTo>
                  <a:cubicBezTo>
                    <a:pt x="572" y="7555"/>
                    <a:pt x="727" y="7436"/>
                    <a:pt x="763" y="7257"/>
                  </a:cubicBezTo>
                  <a:lnTo>
                    <a:pt x="2192" y="447"/>
                  </a:lnTo>
                  <a:cubicBezTo>
                    <a:pt x="2227" y="245"/>
                    <a:pt x="2096" y="54"/>
                    <a:pt x="1906" y="7"/>
                  </a:cubicBezTo>
                  <a:cubicBezTo>
                    <a:pt x="1882" y="2"/>
                    <a:pt x="1858" y="0"/>
                    <a:pt x="18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4609597" y="3950815"/>
              <a:ext cx="37219" cy="126280"/>
            </a:xfrm>
            <a:custGeom>
              <a:rect b="b" l="l" r="r" t="t"/>
              <a:pathLst>
                <a:path extrusionOk="0" h="7556" w="2227">
                  <a:moveTo>
                    <a:pt x="393" y="0"/>
                  </a:moveTo>
                  <a:cubicBezTo>
                    <a:pt x="370" y="0"/>
                    <a:pt x="346" y="2"/>
                    <a:pt x="322" y="7"/>
                  </a:cubicBezTo>
                  <a:cubicBezTo>
                    <a:pt x="131" y="54"/>
                    <a:pt x="0" y="245"/>
                    <a:pt x="48" y="447"/>
                  </a:cubicBezTo>
                  <a:lnTo>
                    <a:pt x="1465" y="7257"/>
                  </a:lnTo>
                  <a:cubicBezTo>
                    <a:pt x="1501" y="7436"/>
                    <a:pt x="1655" y="7555"/>
                    <a:pt x="1822" y="7555"/>
                  </a:cubicBezTo>
                  <a:cubicBezTo>
                    <a:pt x="1846" y="7555"/>
                    <a:pt x="1882" y="7543"/>
                    <a:pt x="1905" y="7543"/>
                  </a:cubicBezTo>
                  <a:cubicBezTo>
                    <a:pt x="2096" y="7496"/>
                    <a:pt x="2227" y="7305"/>
                    <a:pt x="2191" y="7103"/>
                  </a:cubicBezTo>
                  <a:lnTo>
                    <a:pt x="762" y="292"/>
                  </a:lnTo>
                  <a:cubicBezTo>
                    <a:pt x="720" y="114"/>
                    <a:pt x="567" y="0"/>
                    <a:pt x="3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4514089" y="3659025"/>
              <a:ext cx="201787" cy="209140"/>
            </a:xfrm>
            <a:custGeom>
              <a:rect b="b" l="l" r="r" t="t"/>
              <a:pathLst>
                <a:path extrusionOk="0" h="12514" w="12074">
                  <a:moveTo>
                    <a:pt x="8775" y="0"/>
                  </a:moveTo>
                  <a:cubicBezTo>
                    <a:pt x="8573" y="0"/>
                    <a:pt x="8406" y="155"/>
                    <a:pt x="8406" y="357"/>
                  </a:cubicBezTo>
                  <a:lnTo>
                    <a:pt x="8406" y="4001"/>
                  </a:lnTo>
                  <a:cubicBezTo>
                    <a:pt x="8406" y="4203"/>
                    <a:pt x="8573" y="4370"/>
                    <a:pt x="8775" y="4370"/>
                  </a:cubicBezTo>
                  <a:lnTo>
                    <a:pt x="10371" y="4370"/>
                  </a:lnTo>
                  <a:cubicBezTo>
                    <a:pt x="10418" y="4370"/>
                    <a:pt x="10454" y="4358"/>
                    <a:pt x="10490" y="4346"/>
                  </a:cubicBezTo>
                  <a:cubicBezTo>
                    <a:pt x="10555" y="4327"/>
                    <a:pt x="10620" y="4318"/>
                    <a:pt x="10682" y="4318"/>
                  </a:cubicBezTo>
                  <a:cubicBezTo>
                    <a:pt x="10859" y="4318"/>
                    <a:pt x="11021" y="4389"/>
                    <a:pt x="11145" y="4513"/>
                  </a:cubicBezTo>
                  <a:cubicBezTo>
                    <a:pt x="11276" y="4644"/>
                    <a:pt x="11347" y="4810"/>
                    <a:pt x="11347" y="4989"/>
                  </a:cubicBezTo>
                  <a:lnTo>
                    <a:pt x="11347" y="6013"/>
                  </a:lnTo>
                  <a:cubicBezTo>
                    <a:pt x="11347" y="6366"/>
                    <a:pt x="11065" y="6676"/>
                    <a:pt x="10690" y="6676"/>
                  </a:cubicBezTo>
                  <a:cubicBezTo>
                    <a:pt x="10622" y="6676"/>
                    <a:pt x="10551" y="6666"/>
                    <a:pt x="10478" y="6644"/>
                  </a:cubicBezTo>
                  <a:cubicBezTo>
                    <a:pt x="10445" y="6637"/>
                    <a:pt x="10412" y="6633"/>
                    <a:pt x="10378" y="6633"/>
                  </a:cubicBezTo>
                  <a:cubicBezTo>
                    <a:pt x="10301" y="6633"/>
                    <a:pt x="10223" y="6654"/>
                    <a:pt x="10156" y="6703"/>
                  </a:cubicBezTo>
                  <a:cubicBezTo>
                    <a:pt x="10061" y="6775"/>
                    <a:pt x="10014" y="6882"/>
                    <a:pt x="10014" y="7001"/>
                  </a:cubicBezTo>
                  <a:lnTo>
                    <a:pt x="10014" y="7275"/>
                  </a:lnTo>
                  <a:cubicBezTo>
                    <a:pt x="10014" y="9251"/>
                    <a:pt x="8740" y="10978"/>
                    <a:pt x="6846" y="11573"/>
                  </a:cubicBezTo>
                  <a:cubicBezTo>
                    <a:pt x="6418" y="11716"/>
                    <a:pt x="5977" y="11775"/>
                    <a:pt x="5513" y="11775"/>
                  </a:cubicBezTo>
                  <a:lnTo>
                    <a:pt x="4906" y="11775"/>
                  </a:lnTo>
                  <a:cubicBezTo>
                    <a:pt x="4382" y="11775"/>
                    <a:pt x="3870" y="11692"/>
                    <a:pt x="3370" y="11502"/>
                  </a:cubicBezTo>
                  <a:cubicBezTo>
                    <a:pt x="2191" y="11073"/>
                    <a:pt x="1239" y="10168"/>
                    <a:pt x="750" y="9001"/>
                  </a:cubicBezTo>
                  <a:cubicBezTo>
                    <a:pt x="696" y="8856"/>
                    <a:pt x="559" y="8773"/>
                    <a:pt x="413" y="8773"/>
                  </a:cubicBezTo>
                  <a:cubicBezTo>
                    <a:pt x="367" y="8773"/>
                    <a:pt x="320" y="8782"/>
                    <a:pt x="274" y="8799"/>
                  </a:cubicBezTo>
                  <a:cubicBezTo>
                    <a:pt x="84" y="8882"/>
                    <a:pt x="0" y="9096"/>
                    <a:pt x="72" y="9287"/>
                  </a:cubicBezTo>
                  <a:cubicBezTo>
                    <a:pt x="631" y="10632"/>
                    <a:pt x="1751" y="11692"/>
                    <a:pt x="3120" y="12192"/>
                  </a:cubicBezTo>
                  <a:cubicBezTo>
                    <a:pt x="3691" y="12406"/>
                    <a:pt x="4299" y="12514"/>
                    <a:pt x="4906" y="12514"/>
                  </a:cubicBezTo>
                  <a:lnTo>
                    <a:pt x="5513" y="12514"/>
                  </a:lnTo>
                  <a:cubicBezTo>
                    <a:pt x="6049" y="12514"/>
                    <a:pt x="6573" y="12430"/>
                    <a:pt x="7073" y="12275"/>
                  </a:cubicBezTo>
                  <a:cubicBezTo>
                    <a:pt x="9228" y="11597"/>
                    <a:pt x="10680" y="9656"/>
                    <a:pt x="10740" y="7406"/>
                  </a:cubicBezTo>
                  <a:cubicBezTo>
                    <a:pt x="11490" y="7370"/>
                    <a:pt x="12073" y="6751"/>
                    <a:pt x="12073" y="6013"/>
                  </a:cubicBezTo>
                  <a:lnTo>
                    <a:pt x="12073" y="4989"/>
                  </a:lnTo>
                  <a:cubicBezTo>
                    <a:pt x="12073" y="4620"/>
                    <a:pt x="11930" y="4263"/>
                    <a:pt x="11657" y="4001"/>
                  </a:cubicBezTo>
                  <a:cubicBezTo>
                    <a:pt x="11403" y="3738"/>
                    <a:pt x="11045" y="3585"/>
                    <a:pt x="10674" y="3585"/>
                  </a:cubicBezTo>
                  <a:cubicBezTo>
                    <a:pt x="10557" y="3585"/>
                    <a:pt x="10440" y="3600"/>
                    <a:pt x="10323" y="3632"/>
                  </a:cubicBezTo>
                  <a:lnTo>
                    <a:pt x="9144" y="3632"/>
                  </a:lnTo>
                  <a:lnTo>
                    <a:pt x="9144" y="357"/>
                  </a:lnTo>
                  <a:cubicBezTo>
                    <a:pt x="9144" y="155"/>
                    <a:pt x="8978" y="0"/>
                    <a:pt x="87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4611786" y="3664991"/>
              <a:ext cx="17" cy="1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4621529" y="3633756"/>
              <a:ext cx="72048" cy="98303"/>
            </a:xfrm>
            <a:custGeom>
              <a:rect b="b" l="l" r="r" t="t"/>
              <a:pathLst>
                <a:path extrusionOk="0" h="5882" w="4311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8"/>
                    <a:pt x="370" y="738"/>
                  </a:cubicBezTo>
                  <a:lnTo>
                    <a:pt x="1334" y="738"/>
                  </a:lnTo>
                  <a:cubicBezTo>
                    <a:pt x="2572" y="738"/>
                    <a:pt x="3585" y="1738"/>
                    <a:pt x="3585" y="2977"/>
                  </a:cubicBezTo>
                  <a:lnTo>
                    <a:pt x="3585" y="5144"/>
                  </a:lnTo>
                  <a:lnTo>
                    <a:pt x="2715" y="5144"/>
                  </a:lnTo>
                  <a:lnTo>
                    <a:pt x="2715" y="1869"/>
                  </a:lnTo>
                  <a:cubicBezTo>
                    <a:pt x="2715" y="1667"/>
                    <a:pt x="2549" y="1500"/>
                    <a:pt x="2346" y="1500"/>
                  </a:cubicBezTo>
                  <a:lnTo>
                    <a:pt x="775" y="1500"/>
                  </a:lnTo>
                  <a:cubicBezTo>
                    <a:pt x="572" y="1500"/>
                    <a:pt x="406" y="1667"/>
                    <a:pt x="406" y="1869"/>
                  </a:cubicBezTo>
                  <a:cubicBezTo>
                    <a:pt x="406" y="2072"/>
                    <a:pt x="572" y="2238"/>
                    <a:pt x="775" y="2238"/>
                  </a:cubicBezTo>
                  <a:lnTo>
                    <a:pt x="1977" y="2238"/>
                  </a:lnTo>
                  <a:lnTo>
                    <a:pt x="1977" y="5513"/>
                  </a:lnTo>
                  <a:cubicBezTo>
                    <a:pt x="1977" y="5715"/>
                    <a:pt x="2144" y="5882"/>
                    <a:pt x="2346" y="5882"/>
                  </a:cubicBezTo>
                  <a:lnTo>
                    <a:pt x="3942" y="5882"/>
                  </a:lnTo>
                  <a:cubicBezTo>
                    <a:pt x="4156" y="5882"/>
                    <a:pt x="4311" y="5715"/>
                    <a:pt x="4311" y="5513"/>
                  </a:cubicBezTo>
                  <a:lnTo>
                    <a:pt x="4311" y="2977"/>
                  </a:lnTo>
                  <a:cubicBezTo>
                    <a:pt x="4311" y="1334"/>
                    <a:pt x="2977" y="0"/>
                    <a:pt x="1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637656" y="3633756"/>
              <a:ext cx="17130" cy="12351"/>
            </a:xfrm>
            <a:custGeom>
              <a:rect b="b" l="l" r="r" t="t"/>
              <a:pathLst>
                <a:path extrusionOk="0" h="739" w="1025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8"/>
                    <a:pt x="369" y="738"/>
                  </a:cubicBezTo>
                  <a:lnTo>
                    <a:pt x="655" y="738"/>
                  </a:lnTo>
                  <a:cubicBezTo>
                    <a:pt x="857" y="738"/>
                    <a:pt x="1024" y="572"/>
                    <a:pt x="1024" y="369"/>
                  </a:cubicBezTo>
                  <a:cubicBezTo>
                    <a:pt x="1024" y="167"/>
                    <a:pt x="857" y="0"/>
                    <a:pt x="65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579349" y="3777011"/>
              <a:ext cx="27876" cy="91150"/>
            </a:xfrm>
            <a:custGeom>
              <a:rect b="b" l="l" r="r" t="t"/>
              <a:pathLst>
                <a:path extrusionOk="0" h="5454" w="1668">
                  <a:moveTo>
                    <a:pt x="358" y="0"/>
                  </a:moveTo>
                  <a:cubicBezTo>
                    <a:pt x="155" y="0"/>
                    <a:pt x="1" y="167"/>
                    <a:pt x="1" y="370"/>
                  </a:cubicBezTo>
                  <a:cubicBezTo>
                    <a:pt x="1" y="572"/>
                    <a:pt x="155" y="739"/>
                    <a:pt x="358" y="739"/>
                  </a:cubicBezTo>
                  <a:lnTo>
                    <a:pt x="929" y="739"/>
                  </a:lnTo>
                  <a:lnTo>
                    <a:pt x="929" y="5084"/>
                  </a:lnTo>
                  <a:cubicBezTo>
                    <a:pt x="929" y="5287"/>
                    <a:pt x="1096" y="5454"/>
                    <a:pt x="1298" y="5454"/>
                  </a:cubicBezTo>
                  <a:cubicBezTo>
                    <a:pt x="1501" y="5454"/>
                    <a:pt x="1667" y="5287"/>
                    <a:pt x="1667" y="5084"/>
                  </a:cubicBezTo>
                  <a:lnTo>
                    <a:pt x="1667" y="370"/>
                  </a:lnTo>
                  <a:cubicBezTo>
                    <a:pt x="1667" y="167"/>
                    <a:pt x="1501" y="0"/>
                    <a:pt x="129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577159" y="4010108"/>
              <a:ext cx="23498" cy="71546"/>
            </a:xfrm>
            <a:custGeom>
              <a:rect b="b" l="l" r="r" t="t"/>
              <a:pathLst>
                <a:path extrusionOk="0" h="4281" w="1406">
                  <a:moveTo>
                    <a:pt x="997" y="1"/>
                  </a:moveTo>
                  <a:cubicBezTo>
                    <a:pt x="830" y="1"/>
                    <a:pt x="675" y="124"/>
                    <a:pt x="644" y="304"/>
                  </a:cubicBezTo>
                  <a:lnTo>
                    <a:pt x="36" y="3852"/>
                  </a:lnTo>
                  <a:cubicBezTo>
                    <a:pt x="1" y="4043"/>
                    <a:pt x="132" y="4233"/>
                    <a:pt x="334" y="4269"/>
                  </a:cubicBezTo>
                  <a:cubicBezTo>
                    <a:pt x="358" y="4269"/>
                    <a:pt x="382" y="4281"/>
                    <a:pt x="394" y="4281"/>
                  </a:cubicBezTo>
                  <a:cubicBezTo>
                    <a:pt x="572" y="4281"/>
                    <a:pt x="727" y="4150"/>
                    <a:pt x="763" y="3971"/>
                  </a:cubicBezTo>
                  <a:lnTo>
                    <a:pt x="1370" y="423"/>
                  </a:lnTo>
                  <a:cubicBezTo>
                    <a:pt x="1406" y="221"/>
                    <a:pt x="1263" y="30"/>
                    <a:pt x="1060" y="7"/>
                  </a:cubicBezTo>
                  <a:cubicBezTo>
                    <a:pt x="1039" y="3"/>
                    <a:pt x="1018" y="1"/>
                    <a:pt x="9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411411" y="3590773"/>
              <a:ext cx="206567" cy="206550"/>
            </a:xfrm>
            <a:custGeom>
              <a:rect b="b" l="l" r="r" t="t"/>
              <a:pathLst>
                <a:path extrusionOk="0" h="12359" w="12360">
                  <a:moveTo>
                    <a:pt x="6180" y="738"/>
                  </a:moveTo>
                  <a:cubicBezTo>
                    <a:pt x="9180" y="738"/>
                    <a:pt x="11621" y="3179"/>
                    <a:pt x="11621" y="6180"/>
                  </a:cubicBezTo>
                  <a:cubicBezTo>
                    <a:pt x="11621" y="9180"/>
                    <a:pt x="9180" y="11621"/>
                    <a:pt x="6180" y="11621"/>
                  </a:cubicBezTo>
                  <a:cubicBezTo>
                    <a:pt x="3180" y="11621"/>
                    <a:pt x="739" y="9180"/>
                    <a:pt x="739" y="6180"/>
                  </a:cubicBezTo>
                  <a:cubicBezTo>
                    <a:pt x="739" y="3179"/>
                    <a:pt x="3180" y="738"/>
                    <a:pt x="6180" y="738"/>
                  </a:cubicBezTo>
                  <a:close/>
                  <a:moveTo>
                    <a:pt x="6180" y="0"/>
                  </a:moveTo>
                  <a:cubicBezTo>
                    <a:pt x="2775" y="0"/>
                    <a:pt x="1" y="2774"/>
                    <a:pt x="1" y="6180"/>
                  </a:cubicBezTo>
                  <a:cubicBezTo>
                    <a:pt x="1" y="9585"/>
                    <a:pt x="2775" y="12359"/>
                    <a:pt x="6180" y="12359"/>
                  </a:cubicBezTo>
                  <a:cubicBezTo>
                    <a:pt x="9585" y="12359"/>
                    <a:pt x="12359" y="9585"/>
                    <a:pt x="12359" y="6180"/>
                  </a:cubicBezTo>
                  <a:cubicBezTo>
                    <a:pt x="12359" y="2774"/>
                    <a:pt x="9585" y="0"/>
                    <a:pt x="618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451202" y="3739526"/>
              <a:ext cx="52962" cy="35314"/>
            </a:xfrm>
            <a:custGeom>
              <a:rect b="b" l="l" r="r" t="t"/>
              <a:pathLst>
                <a:path extrusionOk="0" h="2113" w="3169">
                  <a:moveTo>
                    <a:pt x="411" y="0"/>
                  </a:moveTo>
                  <a:cubicBezTo>
                    <a:pt x="323" y="0"/>
                    <a:pt x="235" y="33"/>
                    <a:pt x="168" y="100"/>
                  </a:cubicBezTo>
                  <a:cubicBezTo>
                    <a:pt x="13" y="231"/>
                    <a:pt x="1" y="469"/>
                    <a:pt x="144" y="624"/>
                  </a:cubicBezTo>
                  <a:cubicBezTo>
                    <a:pt x="823" y="1362"/>
                    <a:pt x="1704" y="1874"/>
                    <a:pt x="2680" y="2101"/>
                  </a:cubicBezTo>
                  <a:cubicBezTo>
                    <a:pt x="2704" y="2113"/>
                    <a:pt x="2739" y="2113"/>
                    <a:pt x="2763" y="2113"/>
                  </a:cubicBezTo>
                  <a:cubicBezTo>
                    <a:pt x="2930" y="2113"/>
                    <a:pt x="3085" y="1993"/>
                    <a:pt x="3120" y="1827"/>
                  </a:cubicBezTo>
                  <a:cubicBezTo>
                    <a:pt x="3168" y="1636"/>
                    <a:pt x="3049" y="1434"/>
                    <a:pt x="2847" y="1386"/>
                  </a:cubicBezTo>
                  <a:cubicBezTo>
                    <a:pt x="2013" y="1196"/>
                    <a:pt x="1263" y="755"/>
                    <a:pt x="680" y="124"/>
                  </a:cubicBezTo>
                  <a:cubicBezTo>
                    <a:pt x="610" y="42"/>
                    <a:pt x="511" y="0"/>
                    <a:pt x="4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31916" y="3620504"/>
              <a:ext cx="53330" cy="79719"/>
            </a:xfrm>
            <a:custGeom>
              <a:rect b="b" l="l" r="r" t="t"/>
              <a:pathLst>
                <a:path extrusionOk="0" h="4770" w="3191">
                  <a:moveTo>
                    <a:pt x="2765" y="0"/>
                  </a:moveTo>
                  <a:cubicBezTo>
                    <a:pt x="2708" y="0"/>
                    <a:pt x="2650" y="14"/>
                    <a:pt x="2596" y="43"/>
                  </a:cubicBezTo>
                  <a:cubicBezTo>
                    <a:pt x="988" y="912"/>
                    <a:pt x="0" y="2579"/>
                    <a:pt x="0" y="4401"/>
                  </a:cubicBezTo>
                  <a:cubicBezTo>
                    <a:pt x="0" y="4603"/>
                    <a:pt x="167" y="4770"/>
                    <a:pt x="369" y="4770"/>
                  </a:cubicBezTo>
                  <a:cubicBezTo>
                    <a:pt x="572" y="4770"/>
                    <a:pt x="738" y="4603"/>
                    <a:pt x="738" y="4401"/>
                  </a:cubicBezTo>
                  <a:cubicBezTo>
                    <a:pt x="738" y="2853"/>
                    <a:pt x="1584" y="1424"/>
                    <a:pt x="2941" y="686"/>
                  </a:cubicBezTo>
                  <a:cubicBezTo>
                    <a:pt x="3120" y="591"/>
                    <a:pt x="3191" y="364"/>
                    <a:pt x="3096" y="186"/>
                  </a:cubicBezTo>
                  <a:cubicBezTo>
                    <a:pt x="3021" y="70"/>
                    <a:pt x="2895" y="0"/>
                    <a:pt x="27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4350529" y="3809064"/>
              <a:ext cx="102882" cy="123773"/>
            </a:xfrm>
            <a:custGeom>
              <a:rect b="b" l="l" r="r" t="t"/>
              <a:pathLst>
                <a:path extrusionOk="0" h="7406" w="6156">
                  <a:moveTo>
                    <a:pt x="4763" y="0"/>
                  </a:moveTo>
                  <a:cubicBezTo>
                    <a:pt x="4372" y="0"/>
                    <a:pt x="3988" y="187"/>
                    <a:pt x="3751" y="535"/>
                  </a:cubicBezTo>
                  <a:lnTo>
                    <a:pt x="381" y="5500"/>
                  </a:lnTo>
                  <a:cubicBezTo>
                    <a:pt x="0" y="6060"/>
                    <a:pt x="143" y="6810"/>
                    <a:pt x="703" y="7191"/>
                  </a:cubicBezTo>
                  <a:cubicBezTo>
                    <a:pt x="917" y="7334"/>
                    <a:pt x="1155" y="7405"/>
                    <a:pt x="1393" y="7405"/>
                  </a:cubicBezTo>
                  <a:cubicBezTo>
                    <a:pt x="1786" y="7405"/>
                    <a:pt x="2167" y="7215"/>
                    <a:pt x="2405" y="6869"/>
                  </a:cubicBezTo>
                  <a:lnTo>
                    <a:pt x="5775" y="1904"/>
                  </a:lnTo>
                  <a:cubicBezTo>
                    <a:pt x="6156" y="1345"/>
                    <a:pt x="6013" y="583"/>
                    <a:pt x="5453" y="214"/>
                  </a:cubicBezTo>
                  <a:cubicBezTo>
                    <a:pt x="5242" y="70"/>
                    <a:pt x="5001" y="0"/>
                    <a:pt x="476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423159" y="3771529"/>
              <a:ext cx="49168" cy="63992"/>
            </a:xfrm>
            <a:custGeom>
              <a:rect b="b" l="l" r="r" t="t"/>
              <a:pathLst>
                <a:path extrusionOk="0" h="3829" w="2942">
                  <a:moveTo>
                    <a:pt x="2521" y="0"/>
                  </a:moveTo>
                  <a:cubicBezTo>
                    <a:pt x="2405" y="0"/>
                    <a:pt x="2289" y="58"/>
                    <a:pt x="2215" y="162"/>
                  </a:cubicBezTo>
                  <a:lnTo>
                    <a:pt x="107" y="3257"/>
                  </a:lnTo>
                  <a:cubicBezTo>
                    <a:pt x="0" y="3424"/>
                    <a:pt x="48" y="3662"/>
                    <a:pt x="215" y="3769"/>
                  </a:cubicBezTo>
                  <a:cubicBezTo>
                    <a:pt x="274" y="3817"/>
                    <a:pt x="345" y="3829"/>
                    <a:pt x="417" y="3829"/>
                  </a:cubicBezTo>
                  <a:cubicBezTo>
                    <a:pt x="536" y="3829"/>
                    <a:pt x="655" y="3781"/>
                    <a:pt x="715" y="3674"/>
                  </a:cubicBezTo>
                  <a:lnTo>
                    <a:pt x="2822" y="579"/>
                  </a:lnTo>
                  <a:cubicBezTo>
                    <a:pt x="2941" y="412"/>
                    <a:pt x="2893" y="174"/>
                    <a:pt x="2727" y="67"/>
                  </a:cubicBezTo>
                  <a:cubicBezTo>
                    <a:pt x="2664" y="22"/>
                    <a:pt x="2592" y="0"/>
                    <a:pt x="252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461362" y="3638118"/>
              <a:ext cx="112041" cy="111857"/>
            </a:xfrm>
            <a:custGeom>
              <a:rect b="b" l="l" r="r" t="t"/>
              <a:pathLst>
                <a:path extrusionOk="0" h="6693" w="6704">
                  <a:moveTo>
                    <a:pt x="3358" y="739"/>
                  </a:moveTo>
                  <a:cubicBezTo>
                    <a:pt x="4798" y="739"/>
                    <a:pt x="5965" y="1906"/>
                    <a:pt x="5965" y="3347"/>
                  </a:cubicBezTo>
                  <a:cubicBezTo>
                    <a:pt x="5965" y="4787"/>
                    <a:pt x="4798" y="5966"/>
                    <a:pt x="3358" y="5966"/>
                  </a:cubicBezTo>
                  <a:cubicBezTo>
                    <a:pt x="1917" y="5966"/>
                    <a:pt x="738" y="4787"/>
                    <a:pt x="738" y="3347"/>
                  </a:cubicBezTo>
                  <a:cubicBezTo>
                    <a:pt x="738" y="1906"/>
                    <a:pt x="1917" y="739"/>
                    <a:pt x="3358" y="739"/>
                  </a:cubicBezTo>
                  <a:close/>
                  <a:moveTo>
                    <a:pt x="3358" y="1"/>
                  </a:moveTo>
                  <a:cubicBezTo>
                    <a:pt x="1512" y="1"/>
                    <a:pt x="0" y="1501"/>
                    <a:pt x="0" y="3347"/>
                  </a:cubicBezTo>
                  <a:cubicBezTo>
                    <a:pt x="0" y="5192"/>
                    <a:pt x="1512" y="6692"/>
                    <a:pt x="3358" y="6692"/>
                  </a:cubicBezTo>
                  <a:cubicBezTo>
                    <a:pt x="5203" y="6692"/>
                    <a:pt x="6703" y="5192"/>
                    <a:pt x="6703" y="3347"/>
                  </a:cubicBezTo>
                  <a:cubicBezTo>
                    <a:pt x="6703" y="1501"/>
                    <a:pt x="5203" y="1"/>
                    <a:pt x="335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626109" y="3725872"/>
              <a:ext cx="18133" cy="18133"/>
            </a:xfrm>
            <a:custGeom>
              <a:rect b="b" l="l" r="r" t="t"/>
              <a:pathLst>
                <a:path extrusionOk="0" h="1085" w="1085">
                  <a:moveTo>
                    <a:pt x="548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84"/>
                    <a:pt x="548" y="1084"/>
                  </a:cubicBezTo>
                  <a:cubicBezTo>
                    <a:pt x="846" y="1084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35"/>
          <p:cNvGrpSpPr/>
          <p:nvPr/>
        </p:nvGrpSpPr>
        <p:grpSpPr>
          <a:xfrm>
            <a:off x="7388803" y="3560464"/>
            <a:ext cx="465832" cy="442571"/>
            <a:chOff x="7388803" y="3615223"/>
            <a:chExt cx="465832" cy="442571"/>
          </a:xfrm>
        </p:grpSpPr>
        <p:sp>
          <p:nvSpPr>
            <p:cNvPr id="2093" name="Google Shape;2093;p35"/>
            <p:cNvSpPr/>
            <p:nvPr/>
          </p:nvSpPr>
          <p:spPr>
            <a:xfrm>
              <a:off x="7616235" y="3891019"/>
              <a:ext cx="237602" cy="166774"/>
            </a:xfrm>
            <a:custGeom>
              <a:rect b="b" l="l" r="r" t="t"/>
              <a:pathLst>
                <a:path extrusionOk="0" h="9979" w="14217">
                  <a:moveTo>
                    <a:pt x="7990" y="4918"/>
                  </a:moveTo>
                  <a:cubicBezTo>
                    <a:pt x="8037" y="4918"/>
                    <a:pt x="8073" y="4942"/>
                    <a:pt x="8073" y="4989"/>
                  </a:cubicBezTo>
                  <a:cubicBezTo>
                    <a:pt x="8073" y="5013"/>
                    <a:pt x="8061" y="5037"/>
                    <a:pt x="8049" y="5049"/>
                  </a:cubicBezTo>
                  <a:cubicBezTo>
                    <a:pt x="8037" y="5049"/>
                    <a:pt x="8026" y="5061"/>
                    <a:pt x="7990" y="5061"/>
                  </a:cubicBezTo>
                  <a:lnTo>
                    <a:pt x="6216" y="5061"/>
                  </a:lnTo>
                  <a:cubicBezTo>
                    <a:pt x="6180" y="5061"/>
                    <a:pt x="6144" y="5025"/>
                    <a:pt x="6144" y="4989"/>
                  </a:cubicBezTo>
                  <a:cubicBezTo>
                    <a:pt x="6144" y="4966"/>
                    <a:pt x="6156" y="4954"/>
                    <a:pt x="6168" y="4930"/>
                  </a:cubicBezTo>
                  <a:cubicBezTo>
                    <a:pt x="6180" y="4930"/>
                    <a:pt x="6192" y="4918"/>
                    <a:pt x="6216" y="4918"/>
                  </a:cubicBezTo>
                  <a:close/>
                  <a:moveTo>
                    <a:pt x="6216" y="4180"/>
                  </a:moveTo>
                  <a:cubicBezTo>
                    <a:pt x="6001" y="4180"/>
                    <a:pt x="5799" y="4263"/>
                    <a:pt x="5656" y="4418"/>
                  </a:cubicBezTo>
                  <a:cubicBezTo>
                    <a:pt x="5489" y="4561"/>
                    <a:pt x="5406" y="4775"/>
                    <a:pt x="5406" y="4989"/>
                  </a:cubicBezTo>
                  <a:cubicBezTo>
                    <a:pt x="5406" y="5442"/>
                    <a:pt x="5775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6"/>
                    <a:pt x="8561" y="5561"/>
                  </a:cubicBezTo>
                  <a:lnTo>
                    <a:pt x="8573" y="5561"/>
                  </a:lnTo>
                  <a:cubicBezTo>
                    <a:pt x="8716" y="5406"/>
                    <a:pt x="8811" y="5204"/>
                    <a:pt x="8811" y="4989"/>
                  </a:cubicBezTo>
                  <a:cubicBezTo>
                    <a:pt x="8811" y="4537"/>
                    <a:pt x="8442" y="4180"/>
                    <a:pt x="7990" y="4180"/>
                  </a:cubicBezTo>
                  <a:close/>
                  <a:moveTo>
                    <a:pt x="12931" y="739"/>
                  </a:moveTo>
                  <a:cubicBezTo>
                    <a:pt x="13229" y="739"/>
                    <a:pt x="13479" y="977"/>
                    <a:pt x="13479" y="1287"/>
                  </a:cubicBezTo>
                  <a:lnTo>
                    <a:pt x="13479" y="8692"/>
                  </a:lnTo>
                  <a:cubicBezTo>
                    <a:pt x="13479" y="9002"/>
                    <a:pt x="13229" y="9240"/>
                    <a:pt x="12931" y="9240"/>
                  </a:cubicBezTo>
                  <a:lnTo>
                    <a:pt x="1287" y="9240"/>
                  </a:lnTo>
                  <a:cubicBezTo>
                    <a:pt x="977" y="9240"/>
                    <a:pt x="739" y="9002"/>
                    <a:pt x="739" y="8692"/>
                  </a:cubicBezTo>
                  <a:lnTo>
                    <a:pt x="739" y="1287"/>
                  </a:lnTo>
                  <a:cubicBezTo>
                    <a:pt x="739" y="977"/>
                    <a:pt x="977" y="739"/>
                    <a:pt x="1287" y="739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lnTo>
                    <a:pt x="1" y="8692"/>
                  </a:lnTo>
                  <a:cubicBezTo>
                    <a:pt x="1" y="9407"/>
                    <a:pt x="572" y="9978"/>
                    <a:pt x="1287" y="9978"/>
                  </a:cubicBezTo>
                  <a:lnTo>
                    <a:pt x="12931" y="9978"/>
                  </a:lnTo>
                  <a:cubicBezTo>
                    <a:pt x="13633" y="9978"/>
                    <a:pt x="14217" y="9407"/>
                    <a:pt x="14217" y="8692"/>
                  </a:cubicBezTo>
                  <a:lnTo>
                    <a:pt x="14217" y="1287"/>
                  </a:lnTo>
                  <a:cubicBezTo>
                    <a:pt x="14217" y="572"/>
                    <a:pt x="13633" y="1"/>
                    <a:pt x="1293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7689066" y="3857997"/>
              <a:ext cx="91935" cy="45374"/>
            </a:xfrm>
            <a:custGeom>
              <a:rect b="b" l="l" r="r" t="t"/>
              <a:pathLst>
                <a:path extrusionOk="0" h="2715" w="550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346"/>
                  </a:lnTo>
                  <a:cubicBezTo>
                    <a:pt x="0" y="2548"/>
                    <a:pt x="167" y="2715"/>
                    <a:pt x="369" y="2715"/>
                  </a:cubicBezTo>
                  <a:cubicBezTo>
                    <a:pt x="572" y="2715"/>
                    <a:pt x="739" y="2548"/>
                    <a:pt x="739" y="2346"/>
                  </a:cubicBezTo>
                  <a:lnTo>
                    <a:pt x="739" y="739"/>
                  </a:lnTo>
                  <a:lnTo>
                    <a:pt x="4763" y="739"/>
                  </a:lnTo>
                  <a:lnTo>
                    <a:pt x="4763" y="2346"/>
                  </a:lnTo>
                  <a:cubicBezTo>
                    <a:pt x="4763" y="2548"/>
                    <a:pt x="4930" y="2715"/>
                    <a:pt x="5132" y="2715"/>
                  </a:cubicBezTo>
                  <a:cubicBezTo>
                    <a:pt x="5334" y="2715"/>
                    <a:pt x="5501" y="2548"/>
                    <a:pt x="5501" y="2346"/>
                  </a:cubicBezTo>
                  <a:lnTo>
                    <a:pt x="5501" y="369"/>
                  </a:lnTo>
                  <a:cubicBezTo>
                    <a:pt x="5501" y="167"/>
                    <a:pt x="5334" y="0"/>
                    <a:pt x="513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7706580" y="3960858"/>
              <a:ext cx="56923" cy="27091"/>
            </a:xfrm>
            <a:custGeom>
              <a:rect b="b" l="l" r="r" t="t"/>
              <a:pathLst>
                <a:path extrusionOk="0" h="1621" w="3406">
                  <a:moveTo>
                    <a:pt x="2584" y="739"/>
                  </a:moveTo>
                  <a:cubicBezTo>
                    <a:pt x="2631" y="739"/>
                    <a:pt x="2667" y="763"/>
                    <a:pt x="2667" y="810"/>
                  </a:cubicBezTo>
                  <a:cubicBezTo>
                    <a:pt x="2667" y="834"/>
                    <a:pt x="2655" y="858"/>
                    <a:pt x="2643" y="858"/>
                  </a:cubicBezTo>
                  <a:cubicBezTo>
                    <a:pt x="2631" y="870"/>
                    <a:pt x="2620" y="882"/>
                    <a:pt x="2584" y="882"/>
                  </a:cubicBezTo>
                  <a:lnTo>
                    <a:pt x="810" y="882"/>
                  </a:lnTo>
                  <a:cubicBezTo>
                    <a:pt x="774" y="882"/>
                    <a:pt x="738" y="846"/>
                    <a:pt x="738" y="810"/>
                  </a:cubicBezTo>
                  <a:cubicBezTo>
                    <a:pt x="738" y="787"/>
                    <a:pt x="750" y="775"/>
                    <a:pt x="762" y="751"/>
                  </a:cubicBezTo>
                  <a:cubicBezTo>
                    <a:pt x="774" y="751"/>
                    <a:pt x="786" y="739"/>
                    <a:pt x="810" y="739"/>
                  </a:cubicBezTo>
                  <a:close/>
                  <a:moveTo>
                    <a:pt x="810" y="1"/>
                  </a:moveTo>
                  <a:cubicBezTo>
                    <a:pt x="595" y="1"/>
                    <a:pt x="393" y="84"/>
                    <a:pt x="250" y="239"/>
                  </a:cubicBezTo>
                  <a:cubicBezTo>
                    <a:pt x="83" y="382"/>
                    <a:pt x="0" y="596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lnTo>
                    <a:pt x="2584" y="1620"/>
                  </a:lnTo>
                  <a:cubicBezTo>
                    <a:pt x="2798" y="1620"/>
                    <a:pt x="3001" y="1537"/>
                    <a:pt x="3167" y="1382"/>
                  </a:cubicBezTo>
                  <a:cubicBezTo>
                    <a:pt x="3310" y="1227"/>
                    <a:pt x="3405" y="1025"/>
                    <a:pt x="3405" y="810"/>
                  </a:cubicBezTo>
                  <a:cubicBezTo>
                    <a:pt x="3405" y="358"/>
                    <a:pt x="3036" y="1"/>
                    <a:pt x="25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7741391" y="3906294"/>
              <a:ext cx="113244" cy="66934"/>
            </a:xfrm>
            <a:custGeom>
              <a:rect b="b" l="l" r="r" t="t"/>
              <a:pathLst>
                <a:path extrusionOk="0" h="4005" w="6776">
                  <a:moveTo>
                    <a:pt x="6361" y="1"/>
                  </a:moveTo>
                  <a:cubicBezTo>
                    <a:pt x="6299" y="1"/>
                    <a:pt x="6237" y="17"/>
                    <a:pt x="6180" y="51"/>
                  </a:cubicBezTo>
                  <a:lnTo>
                    <a:pt x="251" y="3313"/>
                  </a:lnTo>
                  <a:cubicBezTo>
                    <a:pt x="72" y="3409"/>
                    <a:pt x="1" y="3635"/>
                    <a:pt x="108" y="3814"/>
                  </a:cubicBezTo>
                  <a:cubicBezTo>
                    <a:pt x="167" y="3933"/>
                    <a:pt x="298" y="4004"/>
                    <a:pt x="429" y="4004"/>
                  </a:cubicBezTo>
                  <a:cubicBezTo>
                    <a:pt x="489" y="4004"/>
                    <a:pt x="548" y="3980"/>
                    <a:pt x="608" y="3956"/>
                  </a:cubicBezTo>
                  <a:lnTo>
                    <a:pt x="6537" y="694"/>
                  </a:lnTo>
                  <a:cubicBezTo>
                    <a:pt x="6716" y="587"/>
                    <a:pt x="6775" y="373"/>
                    <a:pt x="6680" y="194"/>
                  </a:cubicBezTo>
                  <a:cubicBezTo>
                    <a:pt x="6615" y="73"/>
                    <a:pt x="6490" y="1"/>
                    <a:pt x="63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7615450" y="3906294"/>
              <a:ext cx="113227" cy="66934"/>
            </a:xfrm>
            <a:custGeom>
              <a:rect b="b" l="l" r="r" t="t"/>
              <a:pathLst>
                <a:path extrusionOk="0" h="4005" w="6775">
                  <a:moveTo>
                    <a:pt x="415" y="1"/>
                  </a:moveTo>
                  <a:cubicBezTo>
                    <a:pt x="285" y="1"/>
                    <a:pt x="160" y="73"/>
                    <a:pt x="95" y="194"/>
                  </a:cubicBezTo>
                  <a:cubicBezTo>
                    <a:pt x="0" y="373"/>
                    <a:pt x="60" y="587"/>
                    <a:pt x="238" y="694"/>
                  </a:cubicBezTo>
                  <a:lnTo>
                    <a:pt x="6168" y="3956"/>
                  </a:lnTo>
                  <a:cubicBezTo>
                    <a:pt x="6227" y="3980"/>
                    <a:pt x="6287" y="4004"/>
                    <a:pt x="6346" y="4004"/>
                  </a:cubicBezTo>
                  <a:cubicBezTo>
                    <a:pt x="6477" y="4004"/>
                    <a:pt x="6608" y="3933"/>
                    <a:pt x="6668" y="3814"/>
                  </a:cubicBezTo>
                  <a:cubicBezTo>
                    <a:pt x="6775" y="3635"/>
                    <a:pt x="6703" y="3409"/>
                    <a:pt x="6525" y="3313"/>
                  </a:cubicBezTo>
                  <a:lnTo>
                    <a:pt x="595" y="51"/>
                  </a:lnTo>
                  <a:cubicBezTo>
                    <a:pt x="538" y="17"/>
                    <a:pt x="476" y="1"/>
                    <a:pt x="4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7634735" y="3939768"/>
              <a:ext cx="12167" cy="38221"/>
            </a:xfrm>
            <a:custGeom>
              <a:rect b="b" l="l" r="r" t="t"/>
              <a:pathLst>
                <a:path extrusionOk="0" h="2287" w="728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1930"/>
                  </a:lnTo>
                  <a:cubicBezTo>
                    <a:pt x="1" y="2132"/>
                    <a:pt x="168" y="2287"/>
                    <a:pt x="370" y="2287"/>
                  </a:cubicBezTo>
                  <a:cubicBezTo>
                    <a:pt x="572" y="2287"/>
                    <a:pt x="727" y="2132"/>
                    <a:pt x="727" y="1930"/>
                  </a:cubicBezTo>
                  <a:lnTo>
                    <a:pt x="727" y="370"/>
                  </a:ln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7634735" y="3982551"/>
              <a:ext cx="12167" cy="47380"/>
            </a:xfrm>
            <a:custGeom>
              <a:rect b="b" l="l" r="r" t="t"/>
              <a:pathLst>
                <a:path extrusionOk="0" h="2835" w="728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lnTo>
                    <a:pt x="1" y="2465"/>
                  </a:lnTo>
                  <a:cubicBezTo>
                    <a:pt x="1" y="2668"/>
                    <a:pt x="168" y="2834"/>
                    <a:pt x="370" y="2834"/>
                  </a:cubicBezTo>
                  <a:cubicBezTo>
                    <a:pt x="572" y="2834"/>
                    <a:pt x="727" y="2668"/>
                    <a:pt x="727" y="2465"/>
                  </a:cubicBezTo>
                  <a:lnTo>
                    <a:pt x="727" y="358"/>
                  </a:lnTo>
                  <a:cubicBezTo>
                    <a:pt x="727" y="155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7658416" y="4030698"/>
              <a:ext cx="119812" cy="12167"/>
            </a:xfrm>
            <a:custGeom>
              <a:rect b="b" l="l" r="r" t="t"/>
              <a:pathLst>
                <a:path extrusionOk="0" h="728" w="7169">
                  <a:moveTo>
                    <a:pt x="370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6799" y="727"/>
                  </a:lnTo>
                  <a:cubicBezTo>
                    <a:pt x="7002" y="727"/>
                    <a:pt x="7168" y="572"/>
                    <a:pt x="7168" y="358"/>
                  </a:cubicBezTo>
                  <a:cubicBezTo>
                    <a:pt x="7168" y="156"/>
                    <a:pt x="7002" y="1"/>
                    <a:pt x="6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7780998" y="4030698"/>
              <a:ext cx="54132" cy="12167"/>
            </a:xfrm>
            <a:custGeom>
              <a:rect b="b" l="l" r="r" t="t"/>
              <a:pathLst>
                <a:path extrusionOk="0" h="728" w="3239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72"/>
                    <a:pt x="167" y="727"/>
                    <a:pt x="369" y="727"/>
                  </a:cubicBezTo>
                  <a:lnTo>
                    <a:pt x="2869" y="727"/>
                  </a:lnTo>
                  <a:cubicBezTo>
                    <a:pt x="3072" y="727"/>
                    <a:pt x="3239" y="572"/>
                    <a:pt x="3239" y="358"/>
                  </a:cubicBezTo>
                  <a:cubicBezTo>
                    <a:pt x="3239" y="156"/>
                    <a:pt x="3072" y="1"/>
                    <a:pt x="28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7750349" y="3902801"/>
              <a:ext cx="76827" cy="47731"/>
            </a:xfrm>
            <a:custGeom>
              <a:rect b="b" l="l" r="r" t="t"/>
              <a:pathLst>
                <a:path extrusionOk="0" h="2856" w="4597">
                  <a:moveTo>
                    <a:pt x="4181" y="1"/>
                  </a:moveTo>
                  <a:cubicBezTo>
                    <a:pt x="4120" y="1"/>
                    <a:pt x="4058" y="15"/>
                    <a:pt x="4001" y="46"/>
                  </a:cubicBezTo>
                  <a:lnTo>
                    <a:pt x="239" y="2177"/>
                  </a:lnTo>
                  <a:cubicBezTo>
                    <a:pt x="60" y="2272"/>
                    <a:pt x="1" y="2499"/>
                    <a:pt x="96" y="2677"/>
                  </a:cubicBezTo>
                  <a:cubicBezTo>
                    <a:pt x="167" y="2796"/>
                    <a:pt x="286" y="2856"/>
                    <a:pt x="417" y="2856"/>
                  </a:cubicBezTo>
                  <a:cubicBezTo>
                    <a:pt x="477" y="2856"/>
                    <a:pt x="536" y="2844"/>
                    <a:pt x="596" y="2808"/>
                  </a:cubicBezTo>
                  <a:lnTo>
                    <a:pt x="4358" y="689"/>
                  </a:lnTo>
                  <a:cubicBezTo>
                    <a:pt x="4537" y="582"/>
                    <a:pt x="4596" y="367"/>
                    <a:pt x="4501" y="189"/>
                  </a:cubicBezTo>
                  <a:cubicBezTo>
                    <a:pt x="4436" y="67"/>
                    <a:pt x="4311" y="1"/>
                    <a:pt x="41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7397159" y="3827547"/>
              <a:ext cx="250938" cy="166774"/>
            </a:xfrm>
            <a:custGeom>
              <a:rect b="b" l="l" r="r" t="t"/>
              <a:pathLst>
                <a:path extrusionOk="0" h="9979" w="15015">
                  <a:moveTo>
                    <a:pt x="3835" y="1"/>
                  </a:moveTo>
                  <a:cubicBezTo>
                    <a:pt x="1430" y="1"/>
                    <a:pt x="1" y="1822"/>
                    <a:pt x="1" y="4858"/>
                  </a:cubicBezTo>
                  <a:lnTo>
                    <a:pt x="1" y="9621"/>
                  </a:lnTo>
                  <a:cubicBezTo>
                    <a:pt x="1" y="9823"/>
                    <a:pt x="168" y="9978"/>
                    <a:pt x="370" y="9978"/>
                  </a:cubicBezTo>
                  <a:lnTo>
                    <a:pt x="11895" y="9978"/>
                  </a:lnTo>
                  <a:cubicBezTo>
                    <a:pt x="12098" y="9978"/>
                    <a:pt x="12252" y="9823"/>
                    <a:pt x="12252" y="9621"/>
                  </a:cubicBezTo>
                  <a:cubicBezTo>
                    <a:pt x="12252" y="9418"/>
                    <a:pt x="12098" y="9252"/>
                    <a:pt x="11895" y="9252"/>
                  </a:cubicBezTo>
                  <a:lnTo>
                    <a:pt x="727" y="9252"/>
                  </a:lnTo>
                  <a:lnTo>
                    <a:pt x="727" y="4858"/>
                  </a:lnTo>
                  <a:cubicBezTo>
                    <a:pt x="727" y="3620"/>
                    <a:pt x="1037" y="739"/>
                    <a:pt x="3835" y="739"/>
                  </a:cubicBezTo>
                  <a:lnTo>
                    <a:pt x="4656" y="739"/>
                  </a:lnTo>
                  <a:lnTo>
                    <a:pt x="7216" y="2620"/>
                  </a:lnTo>
                  <a:cubicBezTo>
                    <a:pt x="7282" y="2668"/>
                    <a:pt x="7356" y="2691"/>
                    <a:pt x="7430" y="2691"/>
                  </a:cubicBezTo>
                  <a:cubicBezTo>
                    <a:pt x="7505" y="2691"/>
                    <a:pt x="7579" y="2668"/>
                    <a:pt x="7645" y="2620"/>
                  </a:cubicBezTo>
                  <a:lnTo>
                    <a:pt x="10312" y="739"/>
                  </a:lnTo>
                  <a:lnTo>
                    <a:pt x="11336" y="739"/>
                  </a:lnTo>
                  <a:cubicBezTo>
                    <a:pt x="13241" y="739"/>
                    <a:pt x="13967" y="2084"/>
                    <a:pt x="14253" y="3203"/>
                  </a:cubicBezTo>
                  <a:cubicBezTo>
                    <a:pt x="14293" y="3376"/>
                    <a:pt x="14446" y="3488"/>
                    <a:pt x="14608" y="3488"/>
                  </a:cubicBezTo>
                  <a:cubicBezTo>
                    <a:pt x="14636" y="3488"/>
                    <a:pt x="14665" y="3484"/>
                    <a:pt x="14693" y="3477"/>
                  </a:cubicBezTo>
                  <a:cubicBezTo>
                    <a:pt x="14896" y="3430"/>
                    <a:pt x="15015" y="3227"/>
                    <a:pt x="14967" y="3025"/>
                  </a:cubicBezTo>
                  <a:cubicBezTo>
                    <a:pt x="14479" y="1084"/>
                    <a:pt x="13193" y="1"/>
                    <a:pt x="11324" y="1"/>
                  </a:cubicBezTo>
                  <a:lnTo>
                    <a:pt x="10193" y="1"/>
                  </a:lnTo>
                  <a:cubicBezTo>
                    <a:pt x="10121" y="1"/>
                    <a:pt x="10050" y="24"/>
                    <a:pt x="9990" y="72"/>
                  </a:cubicBezTo>
                  <a:lnTo>
                    <a:pt x="7442" y="1870"/>
                  </a:lnTo>
                  <a:lnTo>
                    <a:pt x="5002" y="72"/>
                  </a:lnTo>
                  <a:cubicBezTo>
                    <a:pt x="4930" y="36"/>
                    <a:pt x="4859" y="1"/>
                    <a:pt x="4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7470390" y="3827648"/>
              <a:ext cx="42199" cy="166674"/>
            </a:xfrm>
            <a:custGeom>
              <a:rect b="b" l="l" r="r" t="t"/>
              <a:pathLst>
                <a:path extrusionOk="0" h="9973" w="2525">
                  <a:moveTo>
                    <a:pt x="397" y="1"/>
                  </a:moveTo>
                  <a:cubicBezTo>
                    <a:pt x="376" y="1"/>
                    <a:pt x="355" y="3"/>
                    <a:pt x="334" y="7"/>
                  </a:cubicBezTo>
                  <a:cubicBezTo>
                    <a:pt x="131" y="42"/>
                    <a:pt x="0" y="233"/>
                    <a:pt x="36" y="435"/>
                  </a:cubicBezTo>
                  <a:lnTo>
                    <a:pt x="1763" y="9674"/>
                  </a:lnTo>
                  <a:cubicBezTo>
                    <a:pt x="1798" y="9853"/>
                    <a:pt x="1953" y="9972"/>
                    <a:pt x="2120" y="9972"/>
                  </a:cubicBezTo>
                  <a:lnTo>
                    <a:pt x="2191" y="9972"/>
                  </a:lnTo>
                  <a:cubicBezTo>
                    <a:pt x="2394" y="9936"/>
                    <a:pt x="2525" y="9746"/>
                    <a:pt x="2489" y="9543"/>
                  </a:cubicBezTo>
                  <a:lnTo>
                    <a:pt x="762" y="304"/>
                  </a:lnTo>
                  <a:cubicBezTo>
                    <a:pt x="731" y="124"/>
                    <a:pt x="567" y="1"/>
                    <a:pt x="39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7424817" y="3843908"/>
              <a:ext cx="81808" cy="150413"/>
            </a:xfrm>
            <a:custGeom>
              <a:rect b="b" l="l" r="r" t="t"/>
              <a:pathLst>
                <a:path extrusionOk="0" h="9000" w="4895">
                  <a:moveTo>
                    <a:pt x="410" y="0"/>
                  </a:moveTo>
                  <a:cubicBezTo>
                    <a:pt x="348" y="0"/>
                    <a:pt x="285" y="15"/>
                    <a:pt x="227" y="46"/>
                  </a:cubicBezTo>
                  <a:cubicBezTo>
                    <a:pt x="60" y="153"/>
                    <a:pt x="1" y="379"/>
                    <a:pt x="96" y="546"/>
                  </a:cubicBezTo>
                  <a:lnTo>
                    <a:pt x="1370" y="2736"/>
                  </a:lnTo>
                  <a:lnTo>
                    <a:pt x="287" y="4570"/>
                  </a:lnTo>
                  <a:cubicBezTo>
                    <a:pt x="191" y="4713"/>
                    <a:pt x="215" y="4891"/>
                    <a:pt x="334" y="5011"/>
                  </a:cubicBezTo>
                  <a:lnTo>
                    <a:pt x="4240" y="8892"/>
                  </a:lnTo>
                  <a:cubicBezTo>
                    <a:pt x="4311" y="8963"/>
                    <a:pt x="4406" y="8999"/>
                    <a:pt x="4490" y="8999"/>
                  </a:cubicBezTo>
                  <a:cubicBezTo>
                    <a:pt x="4585" y="8999"/>
                    <a:pt x="4680" y="8963"/>
                    <a:pt x="4751" y="8892"/>
                  </a:cubicBezTo>
                  <a:cubicBezTo>
                    <a:pt x="4894" y="8749"/>
                    <a:pt x="4894" y="8523"/>
                    <a:pt x="4751" y="8380"/>
                  </a:cubicBezTo>
                  <a:lnTo>
                    <a:pt x="1061" y="4689"/>
                  </a:lnTo>
                  <a:lnTo>
                    <a:pt x="2108" y="2927"/>
                  </a:lnTo>
                  <a:cubicBezTo>
                    <a:pt x="2180" y="2808"/>
                    <a:pt x="2180" y="2665"/>
                    <a:pt x="2108" y="2558"/>
                  </a:cubicBezTo>
                  <a:lnTo>
                    <a:pt x="739" y="177"/>
                  </a:lnTo>
                  <a:cubicBezTo>
                    <a:pt x="667" y="64"/>
                    <a:pt x="540" y="0"/>
                    <a:pt x="41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7536653" y="3827664"/>
              <a:ext cx="37620" cy="166657"/>
            </a:xfrm>
            <a:custGeom>
              <a:rect b="b" l="l" r="r" t="t"/>
              <a:pathLst>
                <a:path extrusionOk="0" h="9972" w="2251">
                  <a:moveTo>
                    <a:pt x="1843" y="0"/>
                  </a:moveTo>
                  <a:cubicBezTo>
                    <a:pt x="1667" y="0"/>
                    <a:pt x="1520" y="133"/>
                    <a:pt x="1488" y="303"/>
                  </a:cubicBezTo>
                  <a:lnTo>
                    <a:pt x="24" y="9554"/>
                  </a:lnTo>
                  <a:cubicBezTo>
                    <a:pt x="0" y="9757"/>
                    <a:pt x="131" y="9935"/>
                    <a:pt x="334" y="9971"/>
                  </a:cubicBezTo>
                  <a:lnTo>
                    <a:pt x="393" y="9971"/>
                  </a:lnTo>
                  <a:cubicBezTo>
                    <a:pt x="572" y="9971"/>
                    <a:pt x="726" y="9852"/>
                    <a:pt x="750" y="9662"/>
                  </a:cubicBezTo>
                  <a:lnTo>
                    <a:pt x="2215" y="422"/>
                  </a:lnTo>
                  <a:cubicBezTo>
                    <a:pt x="2250" y="220"/>
                    <a:pt x="2108" y="29"/>
                    <a:pt x="1905" y="6"/>
                  </a:cubicBezTo>
                  <a:cubicBezTo>
                    <a:pt x="1884" y="2"/>
                    <a:pt x="1863" y="0"/>
                    <a:pt x="184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7544006" y="3843908"/>
              <a:ext cx="77813" cy="150413"/>
            </a:xfrm>
            <a:custGeom>
              <a:rect b="b" l="l" r="r" t="t"/>
              <a:pathLst>
                <a:path extrusionOk="0" h="9000" w="4656">
                  <a:moveTo>
                    <a:pt x="4247" y="0"/>
                  </a:moveTo>
                  <a:cubicBezTo>
                    <a:pt x="4117" y="0"/>
                    <a:pt x="3990" y="64"/>
                    <a:pt x="3918" y="177"/>
                  </a:cubicBezTo>
                  <a:lnTo>
                    <a:pt x="2549" y="2558"/>
                  </a:lnTo>
                  <a:cubicBezTo>
                    <a:pt x="2477" y="2665"/>
                    <a:pt x="2477" y="2808"/>
                    <a:pt x="2549" y="2927"/>
                  </a:cubicBezTo>
                  <a:lnTo>
                    <a:pt x="3608" y="4701"/>
                  </a:lnTo>
                  <a:lnTo>
                    <a:pt x="144" y="8380"/>
                  </a:lnTo>
                  <a:cubicBezTo>
                    <a:pt x="1" y="8535"/>
                    <a:pt x="13" y="8761"/>
                    <a:pt x="156" y="8904"/>
                  </a:cubicBezTo>
                  <a:cubicBezTo>
                    <a:pt x="227" y="8975"/>
                    <a:pt x="322" y="8999"/>
                    <a:pt x="406" y="8999"/>
                  </a:cubicBezTo>
                  <a:cubicBezTo>
                    <a:pt x="501" y="8999"/>
                    <a:pt x="608" y="8963"/>
                    <a:pt x="679" y="8892"/>
                  </a:cubicBezTo>
                  <a:lnTo>
                    <a:pt x="4323" y="5011"/>
                  </a:lnTo>
                  <a:cubicBezTo>
                    <a:pt x="4442" y="4891"/>
                    <a:pt x="4454" y="4701"/>
                    <a:pt x="4370" y="4570"/>
                  </a:cubicBezTo>
                  <a:lnTo>
                    <a:pt x="3287" y="2736"/>
                  </a:lnTo>
                  <a:lnTo>
                    <a:pt x="4561" y="546"/>
                  </a:lnTo>
                  <a:cubicBezTo>
                    <a:pt x="4656" y="379"/>
                    <a:pt x="4597" y="153"/>
                    <a:pt x="4430" y="46"/>
                  </a:cubicBezTo>
                  <a:cubicBezTo>
                    <a:pt x="4372" y="15"/>
                    <a:pt x="4309" y="0"/>
                    <a:pt x="42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7427207" y="3619618"/>
              <a:ext cx="193230" cy="197207"/>
            </a:xfrm>
            <a:custGeom>
              <a:rect b="b" l="l" r="r" t="t"/>
              <a:pathLst>
                <a:path extrusionOk="0" h="11800" w="11562">
                  <a:moveTo>
                    <a:pt x="7918" y="739"/>
                  </a:moveTo>
                  <a:cubicBezTo>
                    <a:pt x="8919" y="739"/>
                    <a:pt x="9728" y="1548"/>
                    <a:pt x="9728" y="2549"/>
                  </a:cubicBezTo>
                  <a:lnTo>
                    <a:pt x="9728" y="4656"/>
                  </a:lnTo>
                  <a:cubicBezTo>
                    <a:pt x="9728" y="4763"/>
                    <a:pt x="9776" y="4870"/>
                    <a:pt x="9871" y="4942"/>
                  </a:cubicBezTo>
                  <a:cubicBezTo>
                    <a:pt x="9937" y="4991"/>
                    <a:pt x="10014" y="5018"/>
                    <a:pt x="10091" y="5018"/>
                  </a:cubicBezTo>
                  <a:cubicBezTo>
                    <a:pt x="10125" y="5018"/>
                    <a:pt x="10159" y="5012"/>
                    <a:pt x="10193" y="5001"/>
                  </a:cubicBezTo>
                  <a:cubicBezTo>
                    <a:pt x="10247" y="4985"/>
                    <a:pt x="10298" y="4978"/>
                    <a:pt x="10347" y="4978"/>
                  </a:cubicBezTo>
                  <a:cubicBezTo>
                    <a:pt x="10481" y="4978"/>
                    <a:pt x="10593" y="5033"/>
                    <a:pt x="10681" y="5120"/>
                  </a:cubicBezTo>
                  <a:cubicBezTo>
                    <a:pt x="10776" y="5228"/>
                    <a:pt x="10835" y="5347"/>
                    <a:pt x="10835" y="5478"/>
                  </a:cubicBezTo>
                  <a:lnTo>
                    <a:pt x="10835" y="6323"/>
                  </a:lnTo>
                  <a:cubicBezTo>
                    <a:pt x="10835" y="6586"/>
                    <a:pt x="10629" y="6823"/>
                    <a:pt x="10356" y="6823"/>
                  </a:cubicBezTo>
                  <a:cubicBezTo>
                    <a:pt x="10307" y="6823"/>
                    <a:pt x="10257" y="6815"/>
                    <a:pt x="10204" y="6799"/>
                  </a:cubicBezTo>
                  <a:cubicBezTo>
                    <a:pt x="10168" y="6788"/>
                    <a:pt x="10131" y="6783"/>
                    <a:pt x="10095" y="6783"/>
                  </a:cubicBezTo>
                  <a:cubicBezTo>
                    <a:pt x="10014" y="6783"/>
                    <a:pt x="9937" y="6809"/>
                    <a:pt x="9871" y="6859"/>
                  </a:cubicBezTo>
                  <a:cubicBezTo>
                    <a:pt x="9776" y="6918"/>
                    <a:pt x="9728" y="7037"/>
                    <a:pt x="9728" y="7144"/>
                  </a:cubicBezTo>
                  <a:lnTo>
                    <a:pt x="9728" y="7383"/>
                  </a:lnTo>
                  <a:cubicBezTo>
                    <a:pt x="9728" y="8859"/>
                    <a:pt x="6525" y="10954"/>
                    <a:pt x="6037" y="11062"/>
                  </a:cubicBezTo>
                  <a:lnTo>
                    <a:pt x="5561" y="11062"/>
                  </a:lnTo>
                  <a:cubicBezTo>
                    <a:pt x="5025" y="10966"/>
                    <a:pt x="1858" y="8811"/>
                    <a:pt x="1858" y="7383"/>
                  </a:cubicBezTo>
                  <a:lnTo>
                    <a:pt x="1858" y="7275"/>
                  </a:lnTo>
                  <a:cubicBezTo>
                    <a:pt x="1858" y="7156"/>
                    <a:pt x="1799" y="7049"/>
                    <a:pt x="1703" y="6978"/>
                  </a:cubicBezTo>
                  <a:cubicBezTo>
                    <a:pt x="1644" y="6930"/>
                    <a:pt x="1572" y="6906"/>
                    <a:pt x="1489" y="6906"/>
                  </a:cubicBezTo>
                  <a:cubicBezTo>
                    <a:pt x="1453" y="6906"/>
                    <a:pt x="1418" y="6906"/>
                    <a:pt x="1382" y="6918"/>
                  </a:cubicBezTo>
                  <a:cubicBezTo>
                    <a:pt x="1334" y="6942"/>
                    <a:pt x="1287" y="6942"/>
                    <a:pt x="1227" y="6942"/>
                  </a:cubicBezTo>
                  <a:cubicBezTo>
                    <a:pt x="953" y="6942"/>
                    <a:pt x="739" y="6692"/>
                    <a:pt x="739" y="6406"/>
                  </a:cubicBezTo>
                  <a:lnTo>
                    <a:pt x="739" y="5644"/>
                  </a:lnTo>
                  <a:cubicBezTo>
                    <a:pt x="739" y="5347"/>
                    <a:pt x="953" y="5108"/>
                    <a:pt x="1227" y="5108"/>
                  </a:cubicBezTo>
                  <a:cubicBezTo>
                    <a:pt x="1275" y="5108"/>
                    <a:pt x="1334" y="5108"/>
                    <a:pt x="1382" y="5132"/>
                  </a:cubicBezTo>
                  <a:cubicBezTo>
                    <a:pt x="1413" y="5138"/>
                    <a:pt x="1443" y="5141"/>
                    <a:pt x="1474" y="5141"/>
                  </a:cubicBezTo>
                  <a:cubicBezTo>
                    <a:pt x="1560" y="5141"/>
                    <a:pt x="1642" y="5117"/>
                    <a:pt x="1703" y="5073"/>
                  </a:cubicBezTo>
                  <a:cubicBezTo>
                    <a:pt x="1799" y="5001"/>
                    <a:pt x="1858" y="4894"/>
                    <a:pt x="1858" y="4775"/>
                  </a:cubicBezTo>
                  <a:lnTo>
                    <a:pt x="1858" y="2799"/>
                  </a:lnTo>
                  <a:cubicBezTo>
                    <a:pt x="1858" y="1668"/>
                    <a:pt x="2787" y="739"/>
                    <a:pt x="3918" y="739"/>
                  </a:cubicBezTo>
                  <a:close/>
                  <a:moveTo>
                    <a:pt x="3918" y="1"/>
                  </a:moveTo>
                  <a:cubicBezTo>
                    <a:pt x="2382" y="1"/>
                    <a:pt x="1120" y="1263"/>
                    <a:pt x="1120" y="2799"/>
                  </a:cubicBezTo>
                  <a:lnTo>
                    <a:pt x="1120" y="4382"/>
                  </a:lnTo>
                  <a:cubicBezTo>
                    <a:pt x="501" y="4442"/>
                    <a:pt x="1" y="4989"/>
                    <a:pt x="1" y="5644"/>
                  </a:cubicBezTo>
                  <a:lnTo>
                    <a:pt x="1" y="6406"/>
                  </a:lnTo>
                  <a:cubicBezTo>
                    <a:pt x="1" y="7073"/>
                    <a:pt x="513" y="7621"/>
                    <a:pt x="1144" y="7680"/>
                  </a:cubicBezTo>
                  <a:cubicBezTo>
                    <a:pt x="1477" y="9549"/>
                    <a:pt x="4811" y="11800"/>
                    <a:pt x="5537" y="11800"/>
                  </a:cubicBezTo>
                  <a:lnTo>
                    <a:pt x="6037" y="11800"/>
                  </a:lnTo>
                  <a:cubicBezTo>
                    <a:pt x="6644" y="11800"/>
                    <a:pt x="10252" y="9526"/>
                    <a:pt x="10454" y="7549"/>
                  </a:cubicBezTo>
                  <a:cubicBezTo>
                    <a:pt x="11074" y="7490"/>
                    <a:pt x="11562" y="6966"/>
                    <a:pt x="11562" y="6323"/>
                  </a:cubicBezTo>
                  <a:lnTo>
                    <a:pt x="11562" y="5478"/>
                  </a:lnTo>
                  <a:cubicBezTo>
                    <a:pt x="11562" y="5156"/>
                    <a:pt x="11443" y="4847"/>
                    <a:pt x="11205" y="4608"/>
                  </a:cubicBezTo>
                  <a:cubicBezTo>
                    <a:pt x="11002" y="4406"/>
                    <a:pt x="10740" y="4287"/>
                    <a:pt x="10454" y="4251"/>
                  </a:cubicBezTo>
                  <a:lnTo>
                    <a:pt x="10454" y="2549"/>
                  </a:lnTo>
                  <a:cubicBezTo>
                    <a:pt x="10454" y="1144"/>
                    <a:pt x="9323" y="1"/>
                    <a:pt x="791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7448097" y="3633004"/>
              <a:ext cx="146468" cy="69206"/>
            </a:xfrm>
            <a:custGeom>
              <a:rect b="b" l="l" r="r" t="t"/>
              <a:pathLst>
                <a:path extrusionOk="0" h="4141" w="8764">
                  <a:moveTo>
                    <a:pt x="8351" y="1"/>
                  </a:moveTo>
                  <a:cubicBezTo>
                    <a:pt x="8301" y="1"/>
                    <a:pt x="8251" y="11"/>
                    <a:pt x="8204" y="33"/>
                  </a:cubicBezTo>
                  <a:lnTo>
                    <a:pt x="275" y="3438"/>
                  </a:lnTo>
                  <a:cubicBezTo>
                    <a:pt x="84" y="3522"/>
                    <a:pt x="1" y="3736"/>
                    <a:pt x="84" y="3926"/>
                  </a:cubicBezTo>
                  <a:cubicBezTo>
                    <a:pt x="144" y="4057"/>
                    <a:pt x="275" y="4141"/>
                    <a:pt x="418" y="4141"/>
                  </a:cubicBezTo>
                  <a:cubicBezTo>
                    <a:pt x="465" y="4141"/>
                    <a:pt x="513" y="4141"/>
                    <a:pt x="561" y="4117"/>
                  </a:cubicBezTo>
                  <a:lnTo>
                    <a:pt x="8490" y="700"/>
                  </a:lnTo>
                  <a:cubicBezTo>
                    <a:pt x="8681" y="628"/>
                    <a:pt x="8764" y="414"/>
                    <a:pt x="8681" y="224"/>
                  </a:cubicBezTo>
                  <a:cubicBezTo>
                    <a:pt x="8628" y="83"/>
                    <a:pt x="8491" y="1"/>
                    <a:pt x="835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7490879" y="3634425"/>
              <a:ext cx="51959" cy="28996"/>
            </a:xfrm>
            <a:custGeom>
              <a:rect b="b" l="l" r="r" t="t"/>
              <a:pathLst>
                <a:path extrusionOk="0" h="1735" w="3109">
                  <a:moveTo>
                    <a:pt x="2688" y="1"/>
                  </a:moveTo>
                  <a:cubicBezTo>
                    <a:pt x="2641" y="1"/>
                    <a:pt x="2593" y="11"/>
                    <a:pt x="2549" y="31"/>
                  </a:cubicBezTo>
                  <a:lnTo>
                    <a:pt x="275" y="1032"/>
                  </a:lnTo>
                  <a:cubicBezTo>
                    <a:pt x="84" y="1115"/>
                    <a:pt x="1" y="1329"/>
                    <a:pt x="84" y="1520"/>
                  </a:cubicBezTo>
                  <a:cubicBezTo>
                    <a:pt x="144" y="1651"/>
                    <a:pt x="275" y="1734"/>
                    <a:pt x="417" y="1734"/>
                  </a:cubicBezTo>
                  <a:cubicBezTo>
                    <a:pt x="465" y="1734"/>
                    <a:pt x="513" y="1734"/>
                    <a:pt x="560" y="1710"/>
                  </a:cubicBezTo>
                  <a:lnTo>
                    <a:pt x="2846" y="710"/>
                  </a:lnTo>
                  <a:cubicBezTo>
                    <a:pt x="3025" y="627"/>
                    <a:pt x="3108" y="412"/>
                    <a:pt x="3025" y="222"/>
                  </a:cubicBezTo>
                  <a:cubicBezTo>
                    <a:pt x="2971" y="88"/>
                    <a:pt x="2831" y="1"/>
                    <a:pt x="268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7460647" y="3658440"/>
              <a:ext cx="27860" cy="18701"/>
            </a:xfrm>
            <a:custGeom>
              <a:rect b="b" l="l" r="r" t="t"/>
              <a:pathLst>
                <a:path extrusionOk="0" h="1119" w="1667">
                  <a:moveTo>
                    <a:pt x="1251" y="1"/>
                  </a:moveTo>
                  <a:cubicBezTo>
                    <a:pt x="1198" y="1"/>
                    <a:pt x="1145" y="12"/>
                    <a:pt x="1095" y="35"/>
                  </a:cubicBezTo>
                  <a:lnTo>
                    <a:pt x="262" y="416"/>
                  </a:lnTo>
                  <a:cubicBezTo>
                    <a:pt x="71" y="511"/>
                    <a:pt x="0" y="726"/>
                    <a:pt x="83" y="904"/>
                  </a:cubicBezTo>
                  <a:cubicBezTo>
                    <a:pt x="143" y="1047"/>
                    <a:pt x="274" y="1119"/>
                    <a:pt x="417" y="1119"/>
                  </a:cubicBezTo>
                  <a:cubicBezTo>
                    <a:pt x="464" y="1119"/>
                    <a:pt x="512" y="1107"/>
                    <a:pt x="572" y="1083"/>
                  </a:cubicBezTo>
                  <a:lnTo>
                    <a:pt x="1405" y="702"/>
                  </a:lnTo>
                  <a:cubicBezTo>
                    <a:pt x="1584" y="619"/>
                    <a:pt x="1667" y="392"/>
                    <a:pt x="1584" y="214"/>
                  </a:cubicBezTo>
                  <a:cubicBezTo>
                    <a:pt x="1523" y="76"/>
                    <a:pt x="1389" y="1"/>
                    <a:pt x="125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7496261" y="3673748"/>
              <a:ext cx="33843" cy="143076"/>
            </a:xfrm>
            <a:custGeom>
              <a:rect b="b" l="l" r="r" t="t"/>
              <a:pathLst>
                <a:path extrusionOk="0" h="8561" w="2025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4263"/>
                  </a:lnTo>
                  <a:cubicBezTo>
                    <a:pt x="0" y="4465"/>
                    <a:pt x="167" y="4632"/>
                    <a:pt x="369" y="4632"/>
                  </a:cubicBezTo>
                  <a:lnTo>
                    <a:pt x="1286" y="4632"/>
                  </a:lnTo>
                  <a:lnTo>
                    <a:pt x="1286" y="8192"/>
                  </a:lnTo>
                  <a:cubicBezTo>
                    <a:pt x="1286" y="8394"/>
                    <a:pt x="1453" y="8561"/>
                    <a:pt x="1655" y="8561"/>
                  </a:cubicBezTo>
                  <a:cubicBezTo>
                    <a:pt x="1858" y="8561"/>
                    <a:pt x="2024" y="8394"/>
                    <a:pt x="2024" y="8192"/>
                  </a:cubicBezTo>
                  <a:lnTo>
                    <a:pt x="2024" y="4263"/>
                  </a:lnTo>
                  <a:cubicBezTo>
                    <a:pt x="2024" y="4060"/>
                    <a:pt x="1858" y="3893"/>
                    <a:pt x="1655" y="3893"/>
                  </a:cubicBezTo>
                  <a:lnTo>
                    <a:pt x="738" y="3893"/>
                  </a:ln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7548786" y="3646741"/>
              <a:ext cx="53931" cy="56672"/>
            </a:xfrm>
            <a:custGeom>
              <a:rect b="b" l="l" r="r" t="t"/>
              <a:pathLst>
                <a:path extrusionOk="0" h="3391" w="3227">
                  <a:moveTo>
                    <a:pt x="409" y="1"/>
                  </a:moveTo>
                  <a:cubicBezTo>
                    <a:pt x="322" y="1"/>
                    <a:pt x="234" y="31"/>
                    <a:pt x="167" y="92"/>
                  </a:cubicBezTo>
                  <a:cubicBezTo>
                    <a:pt x="12" y="235"/>
                    <a:pt x="0" y="461"/>
                    <a:pt x="143" y="616"/>
                  </a:cubicBezTo>
                  <a:lnTo>
                    <a:pt x="2548" y="3271"/>
                  </a:lnTo>
                  <a:cubicBezTo>
                    <a:pt x="2620" y="3354"/>
                    <a:pt x="2715" y="3390"/>
                    <a:pt x="2822" y="3390"/>
                  </a:cubicBezTo>
                  <a:cubicBezTo>
                    <a:pt x="2906" y="3390"/>
                    <a:pt x="2989" y="3366"/>
                    <a:pt x="3060" y="3295"/>
                  </a:cubicBezTo>
                  <a:cubicBezTo>
                    <a:pt x="3215" y="3164"/>
                    <a:pt x="3227" y="2926"/>
                    <a:pt x="3084" y="2783"/>
                  </a:cubicBezTo>
                  <a:lnTo>
                    <a:pt x="679" y="116"/>
                  </a:lnTo>
                  <a:cubicBezTo>
                    <a:pt x="609" y="40"/>
                    <a:pt x="509" y="1"/>
                    <a:pt x="40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7388803" y="3735632"/>
              <a:ext cx="64895" cy="133332"/>
            </a:xfrm>
            <a:custGeom>
              <a:rect b="b" l="l" r="r" t="t"/>
              <a:pathLst>
                <a:path extrusionOk="0" h="7978" w="3883">
                  <a:moveTo>
                    <a:pt x="3513" y="0"/>
                  </a:moveTo>
                  <a:cubicBezTo>
                    <a:pt x="3323" y="0"/>
                    <a:pt x="3156" y="167"/>
                    <a:pt x="3156" y="369"/>
                  </a:cubicBezTo>
                  <a:cubicBezTo>
                    <a:pt x="3156" y="381"/>
                    <a:pt x="3108" y="1810"/>
                    <a:pt x="1430" y="3750"/>
                  </a:cubicBezTo>
                  <a:cubicBezTo>
                    <a:pt x="1" y="5394"/>
                    <a:pt x="1049" y="7668"/>
                    <a:pt x="1096" y="7763"/>
                  </a:cubicBezTo>
                  <a:cubicBezTo>
                    <a:pt x="1156" y="7894"/>
                    <a:pt x="1299" y="7977"/>
                    <a:pt x="1430" y="7977"/>
                  </a:cubicBezTo>
                  <a:cubicBezTo>
                    <a:pt x="1477" y="7977"/>
                    <a:pt x="1537" y="7965"/>
                    <a:pt x="1584" y="7941"/>
                  </a:cubicBezTo>
                  <a:cubicBezTo>
                    <a:pt x="1775" y="7858"/>
                    <a:pt x="1846" y="7632"/>
                    <a:pt x="1763" y="7453"/>
                  </a:cubicBezTo>
                  <a:cubicBezTo>
                    <a:pt x="1751" y="7429"/>
                    <a:pt x="858" y="5513"/>
                    <a:pt x="1977" y="4227"/>
                  </a:cubicBezTo>
                  <a:cubicBezTo>
                    <a:pt x="3858" y="2060"/>
                    <a:pt x="3882" y="441"/>
                    <a:pt x="3882" y="369"/>
                  </a:cubicBezTo>
                  <a:cubicBezTo>
                    <a:pt x="3882" y="167"/>
                    <a:pt x="3728" y="0"/>
                    <a:pt x="352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7593758" y="3735231"/>
              <a:ext cx="65078" cy="133332"/>
            </a:xfrm>
            <a:custGeom>
              <a:rect b="b" l="l" r="r" t="t"/>
              <a:pathLst>
                <a:path extrusionOk="0" h="7978" w="389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441"/>
                    <a:pt x="24" y="2060"/>
                    <a:pt x="1905" y="4227"/>
                  </a:cubicBezTo>
                  <a:cubicBezTo>
                    <a:pt x="3013" y="5513"/>
                    <a:pt x="2132" y="7430"/>
                    <a:pt x="2120" y="7453"/>
                  </a:cubicBezTo>
                  <a:cubicBezTo>
                    <a:pt x="2036" y="7632"/>
                    <a:pt x="2120" y="7858"/>
                    <a:pt x="2298" y="7942"/>
                  </a:cubicBezTo>
                  <a:cubicBezTo>
                    <a:pt x="2346" y="7965"/>
                    <a:pt x="2405" y="7977"/>
                    <a:pt x="2453" y="7977"/>
                  </a:cubicBezTo>
                  <a:cubicBezTo>
                    <a:pt x="2596" y="7977"/>
                    <a:pt x="2727" y="7894"/>
                    <a:pt x="2786" y="7763"/>
                  </a:cubicBezTo>
                  <a:cubicBezTo>
                    <a:pt x="2834" y="7668"/>
                    <a:pt x="3894" y="5394"/>
                    <a:pt x="2465" y="3751"/>
                  </a:cubicBezTo>
                  <a:cubicBezTo>
                    <a:pt x="786" y="1822"/>
                    <a:pt x="738" y="405"/>
                    <a:pt x="738" y="369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7538241" y="3702994"/>
              <a:ext cx="20907" cy="20907"/>
            </a:xfrm>
            <a:custGeom>
              <a:rect b="b" l="l" r="r" t="t"/>
              <a:pathLst>
                <a:path extrusionOk="0" h="1251" w="1251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7" y="1251"/>
                    <a:pt x="1251" y="977"/>
                    <a:pt x="1251" y="631"/>
                  </a:cubicBezTo>
                  <a:cubicBezTo>
                    <a:pt x="1251" y="286"/>
                    <a:pt x="977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7467015" y="3702994"/>
              <a:ext cx="20907" cy="20907"/>
            </a:xfrm>
            <a:custGeom>
              <a:rect b="b" l="l" r="r" t="t"/>
              <a:pathLst>
                <a:path extrusionOk="0" h="1251" w="1251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6" y="1251"/>
                    <a:pt x="1250" y="977"/>
                    <a:pt x="1250" y="631"/>
                  </a:cubicBezTo>
                  <a:cubicBezTo>
                    <a:pt x="1250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7657230" y="3615239"/>
              <a:ext cx="164367" cy="224466"/>
            </a:xfrm>
            <a:custGeom>
              <a:rect b="b" l="l" r="r" t="t"/>
              <a:pathLst>
                <a:path extrusionOk="0" h="13431" w="9835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13074"/>
                  </a:lnTo>
                  <a:cubicBezTo>
                    <a:pt x="0" y="13276"/>
                    <a:pt x="167" y="13431"/>
                    <a:pt x="369" y="13431"/>
                  </a:cubicBezTo>
                  <a:lnTo>
                    <a:pt x="9466" y="13431"/>
                  </a:lnTo>
                  <a:cubicBezTo>
                    <a:pt x="9668" y="13431"/>
                    <a:pt x="9835" y="13276"/>
                    <a:pt x="9835" y="13074"/>
                  </a:cubicBezTo>
                  <a:lnTo>
                    <a:pt x="9835" y="3346"/>
                  </a:lnTo>
                  <a:cubicBezTo>
                    <a:pt x="9835" y="3144"/>
                    <a:pt x="9680" y="2977"/>
                    <a:pt x="9466" y="2977"/>
                  </a:cubicBezTo>
                  <a:cubicBezTo>
                    <a:pt x="9263" y="2977"/>
                    <a:pt x="9109" y="3144"/>
                    <a:pt x="9109" y="3346"/>
                  </a:cubicBezTo>
                  <a:lnTo>
                    <a:pt x="9109" y="12705"/>
                  </a:lnTo>
                  <a:lnTo>
                    <a:pt x="739" y="12705"/>
                  </a:lnTo>
                  <a:lnTo>
                    <a:pt x="739" y="727"/>
                  </a:lnTo>
                  <a:lnTo>
                    <a:pt x="5727" y="727"/>
                  </a:lnTo>
                  <a:cubicBezTo>
                    <a:pt x="5930" y="727"/>
                    <a:pt x="6096" y="572"/>
                    <a:pt x="6096" y="370"/>
                  </a:cubicBezTo>
                  <a:cubicBezTo>
                    <a:pt x="6096" y="167"/>
                    <a:pt x="5930" y="1"/>
                    <a:pt x="572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7746772" y="3615223"/>
              <a:ext cx="75424" cy="62120"/>
            </a:xfrm>
            <a:custGeom>
              <a:rect b="b" l="l" r="r" t="t"/>
              <a:pathLst>
                <a:path extrusionOk="0" h="3717" w="4513">
                  <a:moveTo>
                    <a:pt x="738" y="1133"/>
                  </a:moveTo>
                  <a:lnTo>
                    <a:pt x="3060" y="2978"/>
                  </a:lnTo>
                  <a:lnTo>
                    <a:pt x="738" y="2978"/>
                  </a:lnTo>
                  <a:lnTo>
                    <a:pt x="738" y="1133"/>
                  </a:lnTo>
                  <a:close/>
                  <a:moveTo>
                    <a:pt x="376" y="0"/>
                  </a:moveTo>
                  <a:cubicBezTo>
                    <a:pt x="320" y="0"/>
                    <a:pt x="264" y="13"/>
                    <a:pt x="215" y="37"/>
                  </a:cubicBezTo>
                  <a:cubicBezTo>
                    <a:pt x="84" y="97"/>
                    <a:pt x="0" y="228"/>
                    <a:pt x="0" y="371"/>
                  </a:cubicBezTo>
                  <a:lnTo>
                    <a:pt x="0" y="3347"/>
                  </a:lnTo>
                  <a:cubicBezTo>
                    <a:pt x="0" y="3550"/>
                    <a:pt x="167" y="3716"/>
                    <a:pt x="369" y="3716"/>
                  </a:cubicBezTo>
                  <a:lnTo>
                    <a:pt x="4108" y="3716"/>
                  </a:lnTo>
                  <a:cubicBezTo>
                    <a:pt x="4275" y="3716"/>
                    <a:pt x="4406" y="3621"/>
                    <a:pt x="4465" y="3466"/>
                  </a:cubicBezTo>
                  <a:cubicBezTo>
                    <a:pt x="4513" y="3324"/>
                    <a:pt x="4465" y="3157"/>
                    <a:pt x="4346" y="3062"/>
                  </a:cubicBezTo>
                  <a:lnTo>
                    <a:pt x="596" y="73"/>
                  </a:lnTo>
                  <a:cubicBezTo>
                    <a:pt x="533" y="25"/>
                    <a:pt x="454" y="0"/>
                    <a:pt x="37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7676933" y="3777412"/>
              <a:ext cx="41397" cy="41397"/>
            </a:xfrm>
            <a:custGeom>
              <a:rect b="b" l="l" r="r" t="t"/>
              <a:pathLst>
                <a:path extrusionOk="0" h="2477" w="2477">
                  <a:moveTo>
                    <a:pt x="1238" y="738"/>
                  </a:moveTo>
                  <a:cubicBezTo>
                    <a:pt x="1512" y="738"/>
                    <a:pt x="1738" y="965"/>
                    <a:pt x="1738" y="1239"/>
                  </a:cubicBezTo>
                  <a:cubicBezTo>
                    <a:pt x="1738" y="1524"/>
                    <a:pt x="1512" y="1751"/>
                    <a:pt x="1238" y="1751"/>
                  </a:cubicBezTo>
                  <a:cubicBezTo>
                    <a:pt x="953" y="1751"/>
                    <a:pt x="726" y="1524"/>
                    <a:pt x="726" y="1239"/>
                  </a:cubicBezTo>
                  <a:cubicBezTo>
                    <a:pt x="726" y="965"/>
                    <a:pt x="953" y="738"/>
                    <a:pt x="1238" y="738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60"/>
                    <a:pt x="0" y="1239"/>
                  </a:cubicBezTo>
                  <a:cubicBezTo>
                    <a:pt x="0" y="1929"/>
                    <a:pt x="548" y="2477"/>
                    <a:pt x="1238" y="2477"/>
                  </a:cubicBezTo>
                  <a:cubicBezTo>
                    <a:pt x="1917" y="2477"/>
                    <a:pt x="2477" y="1929"/>
                    <a:pt x="2477" y="1239"/>
                  </a:cubicBezTo>
                  <a:cubicBezTo>
                    <a:pt x="2477" y="560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7717510" y="3802480"/>
              <a:ext cx="84983" cy="12150"/>
            </a:xfrm>
            <a:custGeom>
              <a:rect b="b" l="l" r="r" t="t"/>
              <a:pathLst>
                <a:path extrusionOk="0" h="727" w="5085">
                  <a:moveTo>
                    <a:pt x="370" y="0"/>
                  </a:moveTo>
                  <a:cubicBezTo>
                    <a:pt x="168" y="0"/>
                    <a:pt x="1" y="167"/>
                    <a:pt x="1" y="370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4716" y="727"/>
                  </a:lnTo>
                  <a:cubicBezTo>
                    <a:pt x="4918" y="727"/>
                    <a:pt x="5085" y="572"/>
                    <a:pt x="5085" y="370"/>
                  </a:cubicBezTo>
                  <a:cubicBezTo>
                    <a:pt x="5085" y="167"/>
                    <a:pt x="4918" y="0"/>
                    <a:pt x="471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7680509" y="3748751"/>
              <a:ext cx="53146" cy="12351"/>
            </a:xfrm>
            <a:custGeom>
              <a:rect b="b" l="l" r="r" t="t"/>
              <a:pathLst>
                <a:path extrusionOk="0" h="739" w="3180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2810" y="739"/>
                  </a:lnTo>
                  <a:cubicBezTo>
                    <a:pt x="3013" y="739"/>
                    <a:pt x="3179" y="572"/>
                    <a:pt x="3179" y="370"/>
                  </a:cubicBezTo>
                  <a:cubicBezTo>
                    <a:pt x="3179" y="167"/>
                    <a:pt x="3013" y="1"/>
                    <a:pt x="28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7736812" y="3748751"/>
              <a:ext cx="61903" cy="12351"/>
            </a:xfrm>
            <a:custGeom>
              <a:rect b="b" l="l" r="r" t="t"/>
              <a:pathLst>
                <a:path extrusionOk="0" h="739" w="3704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3335" y="739"/>
                  </a:lnTo>
                  <a:cubicBezTo>
                    <a:pt x="3537" y="739"/>
                    <a:pt x="3704" y="572"/>
                    <a:pt x="3704" y="370"/>
                  </a:cubicBezTo>
                  <a:cubicBezTo>
                    <a:pt x="3704" y="167"/>
                    <a:pt x="3537" y="1"/>
                    <a:pt x="3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7714936" y="3731638"/>
              <a:ext cx="83780" cy="12367"/>
            </a:xfrm>
            <a:custGeom>
              <a:rect b="b" l="l" r="r" t="t"/>
              <a:pathLst>
                <a:path extrusionOk="0" h="740" w="5013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4644" y="739"/>
                  </a:lnTo>
                  <a:cubicBezTo>
                    <a:pt x="4846" y="739"/>
                    <a:pt x="5013" y="572"/>
                    <a:pt x="5013" y="370"/>
                  </a:cubicBezTo>
                  <a:cubicBezTo>
                    <a:pt x="5013" y="168"/>
                    <a:pt x="4846" y="1"/>
                    <a:pt x="46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7680509" y="3731638"/>
              <a:ext cx="31453" cy="12367"/>
            </a:xfrm>
            <a:custGeom>
              <a:rect b="b" l="l" r="r" t="t"/>
              <a:pathLst>
                <a:path extrusionOk="0" h="740" w="1882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1513" y="739"/>
                  </a:lnTo>
                  <a:cubicBezTo>
                    <a:pt x="1715" y="739"/>
                    <a:pt x="1882" y="572"/>
                    <a:pt x="1882" y="370"/>
                  </a:cubicBezTo>
                  <a:cubicBezTo>
                    <a:pt x="1882" y="168"/>
                    <a:pt x="1715" y="1"/>
                    <a:pt x="151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7680509" y="3712737"/>
              <a:ext cx="118208" cy="12351"/>
            </a:xfrm>
            <a:custGeom>
              <a:rect b="b" l="l" r="r" t="t"/>
              <a:pathLst>
                <a:path extrusionOk="0" h="739" w="7073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6704" y="739"/>
                  </a:lnTo>
                  <a:cubicBezTo>
                    <a:pt x="6906" y="739"/>
                    <a:pt x="7073" y="572"/>
                    <a:pt x="7073" y="370"/>
                  </a:cubicBezTo>
                  <a:cubicBezTo>
                    <a:pt x="7073" y="167"/>
                    <a:pt x="6906" y="1"/>
                    <a:pt x="670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7680509" y="3695239"/>
              <a:ext cx="85585" cy="12150"/>
            </a:xfrm>
            <a:custGeom>
              <a:rect b="b" l="l" r="r" t="t"/>
              <a:pathLst>
                <a:path extrusionOk="0" h="727" w="5121">
                  <a:moveTo>
                    <a:pt x="370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60"/>
                    <a:pt x="167" y="726"/>
                    <a:pt x="370" y="726"/>
                  </a:cubicBezTo>
                  <a:lnTo>
                    <a:pt x="4763" y="726"/>
                  </a:lnTo>
                  <a:cubicBezTo>
                    <a:pt x="4965" y="726"/>
                    <a:pt x="5120" y="560"/>
                    <a:pt x="5120" y="357"/>
                  </a:cubicBezTo>
                  <a:cubicBezTo>
                    <a:pt x="5120" y="155"/>
                    <a:pt x="4965" y="0"/>
                    <a:pt x="4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7680509" y="3676923"/>
              <a:ext cx="65078" cy="12351"/>
            </a:xfrm>
            <a:custGeom>
              <a:rect b="b" l="l" r="r" t="t"/>
              <a:pathLst>
                <a:path extrusionOk="0" h="739" w="3894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3525" y="739"/>
                  </a:lnTo>
                  <a:cubicBezTo>
                    <a:pt x="3727" y="739"/>
                    <a:pt x="3894" y="572"/>
                    <a:pt x="3894" y="370"/>
                  </a:cubicBezTo>
                  <a:cubicBezTo>
                    <a:pt x="3894" y="167"/>
                    <a:pt x="3727" y="1"/>
                    <a:pt x="35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35"/>
          <p:cNvGrpSpPr/>
          <p:nvPr/>
        </p:nvGrpSpPr>
        <p:grpSpPr>
          <a:xfrm>
            <a:off x="6249365" y="3427170"/>
            <a:ext cx="894839" cy="1255888"/>
            <a:chOff x="6249365" y="3427170"/>
            <a:chExt cx="894839" cy="1255888"/>
          </a:xfrm>
        </p:grpSpPr>
        <p:sp>
          <p:nvSpPr>
            <p:cNvPr id="2130" name="Google Shape;2130;p35"/>
            <p:cNvSpPr txBox="1"/>
            <p:nvPr/>
          </p:nvSpPr>
          <p:spPr>
            <a:xfrm>
              <a:off x="62493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1" name="Google Shape;2131;p35"/>
            <p:cNvSpPr txBox="1"/>
            <p:nvPr/>
          </p:nvSpPr>
          <p:spPr>
            <a:xfrm>
              <a:off x="62493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334431" y="3427170"/>
              <a:ext cx="724721" cy="724721"/>
            </a:xfrm>
            <a:custGeom>
              <a:rect b="b" l="l" r="r" t="t"/>
              <a:pathLst>
                <a:path extrusionOk="0" h="43364" w="43364">
                  <a:moveTo>
                    <a:pt x="21682" y="1"/>
                  </a:moveTo>
                  <a:cubicBezTo>
                    <a:pt x="9704" y="1"/>
                    <a:pt x="1" y="9705"/>
                    <a:pt x="1" y="21682"/>
                  </a:cubicBezTo>
                  <a:cubicBezTo>
                    <a:pt x="1" y="33660"/>
                    <a:pt x="9704" y="43363"/>
                    <a:pt x="21682" y="43363"/>
                  </a:cubicBezTo>
                  <a:cubicBezTo>
                    <a:pt x="33648" y="43363"/>
                    <a:pt x="43363" y="33660"/>
                    <a:pt x="43363" y="21682"/>
                  </a:cubicBezTo>
                  <a:cubicBezTo>
                    <a:pt x="43363" y="9705"/>
                    <a:pt x="33648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385570" y="3478308"/>
              <a:ext cx="622440" cy="622440"/>
            </a:xfrm>
            <a:custGeom>
              <a:rect b="b" l="l" r="r" t="t"/>
              <a:pathLst>
                <a:path extrusionOk="0" h="37244" w="37244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4"/>
                    <a:pt x="18622" y="37244"/>
                  </a:cubicBezTo>
                  <a:cubicBezTo>
                    <a:pt x="28909" y="37244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354736" y="3447475"/>
              <a:ext cx="683909" cy="684109"/>
            </a:xfrm>
            <a:custGeom>
              <a:rect b="b" l="l" r="r" t="t"/>
              <a:pathLst>
                <a:path extrusionOk="0" fill="none" h="40934" w="40922">
                  <a:moveTo>
                    <a:pt x="40922" y="20467"/>
                  </a:moveTo>
                  <a:cubicBezTo>
                    <a:pt x="40922" y="31766"/>
                    <a:pt x="31766" y="40934"/>
                    <a:pt x="20467" y="40934"/>
                  </a:cubicBezTo>
                  <a:cubicBezTo>
                    <a:pt x="9156" y="40934"/>
                    <a:pt x="0" y="31766"/>
                    <a:pt x="0" y="20467"/>
                  </a:cubicBezTo>
                  <a:cubicBezTo>
                    <a:pt x="0" y="9168"/>
                    <a:pt x="9156" y="0"/>
                    <a:pt x="20467" y="0"/>
                  </a:cubicBezTo>
                  <a:cubicBezTo>
                    <a:pt x="31766" y="0"/>
                    <a:pt x="40922" y="9168"/>
                    <a:pt x="40922" y="20467"/>
                  </a:cubicBezTo>
                  <a:close/>
                </a:path>
              </a:pathLst>
            </a:custGeom>
            <a:noFill/>
            <a:ln cap="flat" cmpd="sng" w="24400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35"/>
          <p:cNvGrpSpPr/>
          <p:nvPr/>
        </p:nvGrpSpPr>
        <p:grpSpPr>
          <a:xfrm>
            <a:off x="6481078" y="3546560"/>
            <a:ext cx="432792" cy="462441"/>
            <a:chOff x="6481078" y="3625985"/>
            <a:chExt cx="432792" cy="462441"/>
          </a:xfrm>
        </p:grpSpPr>
        <p:sp>
          <p:nvSpPr>
            <p:cNvPr id="2136" name="Google Shape;2136;p35"/>
            <p:cNvSpPr/>
            <p:nvPr/>
          </p:nvSpPr>
          <p:spPr>
            <a:xfrm>
              <a:off x="6481078" y="3862776"/>
              <a:ext cx="255116" cy="166757"/>
            </a:xfrm>
            <a:custGeom>
              <a:rect b="b" l="l" r="r" t="t"/>
              <a:pathLst>
                <a:path extrusionOk="0" h="9978" w="15265">
                  <a:moveTo>
                    <a:pt x="4846" y="0"/>
                  </a:moveTo>
                  <a:cubicBezTo>
                    <a:pt x="2167" y="0"/>
                    <a:pt x="1" y="2179"/>
                    <a:pt x="1" y="4858"/>
                  </a:cubicBezTo>
                  <a:lnTo>
                    <a:pt x="1" y="9608"/>
                  </a:lnTo>
                  <a:cubicBezTo>
                    <a:pt x="1" y="9811"/>
                    <a:pt x="155" y="9977"/>
                    <a:pt x="358" y="9977"/>
                  </a:cubicBezTo>
                  <a:lnTo>
                    <a:pt x="10966" y="9977"/>
                  </a:lnTo>
                  <a:cubicBezTo>
                    <a:pt x="11169" y="9977"/>
                    <a:pt x="11335" y="9811"/>
                    <a:pt x="11335" y="9608"/>
                  </a:cubicBezTo>
                  <a:cubicBezTo>
                    <a:pt x="11335" y="9406"/>
                    <a:pt x="11169" y="9239"/>
                    <a:pt x="10966" y="9239"/>
                  </a:cubicBezTo>
                  <a:lnTo>
                    <a:pt x="727" y="9239"/>
                  </a:lnTo>
                  <a:lnTo>
                    <a:pt x="727" y="4858"/>
                  </a:lnTo>
                  <a:cubicBezTo>
                    <a:pt x="727" y="2584"/>
                    <a:pt x="2572" y="738"/>
                    <a:pt x="4846" y="738"/>
                  </a:cubicBezTo>
                  <a:lnTo>
                    <a:pt x="6859" y="738"/>
                  </a:lnTo>
                  <a:lnTo>
                    <a:pt x="8252" y="1738"/>
                  </a:lnTo>
                  <a:cubicBezTo>
                    <a:pt x="8319" y="1788"/>
                    <a:pt x="8396" y="1811"/>
                    <a:pt x="8473" y="1811"/>
                  </a:cubicBezTo>
                  <a:cubicBezTo>
                    <a:pt x="8545" y="1811"/>
                    <a:pt x="8617" y="1791"/>
                    <a:pt x="8680" y="1750"/>
                  </a:cubicBezTo>
                  <a:lnTo>
                    <a:pt x="10145" y="738"/>
                  </a:lnTo>
                  <a:lnTo>
                    <a:pt x="12335" y="738"/>
                  </a:lnTo>
                  <a:cubicBezTo>
                    <a:pt x="13157" y="738"/>
                    <a:pt x="13955" y="976"/>
                    <a:pt x="14633" y="1441"/>
                  </a:cubicBezTo>
                  <a:cubicBezTo>
                    <a:pt x="14701" y="1486"/>
                    <a:pt x="14775" y="1507"/>
                    <a:pt x="14847" y="1507"/>
                  </a:cubicBezTo>
                  <a:cubicBezTo>
                    <a:pt x="14966" y="1507"/>
                    <a:pt x="15079" y="1449"/>
                    <a:pt x="15145" y="1345"/>
                  </a:cubicBezTo>
                  <a:cubicBezTo>
                    <a:pt x="15264" y="1179"/>
                    <a:pt x="15217" y="953"/>
                    <a:pt x="15050" y="834"/>
                  </a:cubicBezTo>
                  <a:cubicBezTo>
                    <a:pt x="14252" y="286"/>
                    <a:pt x="13312" y="0"/>
                    <a:pt x="12335" y="0"/>
                  </a:cubicBezTo>
                  <a:lnTo>
                    <a:pt x="10038" y="0"/>
                  </a:lnTo>
                  <a:cubicBezTo>
                    <a:pt x="9954" y="0"/>
                    <a:pt x="9883" y="24"/>
                    <a:pt x="9823" y="72"/>
                  </a:cubicBezTo>
                  <a:lnTo>
                    <a:pt x="8478" y="1000"/>
                  </a:lnTo>
                  <a:lnTo>
                    <a:pt x="7192" y="72"/>
                  </a:lnTo>
                  <a:cubicBezTo>
                    <a:pt x="7120" y="24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541576" y="3866419"/>
              <a:ext cx="87958" cy="46511"/>
            </a:xfrm>
            <a:custGeom>
              <a:rect b="b" l="l" r="r" t="t"/>
              <a:pathLst>
                <a:path extrusionOk="0" h="2783" w="5263">
                  <a:moveTo>
                    <a:pt x="407" y="0"/>
                  </a:moveTo>
                  <a:cubicBezTo>
                    <a:pt x="297" y="0"/>
                    <a:pt x="189" y="53"/>
                    <a:pt x="119" y="151"/>
                  </a:cubicBezTo>
                  <a:cubicBezTo>
                    <a:pt x="0" y="318"/>
                    <a:pt x="36" y="544"/>
                    <a:pt x="191" y="663"/>
                  </a:cubicBezTo>
                  <a:lnTo>
                    <a:pt x="2941" y="2711"/>
                  </a:lnTo>
                  <a:cubicBezTo>
                    <a:pt x="3012" y="2759"/>
                    <a:pt x="3084" y="2782"/>
                    <a:pt x="3167" y="2782"/>
                  </a:cubicBezTo>
                  <a:cubicBezTo>
                    <a:pt x="3239" y="2782"/>
                    <a:pt x="3310" y="2759"/>
                    <a:pt x="3381" y="2723"/>
                  </a:cubicBezTo>
                  <a:lnTo>
                    <a:pt x="5060" y="1520"/>
                  </a:lnTo>
                  <a:cubicBezTo>
                    <a:pt x="5227" y="1401"/>
                    <a:pt x="5263" y="1175"/>
                    <a:pt x="5144" y="1008"/>
                  </a:cubicBezTo>
                  <a:cubicBezTo>
                    <a:pt x="5072" y="908"/>
                    <a:pt x="4961" y="855"/>
                    <a:pt x="4848" y="855"/>
                  </a:cubicBezTo>
                  <a:cubicBezTo>
                    <a:pt x="4773" y="855"/>
                    <a:pt x="4698" y="878"/>
                    <a:pt x="4632" y="925"/>
                  </a:cubicBezTo>
                  <a:lnTo>
                    <a:pt x="3167" y="1961"/>
                  </a:lnTo>
                  <a:lnTo>
                    <a:pt x="631" y="80"/>
                  </a:lnTo>
                  <a:cubicBezTo>
                    <a:pt x="563" y="26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615593" y="3866419"/>
              <a:ext cx="88158" cy="46511"/>
            </a:xfrm>
            <a:custGeom>
              <a:rect b="b" l="l" r="r" t="t"/>
              <a:pathLst>
                <a:path extrusionOk="0" h="2783" w="5275">
                  <a:moveTo>
                    <a:pt x="4856" y="0"/>
                  </a:moveTo>
                  <a:cubicBezTo>
                    <a:pt x="4779" y="0"/>
                    <a:pt x="4700" y="26"/>
                    <a:pt x="4632" y="80"/>
                  </a:cubicBezTo>
                  <a:lnTo>
                    <a:pt x="2096" y="1961"/>
                  </a:lnTo>
                  <a:lnTo>
                    <a:pt x="631" y="925"/>
                  </a:lnTo>
                  <a:cubicBezTo>
                    <a:pt x="567" y="879"/>
                    <a:pt x="495" y="858"/>
                    <a:pt x="423" y="858"/>
                  </a:cubicBezTo>
                  <a:cubicBezTo>
                    <a:pt x="307" y="858"/>
                    <a:pt x="193" y="913"/>
                    <a:pt x="119" y="1008"/>
                  </a:cubicBezTo>
                  <a:cubicBezTo>
                    <a:pt x="0" y="1175"/>
                    <a:pt x="36" y="1401"/>
                    <a:pt x="203" y="1520"/>
                  </a:cubicBezTo>
                  <a:lnTo>
                    <a:pt x="1893" y="2723"/>
                  </a:lnTo>
                  <a:cubicBezTo>
                    <a:pt x="1953" y="2759"/>
                    <a:pt x="2024" y="2782"/>
                    <a:pt x="2096" y="2782"/>
                  </a:cubicBezTo>
                  <a:cubicBezTo>
                    <a:pt x="2179" y="2782"/>
                    <a:pt x="2250" y="2759"/>
                    <a:pt x="2322" y="2711"/>
                  </a:cubicBezTo>
                  <a:lnTo>
                    <a:pt x="5072" y="663"/>
                  </a:lnTo>
                  <a:cubicBezTo>
                    <a:pt x="5239" y="544"/>
                    <a:pt x="5275" y="318"/>
                    <a:pt x="5144" y="151"/>
                  </a:cubicBezTo>
                  <a:cubicBezTo>
                    <a:pt x="5074" y="53"/>
                    <a:pt x="4966" y="0"/>
                    <a:pt x="48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593901" y="3896217"/>
              <a:ext cx="57324" cy="34812"/>
            </a:xfrm>
            <a:custGeom>
              <a:rect b="b" l="l" r="r" t="t"/>
              <a:pathLst>
                <a:path extrusionOk="0" h="2083" w="3430">
                  <a:moveTo>
                    <a:pt x="3010" y="1"/>
                  </a:moveTo>
                  <a:cubicBezTo>
                    <a:pt x="2858" y="1"/>
                    <a:pt x="2714" y="101"/>
                    <a:pt x="2667" y="261"/>
                  </a:cubicBezTo>
                  <a:lnTo>
                    <a:pt x="2334" y="1345"/>
                  </a:lnTo>
                  <a:lnTo>
                    <a:pt x="1227" y="1345"/>
                  </a:lnTo>
                  <a:lnTo>
                    <a:pt x="750" y="226"/>
                  </a:lnTo>
                  <a:cubicBezTo>
                    <a:pt x="689" y="85"/>
                    <a:pt x="556" y="3"/>
                    <a:pt x="414" y="3"/>
                  </a:cubicBezTo>
                  <a:cubicBezTo>
                    <a:pt x="364" y="3"/>
                    <a:pt x="312" y="13"/>
                    <a:pt x="262" y="35"/>
                  </a:cubicBezTo>
                  <a:cubicBezTo>
                    <a:pt x="84" y="106"/>
                    <a:pt x="0" y="321"/>
                    <a:pt x="72" y="511"/>
                  </a:cubicBezTo>
                  <a:lnTo>
                    <a:pt x="643" y="1857"/>
                  </a:lnTo>
                  <a:cubicBezTo>
                    <a:pt x="703" y="1988"/>
                    <a:pt x="846" y="2083"/>
                    <a:pt x="989" y="2083"/>
                  </a:cubicBezTo>
                  <a:lnTo>
                    <a:pt x="2596" y="2083"/>
                  </a:lnTo>
                  <a:cubicBezTo>
                    <a:pt x="2763" y="2083"/>
                    <a:pt x="2906" y="1976"/>
                    <a:pt x="2953" y="1821"/>
                  </a:cubicBezTo>
                  <a:lnTo>
                    <a:pt x="3370" y="476"/>
                  </a:lnTo>
                  <a:cubicBezTo>
                    <a:pt x="3429" y="285"/>
                    <a:pt x="3322" y="83"/>
                    <a:pt x="3132" y="23"/>
                  </a:cubicBezTo>
                  <a:cubicBezTo>
                    <a:pt x="3092" y="8"/>
                    <a:pt x="3051" y="1"/>
                    <a:pt x="30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583957" y="3918711"/>
              <a:ext cx="33241" cy="107044"/>
            </a:xfrm>
            <a:custGeom>
              <a:rect b="b" l="l" r="r" t="t"/>
              <a:pathLst>
                <a:path extrusionOk="0" h="6405" w="1989">
                  <a:moveTo>
                    <a:pt x="1572" y="1"/>
                  </a:moveTo>
                  <a:cubicBezTo>
                    <a:pt x="1403" y="1"/>
                    <a:pt x="1257" y="122"/>
                    <a:pt x="1226" y="296"/>
                  </a:cubicBezTo>
                  <a:lnTo>
                    <a:pt x="36" y="5964"/>
                  </a:lnTo>
                  <a:cubicBezTo>
                    <a:pt x="0" y="6154"/>
                    <a:pt x="119" y="6357"/>
                    <a:pt x="322" y="6392"/>
                  </a:cubicBezTo>
                  <a:cubicBezTo>
                    <a:pt x="345" y="6404"/>
                    <a:pt x="369" y="6404"/>
                    <a:pt x="393" y="6404"/>
                  </a:cubicBezTo>
                  <a:cubicBezTo>
                    <a:pt x="572" y="6404"/>
                    <a:pt x="714" y="6285"/>
                    <a:pt x="762" y="6107"/>
                  </a:cubicBezTo>
                  <a:lnTo>
                    <a:pt x="1941" y="439"/>
                  </a:lnTo>
                  <a:cubicBezTo>
                    <a:pt x="1988" y="237"/>
                    <a:pt x="1857" y="46"/>
                    <a:pt x="1655" y="11"/>
                  </a:cubicBezTo>
                  <a:cubicBezTo>
                    <a:pt x="1627" y="4"/>
                    <a:pt x="1599" y="1"/>
                    <a:pt x="157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6630717" y="3918711"/>
              <a:ext cx="33241" cy="107044"/>
            </a:xfrm>
            <a:custGeom>
              <a:rect b="b" l="l" r="r" t="t"/>
              <a:pathLst>
                <a:path extrusionOk="0" h="6405" w="1989">
                  <a:moveTo>
                    <a:pt x="413" y="1"/>
                  </a:moveTo>
                  <a:cubicBezTo>
                    <a:pt x="387" y="1"/>
                    <a:pt x="360" y="4"/>
                    <a:pt x="333" y="11"/>
                  </a:cubicBezTo>
                  <a:cubicBezTo>
                    <a:pt x="131" y="46"/>
                    <a:pt x="0" y="237"/>
                    <a:pt x="48" y="439"/>
                  </a:cubicBezTo>
                  <a:lnTo>
                    <a:pt x="1226" y="6107"/>
                  </a:lnTo>
                  <a:cubicBezTo>
                    <a:pt x="1262" y="6285"/>
                    <a:pt x="1417" y="6404"/>
                    <a:pt x="1584" y="6404"/>
                  </a:cubicBezTo>
                  <a:cubicBezTo>
                    <a:pt x="1607" y="6404"/>
                    <a:pt x="1643" y="6404"/>
                    <a:pt x="1667" y="6392"/>
                  </a:cubicBezTo>
                  <a:cubicBezTo>
                    <a:pt x="1857" y="6357"/>
                    <a:pt x="1988" y="6154"/>
                    <a:pt x="1953" y="5964"/>
                  </a:cubicBezTo>
                  <a:lnTo>
                    <a:pt x="762" y="296"/>
                  </a:lnTo>
                  <a:cubicBezTo>
                    <a:pt x="731" y="122"/>
                    <a:pt x="577" y="1"/>
                    <a:pt x="41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6528039" y="3675736"/>
              <a:ext cx="193230" cy="176317"/>
            </a:xfrm>
            <a:custGeom>
              <a:rect b="b" l="l" r="r" t="t"/>
              <a:pathLst>
                <a:path extrusionOk="0" h="10550" w="11562">
                  <a:moveTo>
                    <a:pt x="8382" y="738"/>
                  </a:moveTo>
                  <a:lnTo>
                    <a:pt x="8382" y="3394"/>
                  </a:lnTo>
                  <a:cubicBezTo>
                    <a:pt x="8382" y="3596"/>
                    <a:pt x="8549" y="3763"/>
                    <a:pt x="8752" y="3763"/>
                  </a:cubicBezTo>
                  <a:lnTo>
                    <a:pt x="10085" y="3763"/>
                  </a:lnTo>
                  <a:cubicBezTo>
                    <a:pt x="10133" y="3763"/>
                    <a:pt x="10168" y="3763"/>
                    <a:pt x="10204" y="3751"/>
                  </a:cubicBezTo>
                  <a:cubicBezTo>
                    <a:pt x="10252" y="3735"/>
                    <a:pt x="10300" y="3727"/>
                    <a:pt x="10346" y="3727"/>
                  </a:cubicBezTo>
                  <a:cubicBezTo>
                    <a:pt x="10474" y="3727"/>
                    <a:pt x="10593" y="3783"/>
                    <a:pt x="10680" y="3870"/>
                  </a:cubicBezTo>
                  <a:cubicBezTo>
                    <a:pt x="10776" y="3965"/>
                    <a:pt x="10835" y="4096"/>
                    <a:pt x="10835" y="4227"/>
                  </a:cubicBezTo>
                  <a:lnTo>
                    <a:pt x="10835" y="5072"/>
                  </a:lnTo>
                  <a:cubicBezTo>
                    <a:pt x="10835" y="5338"/>
                    <a:pt x="10625" y="5568"/>
                    <a:pt x="10339" y="5568"/>
                  </a:cubicBezTo>
                  <a:cubicBezTo>
                    <a:pt x="10292" y="5568"/>
                    <a:pt x="10243" y="5562"/>
                    <a:pt x="10192" y="5549"/>
                  </a:cubicBezTo>
                  <a:cubicBezTo>
                    <a:pt x="10158" y="5537"/>
                    <a:pt x="10122" y="5532"/>
                    <a:pt x="10087" y="5532"/>
                  </a:cubicBezTo>
                  <a:cubicBezTo>
                    <a:pt x="10011" y="5532"/>
                    <a:pt x="9935" y="5556"/>
                    <a:pt x="9871" y="5596"/>
                  </a:cubicBezTo>
                  <a:cubicBezTo>
                    <a:pt x="9775" y="5668"/>
                    <a:pt x="9728" y="5775"/>
                    <a:pt x="9728" y="5894"/>
                  </a:cubicBezTo>
                  <a:lnTo>
                    <a:pt x="9728" y="6120"/>
                  </a:lnTo>
                  <a:cubicBezTo>
                    <a:pt x="9728" y="7739"/>
                    <a:pt x="8680" y="9156"/>
                    <a:pt x="7132" y="9644"/>
                  </a:cubicBezTo>
                  <a:cubicBezTo>
                    <a:pt x="6787" y="9751"/>
                    <a:pt x="6418" y="9811"/>
                    <a:pt x="6037" y="9811"/>
                  </a:cubicBezTo>
                  <a:lnTo>
                    <a:pt x="5537" y="9811"/>
                  </a:lnTo>
                  <a:cubicBezTo>
                    <a:pt x="5108" y="9811"/>
                    <a:pt x="4691" y="9740"/>
                    <a:pt x="4287" y="9585"/>
                  </a:cubicBezTo>
                  <a:cubicBezTo>
                    <a:pt x="2834" y="9061"/>
                    <a:pt x="1858" y="7668"/>
                    <a:pt x="1858" y="6120"/>
                  </a:cubicBezTo>
                  <a:lnTo>
                    <a:pt x="1858" y="6025"/>
                  </a:lnTo>
                  <a:cubicBezTo>
                    <a:pt x="1858" y="5906"/>
                    <a:pt x="1798" y="5799"/>
                    <a:pt x="1703" y="5727"/>
                  </a:cubicBezTo>
                  <a:cubicBezTo>
                    <a:pt x="1643" y="5679"/>
                    <a:pt x="1572" y="5656"/>
                    <a:pt x="1489" y="5656"/>
                  </a:cubicBezTo>
                  <a:cubicBezTo>
                    <a:pt x="1453" y="5656"/>
                    <a:pt x="1417" y="5656"/>
                    <a:pt x="1382" y="5668"/>
                  </a:cubicBezTo>
                  <a:cubicBezTo>
                    <a:pt x="1334" y="5679"/>
                    <a:pt x="1286" y="5691"/>
                    <a:pt x="1227" y="5691"/>
                  </a:cubicBezTo>
                  <a:cubicBezTo>
                    <a:pt x="953" y="5679"/>
                    <a:pt x="739" y="5441"/>
                    <a:pt x="739" y="5156"/>
                  </a:cubicBezTo>
                  <a:lnTo>
                    <a:pt x="739" y="4394"/>
                  </a:lnTo>
                  <a:cubicBezTo>
                    <a:pt x="739" y="4108"/>
                    <a:pt x="965" y="3858"/>
                    <a:pt x="1215" y="3846"/>
                  </a:cubicBezTo>
                  <a:cubicBezTo>
                    <a:pt x="1274" y="3846"/>
                    <a:pt x="1334" y="3858"/>
                    <a:pt x="1393" y="3882"/>
                  </a:cubicBezTo>
                  <a:cubicBezTo>
                    <a:pt x="1420" y="3888"/>
                    <a:pt x="1448" y="3891"/>
                    <a:pt x="1475" y="3891"/>
                  </a:cubicBezTo>
                  <a:cubicBezTo>
                    <a:pt x="1559" y="3891"/>
                    <a:pt x="1643" y="3864"/>
                    <a:pt x="1715" y="3810"/>
                  </a:cubicBezTo>
                  <a:cubicBezTo>
                    <a:pt x="1798" y="3739"/>
                    <a:pt x="1858" y="3632"/>
                    <a:pt x="1858" y="3524"/>
                  </a:cubicBezTo>
                  <a:lnTo>
                    <a:pt x="1858" y="1548"/>
                  </a:lnTo>
                  <a:cubicBezTo>
                    <a:pt x="1858" y="1274"/>
                    <a:pt x="1917" y="988"/>
                    <a:pt x="2024" y="738"/>
                  </a:cubicBezTo>
                  <a:close/>
                  <a:moveTo>
                    <a:pt x="1798" y="0"/>
                  </a:moveTo>
                  <a:cubicBezTo>
                    <a:pt x="1667" y="0"/>
                    <a:pt x="1536" y="72"/>
                    <a:pt x="1477" y="191"/>
                  </a:cubicBezTo>
                  <a:cubicBezTo>
                    <a:pt x="1251" y="607"/>
                    <a:pt x="1120" y="1072"/>
                    <a:pt x="1120" y="1548"/>
                  </a:cubicBezTo>
                  <a:lnTo>
                    <a:pt x="1120" y="3120"/>
                  </a:lnTo>
                  <a:cubicBezTo>
                    <a:pt x="500" y="3179"/>
                    <a:pt x="0" y="3739"/>
                    <a:pt x="0" y="4394"/>
                  </a:cubicBezTo>
                  <a:lnTo>
                    <a:pt x="0" y="5156"/>
                  </a:lnTo>
                  <a:cubicBezTo>
                    <a:pt x="0" y="5810"/>
                    <a:pt x="500" y="6370"/>
                    <a:pt x="1132" y="6418"/>
                  </a:cubicBezTo>
                  <a:cubicBezTo>
                    <a:pt x="1251" y="8144"/>
                    <a:pt x="2382" y="9680"/>
                    <a:pt x="4025" y="10275"/>
                  </a:cubicBezTo>
                  <a:cubicBezTo>
                    <a:pt x="4513" y="10454"/>
                    <a:pt x="5025" y="10549"/>
                    <a:pt x="5537" y="10549"/>
                  </a:cubicBezTo>
                  <a:lnTo>
                    <a:pt x="6037" y="10549"/>
                  </a:lnTo>
                  <a:cubicBezTo>
                    <a:pt x="6501" y="10549"/>
                    <a:pt x="6942" y="10478"/>
                    <a:pt x="7358" y="10347"/>
                  </a:cubicBezTo>
                  <a:cubicBezTo>
                    <a:pt x="9156" y="9775"/>
                    <a:pt x="10383" y="8156"/>
                    <a:pt x="10454" y="6287"/>
                  </a:cubicBezTo>
                  <a:cubicBezTo>
                    <a:pt x="11073" y="6227"/>
                    <a:pt x="11561" y="5703"/>
                    <a:pt x="11561" y="5072"/>
                  </a:cubicBezTo>
                  <a:lnTo>
                    <a:pt x="11561" y="4227"/>
                  </a:lnTo>
                  <a:cubicBezTo>
                    <a:pt x="11561" y="3894"/>
                    <a:pt x="11442" y="3584"/>
                    <a:pt x="11204" y="3358"/>
                  </a:cubicBezTo>
                  <a:cubicBezTo>
                    <a:pt x="10973" y="3127"/>
                    <a:pt x="10656" y="2989"/>
                    <a:pt x="10325" y="2989"/>
                  </a:cubicBezTo>
                  <a:cubicBezTo>
                    <a:pt x="10230" y="2989"/>
                    <a:pt x="10133" y="3000"/>
                    <a:pt x="10037" y="3024"/>
                  </a:cubicBezTo>
                  <a:lnTo>
                    <a:pt x="9121" y="3024"/>
                  </a:lnTo>
                  <a:lnTo>
                    <a:pt x="9121" y="369"/>
                  </a:lnTo>
                  <a:cubicBezTo>
                    <a:pt x="9121" y="167"/>
                    <a:pt x="8954" y="0"/>
                    <a:pt x="87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6528440" y="3625985"/>
              <a:ext cx="174328" cy="112642"/>
            </a:xfrm>
            <a:custGeom>
              <a:rect b="b" l="l" r="r" t="t"/>
              <a:pathLst>
                <a:path extrusionOk="0" h="6740" w="10431">
                  <a:moveTo>
                    <a:pt x="2298" y="763"/>
                  </a:moveTo>
                  <a:lnTo>
                    <a:pt x="2251" y="2072"/>
                  </a:lnTo>
                  <a:cubicBezTo>
                    <a:pt x="2239" y="2180"/>
                    <a:pt x="2274" y="2275"/>
                    <a:pt x="2346" y="2346"/>
                  </a:cubicBezTo>
                  <a:cubicBezTo>
                    <a:pt x="2417" y="2418"/>
                    <a:pt x="2512" y="2465"/>
                    <a:pt x="2608" y="2465"/>
                  </a:cubicBezTo>
                  <a:lnTo>
                    <a:pt x="7894" y="2465"/>
                  </a:lnTo>
                  <a:cubicBezTo>
                    <a:pt x="8894" y="2465"/>
                    <a:pt x="9704" y="3275"/>
                    <a:pt x="9704" y="4263"/>
                  </a:cubicBezTo>
                  <a:lnTo>
                    <a:pt x="9704" y="6001"/>
                  </a:lnTo>
                  <a:lnTo>
                    <a:pt x="9097" y="6001"/>
                  </a:lnTo>
                  <a:lnTo>
                    <a:pt x="9097" y="3346"/>
                  </a:lnTo>
                  <a:cubicBezTo>
                    <a:pt x="9097" y="3144"/>
                    <a:pt x="8930" y="2977"/>
                    <a:pt x="8728" y="2977"/>
                  </a:cubicBezTo>
                  <a:lnTo>
                    <a:pt x="1143" y="2977"/>
                  </a:lnTo>
                  <a:cubicBezTo>
                    <a:pt x="1060" y="2572"/>
                    <a:pt x="953" y="1775"/>
                    <a:pt x="1334" y="1263"/>
                  </a:cubicBezTo>
                  <a:cubicBezTo>
                    <a:pt x="1524" y="989"/>
                    <a:pt x="1858" y="822"/>
                    <a:pt x="2298" y="763"/>
                  </a:cubicBezTo>
                  <a:close/>
                  <a:moveTo>
                    <a:pt x="2679" y="1"/>
                  </a:moveTo>
                  <a:cubicBezTo>
                    <a:pt x="1786" y="1"/>
                    <a:pt x="1131" y="286"/>
                    <a:pt x="738" y="834"/>
                  </a:cubicBezTo>
                  <a:cubicBezTo>
                    <a:pt x="0" y="1846"/>
                    <a:pt x="488" y="3394"/>
                    <a:pt x="512" y="3465"/>
                  </a:cubicBezTo>
                  <a:cubicBezTo>
                    <a:pt x="560" y="3608"/>
                    <a:pt x="703" y="3715"/>
                    <a:pt x="857" y="3715"/>
                  </a:cubicBezTo>
                  <a:lnTo>
                    <a:pt x="8358" y="3715"/>
                  </a:lnTo>
                  <a:lnTo>
                    <a:pt x="8358" y="6371"/>
                  </a:lnTo>
                  <a:cubicBezTo>
                    <a:pt x="8358" y="6573"/>
                    <a:pt x="8525" y="6740"/>
                    <a:pt x="8728" y="6740"/>
                  </a:cubicBezTo>
                  <a:lnTo>
                    <a:pt x="10061" y="6740"/>
                  </a:lnTo>
                  <a:cubicBezTo>
                    <a:pt x="10263" y="6740"/>
                    <a:pt x="10430" y="6573"/>
                    <a:pt x="10430" y="6371"/>
                  </a:cubicBezTo>
                  <a:lnTo>
                    <a:pt x="10430" y="4263"/>
                  </a:lnTo>
                  <a:cubicBezTo>
                    <a:pt x="10430" y="2870"/>
                    <a:pt x="9299" y="1727"/>
                    <a:pt x="7894" y="1727"/>
                  </a:cubicBezTo>
                  <a:lnTo>
                    <a:pt x="2989" y="1727"/>
                  </a:lnTo>
                  <a:lnTo>
                    <a:pt x="3048" y="382"/>
                  </a:lnTo>
                  <a:cubicBezTo>
                    <a:pt x="3048" y="286"/>
                    <a:pt x="3013" y="191"/>
                    <a:pt x="2953" y="120"/>
                  </a:cubicBezTo>
                  <a:cubicBezTo>
                    <a:pt x="2882" y="48"/>
                    <a:pt x="2786" y="1"/>
                    <a:pt x="267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6654180" y="3654847"/>
              <a:ext cx="16345" cy="12351"/>
            </a:xfrm>
            <a:custGeom>
              <a:rect b="b" l="l" r="r" t="t"/>
              <a:pathLst>
                <a:path extrusionOk="0" h="739" w="978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72"/>
                    <a:pt x="168" y="738"/>
                    <a:pt x="370" y="738"/>
                  </a:cubicBezTo>
                  <a:lnTo>
                    <a:pt x="608" y="738"/>
                  </a:lnTo>
                  <a:cubicBezTo>
                    <a:pt x="811" y="738"/>
                    <a:pt x="977" y="572"/>
                    <a:pt x="977" y="369"/>
                  </a:cubicBezTo>
                  <a:cubicBezTo>
                    <a:pt x="977" y="167"/>
                    <a:pt x="811" y="0"/>
                    <a:pt x="60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6597076" y="3680316"/>
              <a:ext cx="33843" cy="171738"/>
            </a:xfrm>
            <a:custGeom>
              <a:rect b="b" l="l" r="r" t="t"/>
              <a:pathLst>
                <a:path extrusionOk="0" h="10276" w="2025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5977"/>
                  </a:lnTo>
                  <a:cubicBezTo>
                    <a:pt x="1" y="6179"/>
                    <a:pt x="168" y="6346"/>
                    <a:pt x="370" y="6346"/>
                  </a:cubicBezTo>
                  <a:lnTo>
                    <a:pt x="1287" y="6346"/>
                  </a:lnTo>
                  <a:lnTo>
                    <a:pt x="1287" y="9906"/>
                  </a:lnTo>
                  <a:cubicBezTo>
                    <a:pt x="1287" y="10108"/>
                    <a:pt x="1453" y="10275"/>
                    <a:pt x="1656" y="10275"/>
                  </a:cubicBezTo>
                  <a:cubicBezTo>
                    <a:pt x="1858" y="10275"/>
                    <a:pt x="2025" y="10108"/>
                    <a:pt x="2025" y="9906"/>
                  </a:cubicBezTo>
                  <a:lnTo>
                    <a:pt x="2025" y="5977"/>
                  </a:lnTo>
                  <a:cubicBezTo>
                    <a:pt x="2025" y="5775"/>
                    <a:pt x="1858" y="5608"/>
                    <a:pt x="1656" y="5608"/>
                  </a:cubicBezTo>
                  <a:lnTo>
                    <a:pt x="739" y="5608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6603844" y="3967928"/>
              <a:ext cx="21509" cy="61602"/>
            </a:xfrm>
            <a:custGeom>
              <a:rect b="b" l="l" r="r" t="t"/>
              <a:pathLst>
                <a:path extrusionOk="0" h="3686" w="1287">
                  <a:moveTo>
                    <a:pt x="894" y="1"/>
                  </a:moveTo>
                  <a:cubicBezTo>
                    <a:pt x="725" y="1"/>
                    <a:pt x="568" y="133"/>
                    <a:pt x="536" y="304"/>
                  </a:cubicBezTo>
                  <a:lnTo>
                    <a:pt x="25" y="3257"/>
                  </a:lnTo>
                  <a:cubicBezTo>
                    <a:pt x="1" y="3459"/>
                    <a:pt x="132" y="3650"/>
                    <a:pt x="334" y="3685"/>
                  </a:cubicBezTo>
                  <a:lnTo>
                    <a:pt x="394" y="3685"/>
                  </a:lnTo>
                  <a:cubicBezTo>
                    <a:pt x="572" y="3685"/>
                    <a:pt x="727" y="3566"/>
                    <a:pt x="751" y="3376"/>
                  </a:cubicBezTo>
                  <a:lnTo>
                    <a:pt x="1263" y="435"/>
                  </a:lnTo>
                  <a:cubicBezTo>
                    <a:pt x="1287" y="233"/>
                    <a:pt x="1156" y="42"/>
                    <a:pt x="953" y="6"/>
                  </a:cubicBezTo>
                  <a:cubicBezTo>
                    <a:pt x="933" y="3"/>
                    <a:pt x="914" y="1"/>
                    <a:pt x="89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6639073" y="3728262"/>
              <a:ext cx="20907" cy="20907"/>
            </a:xfrm>
            <a:custGeom>
              <a:rect b="b" l="l" r="r" t="t"/>
              <a:pathLst>
                <a:path extrusionOk="0" h="1251" w="1251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6" y="1251"/>
                    <a:pt x="1250" y="977"/>
                    <a:pt x="1250" y="631"/>
                  </a:cubicBezTo>
                  <a:cubicBezTo>
                    <a:pt x="1250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6567830" y="3728262"/>
              <a:ext cx="20907" cy="20907"/>
            </a:xfrm>
            <a:custGeom>
              <a:rect b="b" l="l" r="r" t="t"/>
              <a:pathLst>
                <a:path extrusionOk="0" h="1251" w="1251">
                  <a:moveTo>
                    <a:pt x="632" y="0"/>
                  </a:moveTo>
                  <a:cubicBezTo>
                    <a:pt x="286" y="0"/>
                    <a:pt x="1" y="286"/>
                    <a:pt x="1" y="631"/>
                  </a:cubicBezTo>
                  <a:cubicBezTo>
                    <a:pt x="1" y="977"/>
                    <a:pt x="286" y="1251"/>
                    <a:pt x="632" y="1251"/>
                  </a:cubicBezTo>
                  <a:cubicBezTo>
                    <a:pt x="977" y="1251"/>
                    <a:pt x="1251" y="977"/>
                    <a:pt x="1251" y="631"/>
                  </a:cubicBezTo>
                  <a:cubicBezTo>
                    <a:pt x="1251" y="286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6675672" y="3921870"/>
              <a:ext cx="237401" cy="166557"/>
            </a:xfrm>
            <a:custGeom>
              <a:rect b="b" l="l" r="r" t="t"/>
              <a:pathLst>
                <a:path extrusionOk="0" h="9966" w="14205">
                  <a:moveTo>
                    <a:pt x="7990" y="4906"/>
                  </a:moveTo>
                  <a:cubicBezTo>
                    <a:pt x="8026" y="4906"/>
                    <a:pt x="8061" y="4941"/>
                    <a:pt x="8061" y="4989"/>
                  </a:cubicBezTo>
                  <a:cubicBezTo>
                    <a:pt x="8061" y="5013"/>
                    <a:pt x="8049" y="5025"/>
                    <a:pt x="8049" y="5037"/>
                  </a:cubicBezTo>
                  <a:cubicBezTo>
                    <a:pt x="8038" y="5048"/>
                    <a:pt x="8014" y="5060"/>
                    <a:pt x="7990" y="5060"/>
                  </a:cubicBezTo>
                  <a:lnTo>
                    <a:pt x="6216" y="5060"/>
                  </a:lnTo>
                  <a:cubicBezTo>
                    <a:pt x="6168" y="5060"/>
                    <a:pt x="6133" y="5025"/>
                    <a:pt x="6133" y="4989"/>
                  </a:cubicBezTo>
                  <a:cubicBezTo>
                    <a:pt x="6133" y="4965"/>
                    <a:pt x="6144" y="4941"/>
                    <a:pt x="6156" y="4929"/>
                  </a:cubicBezTo>
                  <a:cubicBezTo>
                    <a:pt x="6168" y="4917"/>
                    <a:pt x="6180" y="4906"/>
                    <a:pt x="6216" y="4906"/>
                  </a:cubicBezTo>
                  <a:close/>
                  <a:moveTo>
                    <a:pt x="6216" y="4167"/>
                  </a:moveTo>
                  <a:cubicBezTo>
                    <a:pt x="6002" y="4167"/>
                    <a:pt x="5787" y="4263"/>
                    <a:pt x="5644" y="4406"/>
                  </a:cubicBezTo>
                  <a:cubicBezTo>
                    <a:pt x="5490" y="4560"/>
                    <a:pt x="5406" y="4763"/>
                    <a:pt x="5406" y="4989"/>
                  </a:cubicBezTo>
                  <a:cubicBezTo>
                    <a:pt x="5406" y="5429"/>
                    <a:pt x="5763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5"/>
                    <a:pt x="8561" y="5560"/>
                  </a:cubicBezTo>
                  <a:cubicBezTo>
                    <a:pt x="8716" y="5406"/>
                    <a:pt x="8800" y="5203"/>
                    <a:pt x="8800" y="4989"/>
                  </a:cubicBezTo>
                  <a:cubicBezTo>
                    <a:pt x="8800" y="4536"/>
                    <a:pt x="8430" y="4167"/>
                    <a:pt x="7990" y="4167"/>
                  </a:cubicBezTo>
                  <a:close/>
                  <a:moveTo>
                    <a:pt x="12931" y="727"/>
                  </a:moveTo>
                  <a:cubicBezTo>
                    <a:pt x="13229" y="727"/>
                    <a:pt x="13467" y="977"/>
                    <a:pt x="13467" y="1274"/>
                  </a:cubicBezTo>
                  <a:lnTo>
                    <a:pt x="13467" y="8692"/>
                  </a:lnTo>
                  <a:cubicBezTo>
                    <a:pt x="13467" y="8989"/>
                    <a:pt x="13229" y="9239"/>
                    <a:pt x="12931" y="9239"/>
                  </a:cubicBezTo>
                  <a:lnTo>
                    <a:pt x="1275" y="9239"/>
                  </a:lnTo>
                  <a:cubicBezTo>
                    <a:pt x="977" y="9239"/>
                    <a:pt x="727" y="8989"/>
                    <a:pt x="727" y="8692"/>
                  </a:cubicBezTo>
                  <a:lnTo>
                    <a:pt x="727" y="1274"/>
                  </a:lnTo>
                  <a:cubicBezTo>
                    <a:pt x="727" y="977"/>
                    <a:pt x="977" y="727"/>
                    <a:pt x="1275" y="727"/>
                  </a:cubicBezTo>
                  <a:close/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lnTo>
                    <a:pt x="1" y="8692"/>
                  </a:lnTo>
                  <a:cubicBezTo>
                    <a:pt x="1" y="9394"/>
                    <a:pt x="572" y="9966"/>
                    <a:pt x="1275" y="9966"/>
                  </a:cubicBezTo>
                  <a:lnTo>
                    <a:pt x="12931" y="9966"/>
                  </a:lnTo>
                  <a:cubicBezTo>
                    <a:pt x="13634" y="9966"/>
                    <a:pt x="14205" y="9394"/>
                    <a:pt x="14205" y="8692"/>
                  </a:cubicBezTo>
                  <a:lnTo>
                    <a:pt x="14205" y="1274"/>
                  </a:lnTo>
                  <a:cubicBezTo>
                    <a:pt x="14205" y="572"/>
                    <a:pt x="13634" y="0"/>
                    <a:pt x="129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6748302" y="3888830"/>
              <a:ext cx="91952" cy="45191"/>
            </a:xfrm>
            <a:custGeom>
              <a:rect b="b" l="l" r="r" t="t"/>
              <a:pathLst>
                <a:path extrusionOk="0" h="2704" w="5502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lnTo>
                    <a:pt x="1" y="2346"/>
                  </a:lnTo>
                  <a:cubicBezTo>
                    <a:pt x="1" y="2549"/>
                    <a:pt x="167" y="2704"/>
                    <a:pt x="370" y="2704"/>
                  </a:cubicBezTo>
                  <a:cubicBezTo>
                    <a:pt x="572" y="2704"/>
                    <a:pt x="739" y="2549"/>
                    <a:pt x="739" y="2346"/>
                  </a:cubicBezTo>
                  <a:lnTo>
                    <a:pt x="739" y="727"/>
                  </a:lnTo>
                  <a:lnTo>
                    <a:pt x="4775" y="727"/>
                  </a:lnTo>
                  <a:lnTo>
                    <a:pt x="4775" y="2346"/>
                  </a:lnTo>
                  <a:cubicBezTo>
                    <a:pt x="4775" y="2549"/>
                    <a:pt x="4930" y="2704"/>
                    <a:pt x="5144" y="2704"/>
                  </a:cubicBezTo>
                  <a:cubicBezTo>
                    <a:pt x="5347" y="2704"/>
                    <a:pt x="5501" y="2549"/>
                    <a:pt x="5501" y="2346"/>
                  </a:cubicBezTo>
                  <a:lnTo>
                    <a:pt x="5501" y="358"/>
                  </a:lnTo>
                  <a:cubicBezTo>
                    <a:pt x="5501" y="156"/>
                    <a:pt x="5347" y="1"/>
                    <a:pt x="51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6766017" y="3991508"/>
              <a:ext cx="56722" cy="27275"/>
            </a:xfrm>
            <a:custGeom>
              <a:rect b="b" l="l" r="r" t="t"/>
              <a:pathLst>
                <a:path extrusionOk="0" h="1632" w="3394">
                  <a:moveTo>
                    <a:pt x="2584" y="739"/>
                  </a:moveTo>
                  <a:cubicBezTo>
                    <a:pt x="2620" y="739"/>
                    <a:pt x="2655" y="774"/>
                    <a:pt x="2655" y="822"/>
                  </a:cubicBezTo>
                  <a:cubicBezTo>
                    <a:pt x="2655" y="846"/>
                    <a:pt x="2643" y="858"/>
                    <a:pt x="2643" y="870"/>
                  </a:cubicBezTo>
                  <a:cubicBezTo>
                    <a:pt x="2632" y="881"/>
                    <a:pt x="2608" y="893"/>
                    <a:pt x="2584" y="893"/>
                  </a:cubicBezTo>
                  <a:lnTo>
                    <a:pt x="810" y="893"/>
                  </a:lnTo>
                  <a:cubicBezTo>
                    <a:pt x="762" y="893"/>
                    <a:pt x="727" y="858"/>
                    <a:pt x="727" y="822"/>
                  </a:cubicBezTo>
                  <a:cubicBezTo>
                    <a:pt x="727" y="798"/>
                    <a:pt x="738" y="774"/>
                    <a:pt x="750" y="762"/>
                  </a:cubicBezTo>
                  <a:cubicBezTo>
                    <a:pt x="762" y="750"/>
                    <a:pt x="774" y="739"/>
                    <a:pt x="810" y="739"/>
                  </a:cubicBezTo>
                  <a:close/>
                  <a:moveTo>
                    <a:pt x="810" y="0"/>
                  </a:moveTo>
                  <a:cubicBezTo>
                    <a:pt x="596" y="0"/>
                    <a:pt x="381" y="96"/>
                    <a:pt x="238" y="239"/>
                  </a:cubicBezTo>
                  <a:cubicBezTo>
                    <a:pt x="84" y="393"/>
                    <a:pt x="0" y="596"/>
                    <a:pt x="0" y="822"/>
                  </a:cubicBezTo>
                  <a:cubicBezTo>
                    <a:pt x="0" y="1262"/>
                    <a:pt x="357" y="1632"/>
                    <a:pt x="810" y="1632"/>
                  </a:cubicBezTo>
                  <a:lnTo>
                    <a:pt x="2584" y="1632"/>
                  </a:lnTo>
                  <a:cubicBezTo>
                    <a:pt x="2798" y="1632"/>
                    <a:pt x="3001" y="1548"/>
                    <a:pt x="3155" y="1393"/>
                  </a:cubicBezTo>
                  <a:cubicBezTo>
                    <a:pt x="3310" y="1239"/>
                    <a:pt x="3394" y="1036"/>
                    <a:pt x="3394" y="822"/>
                  </a:cubicBezTo>
                  <a:cubicBezTo>
                    <a:pt x="3394" y="369"/>
                    <a:pt x="3024" y="0"/>
                    <a:pt x="258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6800827" y="3937027"/>
              <a:ext cx="113043" cy="66833"/>
            </a:xfrm>
            <a:custGeom>
              <a:rect b="b" l="l" r="r" t="t"/>
              <a:pathLst>
                <a:path extrusionOk="0" h="3999" w="6764">
                  <a:moveTo>
                    <a:pt x="6348" y="1"/>
                  </a:moveTo>
                  <a:cubicBezTo>
                    <a:pt x="6287" y="1"/>
                    <a:pt x="6225" y="15"/>
                    <a:pt x="6168" y="46"/>
                  </a:cubicBezTo>
                  <a:lnTo>
                    <a:pt x="239" y="3308"/>
                  </a:lnTo>
                  <a:cubicBezTo>
                    <a:pt x="60" y="3403"/>
                    <a:pt x="1" y="3629"/>
                    <a:pt x="96" y="3808"/>
                  </a:cubicBezTo>
                  <a:cubicBezTo>
                    <a:pt x="168" y="3927"/>
                    <a:pt x="287" y="3999"/>
                    <a:pt x="418" y="3999"/>
                  </a:cubicBezTo>
                  <a:cubicBezTo>
                    <a:pt x="477" y="3999"/>
                    <a:pt x="537" y="3987"/>
                    <a:pt x="596" y="3951"/>
                  </a:cubicBezTo>
                  <a:lnTo>
                    <a:pt x="6526" y="689"/>
                  </a:lnTo>
                  <a:cubicBezTo>
                    <a:pt x="6704" y="593"/>
                    <a:pt x="6764" y="367"/>
                    <a:pt x="6668" y="189"/>
                  </a:cubicBezTo>
                  <a:cubicBezTo>
                    <a:pt x="6604" y="67"/>
                    <a:pt x="6478" y="1"/>
                    <a:pt x="634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6674686" y="3937027"/>
              <a:ext cx="113227" cy="66833"/>
            </a:xfrm>
            <a:custGeom>
              <a:rect b="b" l="l" r="r" t="t"/>
              <a:pathLst>
                <a:path extrusionOk="0" h="3999" w="6775">
                  <a:moveTo>
                    <a:pt x="418" y="1"/>
                  </a:moveTo>
                  <a:cubicBezTo>
                    <a:pt x="291" y="1"/>
                    <a:pt x="168" y="67"/>
                    <a:pt x="96" y="189"/>
                  </a:cubicBezTo>
                  <a:cubicBezTo>
                    <a:pt x="0" y="367"/>
                    <a:pt x="72" y="593"/>
                    <a:pt x="250" y="689"/>
                  </a:cubicBezTo>
                  <a:lnTo>
                    <a:pt x="6180" y="3951"/>
                  </a:lnTo>
                  <a:cubicBezTo>
                    <a:pt x="6239" y="3987"/>
                    <a:pt x="6299" y="3999"/>
                    <a:pt x="6358" y="3999"/>
                  </a:cubicBezTo>
                  <a:cubicBezTo>
                    <a:pt x="6489" y="3999"/>
                    <a:pt x="6608" y="3927"/>
                    <a:pt x="6680" y="3808"/>
                  </a:cubicBezTo>
                  <a:cubicBezTo>
                    <a:pt x="6775" y="3629"/>
                    <a:pt x="6704" y="3403"/>
                    <a:pt x="6537" y="3308"/>
                  </a:cubicBezTo>
                  <a:lnTo>
                    <a:pt x="596" y="46"/>
                  </a:lnTo>
                  <a:cubicBezTo>
                    <a:pt x="539" y="15"/>
                    <a:pt x="478" y="1"/>
                    <a:pt x="41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6693988" y="3970618"/>
              <a:ext cx="12351" cy="38221"/>
            </a:xfrm>
            <a:custGeom>
              <a:rect b="b" l="l" r="r" t="t"/>
              <a:pathLst>
                <a:path extrusionOk="0" h="2287" w="739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1917"/>
                  </a:lnTo>
                  <a:cubicBezTo>
                    <a:pt x="0" y="2120"/>
                    <a:pt x="167" y="2286"/>
                    <a:pt x="369" y="2286"/>
                  </a:cubicBezTo>
                  <a:cubicBezTo>
                    <a:pt x="572" y="2286"/>
                    <a:pt x="738" y="2120"/>
                    <a:pt x="738" y="1917"/>
                  </a:cubicBez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6693988" y="4013200"/>
              <a:ext cx="12351" cy="47564"/>
            </a:xfrm>
            <a:custGeom>
              <a:rect b="b" l="l" r="r" t="t"/>
              <a:pathLst>
                <a:path extrusionOk="0" h="2846" w="739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477"/>
                  </a:lnTo>
                  <a:cubicBezTo>
                    <a:pt x="0" y="2679"/>
                    <a:pt x="167" y="2846"/>
                    <a:pt x="369" y="2846"/>
                  </a:cubicBezTo>
                  <a:cubicBezTo>
                    <a:pt x="572" y="2846"/>
                    <a:pt x="738" y="2679"/>
                    <a:pt x="738" y="2477"/>
                  </a:cubicBez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6717853" y="4061347"/>
              <a:ext cx="119611" cy="12351"/>
            </a:xfrm>
            <a:custGeom>
              <a:rect b="b" l="l" r="r" t="t"/>
              <a:pathLst>
                <a:path extrusionOk="0" h="739" w="7157">
                  <a:moveTo>
                    <a:pt x="358" y="0"/>
                  </a:moveTo>
                  <a:cubicBezTo>
                    <a:pt x="156" y="0"/>
                    <a:pt x="1" y="167"/>
                    <a:pt x="1" y="370"/>
                  </a:cubicBezTo>
                  <a:cubicBezTo>
                    <a:pt x="1" y="572"/>
                    <a:pt x="156" y="739"/>
                    <a:pt x="358" y="739"/>
                  </a:cubicBezTo>
                  <a:lnTo>
                    <a:pt x="6799" y="739"/>
                  </a:lnTo>
                  <a:cubicBezTo>
                    <a:pt x="7002" y="739"/>
                    <a:pt x="7157" y="572"/>
                    <a:pt x="7157" y="370"/>
                  </a:cubicBezTo>
                  <a:cubicBezTo>
                    <a:pt x="7157" y="167"/>
                    <a:pt x="7002" y="0"/>
                    <a:pt x="679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6840435" y="4061347"/>
              <a:ext cx="53931" cy="12351"/>
            </a:xfrm>
            <a:custGeom>
              <a:rect b="b" l="l" r="r" t="t"/>
              <a:pathLst>
                <a:path extrusionOk="0" h="739" w="3227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2858" y="739"/>
                  </a:lnTo>
                  <a:cubicBezTo>
                    <a:pt x="3060" y="739"/>
                    <a:pt x="3227" y="572"/>
                    <a:pt x="3227" y="370"/>
                  </a:cubicBezTo>
                  <a:cubicBezTo>
                    <a:pt x="3227" y="167"/>
                    <a:pt x="3060" y="0"/>
                    <a:pt x="285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6809585" y="3933551"/>
              <a:ext cx="77028" cy="47831"/>
            </a:xfrm>
            <a:custGeom>
              <a:rect b="b" l="l" r="r" t="t"/>
              <a:pathLst>
                <a:path extrusionOk="0" h="2862" w="4609">
                  <a:moveTo>
                    <a:pt x="4188" y="1"/>
                  </a:moveTo>
                  <a:cubicBezTo>
                    <a:pt x="4128" y="1"/>
                    <a:pt x="4067" y="17"/>
                    <a:pt x="4013" y="51"/>
                  </a:cubicBezTo>
                  <a:lnTo>
                    <a:pt x="239" y="2171"/>
                  </a:lnTo>
                  <a:cubicBezTo>
                    <a:pt x="60" y="2266"/>
                    <a:pt x="1" y="2492"/>
                    <a:pt x="96" y="2671"/>
                  </a:cubicBezTo>
                  <a:cubicBezTo>
                    <a:pt x="167" y="2790"/>
                    <a:pt x="287" y="2861"/>
                    <a:pt x="417" y="2861"/>
                  </a:cubicBezTo>
                  <a:cubicBezTo>
                    <a:pt x="477" y="2861"/>
                    <a:pt x="537" y="2849"/>
                    <a:pt x="596" y="2814"/>
                  </a:cubicBezTo>
                  <a:lnTo>
                    <a:pt x="4370" y="682"/>
                  </a:lnTo>
                  <a:cubicBezTo>
                    <a:pt x="4549" y="587"/>
                    <a:pt x="4608" y="361"/>
                    <a:pt x="4513" y="182"/>
                  </a:cubicBezTo>
                  <a:cubicBezTo>
                    <a:pt x="4441" y="70"/>
                    <a:pt x="4314" y="1"/>
                    <a:pt x="418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6748302" y="3644686"/>
              <a:ext cx="164585" cy="224666"/>
            </a:xfrm>
            <a:custGeom>
              <a:rect b="b" l="l" r="r" t="t"/>
              <a:pathLst>
                <a:path extrusionOk="0" h="13443" w="9848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lnTo>
                    <a:pt x="1" y="13074"/>
                  </a:lnTo>
                  <a:cubicBezTo>
                    <a:pt x="1" y="13276"/>
                    <a:pt x="167" y="13443"/>
                    <a:pt x="370" y="13443"/>
                  </a:cubicBezTo>
                  <a:lnTo>
                    <a:pt x="9478" y="13443"/>
                  </a:lnTo>
                  <a:cubicBezTo>
                    <a:pt x="9680" y="13443"/>
                    <a:pt x="9847" y="13276"/>
                    <a:pt x="9847" y="13074"/>
                  </a:cubicBezTo>
                  <a:lnTo>
                    <a:pt x="9847" y="3358"/>
                  </a:lnTo>
                  <a:cubicBezTo>
                    <a:pt x="9847" y="3156"/>
                    <a:pt x="9680" y="2989"/>
                    <a:pt x="9478" y="2989"/>
                  </a:cubicBezTo>
                  <a:cubicBezTo>
                    <a:pt x="9276" y="2989"/>
                    <a:pt x="9109" y="3156"/>
                    <a:pt x="9109" y="3358"/>
                  </a:cubicBezTo>
                  <a:lnTo>
                    <a:pt x="9109" y="12705"/>
                  </a:lnTo>
                  <a:lnTo>
                    <a:pt x="739" y="12705"/>
                  </a:lnTo>
                  <a:lnTo>
                    <a:pt x="739" y="739"/>
                  </a:lnTo>
                  <a:lnTo>
                    <a:pt x="5728" y="739"/>
                  </a:lnTo>
                  <a:cubicBezTo>
                    <a:pt x="5930" y="739"/>
                    <a:pt x="6097" y="572"/>
                    <a:pt x="6097" y="370"/>
                  </a:cubicBezTo>
                  <a:cubicBezTo>
                    <a:pt x="6097" y="168"/>
                    <a:pt x="5930" y="1"/>
                    <a:pt x="572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6838045" y="3644736"/>
              <a:ext cx="75223" cy="62054"/>
            </a:xfrm>
            <a:custGeom>
              <a:rect b="b" l="l" r="r" t="t"/>
              <a:pathLst>
                <a:path extrusionOk="0" h="3713" w="4501">
                  <a:moveTo>
                    <a:pt x="727" y="1129"/>
                  </a:moveTo>
                  <a:lnTo>
                    <a:pt x="3060" y="2986"/>
                  </a:lnTo>
                  <a:lnTo>
                    <a:pt x="727" y="2986"/>
                  </a:lnTo>
                  <a:lnTo>
                    <a:pt x="727" y="1129"/>
                  </a:lnTo>
                  <a:close/>
                  <a:moveTo>
                    <a:pt x="354" y="1"/>
                  </a:moveTo>
                  <a:cubicBezTo>
                    <a:pt x="303" y="1"/>
                    <a:pt x="252" y="11"/>
                    <a:pt x="203" y="34"/>
                  </a:cubicBezTo>
                  <a:cubicBezTo>
                    <a:pt x="72" y="93"/>
                    <a:pt x="0" y="224"/>
                    <a:pt x="0" y="367"/>
                  </a:cubicBezTo>
                  <a:lnTo>
                    <a:pt x="0" y="3355"/>
                  </a:lnTo>
                  <a:cubicBezTo>
                    <a:pt x="0" y="3558"/>
                    <a:pt x="155" y="3713"/>
                    <a:pt x="358" y="3713"/>
                  </a:cubicBezTo>
                  <a:lnTo>
                    <a:pt x="4108" y="3713"/>
                  </a:lnTo>
                  <a:cubicBezTo>
                    <a:pt x="4263" y="3713"/>
                    <a:pt x="4406" y="3617"/>
                    <a:pt x="4453" y="3474"/>
                  </a:cubicBezTo>
                  <a:cubicBezTo>
                    <a:pt x="4501" y="3320"/>
                    <a:pt x="4453" y="3165"/>
                    <a:pt x="4334" y="3058"/>
                  </a:cubicBezTo>
                  <a:lnTo>
                    <a:pt x="596" y="81"/>
                  </a:lnTo>
                  <a:cubicBezTo>
                    <a:pt x="522" y="29"/>
                    <a:pt x="438" y="1"/>
                    <a:pt x="35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6768005" y="3807059"/>
              <a:ext cx="41397" cy="41397"/>
            </a:xfrm>
            <a:custGeom>
              <a:rect b="b" l="l" r="r" t="t"/>
              <a:pathLst>
                <a:path extrusionOk="0" h="2477" w="2477">
                  <a:moveTo>
                    <a:pt x="1239" y="727"/>
                  </a:moveTo>
                  <a:cubicBezTo>
                    <a:pt x="1512" y="727"/>
                    <a:pt x="1751" y="953"/>
                    <a:pt x="1751" y="1239"/>
                  </a:cubicBezTo>
                  <a:cubicBezTo>
                    <a:pt x="1751" y="1512"/>
                    <a:pt x="1512" y="1739"/>
                    <a:pt x="1239" y="1739"/>
                  </a:cubicBezTo>
                  <a:cubicBezTo>
                    <a:pt x="965" y="1739"/>
                    <a:pt x="739" y="1512"/>
                    <a:pt x="739" y="1239"/>
                  </a:cubicBezTo>
                  <a:cubicBezTo>
                    <a:pt x="739" y="953"/>
                    <a:pt x="965" y="727"/>
                    <a:pt x="1239" y="727"/>
                  </a:cubicBezTo>
                  <a:close/>
                  <a:moveTo>
                    <a:pt x="1239" y="0"/>
                  </a:moveTo>
                  <a:cubicBezTo>
                    <a:pt x="560" y="0"/>
                    <a:pt x="0" y="548"/>
                    <a:pt x="0" y="1239"/>
                  </a:cubicBezTo>
                  <a:cubicBezTo>
                    <a:pt x="0" y="1917"/>
                    <a:pt x="560" y="2477"/>
                    <a:pt x="1239" y="2477"/>
                  </a:cubicBezTo>
                  <a:cubicBezTo>
                    <a:pt x="1929" y="2477"/>
                    <a:pt x="2477" y="1917"/>
                    <a:pt x="2477" y="1239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6808799" y="3831926"/>
              <a:ext cx="84783" cy="12351"/>
            </a:xfrm>
            <a:custGeom>
              <a:rect b="b" l="l" r="r" t="t"/>
              <a:pathLst>
                <a:path extrusionOk="0" h="739" w="5073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4703" y="739"/>
                  </a:lnTo>
                  <a:cubicBezTo>
                    <a:pt x="4906" y="739"/>
                    <a:pt x="5072" y="572"/>
                    <a:pt x="5072" y="370"/>
                  </a:cubicBezTo>
                  <a:cubicBezTo>
                    <a:pt x="5072" y="167"/>
                    <a:pt x="4906" y="1"/>
                    <a:pt x="47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6771582" y="3778398"/>
              <a:ext cx="53146" cy="12167"/>
            </a:xfrm>
            <a:custGeom>
              <a:rect b="b" l="l" r="r" t="t"/>
              <a:pathLst>
                <a:path extrusionOk="0" h="728" w="3180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2811" y="727"/>
                  </a:lnTo>
                  <a:cubicBezTo>
                    <a:pt x="3013" y="727"/>
                    <a:pt x="3180" y="560"/>
                    <a:pt x="3180" y="358"/>
                  </a:cubicBezTo>
                  <a:cubicBezTo>
                    <a:pt x="3180" y="156"/>
                    <a:pt x="3013" y="1"/>
                    <a:pt x="28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6827901" y="3778398"/>
              <a:ext cx="62087" cy="12167"/>
            </a:xfrm>
            <a:custGeom>
              <a:rect b="b" l="l" r="r" t="t"/>
              <a:pathLst>
                <a:path extrusionOk="0" h="728" w="3715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60"/>
                    <a:pt x="167" y="727"/>
                    <a:pt x="369" y="727"/>
                  </a:cubicBezTo>
                  <a:lnTo>
                    <a:pt x="3346" y="727"/>
                  </a:lnTo>
                  <a:cubicBezTo>
                    <a:pt x="3548" y="727"/>
                    <a:pt x="3715" y="560"/>
                    <a:pt x="3715" y="358"/>
                  </a:cubicBezTo>
                  <a:cubicBezTo>
                    <a:pt x="3715" y="156"/>
                    <a:pt x="3548" y="1"/>
                    <a:pt x="33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6806209" y="3761285"/>
              <a:ext cx="83780" cy="12167"/>
            </a:xfrm>
            <a:custGeom>
              <a:rect b="b" l="l" r="r" t="t"/>
              <a:pathLst>
                <a:path extrusionOk="0" h="728" w="5013">
                  <a:moveTo>
                    <a:pt x="358" y="1"/>
                  </a:moveTo>
                  <a:cubicBezTo>
                    <a:pt x="155" y="1"/>
                    <a:pt x="0" y="168"/>
                    <a:pt x="0" y="370"/>
                  </a:cubicBezTo>
                  <a:cubicBezTo>
                    <a:pt x="0" y="572"/>
                    <a:pt x="155" y="727"/>
                    <a:pt x="358" y="727"/>
                  </a:cubicBezTo>
                  <a:lnTo>
                    <a:pt x="4644" y="727"/>
                  </a:lnTo>
                  <a:cubicBezTo>
                    <a:pt x="4846" y="727"/>
                    <a:pt x="5013" y="572"/>
                    <a:pt x="5013" y="370"/>
                  </a:cubicBezTo>
                  <a:cubicBezTo>
                    <a:pt x="5013" y="168"/>
                    <a:pt x="4846" y="1"/>
                    <a:pt x="46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6771582" y="3761285"/>
              <a:ext cx="31653" cy="12167"/>
            </a:xfrm>
            <a:custGeom>
              <a:rect b="b" l="l" r="r" t="t"/>
              <a:pathLst>
                <a:path extrusionOk="0" h="728" w="1894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1525" y="727"/>
                  </a:lnTo>
                  <a:cubicBezTo>
                    <a:pt x="1727" y="727"/>
                    <a:pt x="1894" y="572"/>
                    <a:pt x="1894" y="370"/>
                  </a:cubicBezTo>
                  <a:cubicBezTo>
                    <a:pt x="1894" y="168"/>
                    <a:pt x="1727" y="1"/>
                    <a:pt x="15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6771582" y="3742384"/>
              <a:ext cx="118408" cy="12167"/>
            </a:xfrm>
            <a:custGeom>
              <a:rect b="b" l="l" r="r" t="t"/>
              <a:pathLst>
                <a:path extrusionOk="0" h="728" w="7085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6716" y="727"/>
                  </a:lnTo>
                  <a:cubicBezTo>
                    <a:pt x="6918" y="727"/>
                    <a:pt x="7085" y="560"/>
                    <a:pt x="7085" y="358"/>
                  </a:cubicBezTo>
                  <a:cubicBezTo>
                    <a:pt x="7085" y="156"/>
                    <a:pt x="6918" y="1"/>
                    <a:pt x="671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6771582" y="3724686"/>
              <a:ext cx="85785" cy="12351"/>
            </a:xfrm>
            <a:custGeom>
              <a:rect b="b" l="l" r="r" t="t"/>
              <a:pathLst>
                <a:path extrusionOk="0" h="739" w="5133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8"/>
                    <a:pt x="370" y="738"/>
                  </a:cubicBezTo>
                  <a:lnTo>
                    <a:pt x="4763" y="738"/>
                  </a:lnTo>
                  <a:cubicBezTo>
                    <a:pt x="4966" y="738"/>
                    <a:pt x="5132" y="572"/>
                    <a:pt x="5132" y="369"/>
                  </a:cubicBezTo>
                  <a:cubicBezTo>
                    <a:pt x="5132" y="167"/>
                    <a:pt x="4966" y="0"/>
                    <a:pt x="4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6771582" y="3706570"/>
              <a:ext cx="65078" cy="12150"/>
            </a:xfrm>
            <a:custGeom>
              <a:rect b="b" l="l" r="r" t="t"/>
              <a:pathLst>
                <a:path extrusionOk="0" h="727" w="3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3537" y="727"/>
                  </a:lnTo>
                  <a:cubicBezTo>
                    <a:pt x="3739" y="727"/>
                    <a:pt x="3894" y="572"/>
                    <a:pt x="3894" y="370"/>
                  </a:cubicBezTo>
                  <a:cubicBezTo>
                    <a:pt x="3894" y="167"/>
                    <a:pt x="3739" y="1"/>
                    <a:pt x="353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36"/>
          <p:cNvGrpSpPr/>
          <p:nvPr/>
        </p:nvGrpSpPr>
        <p:grpSpPr>
          <a:xfrm>
            <a:off x="3828215" y="1196283"/>
            <a:ext cx="1499019" cy="2821754"/>
            <a:chOff x="3828215" y="1196283"/>
            <a:chExt cx="1499019" cy="2821754"/>
          </a:xfrm>
        </p:grpSpPr>
        <p:cxnSp>
          <p:nvCxnSpPr>
            <p:cNvPr id="2175" name="Google Shape;2175;p36"/>
            <p:cNvCxnSpPr/>
            <p:nvPr/>
          </p:nvCxnSpPr>
          <p:spPr>
            <a:xfrm>
              <a:off x="4577725" y="1616838"/>
              <a:ext cx="0" cy="240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6" name="Google Shape;2176;p36"/>
            <p:cNvSpPr/>
            <p:nvPr/>
          </p:nvSpPr>
          <p:spPr>
            <a:xfrm>
              <a:off x="3828215" y="1196283"/>
              <a:ext cx="1499019" cy="566553"/>
            </a:xfrm>
            <a:custGeom>
              <a:rect b="b" l="l" r="r" t="t"/>
              <a:pathLst>
                <a:path extrusionOk="0" h="34017" w="50853">
                  <a:moveTo>
                    <a:pt x="1" y="1"/>
                  </a:moveTo>
                  <a:lnTo>
                    <a:pt x="1" y="34017"/>
                  </a:lnTo>
                  <a:lnTo>
                    <a:pt x="50852" y="34017"/>
                  </a:lnTo>
                  <a:lnTo>
                    <a:pt x="508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2177" name="Google Shape;2177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178" name="Google Shape;2178;p36"/>
          <p:cNvSpPr/>
          <p:nvPr/>
        </p:nvSpPr>
        <p:spPr>
          <a:xfrm>
            <a:off x="3022675" y="2874413"/>
            <a:ext cx="297675" cy="25"/>
          </a:xfrm>
          <a:custGeom>
            <a:rect b="b" l="l" r="r" t="t"/>
            <a:pathLst>
              <a:path extrusionOk="0" fill="none" h="1" w="11907">
                <a:moveTo>
                  <a:pt x="11907" y="0"/>
                </a:moveTo>
                <a:lnTo>
                  <a:pt x="1" y="0"/>
                </a:lnTo>
              </a:path>
            </a:pathLst>
          </a:custGeom>
          <a:noFill/>
          <a:ln cap="flat" cmpd="sng" w="11300">
            <a:solidFill>
              <a:schemeClr val="dk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9" name="Google Shape;2179;p36"/>
          <p:cNvGrpSpPr/>
          <p:nvPr/>
        </p:nvGrpSpPr>
        <p:grpSpPr>
          <a:xfrm>
            <a:off x="3661225" y="3751600"/>
            <a:ext cx="1833000" cy="412980"/>
            <a:chOff x="3661225" y="3751600"/>
            <a:chExt cx="1833000" cy="412980"/>
          </a:xfrm>
        </p:grpSpPr>
        <p:cxnSp>
          <p:nvCxnSpPr>
            <p:cNvPr id="2180" name="Google Shape;2180;p36"/>
            <p:cNvCxnSpPr/>
            <p:nvPr/>
          </p:nvCxnSpPr>
          <p:spPr>
            <a:xfrm>
              <a:off x="3661225" y="3958100"/>
              <a:ext cx="183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1" name="Google Shape;2181;p36"/>
            <p:cNvSpPr/>
            <p:nvPr/>
          </p:nvSpPr>
          <p:spPr>
            <a:xfrm>
              <a:off x="3975642" y="3751600"/>
              <a:ext cx="1204167" cy="412980"/>
            </a:xfrm>
            <a:custGeom>
              <a:rect b="b" l="l" r="r" t="t"/>
              <a:pathLst>
                <a:path extrusionOk="0" h="13884" w="40483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  <p:grpSp>
        <p:nvGrpSpPr>
          <p:cNvPr id="2182" name="Google Shape;2182;p36"/>
          <p:cNvGrpSpPr/>
          <p:nvPr/>
        </p:nvGrpSpPr>
        <p:grpSpPr>
          <a:xfrm>
            <a:off x="3230550" y="2405656"/>
            <a:ext cx="2682900" cy="412980"/>
            <a:chOff x="3230550" y="2405656"/>
            <a:chExt cx="2682900" cy="412980"/>
          </a:xfrm>
        </p:grpSpPr>
        <p:cxnSp>
          <p:nvCxnSpPr>
            <p:cNvPr id="2183" name="Google Shape;2183;p36"/>
            <p:cNvCxnSpPr/>
            <p:nvPr/>
          </p:nvCxnSpPr>
          <p:spPr>
            <a:xfrm>
              <a:off x="3230550" y="2591650"/>
              <a:ext cx="268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4" name="Google Shape;2184;p36"/>
            <p:cNvSpPr/>
            <p:nvPr/>
          </p:nvSpPr>
          <p:spPr>
            <a:xfrm>
              <a:off x="3975675" y="2405656"/>
              <a:ext cx="1204167" cy="412980"/>
            </a:xfrm>
            <a:custGeom>
              <a:rect b="b" l="l" r="r" t="t"/>
              <a:pathLst>
                <a:path extrusionOk="0" h="13884" w="40483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</p:grpSp>
      <p:grpSp>
        <p:nvGrpSpPr>
          <p:cNvPr id="2185" name="Google Shape;2185;p36"/>
          <p:cNvGrpSpPr/>
          <p:nvPr/>
        </p:nvGrpSpPr>
        <p:grpSpPr>
          <a:xfrm>
            <a:off x="5823625" y="2130563"/>
            <a:ext cx="1428858" cy="917100"/>
            <a:chOff x="5823625" y="2130563"/>
            <a:chExt cx="1428858" cy="917100"/>
          </a:xfrm>
        </p:grpSpPr>
        <p:sp>
          <p:nvSpPr>
            <p:cNvPr id="2186" name="Google Shape;2186;p36"/>
            <p:cNvSpPr/>
            <p:nvPr/>
          </p:nvSpPr>
          <p:spPr>
            <a:xfrm>
              <a:off x="5825400" y="2258563"/>
              <a:ext cx="25" cy="666175"/>
            </a:xfrm>
            <a:custGeom>
              <a:rect b="b" l="l" r="r" t="t"/>
              <a:pathLst>
                <a:path extrusionOk="0" fill="none" h="26647" w="1">
                  <a:moveTo>
                    <a:pt x="1" y="26646"/>
                  </a:moveTo>
                  <a:lnTo>
                    <a:pt x="1" y="0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5823625" y="2874413"/>
              <a:ext cx="297675" cy="25"/>
            </a:xfrm>
            <a:custGeom>
              <a:rect b="b" l="l" r="r" t="t"/>
              <a:pathLst>
                <a:path extrusionOk="0" fill="none" h="1" w="11907">
                  <a:moveTo>
                    <a:pt x="0" y="0"/>
                  </a:moveTo>
                  <a:lnTo>
                    <a:pt x="11907" y="0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5823625" y="2305288"/>
              <a:ext cx="297675" cy="25"/>
            </a:xfrm>
            <a:custGeom>
              <a:rect b="b" l="l" r="r" t="t"/>
              <a:pathLst>
                <a:path extrusionOk="0" fill="none" h="1" w="11907">
                  <a:moveTo>
                    <a:pt x="0" y="1"/>
                  </a:moveTo>
                  <a:lnTo>
                    <a:pt x="11907" y="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5832250" y="2590738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80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6120100" y="2130563"/>
              <a:ext cx="1132383" cy="347100"/>
            </a:xfrm>
            <a:custGeom>
              <a:rect b="b" l="l" r="r" t="t"/>
              <a:pathLst>
                <a:path extrusionOk="0" h="13884" w="40482">
                  <a:moveTo>
                    <a:pt x="0" y="1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300"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6120100" y="2700588"/>
              <a:ext cx="1132383" cy="347075"/>
            </a:xfrm>
            <a:custGeom>
              <a:rect b="b" l="l" r="r" t="t"/>
              <a:pathLst>
                <a:path extrusionOk="0" h="13883" w="40482">
                  <a:moveTo>
                    <a:pt x="0" y="0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300"/>
            </a:p>
          </p:txBody>
        </p:sp>
      </p:grpSp>
      <p:grpSp>
        <p:nvGrpSpPr>
          <p:cNvPr id="2192" name="Google Shape;2192;p36"/>
          <p:cNvGrpSpPr/>
          <p:nvPr/>
        </p:nvGrpSpPr>
        <p:grpSpPr>
          <a:xfrm>
            <a:off x="7404886" y="2130030"/>
            <a:ext cx="351940" cy="348188"/>
            <a:chOff x="581525" y="3254850"/>
            <a:chExt cx="297750" cy="294575"/>
          </a:xfrm>
        </p:grpSpPr>
        <p:sp>
          <p:nvSpPr>
            <p:cNvPr id="2193" name="Google Shape;2193;p36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Google Shape;2196;p36"/>
          <p:cNvGrpSpPr/>
          <p:nvPr/>
        </p:nvGrpSpPr>
        <p:grpSpPr>
          <a:xfrm>
            <a:off x="7404867" y="2699393"/>
            <a:ext cx="350079" cy="350079"/>
            <a:chOff x="583100" y="3982600"/>
            <a:chExt cx="296175" cy="296175"/>
          </a:xfrm>
        </p:grpSpPr>
        <p:sp>
          <p:nvSpPr>
            <p:cNvPr id="2197" name="Google Shape;2197;p36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36"/>
          <p:cNvGrpSpPr/>
          <p:nvPr/>
        </p:nvGrpSpPr>
        <p:grpSpPr>
          <a:xfrm>
            <a:off x="5433100" y="3435988"/>
            <a:ext cx="1490458" cy="1028725"/>
            <a:chOff x="5433100" y="3435988"/>
            <a:chExt cx="1490458" cy="1028725"/>
          </a:xfrm>
        </p:grpSpPr>
        <p:sp>
          <p:nvSpPr>
            <p:cNvPr id="2205" name="Google Shape;2205;p36"/>
            <p:cNvSpPr/>
            <p:nvPr/>
          </p:nvSpPr>
          <p:spPr>
            <a:xfrm>
              <a:off x="5434875" y="3559213"/>
              <a:ext cx="25" cy="799825"/>
            </a:xfrm>
            <a:custGeom>
              <a:rect b="b" l="l" r="r" t="t"/>
              <a:pathLst>
                <a:path extrusionOk="0" fill="none" h="31993" w="1">
                  <a:moveTo>
                    <a:pt x="1" y="31993"/>
                  </a:moveTo>
                  <a:lnTo>
                    <a:pt x="1" y="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5433100" y="4294138"/>
              <a:ext cx="357200" cy="25"/>
            </a:xfrm>
            <a:custGeom>
              <a:rect b="b" l="l" r="r" t="t"/>
              <a:pathLst>
                <a:path extrusionOk="0" fill="none" h="1" w="14288">
                  <a:moveTo>
                    <a:pt x="0" y="0"/>
                  </a:moveTo>
                  <a:lnTo>
                    <a:pt x="14288" y="0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5433100" y="3609513"/>
              <a:ext cx="357200" cy="25"/>
            </a:xfrm>
            <a:custGeom>
              <a:rect b="b" l="l" r="r" t="t"/>
              <a:pathLst>
                <a:path extrusionOk="0" fill="none" h="1" w="14288">
                  <a:moveTo>
                    <a:pt x="0" y="1"/>
                  </a:moveTo>
                  <a:lnTo>
                    <a:pt x="14288" y="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5791175" y="3435988"/>
              <a:ext cx="1132383" cy="346800"/>
            </a:xfrm>
            <a:custGeom>
              <a:rect b="b" l="l" r="r" t="t"/>
              <a:pathLst>
                <a:path extrusionOk="0" h="13872" w="40482">
                  <a:moveTo>
                    <a:pt x="1" y="1"/>
                  </a:moveTo>
                  <a:lnTo>
                    <a:pt x="1" y="13871"/>
                  </a:lnTo>
                  <a:lnTo>
                    <a:pt x="40482" y="13871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300"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5791175" y="4117613"/>
              <a:ext cx="1132383" cy="347100"/>
            </a:xfrm>
            <a:custGeom>
              <a:rect b="b" l="l" r="r" t="t"/>
              <a:pathLst>
                <a:path extrusionOk="0" h="13884" w="40482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300"/>
            </a:p>
          </p:txBody>
        </p:sp>
      </p:grpSp>
      <p:grpSp>
        <p:nvGrpSpPr>
          <p:cNvPr id="2210" name="Google Shape;2210;p36"/>
          <p:cNvGrpSpPr/>
          <p:nvPr/>
        </p:nvGrpSpPr>
        <p:grpSpPr>
          <a:xfrm>
            <a:off x="7076830" y="4119591"/>
            <a:ext cx="351940" cy="349133"/>
            <a:chOff x="1672375" y="3982600"/>
            <a:chExt cx="297750" cy="295375"/>
          </a:xfrm>
        </p:grpSpPr>
        <p:sp>
          <p:nvSpPr>
            <p:cNvPr id="2211" name="Google Shape;2211;p36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4" name="Google Shape;2214;p36"/>
          <p:cNvGrpSpPr/>
          <p:nvPr/>
        </p:nvGrpSpPr>
        <p:grpSpPr>
          <a:xfrm>
            <a:off x="7076822" y="3434498"/>
            <a:ext cx="350079" cy="350079"/>
            <a:chOff x="3497300" y="3227275"/>
            <a:chExt cx="296175" cy="296175"/>
          </a:xfrm>
        </p:grpSpPr>
        <p:sp>
          <p:nvSpPr>
            <p:cNvPr id="2215" name="Google Shape;2215;p36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36"/>
          <p:cNvGrpSpPr/>
          <p:nvPr/>
        </p:nvGrpSpPr>
        <p:grpSpPr>
          <a:xfrm>
            <a:off x="1891525" y="2130563"/>
            <a:ext cx="1432100" cy="917100"/>
            <a:chOff x="1891525" y="2130563"/>
            <a:chExt cx="1432100" cy="917100"/>
          </a:xfrm>
        </p:grpSpPr>
        <p:sp>
          <p:nvSpPr>
            <p:cNvPr id="2224" name="Google Shape;2224;p36"/>
            <p:cNvSpPr/>
            <p:nvPr/>
          </p:nvSpPr>
          <p:spPr>
            <a:xfrm>
              <a:off x="3318550" y="2258563"/>
              <a:ext cx="25" cy="666175"/>
            </a:xfrm>
            <a:custGeom>
              <a:rect b="b" l="l" r="r" t="t"/>
              <a:pathLst>
                <a:path extrusionOk="0" fill="none" h="26647" w="1">
                  <a:moveTo>
                    <a:pt x="0" y="26646"/>
                  </a:moveTo>
                  <a:lnTo>
                    <a:pt x="0" y="0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3022675" y="2305288"/>
              <a:ext cx="297675" cy="25"/>
            </a:xfrm>
            <a:custGeom>
              <a:rect b="b" l="l" r="r" t="t"/>
              <a:pathLst>
                <a:path extrusionOk="0" fill="none" h="1" w="11907">
                  <a:moveTo>
                    <a:pt x="1190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3323600" y="2590738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11300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1891525" y="2130563"/>
              <a:ext cx="1132383" cy="347100"/>
            </a:xfrm>
            <a:custGeom>
              <a:rect b="b" l="l" r="r" t="t"/>
              <a:pathLst>
                <a:path extrusionOk="0" h="13884" w="40482">
                  <a:moveTo>
                    <a:pt x="0" y="1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1891525" y="2700588"/>
              <a:ext cx="1132383" cy="347075"/>
            </a:xfrm>
            <a:custGeom>
              <a:rect b="b" l="l" r="r" t="t"/>
              <a:pathLst>
                <a:path extrusionOk="0" h="13883" w="40482">
                  <a:moveTo>
                    <a:pt x="0" y="0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/>
            </a:p>
          </p:txBody>
        </p:sp>
      </p:grpSp>
      <p:grpSp>
        <p:nvGrpSpPr>
          <p:cNvPr id="2229" name="Google Shape;2229;p36"/>
          <p:cNvGrpSpPr/>
          <p:nvPr/>
        </p:nvGrpSpPr>
        <p:grpSpPr>
          <a:xfrm>
            <a:off x="1387193" y="2699852"/>
            <a:ext cx="351940" cy="349163"/>
            <a:chOff x="3133425" y="3955025"/>
            <a:chExt cx="297750" cy="295400"/>
          </a:xfrm>
        </p:grpSpPr>
        <p:sp>
          <p:nvSpPr>
            <p:cNvPr id="2230" name="Google Shape;2230;p36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3" name="Google Shape;2233;p36"/>
          <p:cNvGrpSpPr/>
          <p:nvPr/>
        </p:nvGrpSpPr>
        <p:grpSpPr>
          <a:xfrm>
            <a:off x="1389034" y="2130741"/>
            <a:ext cx="350079" cy="349133"/>
            <a:chOff x="2037825" y="3981825"/>
            <a:chExt cx="296175" cy="295375"/>
          </a:xfrm>
        </p:grpSpPr>
        <p:sp>
          <p:nvSpPr>
            <p:cNvPr id="2234" name="Google Shape;2234;p36"/>
            <p:cNvSpPr/>
            <p:nvPr/>
          </p:nvSpPr>
          <p:spPr>
            <a:xfrm>
              <a:off x="2072500" y="4085775"/>
              <a:ext cx="88225" cy="86675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2176450" y="398182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2037825" y="4168475"/>
              <a:ext cx="157550" cy="108725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36"/>
          <p:cNvGrpSpPr/>
          <p:nvPr/>
        </p:nvGrpSpPr>
        <p:grpSpPr>
          <a:xfrm>
            <a:off x="2223700" y="3435988"/>
            <a:ext cx="1498200" cy="1028725"/>
            <a:chOff x="2223700" y="3435988"/>
            <a:chExt cx="1498200" cy="1028725"/>
          </a:xfrm>
        </p:grpSpPr>
        <p:sp>
          <p:nvSpPr>
            <p:cNvPr id="2238" name="Google Shape;2238;p36"/>
            <p:cNvSpPr/>
            <p:nvPr/>
          </p:nvSpPr>
          <p:spPr>
            <a:xfrm>
              <a:off x="3716525" y="3547913"/>
              <a:ext cx="25" cy="803700"/>
            </a:xfrm>
            <a:custGeom>
              <a:rect b="b" l="l" r="r" t="t"/>
              <a:pathLst>
                <a:path extrusionOk="0" fill="none" h="32148" w="1">
                  <a:moveTo>
                    <a:pt x="0" y="0"/>
                  </a:moveTo>
                  <a:lnTo>
                    <a:pt x="0" y="32147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3357250" y="3609513"/>
              <a:ext cx="364650" cy="25"/>
            </a:xfrm>
            <a:custGeom>
              <a:rect b="b" l="l" r="r" t="t"/>
              <a:pathLst>
                <a:path extrusionOk="0" fill="none" h="1" w="14586">
                  <a:moveTo>
                    <a:pt x="1458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3364675" y="4294138"/>
              <a:ext cx="357225" cy="25"/>
            </a:xfrm>
            <a:custGeom>
              <a:rect b="b" l="l" r="r" t="t"/>
              <a:pathLst>
                <a:path extrusionOk="0" fill="none" h="1" w="14289">
                  <a:moveTo>
                    <a:pt x="14288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2223700" y="3435988"/>
              <a:ext cx="1132383" cy="346800"/>
            </a:xfrm>
            <a:custGeom>
              <a:rect b="b" l="l" r="r" t="t"/>
              <a:pathLst>
                <a:path extrusionOk="0" h="13872" w="40482">
                  <a:moveTo>
                    <a:pt x="0" y="1"/>
                  </a:moveTo>
                  <a:lnTo>
                    <a:pt x="0" y="13871"/>
                  </a:lnTo>
                  <a:lnTo>
                    <a:pt x="40482" y="13871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300"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2223700" y="4117613"/>
              <a:ext cx="1132383" cy="347100"/>
            </a:xfrm>
            <a:custGeom>
              <a:rect b="b" l="l" r="r" t="t"/>
              <a:pathLst>
                <a:path extrusionOk="0" h="13884" w="40482">
                  <a:moveTo>
                    <a:pt x="0" y="1"/>
                  </a:moveTo>
                  <a:lnTo>
                    <a:pt x="0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/>
            </a:p>
          </p:txBody>
        </p:sp>
      </p:grpSp>
      <p:grpSp>
        <p:nvGrpSpPr>
          <p:cNvPr id="2243" name="Google Shape;2243;p36"/>
          <p:cNvGrpSpPr/>
          <p:nvPr/>
        </p:nvGrpSpPr>
        <p:grpSpPr>
          <a:xfrm>
            <a:off x="1720997" y="3435292"/>
            <a:ext cx="349133" cy="348217"/>
            <a:chOff x="4629125" y="3235150"/>
            <a:chExt cx="295375" cy="294600"/>
          </a:xfrm>
        </p:grpSpPr>
        <p:sp>
          <p:nvSpPr>
            <p:cNvPr id="2244" name="Google Shape;2244;p36"/>
            <p:cNvSpPr/>
            <p:nvPr/>
          </p:nvSpPr>
          <p:spPr>
            <a:xfrm>
              <a:off x="4696850" y="33911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4680300" y="3443875"/>
              <a:ext cx="69350" cy="34675"/>
            </a:xfrm>
            <a:custGeom>
              <a:rect b="b" l="l" r="r" t="t"/>
              <a:pathLst>
                <a:path extrusionOk="0" h="1387" w="2774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629125" y="3339900"/>
              <a:ext cx="295375" cy="189850"/>
            </a:xfrm>
            <a:custGeom>
              <a:rect b="b" l="l" r="r" t="t"/>
              <a:pathLst>
                <a:path extrusionOk="0" h="7594" w="11815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4714975" y="32871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4732300" y="3235150"/>
              <a:ext cx="86650" cy="35475"/>
            </a:xfrm>
            <a:custGeom>
              <a:rect b="b" l="l" r="r" t="t"/>
              <a:pathLst>
                <a:path extrusionOk="0" h="1419" w="3466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36"/>
          <p:cNvGrpSpPr/>
          <p:nvPr/>
        </p:nvGrpSpPr>
        <p:grpSpPr>
          <a:xfrm>
            <a:off x="1712627" y="4119124"/>
            <a:ext cx="350079" cy="350079"/>
            <a:chOff x="3860400" y="3955025"/>
            <a:chExt cx="296175" cy="296175"/>
          </a:xfrm>
        </p:grpSpPr>
        <p:sp>
          <p:nvSpPr>
            <p:cNvPr id="2250" name="Google Shape;2250;p36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9" name="Google Shape;2259;p37"/>
          <p:cNvGrpSpPr/>
          <p:nvPr/>
        </p:nvGrpSpPr>
        <p:grpSpPr>
          <a:xfrm>
            <a:off x="3952125" y="1217245"/>
            <a:ext cx="1239569" cy="1368788"/>
            <a:chOff x="3952125" y="1217245"/>
            <a:chExt cx="1239569" cy="1368788"/>
          </a:xfrm>
        </p:grpSpPr>
        <p:sp>
          <p:nvSpPr>
            <p:cNvPr id="2260" name="Google Shape;2260;p37"/>
            <p:cNvSpPr/>
            <p:nvPr/>
          </p:nvSpPr>
          <p:spPr>
            <a:xfrm>
              <a:off x="4135049" y="1217245"/>
              <a:ext cx="874467" cy="872232"/>
            </a:xfrm>
            <a:custGeom>
              <a:rect b="b" l="l" r="r" t="t"/>
              <a:pathLst>
                <a:path extrusionOk="0" h="43336" w="43447">
                  <a:moveTo>
                    <a:pt x="21734" y="1"/>
                  </a:moveTo>
                  <a:cubicBezTo>
                    <a:pt x="20960" y="1"/>
                    <a:pt x="20183" y="42"/>
                    <a:pt x="19419" y="127"/>
                  </a:cubicBezTo>
                  <a:lnTo>
                    <a:pt x="19538" y="1258"/>
                  </a:lnTo>
                  <a:cubicBezTo>
                    <a:pt x="20261" y="1186"/>
                    <a:pt x="20996" y="1147"/>
                    <a:pt x="21732" y="1147"/>
                  </a:cubicBezTo>
                  <a:cubicBezTo>
                    <a:pt x="22440" y="1147"/>
                    <a:pt x="23148" y="1183"/>
                    <a:pt x="23848" y="1258"/>
                  </a:cubicBezTo>
                  <a:lnTo>
                    <a:pt x="23956" y="115"/>
                  </a:lnTo>
                  <a:cubicBezTo>
                    <a:pt x="23225" y="40"/>
                    <a:pt x="22480" y="1"/>
                    <a:pt x="21734" y="1"/>
                  </a:cubicBezTo>
                  <a:close/>
                  <a:moveTo>
                    <a:pt x="28408" y="1056"/>
                  </a:moveTo>
                  <a:lnTo>
                    <a:pt x="28051" y="2140"/>
                  </a:lnTo>
                  <a:cubicBezTo>
                    <a:pt x="29409" y="2580"/>
                    <a:pt x="30730" y="3175"/>
                    <a:pt x="31980" y="3890"/>
                  </a:cubicBezTo>
                  <a:lnTo>
                    <a:pt x="32552" y="2902"/>
                  </a:lnTo>
                  <a:cubicBezTo>
                    <a:pt x="31242" y="2140"/>
                    <a:pt x="29837" y="1520"/>
                    <a:pt x="28408" y="1056"/>
                  </a:cubicBezTo>
                  <a:close/>
                  <a:moveTo>
                    <a:pt x="14978" y="1080"/>
                  </a:moveTo>
                  <a:cubicBezTo>
                    <a:pt x="13549" y="1544"/>
                    <a:pt x="12156" y="2175"/>
                    <a:pt x="10835" y="2937"/>
                  </a:cubicBezTo>
                  <a:lnTo>
                    <a:pt x="11418" y="3925"/>
                  </a:lnTo>
                  <a:cubicBezTo>
                    <a:pt x="12657" y="3199"/>
                    <a:pt x="13978" y="2604"/>
                    <a:pt x="15335" y="2163"/>
                  </a:cubicBezTo>
                  <a:lnTo>
                    <a:pt x="14978" y="1080"/>
                  </a:lnTo>
                  <a:close/>
                  <a:moveTo>
                    <a:pt x="36231" y="5569"/>
                  </a:moveTo>
                  <a:lnTo>
                    <a:pt x="35457" y="6414"/>
                  </a:lnTo>
                  <a:cubicBezTo>
                    <a:pt x="36529" y="7378"/>
                    <a:pt x="37505" y="8450"/>
                    <a:pt x="38350" y="9605"/>
                  </a:cubicBezTo>
                  <a:lnTo>
                    <a:pt x="39267" y="8926"/>
                  </a:lnTo>
                  <a:cubicBezTo>
                    <a:pt x="38374" y="7712"/>
                    <a:pt x="37350" y="6581"/>
                    <a:pt x="36231" y="5569"/>
                  </a:cubicBezTo>
                  <a:close/>
                  <a:moveTo>
                    <a:pt x="7180" y="5604"/>
                  </a:moveTo>
                  <a:cubicBezTo>
                    <a:pt x="6049" y="6628"/>
                    <a:pt x="5037" y="7759"/>
                    <a:pt x="4144" y="8986"/>
                  </a:cubicBezTo>
                  <a:lnTo>
                    <a:pt x="5072" y="9652"/>
                  </a:lnTo>
                  <a:cubicBezTo>
                    <a:pt x="5906" y="8497"/>
                    <a:pt x="6882" y="7426"/>
                    <a:pt x="7942" y="6461"/>
                  </a:cubicBezTo>
                  <a:lnTo>
                    <a:pt x="7180" y="5604"/>
                  </a:lnTo>
                  <a:close/>
                  <a:moveTo>
                    <a:pt x="41553" y="12855"/>
                  </a:moveTo>
                  <a:lnTo>
                    <a:pt x="40505" y="13319"/>
                  </a:lnTo>
                  <a:cubicBezTo>
                    <a:pt x="41101" y="14629"/>
                    <a:pt x="41553" y="15998"/>
                    <a:pt x="41851" y="17403"/>
                  </a:cubicBezTo>
                  <a:lnTo>
                    <a:pt x="42970" y="17165"/>
                  </a:lnTo>
                  <a:cubicBezTo>
                    <a:pt x="42648" y="15689"/>
                    <a:pt x="42172" y="14236"/>
                    <a:pt x="41553" y="12855"/>
                  </a:cubicBezTo>
                  <a:close/>
                  <a:moveTo>
                    <a:pt x="1869" y="12915"/>
                  </a:moveTo>
                  <a:cubicBezTo>
                    <a:pt x="1250" y="14296"/>
                    <a:pt x="786" y="15748"/>
                    <a:pt x="465" y="17237"/>
                  </a:cubicBezTo>
                  <a:lnTo>
                    <a:pt x="1584" y="17475"/>
                  </a:lnTo>
                  <a:cubicBezTo>
                    <a:pt x="1881" y="16070"/>
                    <a:pt x="2334" y="14689"/>
                    <a:pt x="2917" y="13379"/>
                  </a:cubicBezTo>
                  <a:lnTo>
                    <a:pt x="1869" y="12915"/>
                  </a:lnTo>
                  <a:close/>
                  <a:moveTo>
                    <a:pt x="42303" y="21678"/>
                  </a:moveTo>
                  <a:lnTo>
                    <a:pt x="42303" y="21725"/>
                  </a:lnTo>
                  <a:cubicBezTo>
                    <a:pt x="42303" y="23166"/>
                    <a:pt x="42160" y="24607"/>
                    <a:pt x="41863" y="26000"/>
                  </a:cubicBezTo>
                  <a:lnTo>
                    <a:pt x="42982" y="26238"/>
                  </a:lnTo>
                  <a:cubicBezTo>
                    <a:pt x="43291" y="24761"/>
                    <a:pt x="43446" y="23249"/>
                    <a:pt x="43446" y="21725"/>
                  </a:cubicBezTo>
                  <a:lnTo>
                    <a:pt x="43446" y="21678"/>
                  </a:lnTo>
                  <a:close/>
                  <a:moveTo>
                    <a:pt x="0" y="21749"/>
                  </a:moveTo>
                  <a:cubicBezTo>
                    <a:pt x="0" y="23273"/>
                    <a:pt x="167" y="24785"/>
                    <a:pt x="476" y="26262"/>
                  </a:cubicBezTo>
                  <a:lnTo>
                    <a:pt x="1596" y="26023"/>
                  </a:lnTo>
                  <a:cubicBezTo>
                    <a:pt x="1298" y="24630"/>
                    <a:pt x="1143" y="23190"/>
                    <a:pt x="1143" y="21749"/>
                  </a:cubicBezTo>
                  <a:close/>
                  <a:moveTo>
                    <a:pt x="40529" y="30095"/>
                  </a:moveTo>
                  <a:cubicBezTo>
                    <a:pt x="39946" y="31405"/>
                    <a:pt x="39219" y="32655"/>
                    <a:pt x="38374" y="33810"/>
                  </a:cubicBezTo>
                  <a:lnTo>
                    <a:pt x="39303" y="34489"/>
                  </a:lnTo>
                  <a:cubicBezTo>
                    <a:pt x="40196" y="33262"/>
                    <a:pt x="40958" y="31941"/>
                    <a:pt x="41577" y="30560"/>
                  </a:cubicBezTo>
                  <a:lnTo>
                    <a:pt x="40529" y="30095"/>
                  </a:lnTo>
                  <a:close/>
                  <a:moveTo>
                    <a:pt x="2929" y="30107"/>
                  </a:moveTo>
                  <a:lnTo>
                    <a:pt x="1893" y="30584"/>
                  </a:lnTo>
                  <a:cubicBezTo>
                    <a:pt x="2512" y="31953"/>
                    <a:pt x="3274" y="33274"/>
                    <a:pt x="4167" y="34501"/>
                  </a:cubicBezTo>
                  <a:lnTo>
                    <a:pt x="5096" y="33834"/>
                  </a:lnTo>
                  <a:cubicBezTo>
                    <a:pt x="4239" y="32667"/>
                    <a:pt x="3513" y="31417"/>
                    <a:pt x="2929" y="30107"/>
                  </a:cubicBezTo>
                  <a:close/>
                  <a:moveTo>
                    <a:pt x="7977" y="37025"/>
                  </a:moveTo>
                  <a:lnTo>
                    <a:pt x="7203" y="37870"/>
                  </a:lnTo>
                  <a:cubicBezTo>
                    <a:pt x="8335" y="38882"/>
                    <a:pt x="9573" y="39787"/>
                    <a:pt x="10882" y="40537"/>
                  </a:cubicBezTo>
                  <a:lnTo>
                    <a:pt x="11454" y="39549"/>
                  </a:lnTo>
                  <a:cubicBezTo>
                    <a:pt x="10216" y="38835"/>
                    <a:pt x="9037" y="37989"/>
                    <a:pt x="7977" y="37025"/>
                  </a:cubicBezTo>
                  <a:close/>
                  <a:moveTo>
                    <a:pt x="35493" y="37013"/>
                  </a:moveTo>
                  <a:cubicBezTo>
                    <a:pt x="34421" y="37977"/>
                    <a:pt x="33254" y="38823"/>
                    <a:pt x="32016" y="39537"/>
                  </a:cubicBezTo>
                  <a:lnTo>
                    <a:pt x="32588" y="40537"/>
                  </a:lnTo>
                  <a:cubicBezTo>
                    <a:pt x="33897" y="39775"/>
                    <a:pt x="35136" y="38870"/>
                    <a:pt x="36255" y="37858"/>
                  </a:cubicBezTo>
                  <a:lnTo>
                    <a:pt x="35493" y="37013"/>
                  </a:lnTo>
                  <a:close/>
                  <a:moveTo>
                    <a:pt x="15383" y="41299"/>
                  </a:moveTo>
                  <a:lnTo>
                    <a:pt x="15026" y="42394"/>
                  </a:lnTo>
                  <a:cubicBezTo>
                    <a:pt x="16467" y="42859"/>
                    <a:pt x="17955" y="43180"/>
                    <a:pt x="19467" y="43335"/>
                  </a:cubicBezTo>
                  <a:lnTo>
                    <a:pt x="19586" y="42192"/>
                  </a:lnTo>
                  <a:cubicBezTo>
                    <a:pt x="18157" y="42049"/>
                    <a:pt x="16740" y="41752"/>
                    <a:pt x="15383" y="41299"/>
                  </a:cubicBezTo>
                  <a:close/>
                  <a:moveTo>
                    <a:pt x="28087" y="41299"/>
                  </a:moveTo>
                  <a:cubicBezTo>
                    <a:pt x="26730" y="41740"/>
                    <a:pt x="25313" y="42049"/>
                    <a:pt x="23884" y="42192"/>
                  </a:cubicBezTo>
                  <a:lnTo>
                    <a:pt x="24003" y="43335"/>
                  </a:lnTo>
                  <a:cubicBezTo>
                    <a:pt x="25515" y="43168"/>
                    <a:pt x="27004" y="42859"/>
                    <a:pt x="28444" y="42383"/>
                  </a:cubicBezTo>
                  <a:lnTo>
                    <a:pt x="28087" y="41299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196395" y="1278510"/>
              <a:ext cx="751771" cy="752013"/>
            </a:xfrm>
            <a:custGeom>
              <a:rect b="b" l="l" r="r" t="t"/>
              <a:pathLst>
                <a:path extrusionOk="0" h="37363" w="37351">
                  <a:moveTo>
                    <a:pt x="18681" y="0"/>
                  </a:moveTo>
                  <a:cubicBezTo>
                    <a:pt x="8358" y="0"/>
                    <a:pt x="0" y="8370"/>
                    <a:pt x="0" y="18681"/>
                  </a:cubicBezTo>
                  <a:cubicBezTo>
                    <a:pt x="0" y="28992"/>
                    <a:pt x="8358" y="37362"/>
                    <a:pt x="18681" y="37362"/>
                  </a:cubicBezTo>
                  <a:cubicBezTo>
                    <a:pt x="28992" y="37362"/>
                    <a:pt x="37350" y="28992"/>
                    <a:pt x="37350" y="18681"/>
                  </a:cubicBezTo>
                  <a:cubicBezTo>
                    <a:pt x="37350" y="8370"/>
                    <a:pt x="28992" y="0"/>
                    <a:pt x="18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270694" y="1353085"/>
              <a:ext cx="603164" cy="602808"/>
            </a:xfrm>
            <a:custGeom>
              <a:rect b="b" l="l" r="r" t="t"/>
              <a:pathLst>
                <a:path extrusionOk="0" h="23694" w="23706">
                  <a:moveTo>
                    <a:pt x="11859" y="1"/>
                  </a:moveTo>
                  <a:cubicBezTo>
                    <a:pt x="5323" y="1"/>
                    <a:pt x="0" y="5311"/>
                    <a:pt x="0" y="11847"/>
                  </a:cubicBezTo>
                  <a:cubicBezTo>
                    <a:pt x="0" y="18384"/>
                    <a:pt x="5323" y="23694"/>
                    <a:pt x="11859" y="23694"/>
                  </a:cubicBezTo>
                  <a:cubicBezTo>
                    <a:pt x="18396" y="23694"/>
                    <a:pt x="23706" y="18384"/>
                    <a:pt x="23706" y="11847"/>
                  </a:cubicBezTo>
                  <a:cubicBezTo>
                    <a:pt x="23706" y="5311"/>
                    <a:pt x="18396" y="1"/>
                    <a:pt x="11859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320967" y="1403382"/>
              <a:ext cx="502612" cy="502543"/>
            </a:xfrm>
            <a:custGeom>
              <a:rect b="b" l="l" r="r" t="t"/>
              <a:pathLst>
                <a:path extrusionOk="0" h="19753" w="19754">
                  <a:moveTo>
                    <a:pt x="9883" y="0"/>
                  </a:moveTo>
                  <a:cubicBezTo>
                    <a:pt x="4430" y="0"/>
                    <a:pt x="1" y="4429"/>
                    <a:pt x="1" y="9870"/>
                  </a:cubicBezTo>
                  <a:cubicBezTo>
                    <a:pt x="1" y="15311"/>
                    <a:pt x="4430" y="19752"/>
                    <a:pt x="9883" y="19752"/>
                  </a:cubicBezTo>
                  <a:cubicBezTo>
                    <a:pt x="15324" y="19752"/>
                    <a:pt x="19753" y="15311"/>
                    <a:pt x="19753" y="9870"/>
                  </a:cubicBezTo>
                  <a:cubicBezTo>
                    <a:pt x="19753" y="4429"/>
                    <a:pt x="15324" y="0"/>
                    <a:pt x="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4320967" y="1403382"/>
              <a:ext cx="442921" cy="442553"/>
            </a:xfrm>
            <a:custGeom>
              <a:rect b="b" l="l" r="r" t="t"/>
              <a:pathLst>
                <a:path extrusionOk="0" h="17395" w="17408">
                  <a:moveTo>
                    <a:pt x="9883" y="0"/>
                  </a:moveTo>
                  <a:cubicBezTo>
                    <a:pt x="4430" y="0"/>
                    <a:pt x="1" y="4429"/>
                    <a:pt x="1" y="9870"/>
                  </a:cubicBezTo>
                  <a:cubicBezTo>
                    <a:pt x="1" y="12883"/>
                    <a:pt x="1358" y="15585"/>
                    <a:pt x="3501" y="17395"/>
                  </a:cubicBezTo>
                  <a:cubicBezTo>
                    <a:pt x="2037" y="15669"/>
                    <a:pt x="1144" y="13442"/>
                    <a:pt x="1144" y="11013"/>
                  </a:cubicBezTo>
                  <a:cubicBezTo>
                    <a:pt x="1144" y="5560"/>
                    <a:pt x="5573" y="1131"/>
                    <a:pt x="11014" y="1131"/>
                  </a:cubicBezTo>
                  <a:cubicBezTo>
                    <a:pt x="13455" y="1131"/>
                    <a:pt x="15681" y="2024"/>
                    <a:pt x="17408" y="3489"/>
                  </a:cubicBezTo>
                  <a:cubicBezTo>
                    <a:pt x="15586" y="1357"/>
                    <a:pt x="12895" y="0"/>
                    <a:pt x="9883" y="0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5" name="Google Shape;2265;p37"/>
            <p:cNvGrpSpPr/>
            <p:nvPr/>
          </p:nvGrpSpPr>
          <p:grpSpPr>
            <a:xfrm>
              <a:off x="3952125" y="2126323"/>
              <a:ext cx="1239569" cy="459710"/>
              <a:chOff x="5078900" y="1337113"/>
              <a:chExt cx="1432200" cy="531150"/>
            </a:xfrm>
          </p:grpSpPr>
          <p:sp>
            <p:nvSpPr>
              <p:cNvPr id="2266" name="Google Shape;2266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67" name="Google Shape;2267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68" name="Google Shape;2268;p37"/>
          <p:cNvGrpSpPr/>
          <p:nvPr/>
        </p:nvGrpSpPr>
        <p:grpSpPr>
          <a:xfrm>
            <a:off x="4462313" y="1506540"/>
            <a:ext cx="219201" cy="293623"/>
            <a:chOff x="3938800" y="4399275"/>
            <a:chExt cx="359700" cy="481825"/>
          </a:xfrm>
        </p:grpSpPr>
        <p:sp>
          <p:nvSpPr>
            <p:cNvPr id="2269" name="Google Shape;2269;p37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274" name="Google Shape;2274;p37"/>
          <p:cNvGrpSpPr/>
          <p:nvPr/>
        </p:nvGrpSpPr>
        <p:grpSpPr>
          <a:xfrm>
            <a:off x="5981225" y="2692475"/>
            <a:ext cx="1239569" cy="1914544"/>
            <a:chOff x="5981225" y="2692475"/>
            <a:chExt cx="1239569" cy="1914544"/>
          </a:xfrm>
        </p:grpSpPr>
        <p:sp>
          <p:nvSpPr>
            <p:cNvPr id="2275" name="Google Shape;2275;p37"/>
            <p:cNvSpPr/>
            <p:nvPr/>
          </p:nvSpPr>
          <p:spPr>
            <a:xfrm flipH="1">
              <a:off x="6343568" y="2692475"/>
              <a:ext cx="257282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76" name="Google Shape;2276;p37"/>
            <p:cNvSpPr/>
            <p:nvPr/>
          </p:nvSpPr>
          <p:spPr>
            <a:xfrm>
              <a:off x="6291635" y="3482735"/>
              <a:ext cx="618754" cy="618732"/>
            </a:xfrm>
            <a:custGeom>
              <a:rect b="b" l="l" r="r" t="t"/>
              <a:pathLst>
                <a:path extrusionOk="0" fill="none" h="27706" w="27707">
                  <a:moveTo>
                    <a:pt x="1" y="13859"/>
                  </a:moveTo>
                  <a:cubicBezTo>
                    <a:pt x="1" y="21491"/>
                    <a:pt x="6216" y="27706"/>
                    <a:pt x="13847" y="27706"/>
                  </a:cubicBezTo>
                  <a:cubicBezTo>
                    <a:pt x="21491" y="27706"/>
                    <a:pt x="27706" y="21491"/>
                    <a:pt x="27706" y="13859"/>
                  </a:cubicBezTo>
                  <a:cubicBezTo>
                    <a:pt x="27706" y="6215"/>
                    <a:pt x="21491" y="0"/>
                    <a:pt x="13847" y="0"/>
                  </a:cubicBezTo>
                  <a:cubicBezTo>
                    <a:pt x="6216" y="0"/>
                    <a:pt x="1" y="6215"/>
                    <a:pt x="1" y="13859"/>
                  </a:cubicBezTo>
                  <a:close/>
                </a:path>
              </a:pathLst>
            </a:custGeom>
            <a:noFill/>
            <a:ln cap="flat" cmpd="sng" w="18750">
              <a:solidFill>
                <a:srgbClr val="9D9D9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6327788" y="3518887"/>
              <a:ext cx="546443" cy="546421"/>
            </a:xfrm>
            <a:custGeom>
              <a:rect b="b" l="l" r="r" t="t"/>
              <a:pathLst>
                <a:path extrusionOk="0" h="24468" w="24469">
                  <a:moveTo>
                    <a:pt x="12228" y="0"/>
                  </a:moveTo>
                  <a:cubicBezTo>
                    <a:pt x="5478" y="0"/>
                    <a:pt x="1" y="5477"/>
                    <a:pt x="1" y="12240"/>
                  </a:cubicBezTo>
                  <a:cubicBezTo>
                    <a:pt x="1" y="18991"/>
                    <a:pt x="5478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6378115" y="3569478"/>
              <a:ext cx="445490" cy="445462"/>
            </a:xfrm>
            <a:custGeom>
              <a:rect b="b" l="l" r="r" t="t"/>
              <a:pathLst>
                <a:path extrusionOk="0" h="15526" w="15527">
                  <a:moveTo>
                    <a:pt x="7763" y="0"/>
                  </a:moveTo>
                  <a:cubicBezTo>
                    <a:pt x="3489" y="0"/>
                    <a:pt x="1" y="3477"/>
                    <a:pt x="1" y="7763"/>
                  </a:cubicBezTo>
                  <a:cubicBezTo>
                    <a:pt x="1" y="12037"/>
                    <a:pt x="3489" y="15526"/>
                    <a:pt x="7763" y="15526"/>
                  </a:cubicBezTo>
                  <a:cubicBezTo>
                    <a:pt x="12050" y="15526"/>
                    <a:pt x="15526" y="12037"/>
                    <a:pt x="15526" y="7763"/>
                  </a:cubicBezTo>
                  <a:cubicBezTo>
                    <a:pt x="15526" y="3477"/>
                    <a:pt x="12050" y="0"/>
                    <a:pt x="7763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6415356" y="3606689"/>
              <a:ext cx="371352" cy="371008"/>
            </a:xfrm>
            <a:custGeom>
              <a:rect b="b" l="l" r="r" t="t"/>
              <a:pathLst>
                <a:path extrusionOk="0" h="12931" w="12943">
                  <a:moveTo>
                    <a:pt x="6465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10026"/>
                    <a:pt x="2906" y="12931"/>
                    <a:pt x="6465" y="12931"/>
                  </a:cubicBezTo>
                  <a:cubicBezTo>
                    <a:pt x="10037" y="12931"/>
                    <a:pt x="12942" y="10038"/>
                    <a:pt x="12942" y="6466"/>
                  </a:cubicBezTo>
                  <a:cubicBezTo>
                    <a:pt x="12942" y="2894"/>
                    <a:pt x="10037" y="1"/>
                    <a:pt x="6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6415356" y="3606689"/>
              <a:ext cx="326938" cy="326966"/>
            </a:xfrm>
            <a:custGeom>
              <a:rect b="b" l="l" r="r" t="t"/>
              <a:pathLst>
                <a:path extrusionOk="0" h="11396" w="11395">
                  <a:moveTo>
                    <a:pt x="6465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8442"/>
                    <a:pt x="893" y="10204"/>
                    <a:pt x="2286" y="11395"/>
                  </a:cubicBezTo>
                  <a:cubicBezTo>
                    <a:pt x="1322" y="10264"/>
                    <a:pt x="750" y="8800"/>
                    <a:pt x="750" y="7216"/>
                  </a:cubicBezTo>
                  <a:cubicBezTo>
                    <a:pt x="750" y="3644"/>
                    <a:pt x="3644" y="739"/>
                    <a:pt x="7216" y="739"/>
                  </a:cubicBezTo>
                  <a:cubicBezTo>
                    <a:pt x="8811" y="739"/>
                    <a:pt x="10264" y="1322"/>
                    <a:pt x="11395" y="2287"/>
                  </a:cubicBezTo>
                  <a:cubicBezTo>
                    <a:pt x="10204" y="882"/>
                    <a:pt x="8442" y="1"/>
                    <a:pt x="6465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1" name="Google Shape;2281;p37"/>
            <p:cNvGrpSpPr/>
            <p:nvPr/>
          </p:nvGrpSpPr>
          <p:grpSpPr>
            <a:xfrm>
              <a:off x="5981225" y="4147308"/>
              <a:ext cx="1239569" cy="459710"/>
              <a:chOff x="5078900" y="1337113"/>
              <a:chExt cx="1432200" cy="531150"/>
            </a:xfrm>
          </p:grpSpPr>
          <p:sp>
            <p:nvSpPr>
              <p:cNvPr id="2282" name="Google Shape;2282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83" name="Google Shape;2283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284" name="Google Shape;2284;p37"/>
          <p:cNvSpPr/>
          <p:nvPr/>
        </p:nvSpPr>
        <p:spPr>
          <a:xfrm>
            <a:off x="6489782" y="3678744"/>
            <a:ext cx="222146" cy="226671"/>
          </a:xfrm>
          <a:custGeom>
            <a:rect b="b" l="l" r="r" t="t"/>
            <a:pathLst>
              <a:path extrusionOk="0" h="12698" w="12446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5" name="Google Shape;2285;p37"/>
          <p:cNvGrpSpPr/>
          <p:nvPr/>
        </p:nvGrpSpPr>
        <p:grpSpPr>
          <a:xfrm>
            <a:off x="3333054" y="2692475"/>
            <a:ext cx="1239569" cy="1914544"/>
            <a:chOff x="3333054" y="2692475"/>
            <a:chExt cx="1239569" cy="1914544"/>
          </a:xfrm>
        </p:grpSpPr>
        <p:sp>
          <p:nvSpPr>
            <p:cNvPr id="2286" name="Google Shape;2286;p37"/>
            <p:cNvSpPr/>
            <p:nvPr/>
          </p:nvSpPr>
          <p:spPr>
            <a:xfrm flipH="1">
              <a:off x="3688780" y="2692475"/>
              <a:ext cx="257282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87" name="Google Shape;2287;p37"/>
            <p:cNvSpPr/>
            <p:nvPr/>
          </p:nvSpPr>
          <p:spPr>
            <a:xfrm>
              <a:off x="3643433" y="3482714"/>
              <a:ext cx="618754" cy="618732"/>
            </a:xfrm>
            <a:custGeom>
              <a:rect b="b" l="l" r="r" t="t"/>
              <a:pathLst>
                <a:path extrusionOk="0" fill="none" h="27706" w="27707">
                  <a:moveTo>
                    <a:pt x="27706" y="13859"/>
                  </a:moveTo>
                  <a:cubicBezTo>
                    <a:pt x="27706" y="21491"/>
                    <a:pt x="21491" y="27706"/>
                    <a:pt x="13848" y="27706"/>
                  </a:cubicBezTo>
                  <a:cubicBezTo>
                    <a:pt x="6216" y="27706"/>
                    <a:pt x="1" y="21491"/>
                    <a:pt x="1" y="13859"/>
                  </a:cubicBezTo>
                  <a:cubicBezTo>
                    <a:pt x="1" y="6215"/>
                    <a:pt x="6216" y="0"/>
                    <a:pt x="13848" y="0"/>
                  </a:cubicBezTo>
                  <a:cubicBezTo>
                    <a:pt x="21491" y="0"/>
                    <a:pt x="27706" y="6215"/>
                    <a:pt x="27706" y="13859"/>
                  </a:cubicBezTo>
                  <a:close/>
                </a:path>
              </a:pathLst>
            </a:custGeom>
            <a:noFill/>
            <a:ln cap="flat" cmpd="sng" w="18750">
              <a:solidFill>
                <a:srgbClr val="9D9D9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3679589" y="3518869"/>
              <a:ext cx="546443" cy="546421"/>
            </a:xfrm>
            <a:custGeom>
              <a:rect b="b" l="l" r="r" t="t"/>
              <a:pathLst>
                <a:path extrusionOk="0" h="24468" w="24469">
                  <a:moveTo>
                    <a:pt x="12229" y="0"/>
                  </a:moveTo>
                  <a:cubicBezTo>
                    <a:pt x="5478" y="0"/>
                    <a:pt x="1" y="5477"/>
                    <a:pt x="1" y="12240"/>
                  </a:cubicBezTo>
                  <a:cubicBezTo>
                    <a:pt x="1" y="18991"/>
                    <a:pt x="5478" y="24468"/>
                    <a:pt x="12229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3729922" y="3569479"/>
              <a:ext cx="445490" cy="445462"/>
            </a:xfrm>
            <a:custGeom>
              <a:rect b="b" l="l" r="r" t="t"/>
              <a:pathLst>
                <a:path extrusionOk="0" h="15526" w="15527">
                  <a:moveTo>
                    <a:pt x="7764" y="0"/>
                  </a:moveTo>
                  <a:cubicBezTo>
                    <a:pt x="3489" y="0"/>
                    <a:pt x="1" y="3477"/>
                    <a:pt x="1" y="7763"/>
                  </a:cubicBezTo>
                  <a:cubicBezTo>
                    <a:pt x="1" y="12037"/>
                    <a:pt x="3489" y="15526"/>
                    <a:pt x="7764" y="15526"/>
                  </a:cubicBezTo>
                  <a:cubicBezTo>
                    <a:pt x="12050" y="15526"/>
                    <a:pt x="15526" y="12037"/>
                    <a:pt x="15526" y="7763"/>
                  </a:cubicBezTo>
                  <a:cubicBezTo>
                    <a:pt x="15526" y="3477"/>
                    <a:pt x="12050" y="0"/>
                    <a:pt x="7764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3767165" y="3606693"/>
              <a:ext cx="371352" cy="371008"/>
            </a:xfrm>
            <a:custGeom>
              <a:rect b="b" l="l" r="r" t="t"/>
              <a:pathLst>
                <a:path extrusionOk="0" h="12931" w="12943">
                  <a:moveTo>
                    <a:pt x="6466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10038"/>
                    <a:pt x="2906" y="12931"/>
                    <a:pt x="6466" y="12931"/>
                  </a:cubicBezTo>
                  <a:cubicBezTo>
                    <a:pt x="10037" y="12931"/>
                    <a:pt x="12943" y="10026"/>
                    <a:pt x="12943" y="6466"/>
                  </a:cubicBezTo>
                  <a:cubicBezTo>
                    <a:pt x="12943" y="2894"/>
                    <a:pt x="10037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3767165" y="3606693"/>
              <a:ext cx="326938" cy="326966"/>
            </a:xfrm>
            <a:custGeom>
              <a:rect b="b" l="l" r="r" t="t"/>
              <a:pathLst>
                <a:path extrusionOk="0" h="11396" w="11395">
                  <a:moveTo>
                    <a:pt x="6466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8442"/>
                    <a:pt x="893" y="10204"/>
                    <a:pt x="2286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44" y="739"/>
                    <a:pt x="7216" y="739"/>
                  </a:cubicBezTo>
                  <a:cubicBezTo>
                    <a:pt x="8811" y="739"/>
                    <a:pt x="10264" y="1322"/>
                    <a:pt x="11395" y="2287"/>
                  </a:cubicBezTo>
                  <a:cubicBezTo>
                    <a:pt x="10204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2" name="Google Shape;2292;p37"/>
            <p:cNvGrpSpPr/>
            <p:nvPr/>
          </p:nvGrpSpPr>
          <p:grpSpPr>
            <a:xfrm>
              <a:off x="3333054" y="4147308"/>
              <a:ext cx="1239569" cy="459710"/>
              <a:chOff x="5078900" y="1337113"/>
              <a:chExt cx="1432200" cy="531150"/>
            </a:xfrm>
          </p:grpSpPr>
          <p:sp>
            <p:nvSpPr>
              <p:cNvPr id="2293" name="Google Shape;2293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94" name="Google Shape;2294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95" name="Google Shape;2295;p37"/>
          <p:cNvGrpSpPr/>
          <p:nvPr/>
        </p:nvGrpSpPr>
        <p:grpSpPr>
          <a:xfrm>
            <a:off x="3869478" y="3679249"/>
            <a:ext cx="177702" cy="225957"/>
            <a:chOff x="-37370925" y="3579105"/>
            <a:chExt cx="248900" cy="316450"/>
          </a:xfrm>
        </p:grpSpPr>
        <p:sp>
          <p:nvSpPr>
            <p:cNvPr id="2296" name="Google Shape;2296;p37"/>
            <p:cNvSpPr/>
            <p:nvPr/>
          </p:nvSpPr>
          <p:spPr>
            <a:xfrm>
              <a:off x="-37268550" y="3671055"/>
              <a:ext cx="83525" cy="82525"/>
            </a:xfrm>
            <a:custGeom>
              <a:rect b="b" l="l" r="r" t="t"/>
              <a:pathLst>
                <a:path extrusionOk="0" h="3301" w="3341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-37370925" y="3579105"/>
              <a:ext cx="248900" cy="316450"/>
            </a:xfrm>
            <a:custGeom>
              <a:rect b="b" l="l" r="r" t="t"/>
              <a:pathLst>
                <a:path extrusionOk="0" h="12658" w="9956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37"/>
          <p:cNvGrpSpPr/>
          <p:nvPr/>
        </p:nvGrpSpPr>
        <p:grpSpPr>
          <a:xfrm>
            <a:off x="4571477" y="2692475"/>
            <a:ext cx="1239569" cy="1914544"/>
            <a:chOff x="4571477" y="2692475"/>
            <a:chExt cx="1239569" cy="1914544"/>
          </a:xfrm>
        </p:grpSpPr>
        <p:sp>
          <p:nvSpPr>
            <p:cNvPr id="2299" name="Google Shape;2299;p37"/>
            <p:cNvSpPr/>
            <p:nvPr/>
          </p:nvSpPr>
          <p:spPr>
            <a:xfrm>
              <a:off x="5197843" y="2692475"/>
              <a:ext cx="257282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00" name="Google Shape;2300;p37"/>
            <p:cNvSpPr/>
            <p:nvPr/>
          </p:nvSpPr>
          <p:spPr>
            <a:xfrm>
              <a:off x="4881856" y="3482690"/>
              <a:ext cx="618792" cy="618792"/>
            </a:xfrm>
            <a:custGeom>
              <a:rect b="b" l="l" r="r" t="t"/>
              <a:pathLst>
                <a:path extrusionOk="0" fill="none" h="27706" w="27706">
                  <a:moveTo>
                    <a:pt x="0" y="13859"/>
                  </a:moveTo>
                  <a:cubicBezTo>
                    <a:pt x="0" y="21491"/>
                    <a:pt x="6215" y="27706"/>
                    <a:pt x="13847" y="27706"/>
                  </a:cubicBezTo>
                  <a:cubicBezTo>
                    <a:pt x="21491" y="27706"/>
                    <a:pt x="27706" y="21491"/>
                    <a:pt x="27706" y="13859"/>
                  </a:cubicBezTo>
                  <a:cubicBezTo>
                    <a:pt x="27706" y="6215"/>
                    <a:pt x="21491" y="0"/>
                    <a:pt x="13847" y="0"/>
                  </a:cubicBezTo>
                  <a:cubicBezTo>
                    <a:pt x="6215" y="0"/>
                    <a:pt x="0" y="6215"/>
                    <a:pt x="0" y="13859"/>
                  </a:cubicBezTo>
                  <a:close/>
                </a:path>
              </a:pathLst>
            </a:custGeom>
            <a:noFill/>
            <a:ln cap="flat" cmpd="sng" w="18750">
              <a:solidFill>
                <a:srgbClr val="9D9D9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4918012" y="3518847"/>
              <a:ext cx="546474" cy="546474"/>
            </a:xfrm>
            <a:custGeom>
              <a:rect b="b" l="l" r="r" t="t"/>
              <a:pathLst>
                <a:path extrusionOk="0" h="24468" w="24468">
                  <a:moveTo>
                    <a:pt x="12228" y="0"/>
                  </a:moveTo>
                  <a:cubicBezTo>
                    <a:pt x="5477" y="0"/>
                    <a:pt x="0" y="5477"/>
                    <a:pt x="0" y="12240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4968348" y="3569439"/>
              <a:ext cx="445529" cy="445529"/>
            </a:xfrm>
            <a:custGeom>
              <a:rect b="b" l="l" r="r" t="t"/>
              <a:pathLst>
                <a:path extrusionOk="0" h="15526" w="15526">
                  <a:moveTo>
                    <a:pt x="7763" y="0"/>
                  </a:moveTo>
                  <a:cubicBezTo>
                    <a:pt x="3489" y="0"/>
                    <a:pt x="0" y="3477"/>
                    <a:pt x="0" y="7763"/>
                  </a:cubicBezTo>
                  <a:cubicBezTo>
                    <a:pt x="0" y="12037"/>
                    <a:pt x="3489" y="15526"/>
                    <a:pt x="7763" y="15526"/>
                  </a:cubicBezTo>
                  <a:cubicBezTo>
                    <a:pt x="12049" y="15526"/>
                    <a:pt x="15526" y="12037"/>
                    <a:pt x="15526" y="7763"/>
                  </a:cubicBezTo>
                  <a:cubicBezTo>
                    <a:pt x="15526" y="3477"/>
                    <a:pt x="12049" y="0"/>
                    <a:pt x="7763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5005564" y="3606655"/>
              <a:ext cx="371408" cy="371063"/>
            </a:xfrm>
            <a:custGeom>
              <a:rect b="b" l="l" r="r" t="t"/>
              <a:pathLst>
                <a:path extrusionOk="0" h="12931" w="12943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10026"/>
                    <a:pt x="2906" y="12931"/>
                    <a:pt x="6466" y="12931"/>
                  </a:cubicBezTo>
                  <a:cubicBezTo>
                    <a:pt x="10038" y="12931"/>
                    <a:pt x="12943" y="10038"/>
                    <a:pt x="12943" y="6466"/>
                  </a:cubicBezTo>
                  <a:cubicBezTo>
                    <a:pt x="12943" y="2894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5005564" y="3606655"/>
              <a:ext cx="327016" cy="327016"/>
            </a:xfrm>
            <a:custGeom>
              <a:rect b="b" l="l" r="r" t="t"/>
              <a:pathLst>
                <a:path extrusionOk="0" h="11396" w="11396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8442"/>
                    <a:pt x="894" y="10204"/>
                    <a:pt x="2287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44" y="739"/>
                    <a:pt x="7216" y="739"/>
                  </a:cubicBezTo>
                  <a:cubicBezTo>
                    <a:pt x="8812" y="739"/>
                    <a:pt x="10264" y="1322"/>
                    <a:pt x="11395" y="2287"/>
                  </a:cubicBezTo>
                  <a:cubicBezTo>
                    <a:pt x="10216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5" name="Google Shape;2305;p37"/>
            <p:cNvGrpSpPr/>
            <p:nvPr/>
          </p:nvGrpSpPr>
          <p:grpSpPr>
            <a:xfrm>
              <a:off x="4571477" y="4147308"/>
              <a:ext cx="1239569" cy="459710"/>
              <a:chOff x="5078900" y="1337113"/>
              <a:chExt cx="1432200" cy="531150"/>
            </a:xfrm>
          </p:grpSpPr>
          <p:sp>
            <p:nvSpPr>
              <p:cNvPr id="2306" name="Google Shape;2306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07" name="Google Shape;2307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308" name="Google Shape;2308;p37"/>
          <p:cNvSpPr/>
          <p:nvPr/>
        </p:nvSpPr>
        <p:spPr>
          <a:xfrm>
            <a:off x="5079258" y="3657338"/>
            <a:ext cx="227197" cy="225689"/>
          </a:xfrm>
          <a:custGeom>
            <a:rect b="b" l="l" r="r" t="t"/>
            <a:pathLst>
              <a:path extrusionOk="0" h="12643" w="12729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9" name="Google Shape;2309;p37"/>
          <p:cNvGrpSpPr/>
          <p:nvPr/>
        </p:nvGrpSpPr>
        <p:grpSpPr>
          <a:xfrm>
            <a:off x="1923263" y="2692475"/>
            <a:ext cx="1239569" cy="1914544"/>
            <a:chOff x="1923263" y="2692475"/>
            <a:chExt cx="1239569" cy="1914544"/>
          </a:xfrm>
        </p:grpSpPr>
        <p:sp>
          <p:nvSpPr>
            <p:cNvPr id="2310" name="Google Shape;2310;p37"/>
            <p:cNvSpPr/>
            <p:nvPr/>
          </p:nvSpPr>
          <p:spPr>
            <a:xfrm>
              <a:off x="2543055" y="2692475"/>
              <a:ext cx="257282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11" name="Google Shape;2311;p37"/>
            <p:cNvSpPr/>
            <p:nvPr/>
          </p:nvSpPr>
          <p:spPr>
            <a:xfrm>
              <a:off x="2233664" y="3482691"/>
              <a:ext cx="618792" cy="618792"/>
            </a:xfrm>
            <a:custGeom>
              <a:rect b="b" l="l" r="r" t="t"/>
              <a:pathLst>
                <a:path extrusionOk="0" fill="none" h="27706" w="27706">
                  <a:moveTo>
                    <a:pt x="27706" y="13859"/>
                  </a:moveTo>
                  <a:cubicBezTo>
                    <a:pt x="27706" y="21491"/>
                    <a:pt x="21491" y="27706"/>
                    <a:pt x="13847" y="27706"/>
                  </a:cubicBezTo>
                  <a:cubicBezTo>
                    <a:pt x="6215" y="27706"/>
                    <a:pt x="0" y="21491"/>
                    <a:pt x="0" y="13859"/>
                  </a:cubicBezTo>
                  <a:cubicBezTo>
                    <a:pt x="0" y="6215"/>
                    <a:pt x="6215" y="0"/>
                    <a:pt x="13847" y="0"/>
                  </a:cubicBezTo>
                  <a:cubicBezTo>
                    <a:pt x="21491" y="0"/>
                    <a:pt x="27706" y="6215"/>
                    <a:pt x="27706" y="13859"/>
                  </a:cubicBezTo>
                  <a:close/>
                </a:path>
              </a:pathLst>
            </a:custGeom>
            <a:noFill/>
            <a:ln cap="flat" cmpd="sng" w="18750">
              <a:solidFill>
                <a:srgbClr val="9D9D9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269822" y="3518849"/>
              <a:ext cx="546474" cy="546474"/>
            </a:xfrm>
            <a:custGeom>
              <a:rect b="b" l="l" r="r" t="t"/>
              <a:pathLst>
                <a:path extrusionOk="0" h="24468" w="24468">
                  <a:moveTo>
                    <a:pt x="12228" y="0"/>
                  </a:moveTo>
                  <a:cubicBezTo>
                    <a:pt x="5477" y="0"/>
                    <a:pt x="0" y="5477"/>
                    <a:pt x="0" y="12240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320281" y="3569277"/>
              <a:ext cx="445554" cy="445898"/>
            </a:xfrm>
            <a:custGeom>
              <a:rect b="b" l="l" r="r" t="t"/>
              <a:pathLst>
                <a:path extrusionOk="0" h="15526" w="15514">
                  <a:moveTo>
                    <a:pt x="7751" y="0"/>
                  </a:moveTo>
                  <a:cubicBezTo>
                    <a:pt x="3477" y="0"/>
                    <a:pt x="0" y="3477"/>
                    <a:pt x="0" y="7763"/>
                  </a:cubicBezTo>
                  <a:cubicBezTo>
                    <a:pt x="0" y="12037"/>
                    <a:pt x="3477" y="15526"/>
                    <a:pt x="7751" y="15526"/>
                  </a:cubicBezTo>
                  <a:cubicBezTo>
                    <a:pt x="12037" y="15526"/>
                    <a:pt x="15514" y="12037"/>
                    <a:pt x="15514" y="7763"/>
                  </a:cubicBezTo>
                  <a:cubicBezTo>
                    <a:pt x="15514" y="3477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357184" y="3606525"/>
              <a:ext cx="371745" cy="371371"/>
            </a:xfrm>
            <a:custGeom>
              <a:rect b="b" l="l" r="r" t="t"/>
              <a:pathLst>
                <a:path extrusionOk="0" h="12931" w="12944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10038"/>
                    <a:pt x="2906" y="12931"/>
                    <a:pt x="6466" y="12931"/>
                  </a:cubicBezTo>
                  <a:cubicBezTo>
                    <a:pt x="10038" y="12931"/>
                    <a:pt x="12943" y="10026"/>
                    <a:pt x="12943" y="6466"/>
                  </a:cubicBezTo>
                  <a:cubicBezTo>
                    <a:pt x="12943" y="2894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357184" y="3606525"/>
              <a:ext cx="327287" cy="327287"/>
            </a:xfrm>
            <a:custGeom>
              <a:rect b="b" l="l" r="r" t="t"/>
              <a:pathLst>
                <a:path extrusionOk="0" h="11396" w="11396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8442"/>
                    <a:pt x="894" y="10204"/>
                    <a:pt x="2287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56" y="739"/>
                    <a:pt x="7216" y="739"/>
                  </a:cubicBezTo>
                  <a:cubicBezTo>
                    <a:pt x="8812" y="739"/>
                    <a:pt x="10276" y="1322"/>
                    <a:pt x="11395" y="2287"/>
                  </a:cubicBezTo>
                  <a:cubicBezTo>
                    <a:pt x="10217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6" name="Google Shape;2316;p37"/>
            <p:cNvGrpSpPr/>
            <p:nvPr/>
          </p:nvGrpSpPr>
          <p:grpSpPr>
            <a:xfrm>
              <a:off x="1923263" y="4147308"/>
              <a:ext cx="1239569" cy="459710"/>
              <a:chOff x="5078900" y="1337113"/>
              <a:chExt cx="1432200" cy="531150"/>
            </a:xfrm>
          </p:grpSpPr>
          <p:sp>
            <p:nvSpPr>
              <p:cNvPr id="2317" name="Google Shape;2317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18" name="Google Shape;2318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19" name="Google Shape;2319;p37"/>
          <p:cNvGrpSpPr/>
          <p:nvPr/>
        </p:nvGrpSpPr>
        <p:grpSpPr>
          <a:xfrm>
            <a:off x="2444342" y="3679035"/>
            <a:ext cx="223824" cy="226386"/>
            <a:chOff x="-39647175" y="3972000"/>
            <a:chExt cx="313500" cy="317050"/>
          </a:xfrm>
        </p:grpSpPr>
        <p:sp>
          <p:nvSpPr>
            <p:cNvPr id="2320" name="Google Shape;2320;p37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37"/>
          <p:cNvGrpSpPr/>
          <p:nvPr/>
        </p:nvGrpSpPr>
        <p:grpSpPr>
          <a:xfrm>
            <a:off x="5191670" y="1653000"/>
            <a:ext cx="1327463" cy="1849814"/>
            <a:chOff x="5191670" y="1653000"/>
            <a:chExt cx="1327463" cy="1849814"/>
          </a:xfrm>
        </p:grpSpPr>
        <p:sp>
          <p:nvSpPr>
            <p:cNvPr id="2324" name="Google Shape;2324;p37"/>
            <p:cNvSpPr/>
            <p:nvPr/>
          </p:nvSpPr>
          <p:spPr>
            <a:xfrm flipH="1">
              <a:off x="5191670" y="1653000"/>
              <a:ext cx="707896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25" name="Google Shape;2325;p37"/>
            <p:cNvSpPr/>
            <p:nvPr/>
          </p:nvSpPr>
          <p:spPr>
            <a:xfrm>
              <a:off x="5570318" y="2371095"/>
              <a:ext cx="658048" cy="656060"/>
            </a:xfrm>
            <a:custGeom>
              <a:rect b="b" l="l" r="r" t="t"/>
              <a:pathLst>
                <a:path extrusionOk="0" h="28382" w="28468">
                  <a:moveTo>
                    <a:pt x="14258" y="0"/>
                  </a:moveTo>
                  <a:cubicBezTo>
                    <a:pt x="13761" y="0"/>
                    <a:pt x="13264" y="27"/>
                    <a:pt x="12775" y="80"/>
                  </a:cubicBezTo>
                  <a:lnTo>
                    <a:pt x="12847" y="819"/>
                  </a:lnTo>
                  <a:cubicBezTo>
                    <a:pt x="13298" y="772"/>
                    <a:pt x="13757" y="749"/>
                    <a:pt x="14216" y="749"/>
                  </a:cubicBezTo>
                  <a:cubicBezTo>
                    <a:pt x="14703" y="749"/>
                    <a:pt x="15191" y="775"/>
                    <a:pt x="15669" y="830"/>
                  </a:cubicBezTo>
                  <a:lnTo>
                    <a:pt x="15740" y="80"/>
                  </a:lnTo>
                  <a:cubicBezTo>
                    <a:pt x="15252" y="27"/>
                    <a:pt x="14755" y="0"/>
                    <a:pt x="14258" y="0"/>
                  </a:cubicBezTo>
                  <a:close/>
                  <a:moveTo>
                    <a:pt x="9858" y="688"/>
                  </a:moveTo>
                  <a:cubicBezTo>
                    <a:pt x="8918" y="997"/>
                    <a:pt x="8001" y="1402"/>
                    <a:pt x="7144" y="1902"/>
                  </a:cubicBezTo>
                  <a:lnTo>
                    <a:pt x="7513" y="2545"/>
                  </a:lnTo>
                  <a:cubicBezTo>
                    <a:pt x="8334" y="2069"/>
                    <a:pt x="9204" y="1688"/>
                    <a:pt x="10097" y="1402"/>
                  </a:cubicBezTo>
                  <a:lnTo>
                    <a:pt x="9858" y="688"/>
                  </a:lnTo>
                  <a:close/>
                  <a:moveTo>
                    <a:pt x="18645" y="700"/>
                  </a:moveTo>
                  <a:lnTo>
                    <a:pt x="18419" y="1414"/>
                  </a:lnTo>
                  <a:cubicBezTo>
                    <a:pt x="19312" y="1712"/>
                    <a:pt x="20169" y="2093"/>
                    <a:pt x="20991" y="2569"/>
                  </a:cubicBezTo>
                  <a:lnTo>
                    <a:pt x="21360" y="1914"/>
                  </a:lnTo>
                  <a:cubicBezTo>
                    <a:pt x="20503" y="1426"/>
                    <a:pt x="19598" y="1009"/>
                    <a:pt x="18645" y="700"/>
                  </a:cubicBezTo>
                  <a:close/>
                  <a:moveTo>
                    <a:pt x="4739" y="3640"/>
                  </a:moveTo>
                  <a:cubicBezTo>
                    <a:pt x="4001" y="4307"/>
                    <a:pt x="3334" y="5045"/>
                    <a:pt x="2738" y="5843"/>
                  </a:cubicBezTo>
                  <a:lnTo>
                    <a:pt x="3346" y="6284"/>
                  </a:lnTo>
                  <a:cubicBezTo>
                    <a:pt x="3905" y="5533"/>
                    <a:pt x="4536" y="4831"/>
                    <a:pt x="5239" y="4200"/>
                  </a:cubicBezTo>
                  <a:lnTo>
                    <a:pt x="4739" y="3640"/>
                  </a:lnTo>
                  <a:close/>
                  <a:moveTo>
                    <a:pt x="23765" y="3676"/>
                  </a:moveTo>
                  <a:lnTo>
                    <a:pt x="23265" y="4224"/>
                  </a:lnTo>
                  <a:cubicBezTo>
                    <a:pt x="23955" y="4855"/>
                    <a:pt x="24598" y="5569"/>
                    <a:pt x="25146" y="6319"/>
                  </a:cubicBezTo>
                  <a:lnTo>
                    <a:pt x="25753" y="5879"/>
                  </a:lnTo>
                  <a:cubicBezTo>
                    <a:pt x="25170" y="5081"/>
                    <a:pt x="24503" y="4343"/>
                    <a:pt x="23765" y="3676"/>
                  </a:cubicBezTo>
                  <a:close/>
                  <a:moveTo>
                    <a:pt x="1250" y="8415"/>
                  </a:moveTo>
                  <a:cubicBezTo>
                    <a:pt x="845" y="9320"/>
                    <a:pt x="524" y="10272"/>
                    <a:pt x="321" y="11237"/>
                  </a:cubicBezTo>
                  <a:lnTo>
                    <a:pt x="1048" y="11403"/>
                  </a:lnTo>
                  <a:cubicBezTo>
                    <a:pt x="1250" y="10486"/>
                    <a:pt x="1548" y="9582"/>
                    <a:pt x="1929" y="8724"/>
                  </a:cubicBezTo>
                  <a:lnTo>
                    <a:pt x="1250" y="8415"/>
                  </a:lnTo>
                  <a:close/>
                  <a:moveTo>
                    <a:pt x="27242" y="8462"/>
                  </a:moveTo>
                  <a:lnTo>
                    <a:pt x="26551" y="8760"/>
                  </a:lnTo>
                  <a:cubicBezTo>
                    <a:pt x="26932" y="9617"/>
                    <a:pt x="27230" y="10522"/>
                    <a:pt x="27420" y="11439"/>
                  </a:cubicBezTo>
                  <a:lnTo>
                    <a:pt x="28158" y="11284"/>
                  </a:lnTo>
                  <a:cubicBezTo>
                    <a:pt x="27956" y="10320"/>
                    <a:pt x="27646" y="9367"/>
                    <a:pt x="27242" y="8462"/>
                  </a:cubicBezTo>
                  <a:close/>
                  <a:moveTo>
                    <a:pt x="0" y="14201"/>
                  </a:moveTo>
                  <a:lnTo>
                    <a:pt x="0" y="14225"/>
                  </a:lnTo>
                  <a:cubicBezTo>
                    <a:pt x="0" y="15225"/>
                    <a:pt x="107" y="16213"/>
                    <a:pt x="310" y="17190"/>
                  </a:cubicBezTo>
                  <a:lnTo>
                    <a:pt x="1048" y="17035"/>
                  </a:lnTo>
                  <a:cubicBezTo>
                    <a:pt x="857" y="16118"/>
                    <a:pt x="750" y="15177"/>
                    <a:pt x="750" y="14225"/>
                  </a:cubicBezTo>
                  <a:lnTo>
                    <a:pt x="750" y="14201"/>
                  </a:lnTo>
                  <a:close/>
                  <a:moveTo>
                    <a:pt x="27718" y="14249"/>
                  </a:moveTo>
                  <a:cubicBezTo>
                    <a:pt x="27718" y="15189"/>
                    <a:pt x="27611" y="16130"/>
                    <a:pt x="27420" y="17047"/>
                  </a:cubicBezTo>
                  <a:lnTo>
                    <a:pt x="28146" y="17202"/>
                  </a:lnTo>
                  <a:cubicBezTo>
                    <a:pt x="28361" y="16237"/>
                    <a:pt x="28456" y="15237"/>
                    <a:pt x="28468" y="14249"/>
                  </a:cubicBezTo>
                  <a:close/>
                  <a:moveTo>
                    <a:pt x="1917" y="19714"/>
                  </a:moveTo>
                  <a:lnTo>
                    <a:pt x="1238" y="20011"/>
                  </a:lnTo>
                  <a:cubicBezTo>
                    <a:pt x="1643" y="20916"/>
                    <a:pt x="2143" y="21785"/>
                    <a:pt x="2727" y="22583"/>
                  </a:cubicBezTo>
                  <a:lnTo>
                    <a:pt x="3334" y="22143"/>
                  </a:lnTo>
                  <a:cubicBezTo>
                    <a:pt x="2774" y="21381"/>
                    <a:pt x="2298" y="20559"/>
                    <a:pt x="1917" y="19714"/>
                  </a:cubicBezTo>
                  <a:close/>
                  <a:moveTo>
                    <a:pt x="26539" y="19726"/>
                  </a:moveTo>
                  <a:cubicBezTo>
                    <a:pt x="26158" y="20571"/>
                    <a:pt x="25682" y="21393"/>
                    <a:pt x="25134" y="22155"/>
                  </a:cubicBezTo>
                  <a:lnTo>
                    <a:pt x="25729" y="22595"/>
                  </a:lnTo>
                  <a:cubicBezTo>
                    <a:pt x="26325" y="21797"/>
                    <a:pt x="26825" y="20928"/>
                    <a:pt x="27230" y="20023"/>
                  </a:cubicBezTo>
                  <a:lnTo>
                    <a:pt x="26539" y="19726"/>
                  </a:lnTo>
                  <a:close/>
                  <a:moveTo>
                    <a:pt x="5215" y="24238"/>
                  </a:moveTo>
                  <a:lnTo>
                    <a:pt x="4715" y="24798"/>
                  </a:lnTo>
                  <a:cubicBezTo>
                    <a:pt x="5453" y="25464"/>
                    <a:pt x="6263" y="26048"/>
                    <a:pt x="7120" y="26548"/>
                  </a:cubicBezTo>
                  <a:lnTo>
                    <a:pt x="7489" y="25893"/>
                  </a:lnTo>
                  <a:cubicBezTo>
                    <a:pt x="6679" y="25429"/>
                    <a:pt x="5917" y="24869"/>
                    <a:pt x="5215" y="24238"/>
                  </a:cubicBezTo>
                  <a:close/>
                  <a:moveTo>
                    <a:pt x="23241" y="24250"/>
                  </a:moveTo>
                  <a:cubicBezTo>
                    <a:pt x="22539" y="24881"/>
                    <a:pt x="21777" y="25441"/>
                    <a:pt x="20967" y="25905"/>
                  </a:cubicBezTo>
                  <a:lnTo>
                    <a:pt x="21336" y="26548"/>
                  </a:lnTo>
                  <a:cubicBezTo>
                    <a:pt x="22193" y="26060"/>
                    <a:pt x="23003" y="25464"/>
                    <a:pt x="23741" y="24810"/>
                  </a:cubicBezTo>
                  <a:lnTo>
                    <a:pt x="23241" y="24250"/>
                  </a:lnTo>
                  <a:close/>
                  <a:moveTo>
                    <a:pt x="10061" y="27048"/>
                  </a:moveTo>
                  <a:lnTo>
                    <a:pt x="9835" y="27762"/>
                  </a:lnTo>
                  <a:cubicBezTo>
                    <a:pt x="10775" y="28072"/>
                    <a:pt x="11751" y="28274"/>
                    <a:pt x="12740" y="28381"/>
                  </a:cubicBezTo>
                  <a:lnTo>
                    <a:pt x="12823" y="27631"/>
                  </a:lnTo>
                  <a:cubicBezTo>
                    <a:pt x="11882" y="27536"/>
                    <a:pt x="10954" y="27334"/>
                    <a:pt x="10061" y="27048"/>
                  </a:cubicBezTo>
                  <a:close/>
                  <a:moveTo>
                    <a:pt x="18395" y="27048"/>
                  </a:moveTo>
                  <a:cubicBezTo>
                    <a:pt x="17502" y="27346"/>
                    <a:pt x="16574" y="27536"/>
                    <a:pt x="15633" y="27631"/>
                  </a:cubicBezTo>
                  <a:lnTo>
                    <a:pt x="15716" y="28381"/>
                  </a:lnTo>
                  <a:cubicBezTo>
                    <a:pt x="16704" y="28274"/>
                    <a:pt x="17681" y="28072"/>
                    <a:pt x="18621" y="27762"/>
                  </a:cubicBezTo>
                  <a:lnTo>
                    <a:pt x="18395" y="27048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5616549" y="2417257"/>
              <a:ext cx="565586" cy="565586"/>
            </a:xfrm>
            <a:custGeom>
              <a:rect b="b" l="l" r="r" t="t"/>
              <a:pathLst>
                <a:path extrusionOk="0" h="24468" w="24468">
                  <a:moveTo>
                    <a:pt x="12228" y="0"/>
                  </a:moveTo>
                  <a:cubicBezTo>
                    <a:pt x="5477" y="0"/>
                    <a:pt x="0" y="5477"/>
                    <a:pt x="0" y="12228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28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5668792" y="2469176"/>
              <a:ext cx="461129" cy="461486"/>
            </a:xfrm>
            <a:custGeom>
              <a:rect b="b" l="l" r="r" t="t"/>
              <a:pathLst>
                <a:path extrusionOk="0" h="15526" w="15514">
                  <a:moveTo>
                    <a:pt x="7751" y="0"/>
                  </a:moveTo>
                  <a:cubicBezTo>
                    <a:pt x="3477" y="0"/>
                    <a:pt x="0" y="3489"/>
                    <a:pt x="0" y="7763"/>
                  </a:cubicBezTo>
                  <a:cubicBezTo>
                    <a:pt x="0" y="12049"/>
                    <a:pt x="3477" y="15526"/>
                    <a:pt x="7751" y="15526"/>
                  </a:cubicBezTo>
                  <a:cubicBezTo>
                    <a:pt x="12037" y="15526"/>
                    <a:pt x="15514" y="12049"/>
                    <a:pt x="15514" y="7763"/>
                  </a:cubicBezTo>
                  <a:cubicBezTo>
                    <a:pt x="15514" y="3489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5706986" y="2507726"/>
              <a:ext cx="384710" cy="384710"/>
            </a:xfrm>
            <a:custGeom>
              <a:rect b="b" l="l" r="r" t="t"/>
              <a:pathLst>
                <a:path extrusionOk="0" h="12943" w="12943">
                  <a:moveTo>
                    <a:pt x="6466" y="1"/>
                  </a:moveTo>
                  <a:cubicBezTo>
                    <a:pt x="2906" y="1"/>
                    <a:pt x="1" y="2906"/>
                    <a:pt x="1" y="6466"/>
                  </a:cubicBezTo>
                  <a:cubicBezTo>
                    <a:pt x="1" y="10038"/>
                    <a:pt x="2906" y="12943"/>
                    <a:pt x="6466" y="12943"/>
                  </a:cubicBezTo>
                  <a:cubicBezTo>
                    <a:pt x="10038" y="12943"/>
                    <a:pt x="12943" y="10038"/>
                    <a:pt x="12943" y="6466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5706986" y="2507726"/>
              <a:ext cx="338728" cy="338728"/>
            </a:xfrm>
            <a:custGeom>
              <a:rect b="b" l="l" r="r" t="t"/>
              <a:pathLst>
                <a:path extrusionOk="0" h="11396" w="11396">
                  <a:moveTo>
                    <a:pt x="6478" y="1"/>
                  </a:moveTo>
                  <a:cubicBezTo>
                    <a:pt x="2906" y="1"/>
                    <a:pt x="1" y="2906"/>
                    <a:pt x="1" y="6466"/>
                  </a:cubicBezTo>
                  <a:cubicBezTo>
                    <a:pt x="1" y="8442"/>
                    <a:pt x="894" y="10205"/>
                    <a:pt x="2287" y="11395"/>
                  </a:cubicBezTo>
                  <a:cubicBezTo>
                    <a:pt x="1334" y="10264"/>
                    <a:pt x="751" y="8812"/>
                    <a:pt x="751" y="7216"/>
                  </a:cubicBezTo>
                  <a:cubicBezTo>
                    <a:pt x="751" y="3644"/>
                    <a:pt x="3656" y="751"/>
                    <a:pt x="7216" y="751"/>
                  </a:cubicBezTo>
                  <a:cubicBezTo>
                    <a:pt x="8812" y="751"/>
                    <a:pt x="10276" y="1334"/>
                    <a:pt x="11395" y="2287"/>
                  </a:cubicBezTo>
                  <a:cubicBezTo>
                    <a:pt x="10216" y="894"/>
                    <a:pt x="8442" y="1"/>
                    <a:pt x="6478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0" name="Google Shape;2330;p37"/>
            <p:cNvGrpSpPr/>
            <p:nvPr/>
          </p:nvGrpSpPr>
          <p:grpSpPr>
            <a:xfrm>
              <a:off x="5279564" y="3043104"/>
              <a:ext cx="1239569" cy="459710"/>
              <a:chOff x="5078900" y="1337113"/>
              <a:chExt cx="1432200" cy="531150"/>
            </a:xfrm>
          </p:grpSpPr>
          <p:sp>
            <p:nvSpPr>
              <p:cNvPr id="2331" name="Google Shape;2331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32" name="Google Shape;2332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33" name="Google Shape;2333;p37"/>
          <p:cNvGrpSpPr/>
          <p:nvPr/>
        </p:nvGrpSpPr>
        <p:grpSpPr>
          <a:xfrm>
            <a:off x="5782120" y="2582121"/>
            <a:ext cx="238683" cy="233998"/>
            <a:chOff x="-22863675" y="3131775"/>
            <a:chExt cx="299300" cy="293425"/>
          </a:xfrm>
        </p:grpSpPr>
        <p:sp>
          <p:nvSpPr>
            <p:cNvPr id="2334" name="Google Shape;2334;p37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7" name="Google Shape;2337;p37"/>
          <p:cNvGrpSpPr/>
          <p:nvPr/>
        </p:nvGrpSpPr>
        <p:grpSpPr>
          <a:xfrm>
            <a:off x="2624924" y="1653000"/>
            <a:ext cx="1327187" cy="1849814"/>
            <a:chOff x="2624924" y="1653000"/>
            <a:chExt cx="1327187" cy="1849814"/>
          </a:xfrm>
        </p:grpSpPr>
        <p:sp>
          <p:nvSpPr>
            <p:cNvPr id="2338" name="Google Shape;2338;p37"/>
            <p:cNvSpPr/>
            <p:nvPr/>
          </p:nvSpPr>
          <p:spPr>
            <a:xfrm>
              <a:off x="3244215" y="1653000"/>
              <a:ext cx="707896" cy="945100"/>
            </a:xfrm>
            <a:custGeom>
              <a:rect b="b" l="l" r="r" t="t"/>
              <a:pathLst>
                <a:path extrusionOk="0" h="37804" w="37019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39" name="Google Shape;2339;p37"/>
            <p:cNvSpPr/>
            <p:nvPr/>
          </p:nvSpPr>
          <p:spPr>
            <a:xfrm>
              <a:off x="2915558" y="2370993"/>
              <a:ext cx="658068" cy="656334"/>
            </a:xfrm>
            <a:custGeom>
              <a:rect b="b" l="l" r="r" t="t"/>
              <a:pathLst>
                <a:path extrusionOk="0" h="28382" w="28457">
                  <a:moveTo>
                    <a:pt x="14209" y="0"/>
                  </a:moveTo>
                  <a:cubicBezTo>
                    <a:pt x="13711" y="0"/>
                    <a:pt x="13211" y="27"/>
                    <a:pt x="12716" y="80"/>
                  </a:cubicBezTo>
                  <a:lnTo>
                    <a:pt x="12800" y="830"/>
                  </a:lnTo>
                  <a:cubicBezTo>
                    <a:pt x="13278" y="775"/>
                    <a:pt x="13765" y="749"/>
                    <a:pt x="14252" y="749"/>
                  </a:cubicBezTo>
                  <a:cubicBezTo>
                    <a:pt x="14712" y="749"/>
                    <a:pt x="15171" y="772"/>
                    <a:pt x="15622" y="819"/>
                  </a:cubicBezTo>
                  <a:lnTo>
                    <a:pt x="15693" y="80"/>
                  </a:lnTo>
                  <a:cubicBezTo>
                    <a:pt x="15205" y="27"/>
                    <a:pt x="14708" y="0"/>
                    <a:pt x="14209" y="0"/>
                  </a:cubicBezTo>
                  <a:close/>
                  <a:moveTo>
                    <a:pt x="18610" y="688"/>
                  </a:moveTo>
                  <a:lnTo>
                    <a:pt x="18372" y="1402"/>
                  </a:lnTo>
                  <a:cubicBezTo>
                    <a:pt x="19265" y="1688"/>
                    <a:pt x="20134" y="2069"/>
                    <a:pt x="20944" y="2545"/>
                  </a:cubicBezTo>
                  <a:lnTo>
                    <a:pt x="21325" y="1902"/>
                  </a:lnTo>
                  <a:cubicBezTo>
                    <a:pt x="20456" y="1402"/>
                    <a:pt x="19551" y="997"/>
                    <a:pt x="18610" y="688"/>
                  </a:cubicBezTo>
                  <a:close/>
                  <a:moveTo>
                    <a:pt x="9811" y="700"/>
                  </a:moveTo>
                  <a:cubicBezTo>
                    <a:pt x="8871" y="1009"/>
                    <a:pt x="7966" y="1414"/>
                    <a:pt x="7097" y="1914"/>
                  </a:cubicBezTo>
                  <a:lnTo>
                    <a:pt x="7478" y="2569"/>
                  </a:lnTo>
                  <a:cubicBezTo>
                    <a:pt x="8287" y="2093"/>
                    <a:pt x="9156" y="1712"/>
                    <a:pt x="10049" y="1414"/>
                  </a:cubicBezTo>
                  <a:lnTo>
                    <a:pt x="9811" y="700"/>
                  </a:lnTo>
                  <a:close/>
                  <a:moveTo>
                    <a:pt x="23730" y="3640"/>
                  </a:moveTo>
                  <a:lnTo>
                    <a:pt x="23230" y="4200"/>
                  </a:lnTo>
                  <a:cubicBezTo>
                    <a:pt x="23932" y="4831"/>
                    <a:pt x="24563" y="5533"/>
                    <a:pt x="25123" y="6284"/>
                  </a:cubicBezTo>
                  <a:lnTo>
                    <a:pt x="25718" y="5843"/>
                  </a:lnTo>
                  <a:cubicBezTo>
                    <a:pt x="25135" y="5045"/>
                    <a:pt x="24468" y="4307"/>
                    <a:pt x="23730" y="3640"/>
                  </a:cubicBezTo>
                  <a:close/>
                  <a:moveTo>
                    <a:pt x="4704" y="3676"/>
                  </a:moveTo>
                  <a:cubicBezTo>
                    <a:pt x="3965" y="4343"/>
                    <a:pt x="3299" y="5081"/>
                    <a:pt x="2715" y="5879"/>
                  </a:cubicBezTo>
                  <a:lnTo>
                    <a:pt x="3322" y="6319"/>
                  </a:lnTo>
                  <a:cubicBezTo>
                    <a:pt x="3870" y="5569"/>
                    <a:pt x="4501" y="4855"/>
                    <a:pt x="5204" y="4224"/>
                  </a:cubicBezTo>
                  <a:lnTo>
                    <a:pt x="4704" y="3676"/>
                  </a:lnTo>
                  <a:close/>
                  <a:moveTo>
                    <a:pt x="27218" y="8415"/>
                  </a:moveTo>
                  <a:lnTo>
                    <a:pt x="26540" y="8724"/>
                  </a:lnTo>
                  <a:cubicBezTo>
                    <a:pt x="26921" y="9582"/>
                    <a:pt x="27218" y="10486"/>
                    <a:pt x="27409" y="11403"/>
                  </a:cubicBezTo>
                  <a:lnTo>
                    <a:pt x="28147" y="11237"/>
                  </a:lnTo>
                  <a:cubicBezTo>
                    <a:pt x="27933" y="10272"/>
                    <a:pt x="27623" y="9320"/>
                    <a:pt x="27218" y="8415"/>
                  </a:cubicBezTo>
                  <a:close/>
                  <a:moveTo>
                    <a:pt x="1227" y="8462"/>
                  </a:moveTo>
                  <a:cubicBezTo>
                    <a:pt x="822" y="9367"/>
                    <a:pt x="513" y="10320"/>
                    <a:pt x="310" y="11284"/>
                  </a:cubicBezTo>
                  <a:lnTo>
                    <a:pt x="1036" y="11439"/>
                  </a:lnTo>
                  <a:cubicBezTo>
                    <a:pt x="1239" y="10522"/>
                    <a:pt x="1525" y="9617"/>
                    <a:pt x="1906" y="8760"/>
                  </a:cubicBezTo>
                  <a:lnTo>
                    <a:pt x="1227" y="8462"/>
                  </a:lnTo>
                  <a:close/>
                  <a:moveTo>
                    <a:pt x="27706" y="14201"/>
                  </a:moveTo>
                  <a:lnTo>
                    <a:pt x="27706" y="14225"/>
                  </a:lnTo>
                  <a:cubicBezTo>
                    <a:pt x="27706" y="15177"/>
                    <a:pt x="27611" y="16118"/>
                    <a:pt x="27421" y="17035"/>
                  </a:cubicBezTo>
                  <a:lnTo>
                    <a:pt x="28147" y="17190"/>
                  </a:lnTo>
                  <a:cubicBezTo>
                    <a:pt x="28361" y="16225"/>
                    <a:pt x="28457" y="15225"/>
                    <a:pt x="28457" y="14225"/>
                  </a:cubicBezTo>
                  <a:lnTo>
                    <a:pt x="28457" y="14201"/>
                  </a:lnTo>
                  <a:close/>
                  <a:moveTo>
                    <a:pt x="1" y="14249"/>
                  </a:moveTo>
                  <a:cubicBezTo>
                    <a:pt x="1" y="15237"/>
                    <a:pt x="108" y="16237"/>
                    <a:pt x="310" y="17202"/>
                  </a:cubicBezTo>
                  <a:lnTo>
                    <a:pt x="1048" y="17047"/>
                  </a:lnTo>
                  <a:cubicBezTo>
                    <a:pt x="858" y="16130"/>
                    <a:pt x="751" y="15189"/>
                    <a:pt x="751" y="14249"/>
                  </a:cubicBezTo>
                  <a:close/>
                  <a:moveTo>
                    <a:pt x="26552" y="19714"/>
                  </a:moveTo>
                  <a:cubicBezTo>
                    <a:pt x="26159" y="20559"/>
                    <a:pt x="25694" y="21381"/>
                    <a:pt x="25135" y="22143"/>
                  </a:cubicBezTo>
                  <a:lnTo>
                    <a:pt x="25742" y="22583"/>
                  </a:lnTo>
                  <a:cubicBezTo>
                    <a:pt x="26325" y="21785"/>
                    <a:pt x="26825" y="20916"/>
                    <a:pt x="27230" y="20011"/>
                  </a:cubicBezTo>
                  <a:lnTo>
                    <a:pt x="26552" y="19714"/>
                  </a:lnTo>
                  <a:close/>
                  <a:moveTo>
                    <a:pt x="1917" y="19726"/>
                  </a:moveTo>
                  <a:lnTo>
                    <a:pt x="1239" y="20023"/>
                  </a:lnTo>
                  <a:cubicBezTo>
                    <a:pt x="1644" y="20928"/>
                    <a:pt x="2144" y="21797"/>
                    <a:pt x="2727" y="22595"/>
                  </a:cubicBezTo>
                  <a:lnTo>
                    <a:pt x="3334" y="22155"/>
                  </a:lnTo>
                  <a:cubicBezTo>
                    <a:pt x="2787" y="21393"/>
                    <a:pt x="2310" y="20583"/>
                    <a:pt x="1917" y="19726"/>
                  </a:cubicBezTo>
                  <a:close/>
                  <a:moveTo>
                    <a:pt x="5227" y="24250"/>
                  </a:moveTo>
                  <a:lnTo>
                    <a:pt x="4727" y="24810"/>
                  </a:lnTo>
                  <a:cubicBezTo>
                    <a:pt x="5466" y="25464"/>
                    <a:pt x="6275" y="26060"/>
                    <a:pt x="7132" y="26548"/>
                  </a:cubicBezTo>
                  <a:lnTo>
                    <a:pt x="7502" y="25905"/>
                  </a:lnTo>
                  <a:cubicBezTo>
                    <a:pt x="6692" y="25441"/>
                    <a:pt x="5918" y="24881"/>
                    <a:pt x="5227" y="24250"/>
                  </a:cubicBezTo>
                  <a:close/>
                  <a:moveTo>
                    <a:pt x="23253" y="24238"/>
                  </a:moveTo>
                  <a:cubicBezTo>
                    <a:pt x="22551" y="24869"/>
                    <a:pt x="21789" y="25429"/>
                    <a:pt x="20967" y="25893"/>
                  </a:cubicBezTo>
                  <a:lnTo>
                    <a:pt x="21348" y="26548"/>
                  </a:lnTo>
                  <a:cubicBezTo>
                    <a:pt x="22206" y="26048"/>
                    <a:pt x="23015" y="25464"/>
                    <a:pt x="23754" y="24798"/>
                  </a:cubicBezTo>
                  <a:lnTo>
                    <a:pt x="23253" y="24238"/>
                  </a:lnTo>
                  <a:close/>
                  <a:moveTo>
                    <a:pt x="10073" y="27048"/>
                  </a:moveTo>
                  <a:lnTo>
                    <a:pt x="9847" y="27762"/>
                  </a:lnTo>
                  <a:cubicBezTo>
                    <a:pt x="10788" y="28072"/>
                    <a:pt x="11764" y="28274"/>
                    <a:pt x="12752" y="28381"/>
                  </a:cubicBezTo>
                  <a:lnTo>
                    <a:pt x="12836" y="27631"/>
                  </a:lnTo>
                  <a:cubicBezTo>
                    <a:pt x="11895" y="27536"/>
                    <a:pt x="10966" y="27346"/>
                    <a:pt x="10073" y="27048"/>
                  </a:cubicBezTo>
                  <a:close/>
                  <a:moveTo>
                    <a:pt x="18396" y="27048"/>
                  </a:moveTo>
                  <a:cubicBezTo>
                    <a:pt x="17515" y="27334"/>
                    <a:pt x="16586" y="27536"/>
                    <a:pt x="15645" y="27631"/>
                  </a:cubicBezTo>
                  <a:lnTo>
                    <a:pt x="15729" y="28381"/>
                  </a:lnTo>
                  <a:cubicBezTo>
                    <a:pt x="16717" y="28274"/>
                    <a:pt x="17693" y="28072"/>
                    <a:pt x="18634" y="27762"/>
                  </a:cubicBezTo>
                  <a:lnTo>
                    <a:pt x="18396" y="27048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961805" y="2417169"/>
              <a:ext cx="565846" cy="565823"/>
            </a:xfrm>
            <a:custGeom>
              <a:rect b="b" l="l" r="r" t="t"/>
              <a:pathLst>
                <a:path extrusionOk="0" h="24468" w="24469">
                  <a:moveTo>
                    <a:pt x="12229" y="0"/>
                  </a:moveTo>
                  <a:cubicBezTo>
                    <a:pt x="5478" y="0"/>
                    <a:pt x="1" y="5477"/>
                    <a:pt x="1" y="12228"/>
                  </a:cubicBezTo>
                  <a:cubicBezTo>
                    <a:pt x="1" y="18991"/>
                    <a:pt x="5478" y="24468"/>
                    <a:pt x="12229" y="24468"/>
                  </a:cubicBezTo>
                  <a:cubicBezTo>
                    <a:pt x="18991" y="24468"/>
                    <a:pt x="24468" y="18991"/>
                    <a:pt x="24468" y="12228"/>
                  </a:cubicBezTo>
                  <a:cubicBezTo>
                    <a:pt x="24468" y="5477"/>
                    <a:pt x="18991" y="0"/>
                    <a:pt x="1222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013915" y="2469308"/>
              <a:ext cx="461268" cy="461200"/>
            </a:xfrm>
            <a:custGeom>
              <a:rect b="b" l="l" r="r" t="t"/>
              <a:pathLst>
                <a:path extrusionOk="0" h="15526" w="15527">
                  <a:moveTo>
                    <a:pt x="7764" y="0"/>
                  </a:moveTo>
                  <a:cubicBezTo>
                    <a:pt x="3489" y="0"/>
                    <a:pt x="1" y="3489"/>
                    <a:pt x="1" y="7763"/>
                  </a:cubicBezTo>
                  <a:cubicBezTo>
                    <a:pt x="1" y="12049"/>
                    <a:pt x="3489" y="15526"/>
                    <a:pt x="7764" y="15526"/>
                  </a:cubicBezTo>
                  <a:cubicBezTo>
                    <a:pt x="12050" y="15526"/>
                    <a:pt x="15526" y="12049"/>
                    <a:pt x="15526" y="7763"/>
                  </a:cubicBezTo>
                  <a:cubicBezTo>
                    <a:pt x="15526" y="3489"/>
                    <a:pt x="12050" y="0"/>
                    <a:pt x="7764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052477" y="2507837"/>
              <a:ext cx="384504" cy="384472"/>
            </a:xfrm>
            <a:custGeom>
              <a:rect b="b" l="l" r="r" t="t"/>
              <a:pathLst>
                <a:path extrusionOk="0" h="12943" w="12943">
                  <a:moveTo>
                    <a:pt x="6466" y="1"/>
                  </a:moveTo>
                  <a:cubicBezTo>
                    <a:pt x="2906" y="1"/>
                    <a:pt x="0" y="2906"/>
                    <a:pt x="0" y="6466"/>
                  </a:cubicBezTo>
                  <a:cubicBezTo>
                    <a:pt x="0" y="10038"/>
                    <a:pt x="2906" y="12943"/>
                    <a:pt x="6466" y="12943"/>
                  </a:cubicBezTo>
                  <a:cubicBezTo>
                    <a:pt x="10037" y="12943"/>
                    <a:pt x="12943" y="10038"/>
                    <a:pt x="12943" y="6466"/>
                  </a:cubicBezTo>
                  <a:cubicBezTo>
                    <a:pt x="12943" y="2906"/>
                    <a:pt x="10037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052477" y="2507837"/>
              <a:ext cx="338517" cy="338518"/>
            </a:xfrm>
            <a:custGeom>
              <a:rect b="b" l="l" r="r" t="t"/>
              <a:pathLst>
                <a:path extrusionOk="0" h="11396" w="11395">
                  <a:moveTo>
                    <a:pt x="6466" y="1"/>
                  </a:moveTo>
                  <a:cubicBezTo>
                    <a:pt x="2906" y="1"/>
                    <a:pt x="0" y="2906"/>
                    <a:pt x="0" y="6466"/>
                  </a:cubicBezTo>
                  <a:cubicBezTo>
                    <a:pt x="0" y="8442"/>
                    <a:pt x="893" y="10205"/>
                    <a:pt x="2286" y="11395"/>
                  </a:cubicBezTo>
                  <a:cubicBezTo>
                    <a:pt x="1322" y="10264"/>
                    <a:pt x="751" y="8812"/>
                    <a:pt x="751" y="7216"/>
                  </a:cubicBezTo>
                  <a:cubicBezTo>
                    <a:pt x="751" y="3644"/>
                    <a:pt x="3644" y="751"/>
                    <a:pt x="7216" y="751"/>
                  </a:cubicBezTo>
                  <a:cubicBezTo>
                    <a:pt x="8811" y="751"/>
                    <a:pt x="10264" y="1334"/>
                    <a:pt x="11395" y="2287"/>
                  </a:cubicBezTo>
                  <a:cubicBezTo>
                    <a:pt x="10204" y="894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4" name="Google Shape;2344;p37"/>
            <p:cNvGrpSpPr/>
            <p:nvPr/>
          </p:nvGrpSpPr>
          <p:grpSpPr>
            <a:xfrm>
              <a:off x="2624924" y="3043104"/>
              <a:ext cx="1239569" cy="459710"/>
              <a:chOff x="5078900" y="1337113"/>
              <a:chExt cx="1432200" cy="531150"/>
            </a:xfrm>
          </p:grpSpPr>
          <p:sp>
            <p:nvSpPr>
              <p:cNvPr id="2345" name="Google Shape;2345;p3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46" name="Google Shape;2346;p3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47" name="Google Shape;2347;p37"/>
          <p:cNvGrpSpPr/>
          <p:nvPr/>
        </p:nvGrpSpPr>
        <p:grpSpPr>
          <a:xfrm>
            <a:off x="3129864" y="2581115"/>
            <a:ext cx="231175" cy="236200"/>
            <a:chOff x="-24353875" y="3147725"/>
            <a:chExt cx="289875" cy="296175"/>
          </a:xfrm>
        </p:grpSpPr>
        <p:sp>
          <p:nvSpPr>
            <p:cNvPr id="2348" name="Google Shape;2348;p37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0" name="Google Shape;2350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" name="Google Shape;2355;p38"/>
          <p:cNvGrpSpPr/>
          <p:nvPr/>
        </p:nvGrpSpPr>
        <p:grpSpPr>
          <a:xfrm>
            <a:off x="5060541" y="654650"/>
            <a:ext cx="1901140" cy="1358355"/>
            <a:chOff x="5060541" y="654650"/>
            <a:chExt cx="1901140" cy="1358355"/>
          </a:xfrm>
        </p:grpSpPr>
        <p:sp>
          <p:nvSpPr>
            <p:cNvPr id="2356" name="Google Shape;2356;p38"/>
            <p:cNvSpPr/>
            <p:nvPr/>
          </p:nvSpPr>
          <p:spPr>
            <a:xfrm>
              <a:off x="5060541" y="1920922"/>
              <a:ext cx="1901140" cy="92083"/>
            </a:xfrm>
            <a:custGeom>
              <a:rect b="b" l="l" r="r" t="t"/>
              <a:pathLst>
                <a:path extrusionOk="0" h="3361" w="69391">
                  <a:moveTo>
                    <a:pt x="286" y="0"/>
                  </a:moveTo>
                  <a:cubicBezTo>
                    <a:pt x="132" y="0"/>
                    <a:pt x="1" y="131"/>
                    <a:pt x="1" y="274"/>
                  </a:cubicBezTo>
                  <a:lnTo>
                    <a:pt x="1" y="3084"/>
                  </a:lnTo>
                  <a:cubicBezTo>
                    <a:pt x="1" y="3268"/>
                    <a:pt x="141" y="3361"/>
                    <a:pt x="281" y="3361"/>
                  </a:cubicBezTo>
                  <a:cubicBezTo>
                    <a:pt x="420" y="3361"/>
                    <a:pt x="560" y="3268"/>
                    <a:pt x="560" y="3084"/>
                  </a:cubicBezTo>
                  <a:lnTo>
                    <a:pt x="560" y="560"/>
                  </a:lnTo>
                  <a:lnTo>
                    <a:pt x="68831" y="560"/>
                  </a:lnTo>
                  <a:lnTo>
                    <a:pt x="68831" y="3084"/>
                  </a:lnTo>
                  <a:cubicBezTo>
                    <a:pt x="68831" y="3268"/>
                    <a:pt x="68971" y="3361"/>
                    <a:pt x="69111" y="3361"/>
                  </a:cubicBezTo>
                  <a:cubicBezTo>
                    <a:pt x="69250" y="3361"/>
                    <a:pt x="69390" y="3268"/>
                    <a:pt x="69390" y="3084"/>
                  </a:cubicBezTo>
                  <a:lnTo>
                    <a:pt x="69390" y="274"/>
                  </a:lnTo>
                  <a:cubicBezTo>
                    <a:pt x="69390" y="131"/>
                    <a:pt x="69259" y="0"/>
                    <a:pt x="6910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6003628" y="1887550"/>
              <a:ext cx="15370" cy="125453"/>
            </a:xfrm>
            <a:custGeom>
              <a:rect b="b" l="l" r="r" t="t"/>
              <a:pathLst>
                <a:path extrusionOk="0" h="4579" w="561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4302"/>
                  </a:lnTo>
                  <a:cubicBezTo>
                    <a:pt x="1" y="4486"/>
                    <a:pt x="141" y="4579"/>
                    <a:pt x="280" y="4579"/>
                  </a:cubicBezTo>
                  <a:cubicBezTo>
                    <a:pt x="420" y="4579"/>
                    <a:pt x="560" y="4486"/>
                    <a:pt x="560" y="430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5633391" y="1029171"/>
              <a:ext cx="755486" cy="742445"/>
            </a:xfrm>
            <a:custGeom>
              <a:rect b="b" l="l" r="r" t="t"/>
              <a:pathLst>
                <a:path extrusionOk="0" h="27099" w="27575">
                  <a:moveTo>
                    <a:pt x="13788" y="0"/>
                  </a:moveTo>
                  <a:cubicBezTo>
                    <a:pt x="6168" y="0"/>
                    <a:pt x="0" y="6061"/>
                    <a:pt x="0" y="13550"/>
                  </a:cubicBezTo>
                  <a:cubicBezTo>
                    <a:pt x="0" y="21039"/>
                    <a:pt x="6168" y="27099"/>
                    <a:pt x="13788" y="27099"/>
                  </a:cubicBezTo>
                  <a:cubicBezTo>
                    <a:pt x="21396" y="27099"/>
                    <a:pt x="27575" y="21039"/>
                    <a:pt x="27575" y="13550"/>
                  </a:cubicBezTo>
                  <a:cubicBezTo>
                    <a:pt x="27575" y="6061"/>
                    <a:pt x="21396" y="0"/>
                    <a:pt x="1378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5575634" y="1005938"/>
              <a:ext cx="854994" cy="805404"/>
            </a:xfrm>
            <a:custGeom>
              <a:rect b="b" l="l" r="r" t="t"/>
              <a:pathLst>
                <a:path extrusionOk="0" h="29397" w="31207">
                  <a:moveTo>
                    <a:pt x="20189" y="1"/>
                  </a:moveTo>
                  <a:cubicBezTo>
                    <a:pt x="19910" y="1"/>
                    <a:pt x="19820" y="453"/>
                    <a:pt x="20134" y="551"/>
                  </a:cubicBezTo>
                  <a:cubicBezTo>
                    <a:pt x="25599" y="2229"/>
                    <a:pt x="29731" y="6897"/>
                    <a:pt x="30469" y="12504"/>
                  </a:cubicBezTo>
                  <a:cubicBezTo>
                    <a:pt x="31159" y="17707"/>
                    <a:pt x="28873" y="22994"/>
                    <a:pt x="24563" y="26078"/>
                  </a:cubicBezTo>
                  <a:cubicBezTo>
                    <a:pt x="22013" y="27906"/>
                    <a:pt x="18927" y="28846"/>
                    <a:pt x="15836" y="28846"/>
                  </a:cubicBezTo>
                  <a:cubicBezTo>
                    <a:pt x="13574" y="28846"/>
                    <a:pt x="11310" y="28342"/>
                    <a:pt x="9252" y="27316"/>
                  </a:cubicBezTo>
                  <a:cubicBezTo>
                    <a:pt x="4537" y="24958"/>
                    <a:pt x="1394" y="20196"/>
                    <a:pt x="1179" y="14993"/>
                  </a:cubicBezTo>
                  <a:cubicBezTo>
                    <a:pt x="917" y="8611"/>
                    <a:pt x="5049" y="2801"/>
                    <a:pt x="11157" y="693"/>
                  </a:cubicBezTo>
                  <a:cubicBezTo>
                    <a:pt x="11471" y="596"/>
                    <a:pt x="11371" y="144"/>
                    <a:pt x="11091" y="144"/>
                  </a:cubicBezTo>
                  <a:cubicBezTo>
                    <a:pt x="11063" y="144"/>
                    <a:pt x="11033" y="148"/>
                    <a:pt x="11002" y="158"/>
                  </a:cubicBezTo>
                  <a:cubicBezTo>
                    <a:pt x="5561" y="2039"/>
                    <a:pt x="1489" y="6754"/>
                    <a:pt x="739" y="12421"/>
                  </a:cubicBezTo>
                  <a:cubicBezTo>
                    <a:pt x="1" y="17969"/>
                    <a:pt x="2513" y="23553"/>
                    <a:pt x="7192" y="26744"/>
                  </a:cubicBezTo>
                  <a:cubicBezTo>
                    <a:pt x="9764" y="28507"/>
                    <a:pt x="12827" y="29396"/>
                    <a:pt x="15896" y="29396"/>
                  </a:cubicBezTo>
                  <a:cubicBezTo>
                    <a:pt x="18423" y="29396"/>
                    <a:pt x="20954" y="28793"/>
                    <a:pt x="23218" y="27578"/>
                  </a:cubicBezTo>
                  <a:cubicBezTo>
                    <a:pt x="28111" y="24946"/>
                    <a:pt x="31207" y="19743"/>
                    <a:pt x="31159" y="14267"/>
                  </a:cubicBezTo>
                  <a:cubicBezTo>
                    <a:pt x="31100" y="7706"/>
                    <a:pt x="26611" y="1956"/>
                    <a:pt x="20277" y="15"/>
                  </a:cubicBezTo>
                  <a:cubicBezTo>
                    <a:pt x="20246" y="5"/>
                    <a:pt x="20216" y="1"/>
                    <a:pt x="2018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5675776" y="1073858"/>
              <a:ext cx="670718" cy="659266"/>
            </a:xfrm>
            <a:custGeom>
              <a:rect b="b" l="l" r="r" t="t"/>
              <a:pathLst>
                <a:path extrusionOk="0" h="24063" w="24481">
                  <a:moveTo>
                    <a:pt x="12241" y="0"/>
                  </a:moveTo>
                  <a:cubicBezTo>
                    <a:pt x="5478" y="0"/>
                    <a:pt x="1" y="5382"/>
                    <a:pt x="1" y="12026"/>
                  </a:cubicBezTo>
                  <a:cubicBezTo>
                    <a:pt x="1" y="18681"/>
                    <a:pt x="5478" y="24063"/>
                    <a:pt x="12241" y="24063"/>
                  </a:cubicBezTo>
                  <a:cubicBezTo>
                    <a:pt x="19003" y="24063"/>
                    <a:pt x="24480" y="18681"/>
                    <a:pt x="24480" y="12026"/>
                  </a:cubicBezTo>
                  <a:cubicBezTo>
                    <a:pt x="24480" y="5382"/>
                    <a:pt x="19003" y="0"/>
                    <a:pt x="122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5722765" y="1120189"/>
              <a:ext cx="576416" cy="566635"/>
            </a:xfrm>
            <a:custGeom>
              <a:rect b="b" l="l" r="r" t="t"/>
              <a:pathLst>
                <a:path extrusionOk="0" h="20682" w="21039">
                  <a:moveTo>
                    <a:pt x="10526" y="0"/>
                  </a:moveTo>
                  <a:cubicBezTo>
                    <a:pt x="4715" y="0"/>
                    <a:pt x="0" y="4632"/>
                    <a:pt x="0" y="10335"/>
                  </a:cubicBezTo>
                  <a:cubicBezTo>
                    <a:pt x="0" y="16050"/>
                    <a:pt x="4715" y="20681"/>
                    <a:pt x="10526" y="20681"/>
                  </a:cubicBezTo>
                  <a:cubicBezTo>
                    <a:pt x="16336" y="20681"/>
                    <a:pt x="21039" y="16050"/>
                    <a:pt x="21039" y="10335"/>
                  </a:cubicBezTo>
                  <a:cubicBezTo>
                    <a:pt x="21039" y="4632"/>
                    <a:pt x="16336" y="0"/>
                    <a:pt x="10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 txBox="1"/>
            <p:nvPr/>
          </p:nvSpPr>
          <p:spPr>
            <a:xfrm>
              <a:off x="5634752" y="65465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63" name="Google Shape;2363;p38"/>
          <p:cNvGrpSpPr/>
          <p:nvPr/>
        </p:nvGrpSpPr>
        <p:grpSpPr>
          <a:xfrm>
            <a:off x="5883358" y="1244925"/>
            <a:ext cx="255247" cy="327458"/>
            <a:chOff x="6974158" y="2789537"/>
            <a:chExt cx="255247" cy="327458"/>
          </a:xfrm>
        </p:grpSpPr>
        <p:sp>
          <p:nvSpPr>
            <p:cNvPr id="2364" name="Google Shape;2364;p38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0" name="Google Shape;2370;p38"/>
          <p:cNvGrpSpPr/>
          <p:nvPr/>
        </p:nvGrpSpPr>
        <p:grpSpPr>
          <a:xfrm>
            <a:off x="5600101" y="2087775"/>
            <a:ext cx="807706" cy="1125357"/>
            <a:chOff x="5600101" y="2087775"/>
            <a:chExt cx="807706" cy="1125357"/>
          </a:xfrm>
        </p:grpSpPr>
        <p:sp>
          <p:nvSpPr>
            <p:cNvPr id="2371" name="Google Shape;2371;p38"/>
            <p:cNvSpPr/>
            <p:nvPr/>
          </p:nvSpPr>
          <p:spPr>
            <a:xfrm>
              <a:off x="5654597" y="2461318"/>
              <a:ext cx="713732" cy="713760"/>
            </a:xfrm>
            <a:custGeom>
              <a:rect b="b" l="l" r="r" t="t"/>
              <a:pathLst>
                <a:path extrusionOk="0" h="26052" w="26051">
                  <a:moveTo>
                    <a:pt x="13025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5" y="26052"/>
                  </a:cubicBezTo>
                  <a:cubicBezTo>
                    <a:pt x="20217" y="26052"/>
                    <a:pt x="26051" y="20218"/>
                    <a:pt x="26051" y="13026"/>
                  </a:cubicBezTo>
                  <a:cubicBezTo>
                    <a:pt x="26051" y="5835"/>
                    <a:pt x="20217" y="1"/>
                    <a:pt x="130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5600101" y="2439070"/>
              <a:ext cx="807706" cy="774062"/>
            </a:xfrm>
            <a:custGeom>
              <a:rect b="b" l="l" r="r" t="t"/>
              <a:pathLst>
                <a:path extrusionOk="0" h="28253" w="29481">
                  <a:moveTo>
                    <a:pt x="19071" y="1"/>
                  </a:moveTo>
                  <a:cubicBezTo>
                    <a:pt x="18804" y="1"/>
                    <a:pt x="18723" y="441"/>
                    <a:pt x="19015" y="527"/>
                  </a:cubicBezTo>
                  <a:cubicBezTo>
                    <a:pt x="24182" y="2146"/>
                    <a:pt x="28076" y="6623"/>
                    <a:pt x="28778" y="12017"/>
                  </a:cubicBezTo>
                  <a:cubicBezTo>
                    <a:pt x="29433" y="17017"/>
                    <a:pt x="27266" y="22089"/>
                    <a:pt x="23194" y="25066"/>
                  </a:cubicBezTo>
                  <a:cubicBezTo>
                    <a:pt x="20790" y="26817"/>
                    <a:pt x="17884" y="27717"/>
                    <a:pt x="14970" y="27717"/>
                  </a:cubicBezTo>
                  <a:cubicBezTo>
                    <a:pt x="12832" y="27717"/>
                    <a:pt x="10690" y="27232"/>
                    <a:pt x="8740" y="26245"/>
                  </a:cubicBezTo>
                  <a:cubicBezTo>
                    <a:pt x="4287" y="23982"/>
                    <a:pt x="1322" y="19410"/>
                    <a:pt x="1120" y="14410"/>
                  </a:cubicBezTo>
                  <a:cubicBezTo>
                    <a:pt x="870" y="8278"/>
                    <a:pt x="4763" y="2694"/>
                    <a:pt x="10538" y="670"/>
                  </a:cubicBezTo>
                  <a:cubicBezTo>
                    <a:pt x="10829" y="573"/>
                    <a:pt x="10739" y="143"/>
                    <a:pt x="10480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51" y="1956"/>
                    <a:pt x="1406" y="6504"/>
                    <a:pt x="691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22" y="27400"/>
                    <a:pt x="12115" y="28253"/>
                    <a:pt x="15013" y="28253"/>
                  </a:cubicBezTo>
                  <a:cubicBezTo>
                    <a:pt x="17401" y="28253"/>
                    <a:pt x="19791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3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5694709" y="2504388"/>
              <a:ext cx="633512" cy="633512"/>
            </a:xfrm>
            <a:custGeom>
              <a:rect b="b" l="l" r="r" t="t"/>
              <a:pathLst>
                <a:path extrusionOk="0" h="23123" w="23123">
                  <a:moveTo>
                    <a:pt x="11561" y="0"/>
                  </a:moveTo>
                  <a:cubicBezTo>
                    <a:pt x="5180" y="0"/>
                    <a:pt x="0" y="5180"/>
                    <a:pt x="0" y="11561"/>
                  </a:cubicBezTo>
                  <a:cubicBezTo>
                    <a:pt x="0" y="17943"/>
                    <a:pt x="5180" y="23122"/>
                    <a:pt x="11561" y="23122"/>
                  </a:cubicBezTo>
                  <a:cubicBezTo>
                    <a:pt x="17943" y="23122"/>
                    <a:pt x="23122" y="17943"/>
                    <a:pt x="23122" y="11561"/>
                  </a:cubicBezTo>
                  <a:cubicBezTo>
                    <a:pt x="23122" y="5180"/>
                    <a:pt x="17943" y="0"/>
                    <a:pt x="115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5739067" y="2548747"/>
              <a:ext cx="544471" cy="544799"/>
            </a:xfrm>
            <a:custGeom>
              <a:rect b="b" l="l" r="r" t="t"/>
              <a:pathLst>
                <a:path extrusionOk="0" h="19885" w="19873">
                  <a:moveTo>
                    <a:pt x="9942" y="1"/>
                  </a:moveTo>
                  <a:cubicBezTo>
                    <a:pt x="4454" y="1"/>
                    <a:pt x="1" y="4454"/>
                    <a:pt x="1" y="9942"/>
                  </a:cubicBezTo>
                  <a:cubicBezTo>
                    <a:pt x="1" y="15431"/>
                    <a:pt x="4454" y="19884"/>
                    <a:pt x="9942" y="19884"/>
                  </a:cubicBezTo>
                  <a:cubicBezTo>
                    <a:pt x="15431" y="19884"/>
                    <a:pt x="19872" y="15431"/>
                    <a:pt x="19872" y="9942"/>
                  </a:cubicBezTo>
                  <a:cubicBezTo>
                    <a:pt x="19872" y="4454"/>
                    <a:pt x="15431" y="1"/>
                    <a:pt x="9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 txBox="1"/>
            <p:nvPr/>
          </p:nvSpPr>
          <p:spPr>
            <a:xfrm>
              <a:off x="5634752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76" name="Google Shape;2376;p38"/>
          <p:cNvGrpSpPr/>
          <p:nvPr/>
        </p:nvGrpSpPr>
        <p:grpSpPr>
          <a:xfrm>
            <a:off x="5830230" y="2667295"/>
            <a:ext cx="356245" cy="317607"/>
            <a:chOff x="4880567" y="1535870"/>
            <a:chExt cx="356245" cy="317607"/>
          </a:xfrm>
        </p:grpSpPr>
        <p:sp>
          <p:nvSpPr>
            <p:cNvPr id="2377" name="Google Shape;2377;p38"/>
            <p:cNvSpPr/>
            <p:nvPr/>
          </p:nvSpPr>
          <p:spPr>
            <a:xfrm>
              <a:off x="5103774" y="1535870"/>
              <a:ext cx="100448" cy="128138"/>
            </a:xfrm>
            <a:custGeom>
              <a:rect b="b" l="l" r="r" t="t"/>
              <a:pathLst>
                <a:path extrusionOk="0" h="4026" w="3156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4880567" y="15529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4919620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5031398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5070418" y="1552547"/>
              <a:ext cx="166394" cy="173969"/>
            </a:xfrm>
            <a:custGeom>
              <a:rect b="b" l="l" r="r" t="t"/>
              <a:pathLst>
                <a:path extrusionOk="0" h="5466" w="5228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2" name="Google Shape;2382;p38"/>
          <p:cNvGrpSpPr/>
          <p:nvPr/>
        </p:nvGrpSpPr>
        <p:grpSpPr>
          <a:xfrm>
            <a:off x="6545791" y="2087775"/>
            <a:ext cx="807706" cy="1125357"/>
            <a:chOff x="6545791" y="2087775"/>
            <a:chExt cx="807706" cy="1125357"/>
          </a:xfrm>
        </p:grpSpPr>
        <p:sp>
          <p:nvSpPr>
            <p:cNvPr id="2383" name="Google Shape;2383;p38"/>
            <p:cNvSpPr/>
            <p:nvPr/>
          </p:nvSpPr>
          <p:spPr>
            <a:xfrm>
              <a:off x="6600287" y="2461318"/>
              <a:ext cx="713760" cy="713760"/>
            </a:xfrm>
            <a:custGeom>
              <a:rect b="b" l="l" r="r" t="t"/>
              <a:pathLst>
                <a:path extrusionOk="0" h="26052" w="26052">
                  <a:moveTo>
                    <a:pt x="13026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6" y="26052"/>
                  </a:cubicBezTo>
                  <a:cubicBezTo>
                    <a:pt x="20217" y="26052"/>
                    <a:pt x="26051" y="20218"/>
                    <a:pt x="26051" y="13026"/>
                  </a:cubicBezTo>
                  <a:cubicBezTo>
                    <a:pt x="26051" y="5835"/>
                    <a:pt x="20217" y="1"/>
                    <a:pt x="130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6545791" y="2439070"/>
              <a:ext cx="807706" cy="774062"/>
            </a:xfrm>
            <a:custGeom>
              <a:rect b="b" l="l" r="r" t="t"/>
              <a:pathLst>
                <a:path extrusionOk="0" h="28253" w="29481">
                  <a:moveTo>
                    <a:pt x="19071" y="1"/>
                  </a:moveTo>
                  <a:cubicBezTo>
                    <a:pt x="18804" y="1"/>
                    <a:pt x="18724" y="441"/>
                    <a:pt x="19027" y="527"/>
                  </a:cubicBezTo>
                  <a:cubicBezTo>
                    <a:pt x="24182" y="2146"/>
                    <a:pt x="28076" y="6623"/>
                    <a:pt x="28790" y="12017"/>
                  </a:cubicBezTo>
                  <a:cubicBezTo>
                    <a:pt x="29433" y="17017"/>
                    <a:pt x="27278" y="22089"/>
                    <a:pt x="23206" y="25066"/>
                  </a:cubicBezTo>
                  <a:cubicBezTo>
                    <a:pt x="20796" y="26817"/>
                    <a:pt x="17886" y="27717"/>
                    <a:pt x="14971" y="27717"/>
                  </a:cubicBezTo>
                  <a:cubicBezTo>
                    <a:pt x="12832" y="27717"/>
                    <a:pt x="10690" y="27232"/>
                    <a:pt x="8740" y="26245"/>
                  </a:cubicBezTo>
                  <a:cubicBezTo>
                    <a:pt x="4287" y="23982"/>
                    <a:pt x="1322" y="19410"/>
                    <a:pt x="1120" y="14410"/>
                  </a:cubicBezTo>
                  <a:cubicBezTo>
                    <a:pt x="870" y="8278"/>
                    <a:pt x="4775" y="2694"/>
                    <a:pt x="10538" y="670"/>
                  </a:cubicBezTo>
                  <a:cubicBezTo>
                    <a:pt x="10829" y="573"/>
                    <a:pt x="10739" y="143"/>
                    <a:pt x="10481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52" y="1956"/>
                    <a:pt x="1406" y="6504"/>
                    <a:pt x="703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22" y="27400"/>
                    <a:pt x="12119" y="28253"/>
                    <a:pt x="15018" y="28253"/>
                  </a:cubicBezTo>
                  <a:cubicBezTo>
                    <a:pt x="17407" y="28253"/>
                    <a:pt x="19797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4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6640398" y="2504388"/>
              <a:ext cx="633512" cy="633512"/>
            </a:xfrm>
            <a:custGeom>
              <a:rect b="b" l="l" r="r" t="t"/>
              <a:pathLst>
                <a:path extrusionOk="0" h="23123" w="23123">
                  <a:moveTo>
                    <a:pt x="11562" y="0"/>
                  </a:moveTo>
                  <a:cubicBezTo>
                    <a:pt x="5180" y="0"/>
                    <a:pt x="1" y="5180"/>
                    <a:pt x="1" y="11561"/>
                  </a:cubicBezTo>
                  <a:cubicBezTo>
                    <a:pt x="1" y="17943"/>
                    <a:pt x="5180" y="23122"/>
                    <a:pt x="11562" y="23122"/>
                  </a:cubicBezTo>
                  <a:cubicBezTo>
                    <a:pt x="17943" y="23122"/>
                    <a:pt x="23123" y="17943"/>
                    <a:pt x="23123" y="11561"/>
                  </a:cubicBezTo>
                  <a:cubicBezTo>
                    <a:pt x="23123" y="5180"/>
                    <a:pt x="17943" y="0"/>
                    <a:pt x="1156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6685085" y="2548747"/>
              <a:ext cx="544471" cy="544799"/>
            </a:xfrm>
            <a:custGeom>
              <a:rect b="b" l="l" r="r" t="t"/>
              <a:pathLst>
                <a:path extrusionOk="0" h="19885" w="19873">
                  <a:moveTo>
                    <a:pt x="9931" y="1"/>
                  </a:moveTo>
                  <a:cubicBezTo>
                    <a:pt x="4442" y="1"/>
                    <a:pt x="1" y="4454"/>
                    <a:pt x="1" y="9942"/>
                  </a:cubicBezTo>
                  <a:cubicBezTo>
                    <a:pt x="1" y="15431"/>
                    <a:pt x="4442" y="19884"/>
                    <a:pt x="9931" y="19884"/>
                  </a:cubicBezTo>
                  <a:cubicBezTo>
                    <a:pt x="15419" y="19884"/>
                    <a:pt x="19872" y="15431"/>
                    <a:pt x="19872" y="9942"/>
                  </a:cubicBezTo>
                  <a:cubicBezTo>
                    <a:pt x="19872" y="4454"/>
                    <a:pt x="15419" y="1"/>
                    <a:pt x="9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 txBox="1"/>
            <p:nvPr/>
          </p:nvSpPr>
          <p:spPr>
            <a:xfrm>
              <a:off x="6579614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8" name="Google Shape;2388;p38"/>
          <p:cNvGrpSpPr/>
          <p:nvPr/>
        </p:nvGrpSpPr>
        <p:grpSpPr>
          <a:xfrm>
            <a:off x="6784131" y="2663316"/>
            <a:ext cx="346385" cy="325568"/>
            <a:chOff x="6630539" y="2917502"/>
            <a:chExt cx="371777" cy="349434"/>
          </a:xfrm>
        </p:grpSpPr>
        <p:sp>
          <p:nvSpPr>
            <p:cNvPr id="2389" name="Google Shape;2389;p38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6" name="Google Shape;2396;p38"/>
          <p:cNvGrpSpPr/>
          <p:nvPr/>
        </p:nvGrpSpPr>
        <p:grpSpPr>
          <a:xfrm>
            <a:off x="4663207" y="2087775"/>
            <a:ext cx="807706" cy="1125357"/>
            <a:chOff x="4663207" y="2087775"/>
            <a:chExt cx="807706" cy="1125357"/>
          </a:xfrm>
        </p:grpSpPr>
        <p:sp>
          <p:nvSpPr>
            <p:cNvPr id="2397" name="Google Shape;2397;p38"/>
            <p:cNvSpPr/>
            <p:nvPr/>
          </p:nvSpPr>
          <p:spPr>
            <a:xfrm>
              <a:off x="4717703" y="2461318"/>
              <a:ext cx="713431" cy="713760"/>
            </a:xfrm>
            <a:custGeom>
              <a:rect b="b" l="l" r="r" t="t"/>
              <a:pathLst>
                <a:path extrusionOk="0" h="26052" w="26040">
                  <a:moveTo>
                    <a:pt x="13026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6" y="26052"/>
                  </a:cubicBezTo>
                  <a:cubicBezTo>
                    <a:pt x="20217" y="26052"/>
                    <a:pt x="26039" y="20218"/>
                    <a:pt x="26039" y="13026"/>
                  </a:cubicBezTo>
                  <a:cubicBezTo>
                    <a:pt x="26039" y="5835"/>
                    <a:pt x="20217" y="1"/>
                    <a:pt x="130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4663207" y="2439070"/>
              <a:ext cx="807706" cy="774062"/>
            </a:xfrm>
            <a:custGeom>
              <a:rect b="b" l="l" r="r" t="t"/>
              <a:pathLst>
                <a:path extrusionOk="0" h="28253" w="29481">
                  <a:moveTo>
                    <a:pt x="19071" y="1"/>
                  </a:moveTo>
                  <a:cubicBezTo>
                    <a:pt x="18804" y="1"/>
                    <a:pt x="18723" y="441"/>
                    <a:pt x="19015" y="527"/>
                  </a:cubicBezTo>
                  <a:cubicBezTo>
                    <a:pt x="24183" y="2146"/>
                    <a:pt x="28076" y="6623"/>
                    <a:pt x="28778" y="12017"/>
                  </a:cubicBezTo>
                  <a:cubicBezTo>
                    <a:pt x="29433" y="17017"/>
                    <a:pt x="27266" y="22089"/>
                    <a:pt x="23194" y="25066"/>
                  </a:cubicBezTo>
                  <a:cubicBezTo>
                    <a:pt x="20791" y="26817"/>
                    <a:pt x="17880" y="27717"/>
                    <a:pt x="14965" y="27717"/>
                  </a:cubicBezTo>
                  <a:cubicBezTo>
                    <a:pt x="12826" y="27717"/>
                    <a:pt x="10685" y="27232"/>
                    <a:pt x="8740" y="26245"/>
                  </a:cubicBezTo>
                  <a:cubicBezTo>
                    <a:pt x="4275" y="23982"/>
                    <a:pt x="1323" y="19410"/>
                    <a:pt x="1108" y="14410"/>
                  </a:cubicBezTo>
                  <a:cubicBezTo>
                    <a:pt x="870" y="8278"/>
                    <a:pt x="4763" y="2694"/>
                    <a:pt x="10538" y="670"/>
                  </a:cubicBezTo>
                  <a:cubicBezTo>
                    <a:pt x="10829" y="573"/>
                    <a:pt x="10739" y="143"/>
                    <a:pt x="10481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40" y="1956"/>
                    <a:pt x="1406" y="6504"/>
                    <a:pt x="691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16" y="27400"/>
                    <a:pt x="12110" y="28253"/>
                    <a:pt x="15009" y="28253"/>
                  </a:cubicBezTo>
                  <a:cubicBezTo>
                    <a:pt x="17398" y="28253"/>
                    <a:pt x="19792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4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4757814" y="2504388"/>
              <a:ext cx="633512" cy="633512"/>
            </a:xfrm>
            <a:custGeom>
              <a:rect b="b" l="l" r="r" t="t"/>
              <a:pathLst>
                <a:path extrusionOk="0" h="23123" w="23123">
                  <a:moveTo>
                    <a:pt x="11562" y="0"/>
                  </a:moveTo>
                  <a:cubicBezTo>
                    <a:pt x="5168" y="0"/>
                    <a:pt x="1" y="5180"/>
                    <a:pt x="1" y="11561"/>
                  </a:cubicBezTo>
                  <a:cubicBezTo>
                    <a:pt x="1" y="17943"/>
                    <a:pt x="5168" y="23122"/>
                    <a:pt x="11562" y="23122"/>
                  </a:cubicBezTo>
                  <a:cubicBezTo>
                    <a:pt x="17943" y="23122"/>
                    <a:pt x="23123" y="17943"/>
                    <a:pt x="23123" y="11561"/>
                  </a:cubicBezTo>
                  <a:cubicBezTo>
                    <a:pt x="23123" y="5180"/>
                    <a:pt x="17943" y="0"/>
                    <a:pt x="1156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4802172" y="2548747"/>
              <a:ext cx="544471" cy="544799"/>
            </a:xfrm>
            <a:custGeom>
              <a:rect b="b" l="l" r="r" t="t"/>
              <a:pathLst>
                <a:path extrusionOk="0" h="19885" w="19873">
                  <a:moveTo>
                    <a:pt x="9943" y="1"/>
                  </a:moveTo>
                  <a:cubicBezTo>
                    <a:pt x="4454" y="1"/>
                    <a:pt x="1" y="4454"/>
                    <a:pt x="1" y="9942"/>
                  </a:cubicBezTo>
                  <a:cubicBezTo>
                    <a:pt x="1" y="15431"/>
                    <a:pt x="4454" y="19884"/>
                    <a:pt x="9943" y="19884"/>
                  </a:cubicBezTo>
                  <a:cubicBezTo>
                    <a:pt x="15431" y="19884"/>
                    <a:pt x="19873" y="15431"/>
                    <a:pt x="19873" y="9942"/>
                  </a:cubicBezTo>
                  <a:cubicBezTo>
                    <a:pt x="19873" y="4454"/>
                    <a:pt x="15431" y="1"/>
                    <a:pt x="9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 txBox="1"/>
            <p:nvPr/>
          </p:nvSpPr>
          <p:spPr>
            <a:xfrm>
              <a:off x="4696877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2" name="Google Shape;2402;p38"/>
          <p:cNvGrpSpPr/>
          <p:nvPr/>
        </p:nvGrpSpPr>
        <p:grpSpPr>
          <a:xfrm>
            <a:off x="4901381" y="2663316"/>
            <a:ext cx="346385" cy="325568"/>
            <a:chOff x="6630539" y="2917502"/>
            <a:chExt cx="371777" cy="349434"/>
          </a:xfrm>
        </p:grpSpPr>
        <p:sp>
          <p:nvSpPr>
            <p:cNvPr id="2403" name="Google Shape;2403;p38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0" name="Google Shape;2410;p38"/>
          <p:cNvGrpSpPr/>
          <p:nvPr/>
        </p:nvGrpSpPr>
        <p:grpSpPr>
          <a:xfrm>
            <a:off x="6944111" y="3289337"/>
            <a:ext cx="1111708" cy="103372"/>
            <a:chOff x="6944111" y="3289337"/>
            <a:chExt cx="1111708" cy="103372"/>
          </a:xfrm>
        </p:grpSpPr>
        <p:sp>
          <p:nvSpPr>
            <p:cNvPr id="2411" name="Google Shape;2411;p38"/>
            <p:cNvSpPr/>
            <p:nvPr/>
          </p:nvSpPr>
          <p:spPr>
            <a:xfrm>
              <a:off x="6944111" y="3322709"/>
              <a:ext cx="1111708" cy="70001"/>
            </a:xfrm>
            <a:custGeom>
              <a:rect b="b" l="l" r="r" t="t"/>
              <a:pathLst>
                <a:path extrusionOk="0" h="2555" w="40577">
                  <a:moveTo>
                    <a:pt x="358" y="0"/>
                  </a:moveTo>
                  <a:cubicBezTo>
                    <a:pt x="0" y="0"/>
                    <a:pt x="0" y="560"/>
                    <a:pt x="358" y="560"/>
                  </a:cubicBezTo>
                  <a:lnTo>
                    <a:pt x="40017" y="560"/>
                  </a:lnTo>
                  <a:lnTo>
                    <a:pt x="40017" y="2286"/>
                  </a:lnTo>
                  <a:cubicBezTo>
                    <a:pt x="40017" y="2465"/>
                    <a:pt x="40157" y="2554"/>
                    <a:pt x="40297" y="2554"/>
                  </a:cubicBezTo>
                  <a:cubicBezTo>
                    <a:pt x="40437" y="2554"/>
                    <a:pt x="40577" y="2465"/>
                    <a:pt x="40577" y="2286"/>
                  </a:cubicBezTo>
                  <a:lnTo>
                    <a:pt x="40577" y="274"/>
                  </a:lnTo>
                  <a:cubicBezTo>
                    <a:pt x="40577" y="131"/>
                    <a:pt x="40446" y="0"/>
                    <a:pt x="403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6946385" y="3289337"/>
              <a:ext cx="15370" cy="48466"/>
            </a:xfrm>
            <a:custGeom>
              <a:rect b="b" l="l" r="r" t="t"/>
              <a:pathLst>
                <a:path extrusionOk="0" h="1769" w="561">
                  <a:moveTo>
                    <a:pt x="281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77"/>
                    <a:pt x="141" y="1769"/>
                    <a:pt x="281" y="1769"/>
                  </a:cubicBezTo>
                  <a:cubicBezTo>
                    <a:pt x="420" y="1769"/>
                    <a:pt x="560" y="1677"/>
                    <a:pt x="560" y="149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7214535" y="3322873"/>
              <a:ext cx="15370" cy="69836"/>
            </a:xfrm>
            <a:custGeom>
              <a:rect b="b" l="l" r="r" t="t"/>
              <a:pathLst>
                <a:path extrusionOk="0" h="2549" w="561">
                  <a:moveTo>
                    <a:pt x="280" y="0"/>
                  </a:moveTo>
                  <a:cubicBezTo>
                    <a:pt x="141" y="0"/>
                    <a:pt x="1" y="90"/>
                    <a:pt x="1" y="268"/>
                  </a:cubicBezTo>
                  <a:lnTo>
                    <a:pt x="1" y="2280"/>
                  </a:lnTo>
                  <a:cubicBezTo>
                    <a:pt x="1" y="2459"/>
                    <a:pt x="141" y="2548"/>
                    <a:pt x="280" y="2548"/>
                  </a:cubicBezTo>
                  <a:cubicBezTo>
                    <a:pt x="420" y="2548"/>
                    <a:pt x="560" y="2459"/>
                    <a:pt x="560" y="2280"/>
                  </a:cubicBezTo>
                  <a:lnTo>
                    <a:pt x="560" y="268"/>
                  </a:lnTo>
                  <a:cubicBezTo>
                    <a:pt x="560" y="90"/>
                    <a:pt x="420" y="0"/>
                    <a:pt x="2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8"/>
          <p:cNvGrpSpPr/>
          <p:nvPr/>
        </p:nvGrpSpPr>
        <p:grpSpPr>
          <a:xfrm>
            <a:off x="6850202" y="3468900"/>
            <a:ext cx="755400" cy="1019962"/>
            <a:chOff x="6850202" y="3468900"/>
            <a:chExt cx="755400" cy="1019962"/>
          </a:xfrm>
        </p:grpSpPr>
        <p:sp>
          <p:nvSpPr>
            <p:cNvPr id="2415" name="Google Shape;2415;p38"/>
            <p:cNvSpPr/>
            <p:nvPr/>
          </p:nvSpPr>
          <p:spPr>
            <a:xfrm>
              <a:off x="6920960" y="3813925"/>
              <a:ext cx="640663" cy="640691"/>
            </a:xfrm>
            <a:custGeom>
              <a:rect b="b" l="l" r="r" t="t"/>
              <a:pathLst>
                <a:path extrusionOk="0" h="23385" w="23384">
                  <a:moveTo>
                    <a:pt x="11692" y="0"/>
                  </a:moveTo>
                  <a:cubicBezTo>
                    <a:pt x="5239" y="0"/>
                    <a:pt x="0" y="5239"/>
                    <a:pt x="0" y="11692"/>
                  </a:cubicBezTo>
                  <a:cubicBezTo>
                    <a:pt x="0" y="18146"/>
                    <a:pt x="5239" y="23384"/>
                    <a:pt x="11692" y="23384"/>
                  </a:cubicBezTo>
                  <a:cubicBezTo>
                    <a:pt x="18157" y="23384"/>
                    <a:pt x="23384" y="18146"/>
                    <a:pt x="23384" y="11692"/>
                  </a:cubicBezTo>
                  <a:cubicBezTo>
                    <a:pt x="23384" y="5239"/>
                    <a:pt x="18157" y="0"/>
                    <a:pt x="1169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6872026" y="3793760"/>
              <a:ext cx="725157" cy="695102"/>
            </a:xfrm>
            <a:custGeom>
              <a:rect b="b" l="l" r="r" t="t"/>
              <a:pathLst>
                <a:path extrusionOk="0" h="25371" w="26468">
                  <a:moveTo>
                    <a:pt x="17135" y="0"/>
                  </a:moveTo>
                  <a:cubicBezTo>
                    <a:pt x="16888" y="0"/>
                    <a:pt x="16800" y="398"/>
                    <a:pt x="17074" y="474"/>
                  </a:cubicBezTo>
                  <a:cubicBezTo>
                    <a:pt x="21717" y="1927"/>
                    <a:pt x="25206" y="5951"/>
                    <a:pt x="25837" y="10797"/>
                  </a:cubicBezTo>
                  <a:cubicBezTo>
                    <a:pt x="26432" y="15286"/>
                    <a:pt x="24479" y="19834"/>
                    <a:pt x="20824" y="22513"/>
                  </a:cubicBezTo>
                  <a:cubicBezTo>
                    <a:pt x="18667" y="24086"/>
                    <a:pt x="16055" y="24894"/>
                    <a:pt x="13437" y="24894"/>
                  </a:cubicBezTo>
                  <a:cubicBezTo>
                    <a:pt x="11517" y="24894"/>
                    <a:pt x="9594" y="24459"/>
                    <a:pt x="7846" y="23573"/>
                  </a:cubicBezTo>
                  <a:cubicBezTo>
                    <a:pt x="3846" y="21537"/>
                    <a:pt x="1179" y="17429"/>
                    <a:pt x="1000" y="12940"/>
                  </a:cubicBezTo>
                  <a:cubicBezTo>
                    <a:pt x="774" y="7428"/>
                    <a:pt x="4286" y="2415"/>
                    <a:pt x="9466" y="605"/>
                  </a:cubicBezTo>
                  <a:cubicBezTo>
                    <a:pt x="9725" y="519"/>
                    <a:pt x="9641" y="128"/>
                    <a:pt x="9409" y="128"/>
                  </a:cubicBezTo>
                  <a:cubicBezTo>
                    <a:pt x="9386" y="128"/>
                    <a:pt x="9361" y="132"/>
                    <a:pt x="9335" y="141"/>
                  </a:cubicBezTo>
                  <a:cubicBezTo>
                    <a:pt x="4715" y="1760"/>
                    <a:pt x="1262" y="5832"/>
                    <a:pt x="619" y="10714"/>
                  </a:cubicBezTo>
                  <a:cubicBezTo>
                    <a:pt x="0" y="15512"/>
                    <a:pt x="2131" y="20322"/>
                    <a:pt x="6096" y="23084"/>
                  </a:cubicBezTo>
                  <a:cubicBezTo>
                    <a:pt x="8275" y="24604"/>
                    <a:pt x="10872" y="25370"/>
                    <a:pt x="13473" y="25370"/>
                  </a:cubicBezTo>
                  <a:cubicBezTo>
                    <a:pt x="15621" y="25370"/>
                    <a:pt x="17771" y="24849"/>
                    <a:pt x="19693" y="23799"/>
                  </a:cubicBezTo>
                  <a:cubicBezTo>
                    <a:pt x="23836" y="21525"/>
                    <a:pt x="26468" y="17036"/>
                    <a:pt x="26420" y="12309"/>
                  </a:cubicBezTo>
                  <a:cubicBezTo>
                    <a:pt x="26372" y="6654"/>
                    <a:pt x="22574" y="1689"/>
                    <a:pt x="17205" y="10"/>
                  </a:cubicBezTo>
                  <a:cubicBezTo>
                    <a:pt x="17180" y="3"/>
                    <a:pt x="17157" y="0"/>
                    <a:pt x="1713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6956824" y="3852420"/>
              <a:ext cx="568936" cy="568909"/>
            </a:xfrm>
            <a:custGeom>
              <a:rect b="b" l="l" r="r" t="t"/>
              <a:pathLst>
                <a:path extrusionOk="0" h="20765" w="20766">
                  <a:moveTo>
                    <a:pt x="10383" y="0"/>
                  </a:moveTo>
                  <a:cubicBezTo>
                    <a:pt x="4656" y="0"/>
                    <a:pt x="1" y="4656"/>
                    <a:pt x="1" y="10383"/>
                  </a:cubicBezTo>
                  <a:cubicBezTo>
                    <a:pt x="1" y="16121"/>
                    <a:pt x="4656" y="20765"/>
                    <a:pt x="10383" y="20765"/>
                  </a:cubicBezTo>
                  <a:cubicBezTo>
                    <a:pt x="16122" y="20765"/>
                    <a:pt x="20765" y="16121"/>
                    <a:pt x="20765" y="10383"/>
                  </a:cubicBezTo>
                  <a:cubicBezTo>
                    <a:pt x="20765" y="4656"/>
                    <a:pt x="16122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6996963" y="3892532"/>
              <a:ext cx="488662" cy="488689"/>
            </a:xfrm>
            <a:custGeom>
              <a:rect b="b" l="l" r="r" t="t"/>
              <a:pathLst>
                <a:path extrusionOk="0" h="17837" w="17836">
                  <a:moveTo>
                    <a:pt x="8918" y="1"/>
                  </a:moveTo>
                  <a:cubicBezTo>
                    <a:pt x="3989" y="1"/>
                    <a:pt x="0" y="3989"/>
                    <a:pt x="0" y="8919"/>
                  </a:cubicBezTo>
                  <a:cubicBezTo>
                    <a:pt x="0" y="13848"/>
                    <a:pt x="3989" y="17836"/>
                    <a:pt x="8918" y="17836"/>
                  </a:cubicBezTo>
                  <a:cubicBezTo>
                    <a:pt x="13847" y="17836"/>
                    <a:pt x="17836" y="13848"/>
                    <a:pt x="17836" y="8919"/>
                  </a:cubicBezTo>
                  <a:cubicBezTo>
                    <a:pt x="17836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 txBox="1"/>
            <p:nvPr/>
          </p:nvSpPr>
          <p:spPr>
            <a:xfrm>
              <a:off x="6850202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38"/>
          <p:cNvGrpSpPr/>
          <p:nvPr/>
        </p:nvGrpSpPr>
        <p:grpSpPr>
          <a:xfrm>
            <a:off x="7678327" y="3468900"/>
            <a:ext cx="755400" cy="1019962"/>
            <a:chOff x="7678327" y="3468900"/>
            <a:chExt cx="755400" cy="1019962"/>
          </a:xfrm>
        </p:grpSpPr>
        <p:sp>
          <p:nvSpPr>
            <p:cNvPr id="2421" name="Google Shape;2421;p38"/>
            <p:cNvSpPr/>
            <p:nvPr/>
          </p:nvSpPr>
          <p:spPr>
            <a:xfrm>
              <a:off x="7735821" y="3813925"/>
              <a:ext cx="640691" cy="640691"/>
            </a:xfrm>
            <a:custGeom>
              <a:rect b="b" l="l" r="r" t="t"/>
              <a:pathLst>
                <a:path extrusionOk="0" h="23385" w="23385">
                  <a:moveTo>
                    <a:pt x="11693" y="0"/>
                  </a:moveTo>
                  <a:cubicBezTo>
                    <a:pt x="5228" y="0"/>
                    <a:pt x="1" y="5239"/>
                    <a:pt x="1" y="11692"/>
                  </a:cubicBezTo>
                  <a:cubicBezTo>
                    <a:pt x="1" y="18146"/>
                    <a:pt x="5228" y="23384"/>
                    <a:pt x="11693" y="23384"/>
                  </a:cubicBezTo>
                  <a:cubicBezTo>
                    <a:pt x="18146" y="23384"/>
                    <a:pt x="23385" y="18146"/>
                    <a:pt x="23385" y="11692"/>
                  </a:cubicBezTo>
                  <a:cubicBezTo>
                    <a:pt x="23385" y="5239"/>
                    <a:pt x="18146" y="0"/>
                    <a:pt x="1169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7686586" y="3793760"/>
              <a:ext cx="725486" cy="695102"/>
            </a:xfrm>
            <a:custGeom>
              <a:rect b="b" l="l" r="r" t="t"/>
              <a:pathLst>
                <a:path extrusionOk="0" h="25371" w="26480">
                  <a:moveTo>
                    <a:pt x="17135" y="0"/>
                  </a:moveTo>
                  <a:cubicBezTo>
                    <a:pt x="16890" y="0"/>
                    <a:pt x="16812" y="398"/>
                    <a:pt x="17085" y="474"/>
                  </a:cubicBezTo>
                  <a:cubicBezTo>
                    <a:pt x="21717" y="1927"/>
                    <a:pt x="25217" y="5951"/>
                    <a:pt x="25848" y="10797"/>
                  </a:cubicBezTo>
                  <a:cubicBezTo>
                    <a:pt x="26432" y="15286"/>
                    <a:pt x="24491" y="19834"/>
                    <a:pt x="20836" y="22513"/>
                  </a:cubicBezTo>
                  <a:cubicBezTo>
                    <a:pt x="18679" y="24086"/>
                    <a:pt x="16067" y="24894"/>
                    <a:pt x="13447" y="24894"/>
                  </a:cubicBezTo>
                  <a:cubicBezTo>
                    <a:pt x="11525" y="24894"/>
                    <a:pt x="9599" y="24459"/>
                    <a:pt x="7846" y="23573"/>
                  </a:cubicBezTo>
                  <a:cubicBezTo>
                    <a:pt x="3846" y="21537"/>
                    <a:pt x="1191" y="17429"/>
                    <a:pt x="1012" y="12940"/>
                  </a:cubicBezTo>
                  <a:cubicBezTo>
                    <a:pt x="786" y="7428"/>
                    <a:pt x="4286" y="2415"/>
                    <a:pt x="9466" y="605"/>
                  </a:cubicBezTo>
                  <a:cubicBezTo>
                    <a:pt x="9736" y="519"/>
                    <a:pt x="9653" y="128"/>
                    <a:pt x="9412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74" y="5832"/>
                    <a:pt x="631" y="10714"/>
                  </a:cubicBezTo>
                  <a:cubicBezTo>
                    <a:pt x="0" y="15512"/>
                    <a:pt x="2131" y="20322"/>
                    <a:pt x="6108" y="23084"/>
                  </a:cubicBezTo>
                  <a:cubicBezTo>
                    <a:pt x="8287" y="24604"/>
                    <a:pt x="10880" y="25370"/>
                    <a:pt x="13478" y="25370"/>
                  </a:cubicBezTo>
                  <a:cubicBezTo>
                    <a:pt x="15623" y="25370"/>
                    <a:pt x="17771" y="24849"/>
                    <a:pt x="19693" y="23799"/>
                  </a:cubicBezTo>
                  <a:cubicBezTo>
                    <a:pt x="23848" y="21525"/>
                    <a:pt x="26480" y="17036"/>
                    <a:pt x="26432" y="12309"/>
                  </a:cubicBezTo>
                  <a:cubicBezTo>
                    <a:pt x="26384" y="6654"/>
                    <a:pt x="22574" y="1689"/>
                    <a:pt x="17205" y="10"/>
                  </a:cubicBezTo>
                  <a:cubicBezTo>
                    <a:pt x="17180" y="3"/>
                    <a:pt x="17157" y="0"/>
                    <a:pt x="1713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7771713" y="3852420"/>
              <a:ext cx="568608" cy="568909"/>
            </a:xfrm>
            <a:custGeom>
              <a:rect b="b" l="l" r="r" t="t"/>
              <a:pathLst>
                <a:path extrusionOk="0" h="20765" w="20754">
                  <a:moveTo>
                    <a:pt x="10383" y="0"/>
                  </a:moveTo>
                  <a:cubicBezTo>
                    <a:pt x="4644" y="0"/>
                    <a:pt x="1" y="4656"/>
                    <a:pt x="1" y="10383"/>
                  </a:cubicBezTo>
                  <a:cubicBezTo>
                    <a:pt x="1" y="16121"/>
                    <a:pt x="4644" y="20765"/>
                    <a:pt x="10383" y="20765"/>
                  </a:cubicBezTo>
                  <a:cubicBezTo>
                    <a:pt x="16110" y="20765"/>
                    <a:pt x="20753" y="16121"/>
                    <a:pt x="20753" y="10383"/>
                  </a:cubicBezTo>
                  <a:cubicBezTo>
                    <a:pt x="20753" y="4656"/>
                    <a:pt x="16110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7811523" y="3892532"/>
              <a:ext cx="488991" cy="488689"/>
            </a:xfrm>
            <a:custGeom>
              <a:rect b="b" l="l" r="r" t="t"/>
              <a:pathLst>
                <a:path extrusionOk="0" h="17837" w="17848">
                  <a:moveTo>
                    <a:pt x="8930" y="1"/>
                  </a:moveTo>
                  <a:cubicBezTo>
                    <a:pt x="4001" y="1"/>
                    <a:pt x="0" y="3989"/>
                    <a:pt x="0" y="8919"/>
                  </a:cubicBezTo>
                  <a:cubicBezTo>
                    <a:pt x="0" y="13848"/>
                    <a:pt x="4001" y="17836"/>
                    <a:pt x="8930" y="17836"/>
                  </a:cubicBezTo>
                  <a:cubicBezTo>
                    <a:pt x="13859" y="17836"/>
                    <a:pt x="17848" y="13848"/>
                    <a:pt x="17848" y="8919"/>
                  </a:cubicBezTo>
                  <a:cubicBezTo>
                    <a:pt x="17848" y="3989"/>
                    <a:pt x="13859" y="1"/>
                    <a:pt x="8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 txBox="1"/>
            <p:nvPr/>
          </p:nvSpPr>
          <p:spPr>
            <a:xfrm>
              <a:off x="76783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6" name="Google Shape;2426;p38"/>
          <p:cNvGrpSpPr/>
          <p:nvPr/>
        </p:nvGrpSpPr>
        <p:grpSpPr>
          <a:xfrm>
            <a:off x="7126215" y="3994941"/>
            <a:ext cx="216777" cy="283869"/>
            <a:chOff x="6936053" y="1644683"/>
            <a:chExt cx="216777" cy="283869"/>
          </a:xfrm>
        </p:grpSpPr>
        <p:sp>
          <p:nvSpPr>
            <p:cNvPr id="2427" name="Google Shape;2427;p38"/>
            <p:cNvSpPr/>
            <p:nvPr/>
          </p:nvSpPr>
          <p:spPr>
            <a:xfrm>
              <a:off x="6995920" y="1695671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6936053" y="1644683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6972050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7105439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1" name="Google Shape;2431;p38"/>
          <p:cNvGrpSpPr/>
          <p:nvPr/>
        </p:nvGrpSpPr>
        <p:grpSpPr>
          <a:xfrm>
            <a:off x="7955717" y="3986603"/>
            <a:ext cx="200895" cy="300547"/>
            <a:chOff x="7530705" y="1661729"/>
            <a:chExt cx="200895" cy="300547"/>
          </a:xfrm>
        </p:grpSpPr>
        <p:sp>
          <p:nvSpPr>
            <p:cNvPr id="2432" name="Google Shape;2432;p38"/>
            <p:cNvSpPr/>
            <p:nvPr/>
          </p:nvSpPr>
          <p:spPr>
            <a:xfrm>
              <a:off x="7530705" y="16617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7569757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7681535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5" name="Google Shape;2435;p38"/>
          <p:cNvGrpSpPr/>
          <p:nvPr/>
        </p:nvGrpSpPr>
        <p:grpSpPr>
          <a:xfrm>
            <a:off x="5599773" y="3289337"/>
            <a:ext cx="840982" cy="103372"/>
            <a:chOff x="5599773" y="3289337"/>
            <a:chExt cx="840982" cy="103372"/>
          </a:xfrm>
        </p:grpSpPr>
        <p:sp>
          <p:nvSpPr>
            <p:cNvPr id="2436" name="Google Shape;2436;p38"/>
            <p:cNvSpPr/>
            <p:nvPr/>
          </p:nvSpPr>
          <p:spPr>
            <a:xfrm>
              <a:off x="5599773" y="3322709"/>
              <a:ext cx="421483" cy="70001"/>
            </a:xfrm>
            <a:custGeom>
              <a:rect b="b" l="l" r="r" t="t"/>
              <a:pathLst>
                <a:path extrusionOk="0" h="2555" w="15384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2286"/>
                  </a:lnTo>
                  <a:cubicBezTo>
                    <a:pt x="1" y="2465"/>
                    <a:pt x="138" y="2554"/>
                    <a:pt x="275" y="2554"/>
                  </a:cubicBezTo>
                  <a:cubicBezTo>
                    <a:pt x="412" y="2554"/>
                    <a:pt x="548" y="2465"/>
                    <a:pt x="548" y="2286"/>
                  </a:cubicBezTo>
                  <a:lnTo>
                    <a:pt x="548" y="560"/>
                  </a:lnTo>
                  <a:lnTo>
                    <a:pt x="15026" y="560"/>
                  </a:lnTo>
                  <a:cubicBezTo>
                    <a:pt x="15384" y="560"/>
                    <a:pt x="15384" y="0"/>
                    <a:pt x="1502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6003628" y="3289337"/>
              <a:ext cx="437127" cy="103371"/>
            </a:xfrm>
            <a:custGeom>
              <a:rect b="b" l="l" r="r" t="t"/>
              <a:pathLst>
                <a:path extrusionOk="0" h="3773" w="15955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47"/>
                    <a:pt x="132" y="1778"/>
                    <a:pt x="286" y="1778"/>
                  </a:cubicBezTo>
                  <a:lnTo>
                    <a:pt x="15395" y="1778"/>
                  </a:lnTo>
                  <a:lnTo>
                    <a:pt x="15395" y="3504"/>
                  </a:lnTo>
                  <a:cubicBezTo>
                    <a:pt x="15395" y="3683"/>
                    <a:pt x="15535" y="3772"/>
                    <a:pt x="15675" y="3772"/>
                  </a:cubicBezTo>
                  <a:cubicBezTo>
                    <a:pt x="15815" y="3772"/>
                    <a:pt x="15955" y="3683"/>
                    <a:pt x="15955" y="3504"/>
                  </a:cubicBezTo>
                  <a:lnTo>
                    <a:pt x="15955" y="1492"/>
                  </a:lnTo>
                  <a:cubicBezTo>
                    <a:pt x="15955" y="1349"/>
                    <a:pt x="15824" y="1218"/>
                    <a:pt x="15681" y="1218"/>
                  </a:cubicBezTo>
                  <a:lnTo>
                    <a:pt x="560" y="1218"/>
                  </a:ln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38"/>
          <p:cNvGrpSpPr/>
          <p:nvPr/>
        </p:nvGrpSpPr>
        <p:grpSpPr>
          <a:xfrm>
            <a:off x="5234152" y="3468900"/>
            <a:ext cx="755400" cy="1019962"/>
            <a:chOff x="5234152" y="3468900"/>
            <a:chExt cx="755400" cy="1019962"/>
          </a:xfrm>
        </p:grpSpPr>
        <p:sp>
          <p:nvSpPr>
            <p:cNvPr id="2439" name="Google Shape;2439;p38"/>
            <p:cNvSpPr/>
            <p:nvPr/>
          </p:nvSpPr>
          <p:spPr>
            <a:xfrm>
              <a:off x="5291511" y="3813925"/>
              <a:ext cx="640691" cy="640691"/>
            </a:xfrm>
            <a:custGeom>
              <a:rect b="b" l="l" r="r" t="t"/>
              <a:pathLst>
                <a:path extrusionOk="0" h="23385" w="23385">
                  <a:moveTo>
                    <a:pt x="11692" y="0"/>
                  </a:moveTo>
                  <a:cubicBezTo>
                    <a:pt x="5227" y="0"/>
                    <a:pt x="0" y="5239"/>
                    <a:pt x="0" y="11692"/>
                  </a:cubicBezTo>
                  <a:cubicBezTo>
                    <a:pt x="0" y="18146"/>
                    <a:pt x="5227" y="23384"/>
                    <a:pt x="11692" y="23384"/>
                  </a:cubicBezTo>
                  <a:cubicBezTo>
                    <a:pt x="18145" y="23384"/>
                    <a:pt x="23384" y="18146"/>
                    <a:pt x="23384" y="11692"/>
                  </a:cubicBezTo>
                  <a:cubicBezTo>
                    <a:pt x="23384" y="5239"/>
                    <a:pt x="18145" y="0"/>
                    <a:pt x="116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5242248" y="3793760"/>
              <a:ext cx="725486" cy="695102"/>
            </a:xfrm>
            <a:custGeom>
              <a:rect b="b" l="l" r="r" t="t"/>
              <a:pathLst>
                <a:path extrusionOk="0" h="25371" w="26480">
                  <a:moveTo>
                    <a:pt x="17136" y="0"/>
                  </a:moveTo>
                  <a:cubicBezTo>
                    <a:pt x="16891" y="0"/>
                    <a:pt x="16813" y="398"/>
                    <a:pt x="17086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2" y="15286"/>
                    <a:pt x="24492" y="19834"/>
                    <a:pt x="20836" y="22513"/>
                  </a:cubicBezTo>
                  <a:cubicBezTo>
                    <a:pt x="18680" y="24086"/>
                    <a:pt x="16067" y="24894"/>
                    <a:pt x="13450" y="24894"/>
                  </a:cubicBezTo>
                  <a:cubicBezTo>
                    <a:pt x="11530" y="24894"/>
                    <a:pt x="9607" y="24459"/>
                    <a:pt x="7859" y="23573"/>
                  </a:cubicBezTo>
                  <a:cubicBezTo>
                    <a:pt x="3858" y="21537"/>
                    <a:pt x="1191" y="17429"/>
                    <a:pt x="1013" y="12940"/>
                  </a:cubicBezTo>
                  <a:cubicBezTo>
                    <a:pt x="786" y="7428"/>
                    <a:pt x="4287" y="2415"/>
                    <a:pt x="9466" y="605"/>
                  </a:cubicBezTo>
                  <a:cubicBezTo>
                    <a:pt x="9736" y="519"/>
                    <a:pt x="9653" y="128"/>
                    <a:pt x="9413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74" y="5832"/>
                    <a:pt x="632" y="10714"/>
                  </a:cubicBezTo>
                  <a:cubicBezTo>
                    <a:pt x="1" y="15512"/>
                    <a:pt x="2144" y="20322"/>
                    <a:pt x="6108" y="23084"/>
                  </a:cubicBezTo>
                  <a:cubicBezTo>
                    <a:pt x="8287" y="24604"/>
                    <a:pt x="10884" y="25370"/>
                    <a:pt x="13486" y="25370"/>
                  </a:cubicBezTo>
                  <a:cubicBezTo>
                    <a:pt x="15633" y="25370"/>
                    <a:pt x="17784" y="24849"/>
                    <a:pt x="19705" y="23799"/>
                  </a:cubicBezTo>
                  <a:cubicBezTo>
                    <a:pt x="23849" y="21525"/>
                    <a:pt x="26480" y="17036"/>
                    <a:pt x="26432" y="12309"/>
                  </a:cubicBezTo>
                  <a:cubicBezTo>
                    <a:pt x="26385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5327403" y="3852420"/>
              <a:ext cx="568909" cy="568909"/>
            </a:xfrm>
            <a:custGeom>
              <a:rect b="b" l="l" r="r" t="t"/>
              <a:pathLst>
                <a:path extrusionOk="0" h="20765" w="20765">
                  <a:moveTo>
                    <a:pt x="10382" y="0"/>
                  </a:moveTo>
                  <a:cubicBezTo>
                    <a:pt x="4643" y="0"/>
                    <a:pt x="0" y="4656"/>
                    <a:pt x="0" y="10383"/>
                  </a:cubicBezTo>
                  <a:cubicBezTo>
                    <a:pt x="0" y="16121"/>
                    <a:pt x="4643" y="20765"/>
                    <a:pt x="10382" y="20765"/>
                  </a:cubicBezTo>
                  <a:cubicBezTo>
                    <a:pt x="16109" y="20765"/>
                    <a:pt x="20765" y="16121"/>
                    <a:pt x="20765" y="10383"/>
                  </a:cubicBezTo>
                  <a:cubicBezTo>
                    <a:pt x="20765" y="4656"/>
                    <a:pt x="16109" y="0"/>
                    <a:pt x="103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5367515" y="3892532"/>
              <a:ext cx="488662" cy="488689"/>
            </a:xfrm>
            <a:custGeom>
              <a:rect b="b" l="l" r="r" t="t"/>
              <a:pathLst>
                <a:path extrusionOk="0" h="17837" w="17836">
                  <a:moveTo>
                    <a:pt x="8918" y="1"/>
                  </a:moveTo>
                  <a:cubicBezTo>
                    <a:pt x="3989" y="1"/>
                    <a:pt x="1" y="3989"/>
                    <a:pt x="1" y="8919"/>
                  </a:cubicBezTo>
                  <a:cubicBezTo>
                    <a:pt x="1" y="13848"/>
                    <a:pt x="3989" y="17836"/>
                    <a:pt x="8918" y="17836"/>
                  </a:cubicBezTo>
                  <a:cubicBezTo>
                    <a:pt x="13847" y="17836"/>
                    <a:pt x="17836" y="13848"/>
                    <a:pt x="17836" y="8919"/>
                  </a:cubicBezTo>
                  <a:cubicBezTo>
                    <a:pt x="17836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8"/>
            <p:cNvSpPr txBox="1"/>
            <p:nvPr/>
          </p:nvSpPr>
          <p:spPr>
            <a:xfrm>
              <a:off x="5234152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4" name="Google Shape;2444;p38"/>
          <p:cNvGrpSpPr/>
          <p:nvPr/>
        </p:nvGrpSpPr>
        <p:grpSpPr>
          <a:xfrm>
            <a:off x="6042177" y="3468900"/>
            <a:ext cx="755400" cy="1019962"/>
            <a:chOff x="6042177" y="3468900"/>
            <a:chExt cx="755400" cy="1019962"/>
          </a:xfrm>
        </p:grpSpPr>
        <p:sp>
          <p:nvSpPr>
            <p:cNvPr id="2445" name="Google Shape;2445;p38"/>
            <p:cNvSpPr/>
            <p:nvPr/>
          </p:nvSpPr>
          <p:spPr>
            <a:xfrm>
              <a:off x="6106071" y="3813925"/>
              <a:ext cx="640992" cy="640691"/>
            </a:xfrm>
            <a:custGeom>
              <a:rect b="b" l="l" r="r" t="t"/>
              <a:pathLst>
                <a:path extrusionOk="0" h="23385" w="23396">
                  <a:moveTo>
                    <a:pt x="11692" y="0"/>
                  </a:moveTo>
                  <a:cubicBezTo>
                    <a:pt x="5239" y="0"/>
                    <a:pt x="0" y="5239"/>
                    <a:pt x="0" y="11692"/>
                  </a:cubicBezTo>
                  <a:cubicBezTo>
                    <a:pt x="0" y="18146"/>
                    <a:pt x="5239" y="23384"/>
                    <a:pt x="11692" y="23384"/>
                  </a:cubicBezTo>
                  <a:cubicBezTo>
                    <a:pt x="18157" y="23384"/>
                    <a:pt x="23396" y="18146"/>
                    <a:pt x="23396" y="11692"/>
                  </a:cubicBezTo>
                  <a:cubicBezTo>
                    <a:pt x="23396" y="5239"/>
                    <a:pt x="18157" y="0"/>
                    <a:pt x="116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6057137" y="3793760"/>
              <a:ext cx="725486" cy="695102"/>
            </a:xfrm>
            <a:custGeom>
              <a:rect b="b" l="l" r="r" t="t"/>
              <a:pathLst>
                <a:path extrusionOk="0" h="25371" w="26480">
                  <a:moveTo>
                    <a:pt x="17136" y="0"/>
                  </a:moveTo>
                  <a:cubicBezTo>
                    <a:pt x="16891" y="0"/>
                    <a:pt x="16812" y="398"/>
                    <a:pt x="17086" y="474"/>
                  </a:cubicBezTo>
                  <a:cubicBezTo>
                    <a:pt x="21717" y="1927"/>
                    <a:pt x="25218" y="5951"/>
                    <a:pt x="25849" y="10797"/>
                  </a:cubicBezTo>
                  <a:cubicBezTo>
                    <a:pt x="26432" y="15286"/>
                    <a:pt x="24491" y="19834"/>
                    <a:pt x="20836" y="22513"/>
                  </a:cubicBezTo>
                  <a:cubicBezTo>
                    <a:pt x="18673" y="24086"/>
                    <a:pt x="16061" y="24894"/>
                    <a:pt x="13443" y="24894"/>
                  </a:cubicBezTo>
                  <a:cubicBezTo>
                    <a:pt x="11523" y="24894"/>
                    <a:pt x="9600" y="24459"/>
                    <a:pt x="7847" y="23573"/>
                  </a:cubicBezTo>
                  <a:cubicBezTo>
                    <a:pt x="3846" y="21537"/>
                    <a:pt x="1191" y="17429"/>
                    <a:pt x="1000" y="12940"/>
                  </a:cubicBezTo>
                  <a:cubicBezTo>
                    <a:pt x="786" y="7428"/>
                    <a:pt x="4287" y="2415"/>
                    <a:pt x="9466" y="605"/>
                  </a:cubicBezTo>
                  <a:cubicBezTo>
                    <a:pt x="9725" y="519"/>
                    <a:pt x="9651" y="128"/>
                    <a:pt x="9412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62" y="5832"/>
                    <a:pt x="631" y="10714"/>
                  </a:cubicBezTo>
                  <a:cubicBezTo>
                    <a:pt x="0" y="15512"/>
                    <a:pt x="2132" y="20322"/>
                    <a:pt x="6096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3" y="25370"/>
                    <a:pt x="17771" y="24849"/>
                    <a:pt x="19693" y="23799"/>
                  </a:cubicBezTo>
                  <a:cubicBezTo>
                    <a:pt x="23849" y="21525"/>
                    <a:pt x="26480" y="17036"/>
                    <a:pt x="26432" y="12309"/>
                  </a:cubicBezTo>
                  <a:cubicBezTo>
                    <a:pt x="26373" y="6654"/>
                    <a:pt x="22575" y="1689"/>
                    <a:pt x="17205" y="10"/>
                  </a:cubicBezTo>
                  <a:cubicBezTo>
                    <a:pt x="17181" y="3"/>
                    <a:pt x="17157" y="0"/>
                    <a:pt x="1713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6142264" y="3852420"/>
              <a:ext cx="568608" cy="568909"/>
            </a:xfrm>
            <a:custGeom>
              <a:rect b="b" l="l" r="r" t="t"/>
              <a:pathLst>
                <a:path extrusionOk="0" h="20765" w="20754">
                  <a:moveTo>
                    <a:pt x="10371" y="0"/>
                  </a:moveTo>
                  <a:cubicBezTo>
                    <a:pt x="4644" y="0"/>
                    <a:pt x="1" y="4656"/>
                    <a:pt x="1" y="10383"/>
                  </a:cubicBezTo>
                  <a:cubicBezTo>
                    <a:pt x="1" y="16121"/>
                    <a:pt x="4644" y="20765"/>
                    <a:pt x="10371" y="20765"/>
                  </a:cubicBezTo>
                  <a:cubicBezTo>
                    <a:pt x="16110" y="20765"/>
                    <a:pt x="20753" y="16121"/>
                    <a:pt x="20753" y="10383"/>
                  </a:cubicBezTo>
                  <a:cubicBezTo>
                    <a:pt x="20753" y="4656"/>
                    <a:pt x="16110" y="0"/>
                    <a:pt x="1037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6182075" y="3892532"/>
              <a:ext cx="488991" cy="488689"/>
            </a:xfrm>
            <a:custGeom>
              <a:rect b="b" l="l" r="r" t="t"/>
              <a:pathLst>
                <a:path extrusionOk="0" h="17837" w="17848">
                  <a:moveTo>
                    <a:pt x="8918" y="1"/>
                  </a:moveTo>
                  <a:cubicBezTo>
                    <a:pt x="4001" y="1"/>
                    <a:pt x="0" y="3989"/>
                    <a:pt x="0" y="8919"/>
                  </a:cubicBezTo>
                  <a:cubicBezTo>
                    <a:pt x="0" y="13848"/>
                    <a:pt x="4001" y="17836"/>
                    <a:pt x="8918" y="17836"/>
                  </a:cubicBezTo>
                  <a:cubicBezTo>
                    <a:pt x="13847" y="17836"/>
                    <a:pt x="17848" y="13848"/>
                    <a:pt x="17848" y="8919"/>
                  </a:cubicBezTo>
                  <a:cubicBezTo>
                    <a:pt x="17848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8"/>
            <p:cNvSpPr txBox="1"/>
            <p:nvPr/>
          </p:nvSpPr>
          <p:spPr>
            <a:xfrm>
              <a:off x="604217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50" name="Google Shape;2450;p38"/>
          <p:cNvGrpSpPr/>
          <p:nvPr/>
        </p:nvGrpSpPr>
        <p:grpSpPr>
          <a:xfrm>
            <a:off x="6319430" y="3986603"/>
            <a:ext cx="200895" cy="300547"/>
            <a:chOff x="7530705" y="1661729"/>
            <a:chExt cx="200895" cy="300547"/>
          </a:xfrm>
        </p:grpSpPr>
        <p:sp>
          <p:nvSpPr>
            <p:cNvPr id="2451" name="Google Shape;2451;p38"/>
            <p:cNvSpPr/>
            <p:nvPr/>
          </p:nvSpPr>
          <p:spPr>
            <a:xfrm>
              <a:off x="7530705" y="16617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7569757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7681535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38"/>
          <p:cNvGrpSpPr/>
          <p:nvPr/>
        </p:nvGrpSpPr>
        <p:grpSpPr>
          <a:xfrm>
            <a:off x="5496603" y="3994941"/>
            <a:ext cx="216777" cy="283869"/>
            <a:chOff x="6936053" y="1644683"/>
            <a:chExt cx="216777" cy="283869"/>
          </a:xfrm>
        </p:grpSpPr>
        <p:sp>
          <p:nvSpPr>
            <p:cNvPr id="2455" name="Google Shape;2455;p38"/>
            <p:cNvSpPr/>
            <p:nvPr/>
          </p:nvSpPr>
          <p:spPr>
            <a:xfrm>
              <a:off x="6995920" y="1695671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6936053" y="1644683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6972050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7105439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9" name="Google Shape;2459;p38"/>
          <p:cNvGrpSpPr/>
          <p:nvPr/>
        </p:nvGrpSpPr>
        <p:grpSpPr>
          <a:xfrm>
            <a:off x="3966762" y="3289337"/>
            <a:ext cx="1111708" cy="103372"/>
            <a:chOff x="3966762" y="3289337"/>
            <a:chExt cx="1111708" cy="103372"/>
          </a:xfrm>
        </p:grpSpPr>
        <p:sp>
          <p:nvSpPr>
            <p:cNvPr id="2460" name="Google Shape;2460;p38"/>
            <p:cNvSpPr/>
            <p:nvPr/>
          </p:nvSpPr>
          <p:spPr>
            <a:xfrm>
              <a:off x="3966762" y="3322709"/>
              <a:ext cx="1111708" cy="70001"/>
            </a:xfrm>
            <a:custGeom>
              <a:rect b="b" l="l" r="r" t="t"/>
              <a:pathLst>
                <a:path extrusionOk="0" h="2555" w="40577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2286"/>
                  </a:lnTo>
                  <a:cubicBezTo>
                    <a:pt x="0" y="2465"/>
                    <a:pt x="140" y="2554"/>
                    <a:pt x="280" y="2554"/>
                  </a:cubicBezTo>
                  <a:cubicBezTo>
                    <a:pt x="420" y="2554"/>
                    <a:pt x="560" y="2465"/>
                    <a:pt x="560" y="2286"/>
                  </a:cubicBezTo>
                  <a:lnTo>
                    <a:pt x="560" y="560"/>
                  </a:lnTo>
                  <a:lnTo>
                    <a:pt x="40207" y="560"/>
                  </a:lnTo>
                  <a:cubicBezTo>
                    <a:pt x="40577" y="560"/>
                    <a:pt x="40577" y="0"/>
                    <a:pt x="4020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5060870" y="3289337"/>
              <a:ext cx="15370" cy="48466"/>
            </a:xfrm>
            <a:custGeom>
              <a:rect b="b" l="l" r="r" t="t"/>
              <a:pathLst>
                <a:path extrusionOk="0" h="1769" w="561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77"/>
                    <a:pt x="141" y="1769"/>
                    <a:pt x="280" y="1769"/>
                  </a:cubicBezTo>
                  <a:cubicBezTo>
                    <a:pt x="420" y="1769"/>
                    <a:pt x="560" y="1677"/>
                    <a:pt x="560" y="149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4792391" y="3322873"/>
              <a:ext cx="15370" cy="69836"/>
            </a:xfrm>
            <a:custGeom>
              <a:rect b="b" l="l" r="r" t="t"/>
              <a:pathLst>
                <a:path extrusionOk="0" h="2549" w="561">
                  <a:moveTo>
                    <a:pt x="281" y="0"/>
                  </a:moveTo>
                  <a:cubicBezTo>
                    <a:pt x="141" y="0"/>
                    <a:pt x="1" y="90"/>
                    <a:pt x="1" y="268"/>
                  </a:cubicBezTo>
                  <a:lnTo>
                    <a:pt x="1" y="2280"/>
                  </a:lnTo>
                  <a:cubicBezTo>
                    <a:pt x="1" y="2459"/>
                    <a:pt x="141" y="2548"/>
                    <a:pt x="281" y="2548"/>
                  </a:cubicBezTo>
                  <a:cubicBezTo>
                    <a:pt x="420" y="2548"/>
                    <a:pt x="560" y="2459"/>
                    <a:pt x="560" y="2280"/>
                  </a:cubicBezTo>
                  <a:lnTo>
                    <a:pt x="560" y="268"/>
                  </a:lnTo>
                  <a:cubicBezTo>
                    <a:pt x="560" y="90"/>
                    <a:pt x="420" y="0"/>
                    <a:pt x="2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Google Shape;2463;p38"/>
          <p:cNvGrpSpPr/>
          <p:nvPr/>
        </p:nvGrpSpPr>
        <p:grpSpPr>
          <a:xfrm>
            <a:off x="3604527" y="3468900"/>
            <a:ext cx="755400" cy="1019962"/>
            <a:chOff x="3604527" y="3468900"/>
            <a:chExt cx="755400" cy="1019962"/>
          </a:xfrm>
        </p:grpSpPr>
        <p:sp>
          <p:nvSpPr>
            <p:cNvPr id="2464" name="Google Shape;2464;p38"/>
            <p:cNvSpPr/>
            <p:nvPr/>
          </p:nvSpPr>
          <p:spPr>
            <a:xfrm>
              <a:off x="3662063" y="3813925"/>
              <a:ext cx="640691" cy="640691"/>
            </a:xfrm>
            <a:custGeom>
              <a:rect b="b" l="l" r="r" t="t"/>
              <a:pathLst>
                <a:path extrusionOk="0" h="23385" w="23385">
                  <a:moveTo>
                    <a:pt x="11693" y="0"/>
                  </a:moveTo>
                  <a:cubicBezTo>
                    <a:pt x="5227" y="0"/>
                    <a:pt x="1" y="5239"/>
                    <a:pt x="1" y="11692"/>
                  </a:cubicBezTo>
                  <a:cubicBezTo>
                    <a:pt x="1" y="18146"/>
                    <a:pt x="5227" y="23384"/>
                    <a:pt x="11693" y="23384"/>
                  </a:cubicBezTo>
                  <a:cubicBezTo>
                    <a:pt x="18146" y="23384"/>
                    <a:pt x="23385" y="18146"/>
                    <a:pt x="23385" y="11692"/>
                  </a:cubicBezTo>
                  <a:cubicBezTo>
                    <a:pt x="23385" y="5239"/>
                    <a:pt x="18146" y="0"/>
                    <a:pt x="1169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3612800" y="3793760"/>
              <a:ext cx="725513" cy="695102"/>
            </a:xfrm>
            <a:custGeom>
              <a:rect b="b" l="l" r="r" t="t"/>
              <a:pathLst>
                <a:path extrusionOk="0" h="25371" w="26481">
                  <a:moveTo>
                    <a:pt x="17136" y="0"/>
                  </a:moveTo>
                  <a:cubicBezTo>
                    <a:pt x="16891" y="0"/>
                    <a:pt x="16813" y="398"/>
                    <a:pt x="17086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3" y="15286"/>
                    <a:pt x="24492" y="19834"/>
                    <a:pt x="20837" y="22513"/>
                  </a:cubicBezTo>
                  <a:cubicBezTo>
                    <a:pt x="18680" y="24086"/>
                    <a:pt x="16068" y="24894"/>
                    <a:pt x="13448" y="24894"/>
                  </a:cubicBezTo>
                  <a:cubicBezTo>
                    <a:pt x="11526" y="24894"/>
                    <a:pt x="9600" y="24459"/>
                    <a:pt x="7847" y="23573"/>
                  </a:cubicBezTo>
                  <a:cubicBezTo>
                    <a:pt x="3847" y="21537"/>
                    <a:pt x="1191" y="17429"/>
                    <a:pt x="1013" y="12940"/>
                  </a:cubicBezTo>
                  <a:cubicBezTo>
                    <a:pt x="787" y="7428"/>
                    <a:pt x="4287" y="2415"/>
                    <a:pt x="9466" y="605"/>
                  </a:cubicBezTo>
                  <a:cubicBezTo>
                    <a:pt x="9736" y="519"/>
                    <a:pt x="9653" y="128"/>
                    <a:pt x="9413" y="128"/>
                  </a:cubicBezTo>
                  <a:cubicBezTo>
                    <a:pt x="9389" y="128"/>
                    <a:pt x="9363" y="132"/>
                    <a:pt x="9335" y="141"/>
                  </a:cubicBezTo>
                  <a:cubicBezTo>
                    <a:pt x="4716" y="1760"/>
                    <a:pt x="1275" y="5832"/>
                    <a:pt x="632" y="10714"/>
                  </a:cubicBezTo>
                  <a:cubicBezTo>
                    <a:pt x="1" y="15512"/>
                    <a:pt x="2132" y="20322"/>
                    <a:pt x="6097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4" y="25370"/>
                    <a:pt x="17772" y="24849"/>
                    <a:pt x="19694" y="23799"/>
                  </a:cubicBezTo>
                  <a:cubicBezTo>
                    <a:pt x="23849" y="21525"/>
                    <a:pt x="26480" y="17036"/>
                    <a:pt x="26433" y="12309"/>
                  </a:cubicBezTo>
                  <a:cubicBezTo>
                    <a:pt x="26385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3697955" y="3852420"/>
              <a:ext cx="568580" cy="568909"/>
            </a:xfrm>
            <a:custGeom>
              <a:rect b="b" l="l" r="r" t="t"/>
              <a:pathLst>
                <a:path extrusionOk="0" h="20765" w="20753">
                  <a:moveTo>
                    <a:pt x="10383" y="0"/>
                  </a:moveTo>
                  <a:cubicBezTo>
                    <a:pt x="4644" y="0"/>
                    <a:pt x="0" y="4656"/>
                    <a:pt x="0" y="10383"/>
                  </a:cubicBezTo>
                  <a:cubicBezTo>
                    <a:pt x="0" y="16121"/>
                    <a:pt x="4644" y="20765"/>
                    <a:pt x="10383" y="20765"/>
                  </a:cubicBezTo>
                  <a:cubicBezTo>
                    <a:pt x="16109" y="20765"/>
                    <a:pt x="20753" y="16121"/>
                    <a:pt x="20753" y="10383"/>
                  </a:cubicBezTo>
                  <a:cubicBezTo>
                    <a:pt x="20753" y="4656"/>
                    <a:pt x="16109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3737738" y="3892532"/>
              <a:ext cx="489018" cy="488689"/>
            </a:xfrm>
            <a:custGeom>
              <a:rect b="b" l="l" r="r" t="t"/>
              <a:pathLst>
                <a:path extrusionOk="0" h="17837" w="17849">
                  <a:moveTo>
                    <a:pt x="8931" y="1"/>
                  </a:moveTo>
                  <a:cubicBezTo>
                    <a:pt x="4001" y="1"/>
                    <a:pt x="1" y="3989"/>
                    <a:pt x="1" y="8919"/>
                  </a:cubicBezTo>
                  <a:cubicBezTo>
                    <a:pt x="1" y="13848"/>
                    <a:pt x="4001" y="17836"/>
                    <a:pt x="8931" y="17836"/>
                  </a:cubicBezTo>
                  <a:cubicBezTo>
                    <a:pt x="13848" y="17836"/>
                    <a:pt x="17848" y="13848"/>
                    <a:pt x="17848" y="8919"/>
                  </a:cubicBezTo>
                  <a:cubicBezTo>
                    <a:pt x="17848" y="3989"/>
                    <a:pt x="13848" y="1"/>
                    <a:pt x="8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 txBox="1"/>
            <p:nvPr/>
          </p:nvSpPr>
          <p:spPr>
            <a:xfrm>
              <a:off x="36045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69" name="Google Shape;2469;p38"/>
          <p:cNvGrpSpPr/>
          <p:nvPr/>
        </p:nvGrpSpPr>
        <p:grpSpPr>
          <a:xfrm>
            <a:off x="4426127" y="3468900"/>
            <a:ext cx="755400" cy="1019962"/>
            <a:chOff x="4426127" y="3468900"/>
            <a:chExt cx="755400" cy="1019962"/>
          </a:xfrm>
        </p:grpSpPr>
        <p:sp>
          <p:nvSpPr>
            <p:cNvPr id="2470" name="Google Shape;2470;p38"/>
            <p:cNvSpPr/>
            <p:nvPr/>
          </p:nvSpPr>
          <p:spPr>
            <a:xfrm>
              <a:off x="4476622" y="3813925"/>
              <a:ext cx="640691" cy="640691"/>
            </a:xfrm>
            <a:custGeom>
              <a:rect b="b" l="l" r="r" t="t"/>
              <a:pathLst>
                <a:path extrusionOk="0" h="23385" w="23385">
                  <a:moveTo>
                    <a:pt x="11692" y="0"/>
                  </a:moveTo>
                  <a:cubicBezTo>
                    <a:pt x="5239" y="0"/>
                    <a:pt x="1" y="5239"/>
                    <a:pt x="1" y="11692"/>
                  </a:cubicBezTo>
                  <a:cubicBezTo>
                    <a:pt x="1" y="18146"/>
                    <a:pt x="5239" y="23384"/>
                    <a:pt x="11692" y="23384"/>
                  </a:cubicBezTo>
                  <a:cubicBezTo>
                    <a:pt x="18158" y="23384"/>
                    <a:pt x="23384" y="18146"/>
                    <a:pt x="23384" y="11692"/>
                  </a:cubicBezTo>
                  <a:cubicBezTo>
                    <a:pt x="23384" y="5239"/>
                    <a:pt x="18158" y="0"/>
                    <a:pt x="116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4427689" y="3793760"/>
              <a:ext cx="725184" cy="695102"/>
            </a:xfrm>
            <a:custGeom>
              <a:rect b="b" l="l" r="r" t="t"/>
              <a:pathLst>
                <a:path extrusionOk="0" h="25371" w="26469">
                  <a:moveTo>
                    <a:pt x="17136" y="0"/>
                  </a:moveTo>
                  <a:cubicBezTo>
                    <a:pt x="16891" y="0"/>
                    <a:pt x="16812" y="398"/>
                    <a:pt x="17074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2" y="15286"/>
                    <a:pt x="24492" y="19834"/>
                    <a:pt x="20825" y="22513"/>
                  </a:cubicBezTo>
                  <a:cubicBezTo>
                    <a:pt x="18668" y="24086"/>
                    <a:pt x="16056" y="24894"/>
                    <a:pt x="13438" y="24894"/>
                  </a:cubicBezTo>
                  <a:cubicBezTo>
                    <a:pt x="11518" y="24894"/>
                    <a:pt x="9595" y="24459"/>
                    <a:pt x="7847" y="23573"/>
                  </a:cubicBezTo>
                  <a:cubicBezTo>
                    <a:pt x="3846" y="21537"/>
                    <a:pt x="1191" y="17429"/>
                    <a:pt x="1001" y="12940"/>
                  </a:cubicBezTo>
                  <a:cubicBezTo>
                    <a:pt x="775" y="7428"/>
                    <a:pt x="4287" y="2415"/>
                    <a:pt x="9466" y="605"/>
                  </a:cubicBezTo>
                  <a:cubicBezTo>
                    <a:pt x="9725" y="519"/>
                    <a:pt x="9641" y="128"/>
                    <a:pt x="9410" y="128"/>
                  </a:cubicBezTo>
                  <a:cubicBezTo>
                    <a:pt x="9386" y="128"/>
                    <a:pt x="9361" y="132"/>
                    <a:pt x="9335" y="141"/>
                  </a:cubicBezTo>
                  <a:cubicBezTo>
                    <a:pt x="4715" y="1760"/>
                    <a:pt x="1263" y="5832"/>
                    <a:pt x="632" y="10714"/>
                  </a:cubicBezTo>
                  <a:cubicBezTo>
                    <a:pt x="1" y="15512"/>
                    <a:pt x="2132" y="20322"/>
                    <a:pt x="6097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4" y="25370"/>
                    <a:pt x="17772" y="24849"/>
                    <a:pt x="19694" y="23799"/>
                  </a:cubicBezTo>
                  <a:cubicBezTo>
                    <a:pt x="23837" y="21525"/>
                    <a:pt x="26468" y="17036"/>
                    <a:pt x="26432" y="12309"/>
                  </a:cubicBezTo>
                  <a:cubicBezTo>
                    <a:pt x="26373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4512515" y="3852420"/>
              <a:ext cx="568909" cy="568909"/>
            </a:xfrm>
            <a:custGeom>
              <a:rect b="b" l="l" r="r" t="t"/>
              <a:pathLst>
                <a:path extrusionOk="0" h="20765" w="20765">
                  <a:moveTo>
                    <a:pt x="10382" y="0"/>
                  </a:moveTo>
                  <a:cubicBezTo>
                    <a:pt x="4656" y="0"/>
                    <a:pt x="0" y="4656"/>
                    <a:pt x="0" y="10383"/>
                  </a:cubicBezTo>
                  <a:cubicBezTo>
                    <a:pt x="0" y="16121"/>
                    <a:pt x="4656" y="20765"/>
                    <a:pt x="10382" y="20765"/>
                  </a:cubicBezTo>
                  <a:cubicBezTo>
                    <a:pt x="16121" y="20765"/>
                    <a:pt x="20765" y="16121"/>
                    <a:pt x="20765" y="10383"/>
                  </a:cubicBezTo>
                  <a:cubicBezTo>
                    <a:pt x="20765" y="4656"/>
                    <a:pt x="16121" y="0"/>
                    <a:pt x="103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4552626" y="3892532"/>
              <a:ext cx="489018" cy="488689"/>
            </a:xfrm>
            <a:custGeom>
              <a:rect b="b" l="l" r="r" t="t"/>
              <a:pathLst>
                <a:path extrusionOk="0" h="17837" w="17849">
                  <a:moveTo>
                    <a:pt x="8918" y="1"/>
                  </a:moveTo>
                  <a:cubicBezTo>
                    <a:pt x="3989" y="1"/>
                    <a:pt x="1" y="3989"/>
                    <a:pt x="1" y="8919"/>
                  </a:cubicBezTo>
                  <a:cubicBezTo>
                    <a:pt x="1" y="13848"/>
                    <a:pt x="3989" y="17836"/>
                    <a:pt x="8918" y="17836"/>
                  </a:cubicBezTo>
                  <a:cubicBezTo>
                    <a:pt x="13848" y="17836"/>
                    <a:pt x="17848" y="13848"/>
                    <a:pt x="17848" y="8919"/>
                  </a:cubicBezTo>
                  <a:cubicBezTo>
                    <a:pt x="17848" y="3989"/>
                    <a:pt x="13848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 txBox="1"/>
            <p:nvPr/>
          </p:nvSpPr>
          <p:spPr>
            <a:xfrm>
              <a:off x="44261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75" name="Google Shape;2475;p38"/>
          <p:cNvGrpSpPr/>
          <p:nvPr/>
        </p:nvGrpSpPr>
        <p:grpSpPr>
          <a:xfrm>
            <a:off x="3873890" y="3992346"/>
            <a:ext cx="216777" cy="283869"/>
            <a:chOff x="6936053" y="1644683"/>
            <a:chExt cx="216777" cy="283869"/>
          </a:xfrm>
        </p:grpSpPr>
        <p:sp>
          <p:nvSpPr>
            <p:cNvPr id="2476" name="Google Shape;2476;p38"/>
            <p:cNvSpPr/>
            <p:nvPr/>
          </p:nvSpPr>
          <p:spPr>
            <a:xfrm>
              <a:off x="6995920" y="1695671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6936053" y="1644683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6972050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7105439" y="1892524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0" name="Google Shape;2480;p38"/>
          <p:cNvGrpSpPr/>
          <p:nvPr/>
        </p:nvGrpSpPr>
        <p:grpSpPr>
          <a:xfrm>
            <a:off x="4703392" y="3986603"/>
            <a:ext cx="200895" cy="300547"/>
            <a:chOff x="7530705" y="1661729"/>
            <a:chExt cx="200895" cy="300547"/>
          </a:xfrm>
        </p:grpSpPr>
        <p:sp>
          <p:nvSpPr>
            <p:cNvPr id="2481" name="Google Shape;2481;p38"/>
            <p:cNvSpPr/>
            <p:nvPr/>
          </p:nvSpPr>
          <p:spPr>
            <a:xfrm>
              <a:off x="7530705" y="16617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7569757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7681535" y="19292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4" name="Google Shape;2484;p38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85" name="Google Shape;2485;p38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491" name="Google Shape;2491;p39"/>
          <p:cNvGrpSpPr/>
          <p:nvPr/>
        </p:nvGrpSpPr>
        <p:grpSpPr>
          <a:xfrm>
            <a:off x="4513400" y="2626575"/>
            <a:ext cx="89600" cy="191350"/>
            <a:chOff x="4513400" y="2626575"/>
            <a:chExt cx="89600" cy="191350"/>
          </a:xfrm>
        </p:grpSpPr>
        <p:sp>
          <p:nvSpPr>
            <p:cNvPr id="2492" name="Google Shape;2492;p39"/>
            <p:cNvSpPr/>
            <p:nvPr/>
          </p:nvSpPr>
          <p:spPr>
            <a:xfrm>
              <a:off x="4545375" y="2626575"/>
              <a:ext cx="19950" cy="186575"/>
            </a:xfrm>
            <a:custGeom>
              <a:rect b="b" l="l" r="r" t="t"/>
              <a:pathLst>
                <a:path extrusionOk="0" h="7463" w="798">
                  <a:moveTo>
                    <a:pt x="398" y="0"/>
                  </a:moveTo>
                  <a:cubicBezTo>
                    <a:pt x="265" y="0"/>
                    <a:pt x="131" y="92"/>
                    <a:pt x="107" y="277"/>
                  </a:cubicBezTo>
                  <a:cubicBezTo>
                    <a:pt x="0" y="1325"/>
                    <a:pt x="131" y="2444"/>
                    <a:pt x="143" y="3492"/>
                  </a:cubicBezTo>
                  <a:cubicBezTo>
                    <a:pt x="155" y="4754"/>
                    <a:pt x="179" y="6004"/>
                    <a:pt x="191" y="7266"/>
                  </a:cubicBezTo>
                  <a:cubicBezTo>
                    <a:pt x="191" y="7397"/>
                    <a:pt x="295" y="7462"/>
                    <a:pt x="399" y="7462"/>
                  </a:cubicBezTo>
                  <a:cubicBezTo>
                    <a:pt x="503" y="7462"/>
                    <a:pt x="607" y="7397"/>
                    <a:pt x="607" y="7266"/>
                  </a:cubicBezTo>
                  <a:cubicBezTo>
                    <a:pt x="607" y="7262"/>
                    <a:pt x="607" y="7258"/>
                    <a:pt x="607" y="7254"/>
                  </a:cubicBezTo>
                  <a:lnTo>
                    <a:pt x="607" y="7254"/>
                  </a:lnTo>
                  <a:cubicBezTo>
                    <a:pt x="619" y="6063"/>
                    <a:pt x="631" y="4897"/>
                    <a:pt x="643" y="3718"/>
                  </a:cubicBezTo>
                  <a:cubicBezTo>
                    <a:pt x="667" y="2587"/>
                    <a:pt x="798" y="1396"/>
                    <a:pt x="679" y="277"/>
                  </a:cubicBezTo>
                  <a:cubicBezTo>
                    <a:pt x="661" y="92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4513400" y="2766025"/>
              <a:ext cx="89600" cy="51900"/>
            </a:xfrm>
            <a:custGeom>
              <a:rect b="b" l="l" r="r" t="t"/>
              <a:pathLst>
                <a:path extrusionOk="0" h="2076" w="3584">
                  <a:moveTo>
                    <a:pt x="280" y="0"/>
                  </a:moveTo>
                  <a:cubicBezTo>
                    <a:pt x="130" y="0"/>
                    <a:pt x="0" y="224"/>
                    <a:pt x="148" y="342"/>
                  </a:cubicBezTo>
                  <a:cubicBezTo>
                    <a:pt x="577" y="700"/>
                    <a:pt x="958" y="1307"/>
                    <a:pt x="1065" y="1866"/>
                  </a:cubicBezTo>
                  <a:cubicBezTo>
                    <a:pt x="1095" y="2002"/>
                    <a:pt x="1229" y="2075"/>
                    <a:pt x="1360" y="2075"/>
                  </a:cubicBezTo>
                  <a:cubicBezTo>
                    <a:pt x="1437" y="2075"/>
                    <a:pt x="1512" y="2050"/>
                    <a:pt x="1565" y="1997"/>
                  </a:cubicBezTo>
                  <a:cubicBezTo>
                    <a:pt x="2077" y="1474"/>
                    <a:pt x="2577" y="1045"/>
                    <a:pt x="3244" y="723"/>
                  </a:cubicBezTo>
                  <a:cubicBezTo>
                    <a:pt x="3584" y="548"/>
                    <a:pt x="3371" y="105"/>
                    <a:pt x="3053" y="105"/>
                  </a:cubicBezTo>
                  <a:cubicBezTo>
                    <a:pt x="3003" y="105"/>
                    <a:pt x="2951" y="116"/>
                    <a:pt x="2898" y="140"/>
                  </a:cubicBezTo>
                  <a:cubicBezTo>
                    <a:pt x="2317" y="402"/>
                    <a:pt x="1782" y="790"/>
                    <a:pt x="1366" y="1279"/>
                  </a:cubicBezTo>
                  <a:lnTo>
                    <a:pt x="1366" y="1279"/>
                  </a:lnTo>
                  <a:cubicBezTo>
                    <a:pt x="1249" y="1076"/>
                    <a:pt x="1152" y="858"/>
                    <a:pt x="1017" y="676"/>
                  </a:cubicBezTo>
                  <a:cubicBezTo>
                    <a:pt x="851" y="414"/>
                    <a:pt x="624" y="212"/>
                    <a:pt x="374" y="33"/>
                  </a:cubicBezTo>
                  <a:cubicBezTo>
                    <a:pt x="343" y="10"/>
                    <a:pt x="311" y="0"/>
                    <a:pt x="2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4" name="Google Shape;2494;p39"/>
          <p:cNvGrpSpPr/>
          <p:nvPr/>
        </p:nvGrpSpPr>
        <p:grpSpPr>
          <a:xfrm>
            <a:off x="4513375" y="1652450"/>
            <a:ext cx="89625" cy="207825"/>
            <a:chOff x="4513375" y="1652450"/>
            <a:chExt cx="89625" cy="207825"/>
          </a:xfrm>
        </p:grpSpPr>
        <p:sp>
          <p:nvSpPr>
            <p:cNvPr id="2495" name="Google Shape;2495;p39"/>
            <p:cNvSpPr/>
            <p:nvPr/>
          </p:nvSpPr>
          <p:spPr>
            <a:xfrm>
              <a:off x="4545375" y="1652450"/>
              <a:ext cx="19950" cy="186775"/>
            </a:xfrm>
            <a:custGeom>
              <a:rect b="b" l="l" r="r" t="t"/>
              <a:pathLst>
                <a:path extrusionOk="0" h="7471" w="798">
                  <a:moveTo>
                    <a:pt x="401" y="1"/>
                  </a:moveTo>
                  <a:cubicBezTo>
                    <a:pt x="267" y="1"/>
                    <a:pt x="131" y="93"/>
                    <a:pt x="107" y="273"/>
                  </a:cubicBezTo>
                  <a:cubicBezTo>
                    <a:pt x="0" y="1321"/>
                    <a:pt x="131" y="2440"/>
                    <a:pt x="143" y="3488"/>
                  </a:cubicBezTo>
                  <a:cubicBezTo>
                    <a:pt x="155" y="4750"/>
                    <a:pt x="179" y="6012"/>
                    <a:pt x="191" y="7274"/>
                  </a:cubicBezTo>
                  <a:cubicBezTo>
                    <a:pt x="191" y="7405"/>
                    <a:pt x="295" y="7470"/>
                    <a:pt x="399" y="7470"/>
                  </a:cubicBezTo>
                  <a:cubicBezTo>
                    <a:pt x="503" y="7470"/>
                    <a:pt x="607" y="7405"/>
                    <a:pt x="607" y="7274"/>
                  </a:cubicBezTo>
                  <a:cubicBezTo>
                    <a:pt x="607" y="7258"/>
                    <a:pt x="606" y="7242"/>
                    <a:pt x="605" y="7226"/>
                  </a:cubicBezTo>
                  <a:lnTo>
                    <a:pt x="607" y="7226"/>
                  </a:lnTo>
                  <a:cubicBezTo>
                    <a:pt x="619" y="6035"/>
                    <a:pt x="631" y="4881"/>
                    <a:pt x="643" y="3702"/>
                  </a:cubicBezTo>
                  <a:cubicBezTo>
                    <a:pt x="667" y="2583"/>
                    <a:pt x="798" y="1392"/>
                    <a:pt x="679" y="273"/>
                  </a:cubicBezTo>
                  <a:cubicBezTo>
                    <a:pt x="661" y="90"/>
                    <a:pt x="532" y="1"/>
                    <a:pt x="4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4513375" y="1808275"/>
              <a:ext cx="89625" cy="52000"/>
            </a:xfrm>
            <a:custGeom>
              <a:rect b="b" l="l" r="r" t="t"/>
              <a:pathLst>
                <a:path extrusionOk="0" h="2080" w="3585">
                  <a:moveTo>
                    <a:pt x="285" y="0"/>
                  </a:moveTo>
                  <a:cubicBezTo>
                    <a:pt x="133" y="0"/>
                    <a:pt x="0" y="219"/>
                    <a:pt x="149" y="338"/>
                  </a:cubicBezTo>
                  <a:cubicBezTo>
                    <a:pt x="578" y="695"/>
                    <a:pt x="959" y="1303"/>
                    <a:pt x="1066" y="1862"/>
                  </a:cubicBezTo>
                  <a:cubicBezTo>
                    <a:pt x="1096" y="2003"/>
                    <a:pt x="1227" y="2079"/>
                    <a:pt x="1356" y="2079"/>
                  </a:cubicBezTo>
                  <a:cubicBezTo>
                    <a:pt x="1435" y="2079"/>
                    <a:pt x="1512" y="2052"/>
                    <a:pt x="1566" y="1993"/>
                  </a:cubicBezTo>
                  <a:cubicBezTo>
                    <a:pt x="2078" y="1469"/>
                    <a:pt x="2578" y="1053"/>
                    <a:pt x="3245" y="719"/>
                  </a:cubicBezTo>
                  <a:cubicBezTo>
                    <a:pt x="3585" y="544"/>
                    <a:pt x="3372" y="101"/>
                    <a:pt x="3054" y="101"/>
                  </a:cubicBezTo>
                  <a:cubicBezTo>
                    <a:pt x="3004" y="101"/>
                    <a:pt x="2952" y="112"/>
                    <a:pt x="2899" y="136"/>
                  </a:cubicBezTo>
                  <a:cubicBezTo>
                    <a:pt x="2318" y="407"/>
                    <a:pt x="1783" y="797"/>
                    <a:pt x="1367" y="1286"/>
                  </a:cubicBezTo>
                  <a:lnTo>
                    <a:pt x="1367" y="1286"/>
                  </a:lnTo>
                  <a:cubicBezTo>
                    <a:pt x="1250" y="1083"/>
                    <a:pt x="1153" y="861"/>
                    <a:pt x="1018" y="672"/>
                  </a:cubicBezTo>
                  <a:cubicBezTo>
                    <a:pt x="852" y="422"/>
                    <a:pt x="625" y="207"/>
                    <a:pt x="375" y="29"/>
                  </a:cubicBezTo>
                  <a:cubicBezTo>
                    <a:pt x="346" y="9"/>
                    <a:pt x="315" y="0"/>
                    <a:pt x="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7" name="Google Shape;2497;p39"/>
          <p:cNvGrpSpPr/>
          <p:nvPr/>
        </p:nvGrpSpPr>
        <p:grpSpPr>
          <a:xfrm>
            <a:off x="4513375" y="3392425"/>
            <a:ext cx="89625" cy="191275"/>
            <a:chOff x="4513375" y="3392425"/>
            <a:chExt cx="89625" cy="191275"/>
          </a:xfrm>
        </p:grpSpPr>
        <p:sp>
          <p:nvSpPr>
            <p:cNvPr id="2498" name="Google Shape;2498;p39"/>
            <p:cNvSpPr/>
            <p:nvPr/>
          </p:nvSpPr>
          <p:spPr>
            <a:xfrm>
              <a:off x="4537625" y="3392425"/>
              <a:ext cx="19975" cy="186600"/>
            </a:xfrm>
            <a:custGeom>
              <a:rect b="b" l="l" r="r" t="t"/>
              <a:pathLst>
                <a:path extrusionOk="0" h="7464" w="799">
                  <a:moveTo>
                    <a:pt x="399" y="1"/>
                  </a:moveTo>
                  <a:cubicBezTo>
                    <a:pt x="269" y="1"/>
                    <a:pt x="138" y="93"/>
                    <a:pt x="120" y="278"/>
                  </a:cubicBezTo>
                  <a:cubicBezTo>
                    <a:pt x="1" y="1325"/>
                    <a:pt x="132" y="2433"/>
                    <a:pt x="144" y="3492"/>
                  </a:cubicBezTo>
                  <a:cubicBezTo>
                    <a:pt x="155" y="4742"/>
                    <a:pt x="179" y="6005"/>
                    <a:pt x="191" y="7267"/>
                  </a:cubicBezTo>
                  <a:cubicBezTo>
                    <a:pt x="191" y="7269"/>
                    <a:pt x="191" y="7272"/>
                    <a:pt x="191" y="7275"/>
                  </a:cubicBezTo>
                  <a:lnTo>
                    <a:pt x="191" y="7275"/>
                  </a:lnTo>
                  <a:cubicBezTo>
                    <a:pt x="191" y="7276"/>
                    <a:pt x="191" y="7277"/>
                    <a:pt x="191" y="7279"/>
                  </a:cubicBezTo>
                  <a:lnTo>
                    <a:pt x="191" y="7279"/>
                  </a:lnTo>
                  <a:cubicBezTo>
                    <a:pt x="198" y="7402"/>
                    <a:pt x="299" y="7463"/>
                    <a:pt x="399" y="7463"/>
                  </a:cubicBezTo>
                  <a:cubicBezTo>
                    <a:pt x="500" y="7463"/>
                    <a:pt x="601" y="7402"/>
                    <a:pt x="608" y="7279"/>
                  </a:cubicBezTo>
                  <a:lnTo>
                    <a:pt x="608" y="7279"/>
                  </a:lnTo>
                  <a:cubicBezTo>
                    <a:pt x="620" y="6088"/>
                    <a:pt x="632" y="4909"/>
                    <a:pt x="655" y="3730"/>
                  </a:cubicBezTo>
                  <a:cubicBezTo>
                    <a:pt x="667" y="2599"/>
                    <a:pt x="798" y="1397"/>
                    <a:pt x="679" y="278"/>
                  </a:cubicBezTo>
                  <a:cubicBezTo>
                    <a:pt x="661" y="93"/>
                    <a:pt x="530" y="1"/>
                    <a:pt x="3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4513375" y="3531700"/>
              <a:ext cx="89625" cy="52000"/>
            </a:xfrm>
            <a:custGeom>
              <a:rect b="b" l="l" r="r" t="t"/>
              <a:pathLst>
                <a:path extrusionOk="0" h="2080" w="3585">
                  <a:moveTo>
                    <a:pt x="285" y="0"/>
                  </a:moveTo>
                  <a:cubicBezTo>
                    <a:pt x="133" y="0"/>
                    <a:pt x="0" y="219"/>
                    <a:pt x="149" y="338"/>
                  </a:cubicBezTo>
                  <a:cubicBezTo>
                    <a:pt x="578" y="695"/>
                    <a:pt x="959" y="1303"/>
                    <a:pt x="1066" y="1862"/>
                  </a:cubicBezTo>
                  <a:cubicBezTo>
                    <a:pt x="1096" y="2003"/>
                    <a:pt x="1227" y="2079"/>
                    <a:pt x="1356" y="2079"/>
                  </a:cubicBezTo>
                  <a:cubicBezTo>
                    <a:pt x="1435" y="2079"/>
                    <a:pt x="1512" y="2052"/>
                    <a:pt x="1566" y="1993"/>
                  </a:cubicBezTo>
                  <a:cubicBezTo>
                    <a:pt x="2078" y="1469"/>
                    <a:pt x="2578" y="1053"/>
                    <a:pt x="3245" y="719"/>
                  </a:cubicBezTo>
                  <a:cubicBezTo>
                    <a:pt x="3585" y="544"/>
                    <a:pt x="3372" y="101"/>
                    <a:pt x="3054" y="101"/>
                  </a:cubicBezTo>
                  <a:cubicBezTo>
                    <a:pt x="3004" y="101"/>
                    <a:pt x="2952" y="112"/>
                    <a:pt x="2899" y="136"/>
                  </a:cubicBezTo>
                  <a:cubicBezTo>
                    <a:pt x="2318" y="407"/>
                    <a:pt x="1783" y="797"/>
                    <a:pt x="1367" y="1287"/>
                  </a:cubicBezTo>
                  <a:lnTo>
                    <a:pt x="1367" y="1287"/>
                  </a:lnTo>
                  <a:cubicBezTo>
                    <a:pt x="1250" y="1083"/>
                    <a:pt x="1153" y="861"/>
                    <a:pt x="1018" y="672"/>
                  </a:cubicBezTo>
                  <a:cubicBezTo>
                    <a:pt x="852" y="422"/>
                    <a:pt x="625" y="207"/>
                    <a:pt x="375" y="29"/>
                  </a:cubicBezTo>
                  <a:cubicBezTo>
                    <a:pt x="346" y="9"/>
                    <a:pt x="315" y="0"/>
                    <a:pt x="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0" name="Google Shape;2500;p39"/>
          <p:cNvGrpSpPr/>
          <p:nvPr/>
        </p:nvGrpSpPr>
        <p:grpSpPr>
          <a:xfrm>
            <a:off x="3674125" y="1151264"/>
            <a:ext cx="1755300" cy="432337"/>
            <a:chOff x="3674125" y="1222125"/>
            <a:chExt cx="1755300" cy="361425"/>
          </a:xfrm>
        </p:grpSpPr>
        <p:grpSp>
          <p:nvGrpSpPr>
            <p:cNvPr id="2501" name="Google Shape;2501;p39"/>
            <p:cNvGrpSpPr/>
            <p:nvPr/>
          </p:nvGrpSpPr>
          <p:grpSpPr>
            <a:xfrm>
              <a:off x="3890825" y="1255525"/>
              <a:ext cx="1333825" cy="314375"/>
              <a:chOff x="3890825" y="1255525"/>
              <a:chExt cx="1333825" cy="314375"/>
            </a:xfrm>
          </p:grpSpPr>
          <p:sp>
            <p:nvSpPr>
              <p:cNvPr id="2502" name="Google Shape;2502;p39"/>
              <p:cNvSpPr/>
              <p:nvPr/>
            </p:nvSpPr>
            <p:spPr>
              <a:xfrm>
                <a:off x="3890825" y="1296425"/>
                <a:ext cx="17875" cy="268200"/>
              </a:xfrm>
              <a:custGeom>
                <a:rect b="b" l="l" r="r" t="t"/>
                <a:pathLst>
                  <a:path extrusionOk="0" h="10728" w="715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9"/>
              <p:cNvSpPr/>
              <p:nvPr/>
            </p:nvSpPr>
            <p:spPr>
              <a:xfrm>
                <a:off x="3893500" y="1544750"/>
                <a:ext cx="1331150" cy="25150"/>
              </a:xfrm>
              <a:custGeom>
                <a:rect b="b" l="l" r="r" t="t"/>
                <a:pathLst>
                  <a:path extrusionOk="0" h="1006" w="53246">
                    <a:moveTo>
                      <a:pt x="43362" y="1"/>
                    </a:moveTo>
                    <a:cubicBezTo>
                      <a:pt x="37779" y="1"/>
                      <a:pt x="32196" y="65"/>
                      <a:pt x="26623" y="80"/>
                    </a:cubicBezTo>
                    <a:cubicBezTo>
                      <a:pt x="17824" y="92"/>
                      <a:pt x="9037" y="152"/>
                      <a:pt x="251" y="307"/>
                    </a:cubicBezTo>
                    <a:cubicBezTo>
                      <a:pt x="1" y="318"/>
                      <a:pt x="1" y="699"/>
                      <a:pt x="251" y="699"/>
                    </a:cubicBezTo>
                    <a:cubicBezTo>
                      <a:pt x="8942" y="854"/>
                      <a:pt x="17634" y="914"/>
                      <a:pt x="26325" y="938"/>
                    </a:cubicBezTo>
                    <a:cubicBezTo>
                      <a:pt x="31923" y="945"/>
                      <a:pt x="37525" y="1006"/>
                      <a:pt x="43126" y="1006"/>
                    </a:cubicBezTo>
                    <a:cubicBezTo>
                      <a:pt x="46317" y="1006"/>
                      <a:pt x="49508" y="986"/>
                      <a:pt x="52698" y="926"/>
                    </a:cubicBezTo>
                    <a:cubicBezTo>
                      <a:pt x="53245" y="914"/>
                      <a:pt x="53245" y="92"/>
                      <a:pt x="52698" y="80"/>
                    </a:cubicBezTo>
                    <a:cubicBezTo>
                      <a:pt x="49587" y="21"/>
                      <a:pt x="46474" y="1"/>
                      <a:pt x="4336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9"/>
              <p:cNvSpPr/>
              <p:nvPr/>
            </p:nvSpPr>
            <p:spPr>
              <a:xfrm>
                <a:off x="5194850" y="1280425"/>
                <a:ext cx="19075" cy="274975"/>
              </a:xfrm>
              <a:custGeom>
                <a:rect b="b" l="l" r="r" t="t"/>
                <a:pathLst>
                  <a:path extrusionOk="0" h="10999" w="763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9"/>
              <p:cNvSpPr/>
              <p:nvPr/>
            </p:nvSpPr>
            <p:spPr>
              <a:xfrm>
                <a:off x="3892000" y="1255525"/>
                <a:ext cx="1319250" cy="26850"/>
              </a:xfrm>
              <a:custGeom>
                <a:rect b="b" l="l" r="r" t="t"/>
                <a:pathLst>
                  <a:path extrusionOk="0" h="1074" w="52770">
                    <a:moveTo>
                      <a:pt x="49607" y="1"/>
                    </a:moveTo>
                    <a:cubicBezTo>
                      <a:pt x="48399" y="1"/>
                      <a:pt x="47185" y="53"/>
                      <a:pt x="45995" y="53"/>
                    </a:cubicBezTo>
                    <a:lnTo>
                      <a:pt x="39470" y="53"/>
                    </a:lnTo>
                    <a:cubicBezTo>
                      <a:pt x="35124" y="65"/>
                      <a:pt x="30767" y="76"/>
                      <a:pt x="26421" y="88"/>
                    </a:cubicBezTo>
                    <a:cubicBezTo>
                      <a:pt x="17717" y="100"/>
                      <a:pt x="9014" y="231"/>
                      <a:pt x="311" y="291"/>
                    </a:cubicBezTo>
                    <a:cubicBezTo>
                      <a:pt x="1" y="303"/>
                      <a:pt x="1" y="767"/>
                      <a:pt x="311" y="779"/>
                    </a:cubicBezTo>
                    <a:cubicBezTo>
                      <a:pt x="8919" y="838"/>
                      <a:pt x="17515" y="969"/>
                      <a:pt x="26123" y="993"/>
                    </a:cubicBezTo>
                    <a:cubicBezTo>
                      <a:pt x="30469" y="993"/>
                      <a:pt x="34827" y="1005"/>
                      <a:pt x="39173" y="1017"/>
                    </a:cubicBezTo>
                    <a:lnTo>
                      <a:pt x="45697" y="1017"/>
                    </a:lnTo>
                    <a:cubicBezTo>
                      <a:pt x="46954" y="1017"/>
                      <a:pt x="48240" y="1074"/>
                      <a:pt x="49518" y="1074"/>
                    </a:cubicBezTo>
                    <a:cubicBezTo>
                      <a:pt x="50431" y="1074"/>
                      <a:pt x="51341" y="1045"/>
                      <a:pt x="52234" y="946"/>
                    </a:cubicBezTo>
                    <a:cubicBezTo>
                      <a:pt x="52769" y="898"/>
                      <a:pt x="52769" y="172"/>
                      <a:pt x="52234" y="124"/>
                    </a:cubicBezTo>
                    <a:cubicBezTo>
                      <a:pt x="51369" y="29"/>
                      <a:pt x="50490" y="1"/>
                      <a:pt x="4960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6" name="Google Shape;2506;p39"/>
            <p:cNvSpPr/>
            <p:nvPr/>
          </p:nvSpPr>
          <p:spPr>
            <a:xfrm>
              <a:off x="3683075" y="1222125"/>
              <a:ext cx="116550" cy="85450"/>
            </a:xfrm>
            <a:custGeom>
              <a:rect b="b" l="l" r="r" t="t"/>
              <a:pathLst>
                <a:path extrusionOk="0" h="3418" w="4662">
                  <a:moveTo>
                    <a:pt x="347" y="0"/>
                  </a:moveTo>
                  <a:cubicBezTo>
                    <a:pt x="161" y="0"/>
                    <a:pt x="1" y="220"/>
                    <a:pt x="178" y="389"/>
                  </a:cubicBezTo>
                  <a:cubicBezTo>
                    <a:pt x="1357" y="1520"/>
                    <a:pt x="2762" y="2460"/>
                    <a:pt x="4119" y="3365"/>
                  </a:cubicBezTo>
                  <a:cubicBezTo>
                    <a:pt x="4172" y="3402"/>
                    <a:pt x="4224" y="3417"/>
                    <a:pt x="4273" y="3417"/>
                  </a:cubicBezTo>
                  <a:cubicBezTo>
                    <a:pt x="4509" y="3417"/>
                    <a:pt x="4662" y="3045"/>
                    <a:pt x="4405" y="2877"/>
                  </a:cubicBezTo>
                  <a:cubicBezTo>
                    <a:pt x="3072" y="1984"/>
                    <a:pt x="1774" y="1055"/>
                    <a:pt x="500" y="55"/>
                  </a:cubicBezTo>
                  <a:cubicBezTo>
                    <a:pt x="451" y="17"/>
                    <a:pt x="398" y="0"/>
                    <a:pt x="34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3683075" y="1498100"/>
              <a:ext cx="116550" cy="85450"/>
            </a:xfrm>
            <a:custGeom>
              <a:rect b="b" l="l" r="r" t="t"/>
              <a:pathLst>
                <a:path extrusionOk="0" h="3418" w="4662">
                  <a:moveTo>
                    <a:pt x="4273" y="1"/>
                  </a:moveTo>
                  <a:cubicBezTo>
                    <a:pt x="4224" y="1"/>
                    <a:pt x="4172" y="17"/>
                    <a:pt x="4119" y="53"/>
                  </a:cubicBezTo>
                  <a:cubicBezTo>
                    <a:pt x="2762" y="958"/>
                    <a:pt x="1357" y="1899"/>
                    <a:pt x="178" y="3030"/>
                  </a:cubicBezTo>
                  <a:cubicBezTo>
                    <a:pt x="1" y="3198"/>
                    <a:pt x="161" y="3418"/>
                    <a:pt x="347" y="3418"/>
                  </a:cubicBezTo>
                  <a:cubicBezTo>
                    <a:pt x="398" y="3418"/>
                    <a:pt x="451" y="3401"/>
                    <a:pt x="500" y="3363"/>
                  </a:cubicBezTo>
                  <a:cubicBezTo>
                    <a:pt x="1774" y="2363"/>
                    <a:pt x="3072" y="1434"/>
                    <a:pt x="4405" y="541"/>
                  </a:cubicBezTo>
                  <a:cubicBezTo>
                    <a:pt x="4662" y="374"/>
                    <a:pt x="4509" y="1"/>
                    <a:pt x="4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3674125" y="1394400"/>
              <a:ext cx="119375" cy="14325"/>
            </a:xfrm>
            <a:custGeom>
              <a:rect b="b" l="l" r="r" t="t"/>
              <a:pathLst>
                <a:path extrusionOk="0" h="573" w="4775">
                  <a:moveTo>
                    <a:pt x="1134" y="1"/>
                  </a:moveTo>
                  <a:cubicBezTo>
                    <a:pt x="871" y="1"/>
                    <a:pt x="608" y="4"/>
                    <a:pt x="346" y="10"/>
                  </a:cubicBezTo>
                  <a:cubicBezTo>
                    <a:pt x="1" y="22"/>
                    <a:pt x="1" y="546"/>
                    <a:pt x="346" y="558"/>
                  </a:cubicBezTo>
                  <a:cubicBezTo>
                    <a:pt x="642" y="568"/>
                    <a:pt x="939" y="572"/>
                    <a:pt x="1236" y="572"/>
                  </a:cubicBezTo>
                  <a:cubicBezTo>
                    <a:pt x="2335" y="572"/>
                    <a:pt x="3438" y="515"/>
                    <a:pt x="4525" y="486"/>
                  </a:cubicBezTo>
                  <a:cubicBezTo>
                    <a:pt x="4775" y="475"/>
                    <a:pt x="4775" y="105"/>
                    <a:pt x="4525" y="94"/>
                  </a:cubicBezTo>
                  <a:cubicBezTo>
                    <a:pt x="3404" y="55"/>
                    <a:pt x="2267" y="1"/>
                    <a:pt x="1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5303625" y="1222125"/>
              <a:ext cx="116625" cy="85450"/>
            </a:xfrm>
            <a:custGeom>
              <a:rect b="b" l="l" r="r" t="t"/>
              <a:pathLst>
                <a:path extrusionOk="0" h="3418" w="4665">
                  <a:moveTo>
                    <a:pt x="4315" y="0"/>
                  </a:moveTo>
                  <a:cubicBezTo>
                    <a:pt x="4264" y="0"/>
                    <a:pt x="4211" y="17"/>
                    <a:pt x="4163" y="55"/>
                  </a:cubicBezTo>
                  <a:cubicBezTo>
                    <a:pt x="2901" y="1055"/>
                    <a:pt x="1603" y="1984"/>
                    <a:pt x="257" y="2877"/>
                  </a:cubicBezTo>
                  <a:cubicBezTo>
                    <a:pt x="1" y="3045"/>
                    <a:pt x="162" y="3417"/>
                    <a:pt x="394" y="3417"/>
                  </a:cubicBezTo>
                  <a:cubicBezTo>
                    <a:pt x="442" y="3417"/>
                    <a:pt x="492" y="3402"/>
                    <a:pt x="543" y="3365"/>
                  </a:cubicBezTo>
                  <a:cubicBezTo>
                    <a:pt x="1900" y="2460"/>
                    <a:pt x="3305" y="1520"/>
                    <a:pt x="4496" y="389"/>
                  </a:cubicBezTo>
                  <a:cubicBezTo>
                    <a:pt x="4664" y="220"/>
                    <a:pt x="4502" y="0"/>
                    <a:pt x="431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5303625" y="1498100"/>
              <a:ext cx="116625" cy="85450"/>
            </a:xfrm>
            <a:custGeom>
              <a:rect b="b" l="l" r="r" t="t"/>
              <a:pathLst>
                <a:path extrusionOk="0" h="3418" w="4665">
                  <a:moveTo>
                    <a:pt x="394" y="1"/>
                  </a:moveTo>
                  <a:cubicBezTo>
                    <a:pt x="162" y="1"/>
                    <a:pt x="1" y="374"/>
                    <a:pt x="257" y="541"/>
                  </a:cubicBezTo>
                  <a:cubicBezTo>
                    <a:pt x="1603" y="1434"/>
                    <a:pt x="2901" y="2363"/>
                    <a:pt x="4163" y="3363"/>
                  </a:cubicBezTo>
                  <a:cubicBezTo>
                    <a:pt x="4211" y="3401"/>
                    <a:pt x="4264" y="3418"/>
                    <a:pt x="4315" y="3418"/>
                  </a:cubicBezTo>
                  <a:cubicBezTo>
                    <a:pt x="4502" y="3418"/>
                    <a:pt x="4664" y="3198"/>
                    <a:pt x="4496" y="3030"/>
                  </a:cubicBezTo>
                  <a:cubicBezTo>
                    <a:pt x="3305" y="1899"/>
                    <a:pt x="1912" y="958"/>
                    <a:pt x="543" y="53"/>
                  </a:cubicBezTo>
                  <a:cubicBezTo>
                    <a:pt x="492" y="17"/>
                    <a:pt x="442" y="1"/>
                    <a:pt x="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5309750" y="1394400"/>
              <a:ext cx="119675" cy="14325"/>
            </a:xfrm>
            <a:custGeom>
              <a:rect b="b" l="l" r="r" t="t"/>
              <a:pathLst>
                <a:path extrusionOk="0" h="573" w="4787">
                  <a:moveTo>
                    <a:pt x="3647" y="1"/>
                  </a:moveTo>
                  <a:cubicBezTo>
                    <a:pt x="2520" y="1"/>
                    <a:pt x="1381" y="55"/>
                    <a:pt x="250" y="94"/>
                  </a:cubicBezTo>
                  <a:cubicBezTo>
                    <a:pt x="0" y="105"/>
                    <a:pt x="0" y="475"/>
                    <a:pt x="250" y="486"/>
                  </a:cubicBezTo>
                  <a:cubicBezTo>
                    <a:pt x="1347" y="515"/>
                    <a:pt x="2451" y="572"/>
                    <a:pt x="3546" y="572"/>
                  </a:cubicBezTo>
                  <a:cubicBezTo>
                    <a:pt x="3841" y="572"/>
                    <a:pt x="4136" y="568"/>
                    <a:pt x="4430" y="558"/>
                  </a:cubicBezTo>
                  <a:cubicBezTo>
                    <a:pt x="4787" y="546"/>
                    <a:pt x="4787" y="22"/>
                    <a:pt x="4430" y="10"/>
                  </a:cubicBezTo>
                  <a:cubicBezTo>
                    <a:pt x="4169" y="4"/>
                    <a:pt x="3908" y="1"/>
                    <a:pt x="364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 txBox="1"/>
            <p:nvPr/>
          </p:nvSpPr>
          <p:spPr>
            <a:xfrm>
              <a:off x="3973763" y="12831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13" name="Google Shape;2513;p39"/>
          <p:cNvGrpSpPr/>
          <p:nvPr/>
        </p:nvGrpSpPr>
        <p:grpSpPr>
          <a:xfrm>
            <a:off x="3890225" y="2894975"/>
            <a:ext cx="1334425" cy="396275"/>
            <a:chOff x="3890225" y="2894975"/>
            <a:chExt cx="1334425" cy="396275"/>
          </a:xfrm>
        </p:grpSpPr>
        <p:grpSp>
          <p:nvGrpSpPr>
            <p:cNvPr id="2514" name="Google Shape;2514;p39"/>
            <p:cNvGrpSpPr/>
            <p:nvPr/>
          </p:nvGrpSpPr>
          <p:grpSpPr>
            <a:xfrm>
              <a:off x="3890225" y="2894975"/>
              <a:ext cx="1334425" cy="396275"/>
              <a:chOff x="3890225" y="2894975"/>
              <a:chExt cx="1334425" cy="396275"/>
            </a:xfrm>
          </p:grpSpPr>
          <p:sp>
            <p:nvSpPr>
              <p:cNvPr id="2515" name="Google Shape;2515;p39"/>
              <p:cNvSpPr/>
              <p:nvPr/>
            </p:nvSpPr>
            <p:spPr>
              <a:xfrm>
                <a:off x="3890225" y="2935825"/>
                <a:ext cx="18775" cy="349850"/>
              </a:xfrm>
              <a:custGeom>
                <a:rect b="b" l="l" r="r" t="t"/>
                <a:pathLst>
                  <a:path extrusionOk="0" h="13994" w="751">
                    <a:moveTo>
                      <a:pt x="382" y="1"/>
                    </a:moveTo>
                    <a:cubicBezTo>
                      <a:pt x="274" y="1"/>
                      <a:pt x="167" y="69"/>
                      <a:pt x="167" y="206"/>
                    </a:cubicBezTo>
                    <a:cubicBezTo>
                      <a:pt x="155" y="2456"/>
                      <a:pt x="143" y="4707"/>
                      <a:pt x="143" y="6957"/>
                    </a:cubicBezTo>
                    <a:cubicBezTo>
                      <a:pt x="143" y="8183"/>
                      <a:pt x="120" y="9410"/>
                      <a:pt x="120" y="10636"/>
                    </a:cubicBezTo>
                    <a:cubicBezTo>
                      <a:pt x="108" y="11648"/>
                      <a:pt x="1" y="12708"/>
                      <a:pt x="84" y="13708"/>
                    </a:cubicBezTo>
                    <a:cubicBezTo>
                      <a:pt x="102" y="13898"/>
                      <a:pt x="242" y="13993"/>
                      <a:pt x="382" y="13993"/>
                    </a:cubicBezTo>
                    <a:cubicBezTo>
                      <a:pt x="521" y="13993"/>
                      <a:pt x="661" y="13898"/>
                      <a:pt x="679" y="13708"/>
                    </a:cubicBezTo>
                    <a:cubicBezTo>
                      <a:pt x="751" y="12708"/>
                      <a:pt x="655" y="11648"/>
                      <a:pt x="643" y="10636"/>
                    </a:cubicBezTo>
                    <a:cubicBezTo>
                      <a:pt x="632" y="9410"/>
                      <a:pt x="620" y="8183"/>
                      <a:pt x="620" y="6957"/>
                    </a:cubicBezTo>
                    <a:cubicBezTo>
                      <a:pt x="608" y="4707"/>
                      <a:pt x="608" y="2456"/>
                      <a:pt x="596" y="206"/>
                    </a:cubicBezTo>
                    <a:cubicBezTo>
                      <a:pt x="596" y="69"/>
                      <a:pt x="489" y="1"/>
                      <a:pt x="38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9"/>
              <p:cNvSpPr/>
              <p:nvPr/>
            </p:nvSpPr>
            <p:spPr>
              <a:xfrm>
                <a:off x="3893500" y="3266075"/>
                <a:ext cx="1331150" cy="25175"/>
              </a:xfrm>
              <a:custGeom>
                <a:rect b="b" l="l" r="r" t="t"/>
                <a:pathLst>
                  <a:path extrusionOk="0" h="1007" w="53246">
                    <a:moveTo>
                      <a:pt x="43230" y="1"/>
                    </a:moveTo>
                    <a:cubicBezTo>
                      <a:pt x="37691" y="1"/>
                      <a:pt x="32152" y="62"/>
                      <a:pt x="26623" y="69"/>
                    </a:cubicBezTo>
                    <a:cubicBezTo>
                      <a:pt x="17824" y="93"/>
                      <a:pt x="9037" y="141"/>
                      <a:pt x="251" y="307"/>
                    </a:cubicBezTo>
                    <a:cubicBezTo>
                      <a:pt x="1" y="307"/>
                      <a:pt x="1" y="688"/>
                      <a:pt x="251" y="688"/>
                    </a:cubicBezTo>
                    <a:cubicBezTo>
                      <a:pt x="8942" y="855"/>
                      <a:pt x="17634" y="914"/>
                      <a:pt x="26325" y="926"/>
                    </a:cubicBezTo>
                    <a:cubicBezTo>
                      <a:pt x="31967" y="942"/>
                      <a:pt x="37614" y="1006"/>
                      <a:pt x="43259" y="1006"/>
                    </a:cubicBezTo>
                    <a:cubicBezTo>
                      <a:pt x="46406" y="1006"/>
                      <a:pt x="49553" y="986"/>
                      <a:pt x="52698" y="926"/>
                    </a:cubicBezTo>
                    <a:cubicBezTo>
                      <a:pt x="53245" y="914"/>
                      <a:pt x="53245" y="81"/>
                      <a:pt x="52698" y="81"/>
                    </a:cubicBezTo>
                    <a:cubicBezTo>
                      <a:pt x="49543" y="21"/>
                      <a:pt x="46386" y="1"/>
                      <a:pt x="432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39"/>
              <p:cNvSpPr/>
              <p:nvPr/>
            </p:nvSpPr>
            <p:spPr>
              <a:xfrm>
                <a:off x="5194850" y="2919600"/>
                <a:ext cx="19075" cy="356850"/>
              </a:xfrm>
              <a:custGeom>
                <a:rect b="b" l="l" r="r" t="t"/>
                <a:pathLst>
                  <a:path extrusionOk="0" h="14274" w="763">
                    <a:moveTo>
                      <a:pt x="380" y="1"/>
                    </a:moveTo>
                    <a:cubicBezTo>
                      <a:pt x="212" y="1"/>
                      <a:pt x="42" y="111"/>
                      <a:pt x="36" y="331"/>
                    </a:cubicBezTo>
                    <a:cubicBezTo>
                      <a:pt x="1" y="4915"/>
                      <a:pt x="108" y="9511"/>
                      <a:pt x="191" y="14095"/>
                    </a:cubicBezTo>
                    <a:cubicBezTo>
                      <a:pt x="191" y="14214"/>
                      <a:pt x="283" y="14273"/>
                      <a:pt x="376" y="14273"/>
                    </a:cubicBezTo>
                    <a:cubicBezTo>
                      <a:pt x="468" y="14273"/>
                      <a:pt x="560" y="14214"/>
                      <a:pt x="560" y="14095"/>
                    </a:cubicBezTo>
                    <a:cubicBezTo>
                      <a:pt x="644" y="9511"/>
                      <a:pt x="763" y="4927"/>
                      <a:pt x="715" y="331"/>
                    </a:cubicBezTo>
                    <a:cubicBezTo>
                      <a:pt x="715" y="111"/>
                      <a:pt x="548" y="1"/>
                      <a:pt x="38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9"/>
              <p:cNvSpPr/>
              <p:nvPr/>
            </p:nvSpPr>
            <p:spPr>
              <a:xfrm>
                <a:off x="3892000" y="2894975"/>
                <a:ext cx="1319250" cy="26775"/>
              </a:xfrm>
              <a:custGeom>
                <a:rect b="b" l="l" r="r" t="t"/>
                <a:pathLst>
                  <a:path extrusionOk="0" h="1071" w="52770">
                    <a:moveTo>
                      <a:pt x="49689" y="0"/>
                    </a:moveTo>
                    <a:cubicBezTo>
                      <a:pt x="48454" y="0"/>
                      <a:pt x="47212" y="54"/>
                      <a:pt x="45995" y="54"/>
                    </a:cubicBezTo>
                    <a:lnTo>
                      <a:pt x="39470" y="54"/>
                    </a:lnTo>
                    <a:cubicBezTo>
                      <a:pt x="35124" y="66"/>
                      <a:pt x="30767" y="66"/>
                      <a:pt x="26421" y="78"/>
                    </a:cubicBezTo>
                    <a:cubicBezTo>
                      <a:pt x="17717" y="90"/>
                      <a:pt x="9014" y="221"/>
                      <a:pt x="311" y="292"/>
                    </a:cubicBezTo>
                    <a:cubicBezTo>
                      <a:pt x="1" y="292"/>
                      <a:pt x="1" y="769"/>
                      <a:pt x="311" y="769"/>
                    </a:cubicBezTo>
                    <a:cubicBezTo>
                      <a:pt x="8919" y="840"/>
                      <a:pt x="17515" y="971"/>
                      <a:pt x="26123" y="983"/>
                    </a:cubicBezTo>
                    <a:cubicBezTo>
                      <a:pt x="30469" y="995"/>
                      <a:pt x="34827" y="995"/>
                      <a:pt x="39173" y="1007"/>
                    </a:cubicBezTo>
                    <a:cubicBezTo>
                      <a:pt x="41351" y="1007"/>
                      <a:pt x="43530" y="1019"/>
                      <a:pt x="45697" y="1019"/>
                    </a:cubicBezTo>
                    <a:cubicBezTo>
                      <a:pt x="46942" y="1019"/>
                      <a:pt x="48215" y="1070"/>
                      <a:pt x="49482" y="1070"/>
                    </a:cubicBezTo>
                    <a:cubicBezTo>
                      <a:pt x="50407" y="1070"/>
                      <a:pt x="51329" y="1043"/>
                      <a:pt x="52234" y="947"/>
                    </a:cubicBezTo>
                    <a:cubicBezTo>
                      <a:pt x="52769" y="888"/>
                      <a:pt x="52769" y="173"/>
                      <a:pt x="52234" y="114"/>
                    </a:cubicBezTo>
                    <a:cubicBezTo>
                      <a:pt x="51396" y="26"/>
                      <a:pt x="50544" y="0"/>
                      <a:pt x="4968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9" name="Google Shape;2519;p39"/>
            <p:cNvSpPr txBox="1"/>
            <p:nvPr/>
          </p:nvSpPr>
          <p:spPr>
            <a:xfrm>
              <a:off x="3973763" y="29640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20" name="Google Shape;2520;p39"/>
          <p:cNvGrpSpPr/>
          <p:nvPr/>
        </p:nvGrpSpPr>
        <p:grpSpPr>
          <a:xfrm>
            <a:off x="5031475" y="1652459"/>
            <a:ext cx="1947625" cy="428741"/>
            <a:chOff x="5031475" y="1652459"/>
            <a:chExt cx="1947625" cy="428741"/>
          </a:xfrm>
        </p:grpSpPr>
        <p:grpSp>
          <p:nvGrpSpPr>
            <p:cNvPr id="2521" name="Google Shape;2521;p39"/>
            <p:cNvGrpSpPr/>
            <p:nvPr/>
          </p:nvGrpSpPr>
          <p:grpSpPr>
            <a:xfrm>
              <a:off x="5031475" y="1813825"/>
              <a:ext cx="561125" cy="267375"/>
              <a:chOff x="5031475" y="1813825"/>
              <a:chExt cx="561125" cy="267375"/>
            </a:xfrm>
          </p:grpSpPr>
          <p:sp>
            <p:nvSpPr>
              <p:cNvPr id="2522" name="Google Shape;2522;p39"/>
              <p:cNvSpPr/>
              <p:nvPr/>
            </p:nvSpPr>
            <p:spPr>
              <a:xfrm>
                <a:off x="5031475" y="1838700"/>
                <a:ext cx="525350" cy="242500"/>
              </a:xfrm>
              <a:custGeom>
                <a:rect b="b" l="l" r="r" t="t"/>
                <a:pathLst>
                  <a:path extrusionOk="0" h="9700" w="21014">
                    <a:moveTo>
                      <a:pt x="20661" y="1"/>
                    </a:moveTo>
                    <a:cubicBezTo>
                      <a:pt x="20637" y="1"/>
                      <a:pt x="20611" y="5"/>
                      <a:pt x="20585" y="14"/>
                    </a:cubicBezTo>
                    <a:cubicBezTo>
                      <a:pt x="17227" y="1264"/>
                      <a:pt x="13965" y="2800"/>
                      <a:pt x="10691" y="4241"/>
                    </a:cubicBezTo>
                    <a:cubicBezTo>
                      <a:pt x="7262" y="5753"/>
                      <a:pt x="3797" y="7206"/>
                      <a:pt x="416" y="8837"/>
                    </a:cubicBezTo>
                    <a:cubicBezTo>
                      <a:pt x="0" y="9039"/>
                      <a:pt x="233" y="9699"/>
                      <a:pt x="628" y="9699"/>
                    </a:cubicBezTo>
                    <a:cubicBezTo>
                      <a:pt x="674" y="9699"/>
                      <a:pt x="723" y="9690"/>
                      <a:pt x="773" y="9670"/>
                    </a:cubicBezTo>
                    <a:cubicBezTo>
                      <a:pt x="4083" y="8301"/>
                      <a:pt x="7333" y="6741"/>
                      <a:pt x="10608" y="5265"/>
                    </a:cubicBezTo>
                    <a:cubicBezTo>
                      <a:pt x="14013" y="3717"/>
                      <a:pt x="17477" y="2241"/>
                      <a:pt x="20787" y="490"/>
                    </a:cubicBezTo>
                    <a:cubicBezTo>
                      <a:pt x="21013" y="372"/>
                      <a:pt x="20889" y="1"/>
                      <a:pt x="20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9"/>
              <p:cNvSpPr/>
              <p:nvPr/>
            </p:nvSpPr>
            <p:spPr>
              <a:xfrm>
                <a:off x="5507625" y="1813825"/>
                <a:ext cx="84975" cy="94875"/>
              </a:xfrm>
              <a:custGeom>
                <a:rect b="b" l="l" r="r" t="t"/>
                <a:pathLst>
                  <a:path extrusionOk="0" h="3795" w="3399">
                    <a:moveTo>
                      <a:pt x="314" y="0"/>
                    </a:moveTo>
                    <a:cubicBezTo>
                      <a:pt x="146" y="0"/>
                      <a:pt x="0" y="209"/>
                      <a:pt x="158" y="366"/>
                    </a:cubicBezTo>
                    <a:cubicBezTo>
                      <a:pt x="554" y="762"/>
                      <a:pt x="993" y="916"/>
                      <a:pt x="1469" y="1115"/>
                    </a:cubicBezTo>
                    <a:lnTo>
                      <a:pt x="1469" y="1115"/>
                    </a:lnTo>
                    <a:cubicBezTo>
                      <a:pt x="1119" y="2128"/>
                      <a:pt x="1811" y="3251"/>
                      <a:pt x="2718" y="3748"/>
                    </a:cubicBezTo>
                    <a:cubicBezTo>
                      <a:pt x="2777" y="3780"/>
                      <a:pt x="2835" y="3794"/>
                      <a:pt x="2890" y="3794"/>
                    </a:cubicBezTo>
                    <a:cubicBezTo>
                      <a:pt x="3198" y="3794"/>
                      <a:pt x="3399" y="3343"/>
                      <a:pt x="3075" y="3140"/>
                    </a:cubicBezTo>
                    <a:cubicBezTo>
                      <a:pt x="2408" y="2748"/>
                      <a:pt x="1777" y="1914"/>
                      <a:pt x="2134" y="1116"/>
                    </a:cubicBezTo>
                    <a:cubicBezTo>
                      <a:pt x="2230" y="902"/>
                      <a:pt x="2122" y="664"/>
                      <a:pt x="1872" y="664"/>
                    </a:cubicBezTo>
                    <a:cubicBezTo>
                      <a:pt x="1360" y="640"/>
                      <a:pt x="837" y="402"/>
                      <a:pt x="456" y="57"/>
                    </a:cubicBezTo>
                    <a:cubicBezTo>
                      <a:pt x="411" y="17"/>
                      <a:pt x="361" y="0"/>
                      <a:pt x="31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4" name="Google Shape;2524;p39"/>
            <p:cNvGrpSpPr/>
            <p:nvPr/>
          </p:nvGrpSpPr>
          <p:grpSpPr>
            <a:xfrm>
              <a:off x="5821200" y="1652459"/>
              <a:ext cx="1157900" cy="356580"/>
              <a:chOff x="5691650" y="1672775"/>
              <a:chExt cx="1157900" cy="297150"/>
            </a:xfrm>
          </p:grpSpPr>
          <p:sp>
            <p:nvSpPr>
              <p:cNvPr id="2525" name="Google Shape;252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9" name="Google Shape;2529;p39"/>
            <p:cNvSpPr txBox="1"/>
            <p:nvPr/>
          </p:nvSpPr>
          <p:spPr>
            <a:xfrm>
              <a:off x="5825338" y="1700838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30" name="Google Shape;2530;p39"/>
          <p:cNvGrpSpPr/>
          <p:nvPr/>
        </p:nvGrpSpPr>
        <p:grpSpPr>
          <a:xfrm>
            <a:off x="5016975" y="2406875"/>
            <a:ext cx="1962125" cy="356589"/>
            <a:chOff x="5016975" y="2406875"/>
            <a:chExt cx="1962125" cy="356589"/>
          </a:xfrm>
        </p:grpSpPr>
        <p:grpSp>
          <p:nvGrpSpPr>
            <p:cNvPr id="2531" name="Google Shape;2531;p39"/>
            <p:cNvGrpSpPr/>
            <p:nvPr/>
          </p:nvGrpSpPr>
          <p:grpSpPr>
            <a:xfrm>
              <a:off x="5016975" y="2406875"/>
              <a:ext cx="546400" cy="247275"/>
              <a:chOff x="5016975" y="2406875"/>
              <a:chExt cx="546400" cy="247275"/>
            </a:xfrm>
          </p:grpSpPr>
          <p:sp>
            <p:nvSpPr>
              <p:cNvPr id="2532" name="Google Shape;2532;p39"/>
              <p:cNvSpPr/>
              <p:nvPr/>
            </p:nvSpPr>
            <p:spPr>
              <a:xfrm>
                <a:off x="5016975" y="2406875"/>
                <a:ext cx="536300" cy="213500"/>
              </a:xfrm>
              <a:custGeom>
                <a:rect b="b" l="l" r="r" t="t"/>
                <a:pathLst>
                  <a:path extrusionOk="0" h="8540" w="21452">
                    <a:moveTo>
                      <a:pt x="553" y="0"/>
                    </a:moveTo>
                    <a:cubicBezTo>
                      <a:pt x="117" y="0"/>
                      <a:pt x="0" y="706"/>
                      <a:pt x="472" y="909"/>
                    </a:cubicBezTo>
                    <a:cubicBezTo>
                      <a:pt x="3841" y="2302"/>
                      <a:pt x="7294" y="3517"/>
                      <a:pt x="10711" y="4803"/>
                    </a:cubicBezTo>
                    <a:cubicBezTo>
                      <a:pt x="14117" y="6088"/>
                      <a:pt x="17522" y="7458"/>
                      <a:pt x="20998" y="8529"/>
                    </a:cubicBezTo>
                    <a:cubicBezTo>
                      <a:pt x="21023" y="8536"/>
                      <a:pt x="21046" y="8540"/>
                      <a:pt x="21069" y="8540"/>
                    </a:cubicBezTo>
                    <a:cubicBezTo>
                      <a:pt x="21313" y="8540"/>
                      <a:pt x="21451" y="8162"/>
                      <a:pt x="21201" y="8053"/>
                    </a:cubicBezTo>
                    <a:cubicBezTo>
                      <a:pt x="17950" y="6565"/>
                      <a:pt x="14557" y="5350"/>
                      <a:pt x="11223" y="4041"/>
                    </a:cubicBezTo>
                    <a:cubicBezTo>
                      <a:pt x="7735" y="2683"/>
                      <a:pt x="4246" y="1266"/>
                      <a:pt x="710" y="28"/>
                    </a:cubicBezTo>
                    <a:cubicBezTo>
                      <a:pt x="654" y="9"/>
                      <a:pt x="602" y="0"/>
                      <a:pt x="5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9"/>
              <p:cNvSpPr/>
              <p:nvPr/>
            </p:nvSpPr>
            <p:spPr>
              <a:xfrm>
                <a:off x="5502400" y="2550400"/>
                <a:ext cx="60975" cy="103750"/>
              </a:xfrm>
              <a:custGeom>
                <a:rect b="b" l="l" r="r" t="t"/>
                <a:pathLst>
                  <a:path extrusionOk="0" h="4150" w="2439">
                    <a:moveTo>
                      <a:pt x="999" y="1"/>
                    </a:moveTo>
                    <a:cubicBezTo>
                      <a:pt x="865" y="1"/>
                      <a:pt x="724" y="87"/>
                      <a:pt x="712" y="264"/>
                    </a:cubicBezTo>
                    <a:cubicBezTo>
                      <a:pt x="665" y="938"/>
                      <a:pt x="923" y="1496"/>
                      <a:pt x="1270" y="2022"/>
                    </a:cubicBezTo>
                    <a:lnTo>
                      <a:pt x="1270" y="2022"/>
                    </a:lnTo>
                    <a:cubicBezTo>
                      <a:pt x="1350" y="2208"/>
                      <a:pt x="1440" y="2391"/>
                      <a:pt x="1545" y="2571"/>
                    </a:cubicBezTo>
                    <a:lnTo>
                      <a:pt x="1545" y="2571"/>
                    </a:lnTo>
                    <a:cubicBezTo>
                      <a:pt x="1005" y="2839"/>
                      <a:pt x="496" y="3180"/>
                      <a:pt x="153" y="3681"/>
                    </a:cubicBezTo>
                    <a:cubicBezTo>
                      <a:pt x="0" y="3905"/>
                      <a:pt x="219" y="4150"/>
                      <a:pt x="444" y="4150"/>
                    </a:cubicBezTo>
                    <a:cubicBezTo>
                      <a:pt x="517" y="4150"/>
                      <a:pt x="591" y="4124"/>
                      <a:pt x="653" y="4062"/>
                    </a:cubicBezTo>
                    <a:cubicBezTo>
                      <a:pt x="1129" y="3574"/>
                      <a:pt x="1641" y="3241"/>
                      <a:pt x="2236" y="2907"/>
                    </a:cubicBezTo>
                    <a:cubicBezTo>
                      <a:pt x="2367" y="2836"/>
                      <a:pt x="2439" y="2621"/>
                      <a:pt x="2343" y="2502"/>
                    </a:cubicBezTo>
                    <a:cubicBezTo>
                      <a:pt x="1831" y="1824"/>
                      <a:pt x="1212" y="1157"/>
                      <a:pt x="1248" y="264"/>
                    </a:cubicBezTo>
                    <a:lnTo>
                      <a:pt x="1248" y="264"/>
                    </a:lnTo>
                    <a:cubicBezTo>
                      <a:pt x="1248" y="264"/>
                      <a:pt x="1248" y="264"/>
                      <a:pt x="1248" y="264"/>
                    </a:cubicBezTo>
                    <a:cubicBezTo>
                      <a:pt x="1266" y="90"/>
                      <a:pt x="1136" y="1"/>
                      <a:pt x="99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39"/>
            <p:cNvGrpSpPr/>
            <p:nvPr/>
          </p:nvGrpSpPr>
          <p:grpSpPr>
            <a:xfrm>
              <a:off x="5821200" y="2406884"/>
              <a:ext cx="1157900" cy="356580"/>
              <a:chOff x="5691650" y="1672775"/>
              <a:chExt cx="1157900" cy="297150"/>
            </a:xfrm>
          </p:grpSpPr>
          <p:sp>
            <p:nvSpPr>
              <p:cNvPr id="2535" name="Google Shape;253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9" name="Google Shape;2539;p39"/>
            <p:cNvSpPr txBox="1"/>
            <p:nvPr/>
          </p:nvSpPr>
          <p:spPr>
            <a:xfrm>
              <a:off x="5825338" y="24552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40" name="Google Shape;2540;p39"/>
          <p:cNvGrpSpPr/>
          <p:nvPr/>
        </p:nvGrpSpPr>
        <p:grpSpPr>
          <a:xfrm>
            <a:off x="2175350" y="1652459"/>
            <a:ext cx="1925175" cy="399891"/>
            <a:chOff x="2175350" y="1652459"/>
            <a:chExt cx="1925175" cy="399891"/>
          </a:xfrm>
        </p:grpSpPr>
        <p:grpSp>
          <p:nvGrpSpPr>
            <p:cNvPr id="2541" name="Google Shape;2541;p39"/>
            <p:cNvGrpSpPr/>
            <p:nvPr/>
          </p:nvGrpSpPr>
          <p:grpSpPr>
            <a:xfrm>
              <a:off x="3546425" y="1797925"/>
              <a:ext cx="554100" cy="254425"/>
              <a:chOff x="3546425" y="1797925"/>
              <a:chExt cx="554100" cy="254425"/>
            </a:xfrm>
          </p:grpSpPr>
          <p:sp>
            <p:nvSpPr>
              <p:cNvPr id="2542" name="Google Shape;2542;p39"/>
              <p:cNvSpPr/>
              <p:nvPr/>
            </p:nvSpPr>
            <p:spPr>
              <a:xfrm>
                <a:off x="3564275" y="1838775"/>
                <a:ext cx="536250" cy="213575"/>
              </a:xfrm>
              <a:custGeom>
                <a:rect b="b" l="l" r="r" t="t"/>
                <a:pathLst>
                  <a:path extrusionOk="0" h="8543" w="21450">
                    <a:moveTo>
                      <a:pt x="383" y="1"/>
                    </a:moveTo>
                    <a:cubicBezTo>
                      <a:pt x="139" y="1"/>
                      <a:pt x="1" y="379"/>
                      <a:pt x="251" y="487"/>
                    </a:cubicBezTo>
                    <a:cubicBezTo>
                      <a:pt x="3502" y="1988"/>
                      <a:pt x="6895" y="3202"/>
                      <a:pt x="10229" y="4500"/>
                    </a:cubicBezTo>
                    <a:cubicBezTo>
                      <a:pt x="13717" y="5857"/>
                      <a:pt x="17194" y="7286"/>
                      <a:pt x="20742" y="8512"/>
                    </a:cubicBezTo>
                    <a:cubicBezTo>
                      <a:pt x="20800" y="8533"/>
                      <a:pt x="20855" y="8543"/>
                      <a:pt x="20905" y="8543"/>
                    </a:cubicBezTo>
                    <a:cubicBezTo>
                      <a:pt x="21336" y="8543"/>
                      <a:pt x="21449" y="7835"/>
                      <a:pt x="20980" y="7643"/>
                    </a:cubicBezTo>
                    <a:cubicBezTo>
                      <a:pt x="17611" y="6238"/>
                      <a:pt x="14158" y="5024"/>
                      <a:pt x="10741" y="3738"/>
                    </a:cubicBezTo>
                    <a:cubicBezTo>
                      <a:pt x="7335" y="2452"/>
                      <a:pt x="3930" y="1083"/>
                      <a:pt x="454" y="11"/>
                    </a:cubicBezTo>
                    <a:cubicBezTo>
                      <a:pt x="429" y="4"/>
                      <a:pt x="406" y="1"/>
                      <a:pt x="38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9"/>
              <p:cNvSpPr/>
              <p:nvPr/>
            </p:nvSpPr>
            <p:spPr>
              <a:xfrm>
                <a:off x="3546425" y="1797925"/>
                <a:ext cx="80975" cy="97125"/>
              </a:xfrm>
              <a:custGeom>
                <a:rect b="b" l="l" r="r" t="t"/>
                <a:pathLst>
                  <a:path extrusionOk="0" h="3885" w="3239">
                    <a:moveTo>
                      <a:pt x="2880" y="0"/>
                    </a:moveTo>
                    <a:cubicBezTo>
                      <a:pt x="2835" y="0"/>
                      <a:pt x="2787" y="15"/>
                      <a:pt x="2739" y="50"/>
                    </a:cubicBezTo>
                    <a:cubicBezTo>
                      <a:pt x="1906" y="657"/>
                      <a:pt x="1287" y="1348"/>
                      <a:pt x="227" y="1562"/>
                    </a:cubicBezTo>
                    <a:cubicBezTo>
                      <a:pt x="1" y="1598"/>
                      <a:pt x="25" y="1883"/>
                      <a:pt x="168" y="2002"/>
                    </a:cubicBezTo>
                    <a:cubicBezTo>
                      <a:pt x="822" y="2502"/>
                      <a:pt x="1370" y="3110"/>
                      <a:pt x="1799" y="3800"/>
                    </a:cubicBezTo>
                    <a:cubicBezTo>
                      <a:pt x="1836" y="3859"/>
                      <a:pt x="1891" y="3884"/>
                      <a:pt x="1946" y="3884"/>
                    </a:cubicBezTo>
                    <a:cubicBezTo>
                      <a:pt x="2068" y="3884"/>
                      <a:pt x="2190" y="3761"/>
                      <a:pt x="2108" y="3622"/>
                    </a:cubicBezTo>
                    <a:cubicBezTo>
                      <a:pt x="1733" y="3000"/>
                      <a:pt x="1260" y="2476"/>
                      <a:pt x="769" y="1949"/>
                    </a:cubicBezTo>
                    <a:lnTo>
                      <a:pt x="769" y="1949"/>
                    </a:lnTo>
                    <a:cubicBezTo>
                      <a:pt x="1657" y="1719"/>
                      <a:pt x="2464" y="1170"/>
                      <a:pt x="3073" y="490"/>
                    </a:cubicBezTo>
                    <a:cubicBezTo>
                      <a:pt x="3238" y="305"/>
                      <a:pt x="3085" y="0"/>
                      <a:pt x="28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4" name="Google Shape;2544;p39"/>
            <p:cNvGrpSpPr/>
            <p:nvPr/>
          </p:nvGrpSpPr>
          <p:grpSpPr>
            <a:xfrm>
              <a:off x="2175350" y="1652459"/>
              <a:ext cx="1157900" cy="356580"/>
              <a:chOff x="5691650" y="1672775"/>
              <a:chExt cx="1157900" cy="297150"/>
            </a:xfrm>
          </p:grpSpPr>
          <p:sp>
            <p:nvSpPr>
              <p:cNvPr id="2545" name="Google Shape;254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9" name="Google Shape;2549;p39"/>
            <p:cNvSpPr txBox="1"/>
            <p:nvPr/>
          </p:nvSpPr>
          <p:spPr>
            <a:xfrm>
              <a:off x="2179488" y="1700838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50" name="Google Shape;2550;p39"/>
          <p:cNvGrpSpPr/>
          <p:nvPr/>
        </p:nvGrpSpPr>
        <p:grpSpPr>
          <a:xfrm>
            <a:off x="2175350" y="2378175"/>
            <a:ext cx="1910425" cy="385289"/>
            <a:chOff x="2175350" y="2378175"/>
            <a:chExt cx="1910425" cy="385289"/>
          </a:xfrm>
        </p:grpSpPr>
        <p:grpSp>
          <p:nvGrpSpPr>
            <p:cNvPr id="2551" name="Google Shape;2551;p39"/>
            <p:cNvGrpSpPr/>
            <p:nvPr/>
          </p:nvGrpSpPr>
          <p:grpSpPr>
            <a:xfrm>
              <a:off x="3554475" y="2378175"/>
              <a:ext cx="531300" cy="263925"/>
              <a:chOff x="3554475" y="2378175"/>
              <a:chExt cx="531300" cy="263925"/>
            </a:xfrm>
          </p:grpSpPr>
          <p:sp>
            <p:nvSpPr>
              <p:cNvPr id="2552" name="Google Shape;2552;p39"/>
              <p:cNvSpPr/>
              <p:nvPr/>
            </p:nvSpPr>
            <p:spPr>
              <a:xfrm>
                <a:off x="3560775" y="2378175"/>
                <a:ext cx="525000" cy="242350"/>
              </a:xfrm>
              <a:custGeom>
                <a:rect b="b" l="l" r="r" t="t"/>
                <a:pathLst>
                  <a:path extrusionOk="0" h="9694" w="21000">
                    <a:moveTo>
                      <a:pt x="20389" y="1"/>
                    </a:moveTo>
                    <a:cubicBezTo>
                      <a:pt x="20342" y="1"/>
                      <a:pt x="20291" y="11"/>
                      <a:pt x="20239" y="33"/>
                    </a:cubicBezTo>
                    <a:cubicBezTo>
                      <a:pt x="16929" y="1402"/>
                      <a:pt x="13679" y="2950"/>
                      <a:pt x="10404" y="4438"/>
                    </a:cubicBezTo>
                    <a:cubicBezTo>
                      <a:pt x="6999" y="5974"/>
                      <a:pt x="3534" y="7451"/>
                      <a:pt x="225" y="9201"/>
                    </a:cubicBezTo>
                    <a:cubicBezTo>
                      <a:pt x="1" y="9318"/>
                      <a:pt x="121" y="9693"/>
                      <a:pt x="345" y="9693"/>
                    </a:cubicBezTo>
                    <a:cubicBezTo>
                      <a:pt x="371" y="9693"/>
                      <a:pt x="398" y="9688"/>
                      <a:pt x="427" y="9677"/>
                    </a:cubicBezTo>
                    <a:cubicBezTo>
                      <a:pt x="3785" y="8427"/>
                      <a:pt x="7047" y="6891"/>
                      <a:pt x="10321" y="5450"/>
                    </a:cubicBezTo>
                    <a:cubicBezTo>
                      <a:pt x="13750" y="3950"/>
                      <a:pt x="17215" y="2486"/>
                      <a:pt x="20596" y="855"/>
                    </a:cubicBezTo>
                    <a:cubicBezTo>
                      <a:pt x="20999" y="664"/>
                      <a:pt x="20779" y="1"/>
                      <a:pt x="20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3554475" y="2536000"/>
                <a:ext cx="54325" cy="106100"/>
              </a:xfrm>
              <a:custGeom>
                <a:rect b="b" l="l" r="r" t="t"/>
                <a:pathLst>
                  <a:path extrusionOk="0" h="4244" w="2173">
                    <a:moveTo>
                      <a:pt x="650" y="0"/>
                    </a:moveTo>
                    <a:cubicBezTo>
                      <a:pt x="431" y="0"/>
                      <a:pt x="199" y="248"/>
                      <a:pt x="322" y="519"/>
                    </a:cubicBezTo>
                    <a:cubicBezTo>
                      <a:pt x="774" y="1459"/>
                      <a:pt x="631" y="2293"/>
                      <a:pt x="107" y="3150"/>
                    </a:cubicBezTo>
                    <a:cubicBezTo>
                      <a:pt x="0" y="3317"/>
                      <a:pt x="96" y="3531"/>
                      <a:pt x="274" y="3590"/>
                    </a:cubicBezTo>
                    <a:cubicBezTo>
                      <a:pt x="822" y="3757"/>
                      <a:pt x="1322" y="4043"/>
                      <a:pt x="1858" y="4233"/>
                    </a:cubicBezTo>
                    <a:cubicBezTo>
                      <a:pt x="1879" y="4240"/>
                      <a:pt x="1899" y="4244"/>
                      <a:pt x="1918" y="4244"/>
                    </a:cubicBezTo>
                    <a:cubicBezTo>
                      <a:pt x="2092" y="4244"/>
                      <a:pt x="2172" y="3973"/>
                      <a:pt x="2001" y="3876"/>
                    </a:cubicBezTo>
                    <a:cubicBezTo>
                      <a:pt x="1610" y="3648"/>
                      <a:pt x="1197" y="3449"/>
                      <a:pt x="803" y="3221"/>
                    </a:cubicBezTo>
                    <a:lnTo>
                      <a:pt x="803" y="3221"/>
                    </a:lnTo>
                    <a:cubicBezTo>
                      <a:pt x="1424" y="2329"/>
                      <a:pt x="1377" y="1159"/>
                      <a:pt x="905" y="173"/>
                    </a:cubicBezTo>
                    <a:cubicBezTo>
                      <a:pt x="846" y="51"/>
                      <a:pt x="750" y="0"/>
                      <a:pt x="6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4" name="Google Shape;2554;p39"/>
            <p:cNvGrpSpPr/>
            <p:nvPr/>
          </p:nvGrpSpPr>
          <p:grpSpPr>
            <a:xfrm>
              <a:off x="2175350" y="2406884"/>
              <a:ext cx="1157900" cy="356580"/>
              <a:chOff x="5691650" y="1672775"/>
              <a:chExt cx="1157900" cy="297150"/>
            </a:xfrm>
          </p:grpSpPr>
          <p:sp>
            <p:nvSpPr>
              <p:cNvPr id="2555" name="Google Shape;255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9" name="Google Shape;2559;p39"/>
            <p:cNvSpPr txBox="1"/>
            <p:nvPr/>
          </p:nvSpPr>
          <p:spPr>
            <a:xfrm>
              <a:off x="2179488" y="24552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60" name="Google Shape;2560;p39"/>
          <p:cNvGrpSpPr/>
          <p:nvPr/>
        </p:nvGrpSpPr>
        <p:grpSpPr>
          <a:xfrm>
            <a:off x="4998125" y="3436684"/>
            <a:ext cx="1980975" cy="412591"/>
            <a:chOff x="4998125" y="3436684"/>
            <a:chExt cx="1980975" cy="412591"/>
          </a:xfrm>
        </p:grpSpPr>
        <p:grpSp>
          <p:nvGrpSpPr>
            <p:cNvPr id="2561" name="Google Shape;2561;p39"/>
            <p:cNvGrpSpPr/>
            <p:nvPr/>
          </p:nvGrpSpPr>
          <p:grpSpPr>
            <a:xfrm>
              <a:off x="4998125" y="3581900"/>
              <a:ext cx="560850" cy="267375"/>
              <a:chOff x="4998125" y="3581900"/>
              <a:chExt cx="560850" cy="267375"/>
            </a:xfrm>
          </p:grpSpPr>
          <p:sp>
            <p:nvSpPr>
              <p:cNvPr id="2562" name="Google Shape;2562;p39"/>
              <p:cNvSpPr/>
              <p:nvPr/>
            </p:nvSpPr>
            <p:spPr>
              <a:xfrm>
                <a:off x="4998125" y="3606775"/>
                <a:ext cx="525325" cy="242500"/>
              </a:xfrm>
              <a:custGeom>
                <a:rect b="b" l="l" r="r" t="t"/>
                <a:pathLst>
                  <a:path extrusionOk="0" h="9700" w="21013">
                    <a:moveTo>
                      <a:pt x="20653" y="1"/>
                    </a:moveTo>
                    <a:cubicBezTo>
                      <a:pt x="20628" y="1"/>
                      <a:pt x="20601" y="5"/>
                      <a:pt x="20574" y="14"/>
                    </a:cubicBezTo>
                    <a:cubicBezTo>
                      <a:pt x="17216" y="1264"/>
                      <a:pt x="13966" y="2800"/>
                      <a:pt x="10691" y="4241"/>
                    </a:cubicBezTo>
                    <a:cubicBezTo>
                      <a:pt x="7251" y="5753"/>
                      <a:pt x="3786" y="7206"/>
                      <a:pt x="416" y="8837"/>
                    </a:cubicBezTo>
                    <a:cubicBezTo>
                      <a:pt x="1" y="9039"/>
                      <a:pt x="224" y="9699"/>
                      <a:pt x="617" y="9699"/>
                    </a:cubicBezTo>
                    <a:cubicBezTo>
                      <a:pt x="663" y="9699"/>
                      <a:pt x="712" y="9690"/>
                      <a:pt x="762" y="9670"/>
                    </a:cubicBezTo>
                    <a:cubicBezTo>
                      <a:pt x="4083" y="8301"/>
                      <a:pt x="7334" y="6741"/>
                      <a:pt x="10596" y="5265"/>
                    </a:cubicBezTo>
                    <a:cubicBezTo>
                      <a:pt x="14001" y="3717"/>
                      <a:pt x="17478" y="2241"/>
                      <a:pt x="20776" y="490"/>
                    </a:cubicBezTo>
                    <a:cubicBezTo>
                      <a:pt x="21013" y="372"/>
                      <a:pt x="20890" y="1"/>
                      <a:pt x="206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5474225" y="3581900"/>
                <a:ext cx="84750" cy="94875"/>
              </a:xfrm>
              <a:custGeom>
                <a:rect b="b" l="l" r="r" t="t"/>
                <a:pathLst>
                  <a:path extrusionOk="0" h="3795" w="3390">
                    <a:moveTo>
                      <a:pt x="316" y="0"/>
                    </a:moveTo>
                    <a:cubicBezTo>
                      <a:pt x="148" y="0"/>
                      <a:pt x="0" y="209"/>
                      <a:pt x="148" y="366"/>
                    </a:cubicBezTo>
                    <a:cubicBezTo>
                      <a:pt x="544" y="761"/>
                      <a:pt x="982" y="915"/>
                      <a:pt x="1463" y="1113"/>
                    </a:cubicBezTo>
                    <a:lnTo>
                      <a:pt x="1463" y="1113"/>
                    </a:lnTo>
                    <a:cubicBezTo>
                      <a:pt x="1121" y="2127"/>
                      <a:pt x="1813" y="3251"/>
                      <a:pt x="2720" y="3748"/>
                    </a:cubicBezTo>
                    <a:cubicBezTo>
                      <a:pt x="2779" y="3780"/>
                      <a:pt x="2837" y="3794"/>
                      <a:pt x="2891" y="3794"/>
                    </a:cubicBezTo>
                    <a:cubicBezTo>
                      <a:pt x="3197" y="3794"/>
                      <a:pt x="3389" y="3343"/>
                      <a:pt x="3066" y="3140"/>
                    </a:cubicBezTo>
                    <a:cubicBezTo>
                      <a:pt x="2411" y="2748"/>
                      <a:pt x="1768" y="1914"/>
                      <a:pt x="2137" y="1116"/>
                    </a:cubicBezTo>
                    <a:cubicBezTo>
                      <a:pt x="2232" y="902"/>
                      <a:pt x="2113" y="664"/>
                      <a:pt x="1875" y="664"/>
                    </a:cubicBezTo>
                    <a:cubicBezTo>
                      <a:pt x="1351" y="640"/>
                      <a:pt x="839" y="390"/>
                      <a:pt x="458" y="57"/>
                    </a:cubicBezTo>
                    <a:cubicBezTo>
                      <a:pt x="413" y="17"/>
                      <a:pt x="364" y="0"/>
                      <a:pt x="3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4" name="Google Shape;2564;p39"/>
            <p:cNvGrpSpPr/>
            <p:nvPr/>
          </p:nvGrpSpPr>
          <p:grpSpPr>
            <a:xfrm>
              <a:off x="5821200" y="3436684"/>
              <a:ext cx="1157900" cy="356580"/>
              <a:chOff x="5691650" y="1672775"/>
              <a:chExt cx="1157900" cy="297150"/>
            </a:xfrm>
          </p:grpSpPr>
          <p:sp>
            <p:nvSpPr>
              <p:cNvPr id="2565" name="Google Shape;256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9" name="Google Shape;2569;p39"/>
            <p:cNvSpPr txBox="1"/>
            <p:nvPr/>
          </p:nvSpPr>
          <p:spPr>
            <a:xfrm>
              <a:off x="5825338" y="34861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70" name="Google Shape;2570;p39"/>
          <p:cNvGrpSpPr/>
          <p:nvPr/>
        </p:nvGrpSpPr>
        <p:grpSpPr>
          <a:xfrm>
            <a:off x="4983375" y="4174950"/>
            <a:ext cx="1995725" cy="372739"/>
            <a:chOff x="4983375" y="4174950"/>
            <a:chExt cx="1995725" cy="372739"/>
          </a:xfrm>
        </p:grpSpPr>
        <p:grpSp>
          <p:nvGrpSpPr>
            <p:cNvPr id="2571" name="Google Shape;2571;p39"/>
            <p:cNvGrpSpPr/>
            <p:nvPr/>
          </p:nvGrpSpPr>
          <p:grpSpPr>
            <a:xfrm>
              <a:off x="4983375" y="4174950"/>
              <a:ext cx="546675" cy="247275"/>
              <a:chOff x="4983375" y="4174950"/>
              <a:chExt cx="546675" cy="247275"/>
            </a:xfrm>
          </p:grpSpPr>
          <p:sp>
            <p:nvSpPr>
              <p:cNvPr id="2572" name="Google Shape;2572;p39"/>
              <p:cNvSpPr/>
              <p:nvPr/>
            </p:nvSpPr>
            <p:spPr>
              <a:xfrm>
                <a:off x="5468825" y="4318475"/>
                <a:ext cx="61225" cy="103750"/>
              </a:xfrm>
              <a:custGeom>
                <a:rect b="b" l="l" r="r" t="t"/>
                <a:pathLst>
                  <a:path extrusionOk="0" h="4150" w="2449">
                    <a:moveTo>
                      <a:pt x="1002" y="1"/>
                    </a:moveTo>
                    <a:cubicBezTo>
                      <a:pt x="865" y="1"/>
                      <a:pt x="722" y="87"/>
                      <a:pt x="710" y="264"/>
                    </a:cubicBezTo>
                    <a:cubicBezTo>
                      <a:pt x="662" y="936"/>
                      <a:pt x="919" y="1493"/>
                      <a:pt x="1268" y="2018"/>
                    </a:cubicBezTo>
                    <a:lnTo>
                      <a:pt x="1268" y="2018"/>
                    </a:lnTo>
                    <a:cubicBezTo>
                      <a:pt x="1348" y="2206"/>
                      <a:pt x="1439" y="2392"/>
                      <a:pt x="1545" y="2575"/>
                    </a:cubicBezTo>
                    <a:lnTo>
                      <a:pt x="1545" y="2575"/>
                    </a:lnTo>
                    <a:cubicBezTo>
                      <a:pt x="1005" y="2842"/>
                      <a:pt x="494" y="3183"/>
                      <a:pt x="162" y="3681"/>
                    </a:cubicBezTo>
                    <a:cubicBezTo>
                      <a:pt x="1" y="3905"/>
                      <a:pt x="218" y="4150"/>
                      <a:pt x="441" y="4150"/>
                    </a:cubicBezTo>
                    <a:cubicBezTo>
                      <a:pt x="515" y="4150"/>
                      <a:pt x="589" y="4124"/>
                      <a:pt x="650" y="4062"/>
                    </a:cubicBezTo>
                    <a:cubicBezTo>
                      <a:pt x="1138" y="3574"/>
                      <a:pt x="1650" y="3241"/>
                      <a:pt x="2246" y="2907"/>
                    </a:cubicBezTo>
                    <a:cubicBezTo>
                      <a:pt x="2377" y="2836"/>
                      <a:pt x="2448" y="2621"/>
                      <a:pt x="2353" y="2502"/>
                    </a:cubicBezTo>
                    <a:cubicBezTo>
                      <a:pt x="1829" y="1824"/>
                      <a:pt x="1222" y="1157"/>
                      <a:pt x="1257" y="264"/>
                    </a:cubicBezTo>
                    <a:lnTo>
                      <a:pt x="1257" y="264"/>
                    </a:lnTo>
                    <a:cubicBezTo>
                      <a:pt x="1257" y="264"/>
                      <a:pt x="1257" y="264"/>
                      <a:pt x="1257" y="264"/>
                    </a:cubicBezTo>
                    <a:cubicBezTo>
                      <a:pt x="1275" y="90"/>
                      <a:pt x="1142" y="1"/>
                      <a:pt x="1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9"/>
              <p:cNvSpPr/>
              <p:nvPr/>
            </p:nvSpPr>
            <p:spPr>
              <a:xfrm>
                <a:off x="4983375" y="4174950"/>
                <a:ext cx="536275" cy="213500"/>
              </a:xfrm>
              <a:custGeom>
                <a:rect b="b" l="l" r="r" t="t"/>
                <a:pathLst>
                  <a:path extrusionOk="0" h="8540" w="21451">
                    <a:moveTo>
                      <a:pt x="561" y="0"/>
                    </a:moveTo>
                    <a:cubicBezTo>
                      <a:pt x="116" y="0"/>
                      <a:pt x="0" y="706"/>
                      <a:pt x="482" y="909"/>
                    </a:cubicBezTo>
                    <a:cubicBezTo>
                      <a:pt x="3852" y="2302"/>
                      <a:pt x="7305" y="3517"/>
                      <a:pt x="10722" y="4802"/>
                    </a:cubicBezTo>
                    <a:cubicBezTo>
                      <a:pt x="14127" y="6088"/>
                      <a:pt x="17532" y="7458"/>
                      <a:pt x="21009" y="8529"/>
                    </a:cubicBezTo>
                    <a:cubicBezTo>
                      <a:pt x="21032" y="8536"/>
                      <a:pt x="21055" y="8540"/>
                      <a:pt x="21077" y="8540"/>
                    </a:cubicBezTo>
                    <a:cubicBezTo>
                      <a:pt x="21312" y="8540"/>
                      <a:pt x="21451" y="8162"/>
                      <a:pt x="21211" y="8053"/>
                    </a:cubicBezTo>
                    <a:cubicBezTo>
                      <a:pt x="17961" y="6565"/>
                      <a:pt x="14568" y="5350"/>
                      <a:pt x="11234" y="4040"/>
                    </a:cubicBezTo>
                    <a:cubicBezTo>
                      <a:pt x="7745" y="2683"/>
                      <a:pt x="4257" y="1266"/>
                      <a:pt x="721" y="28"/>
                    </a:cubicBezTo>
                    <a:cubicBezTo>
                      <a:pt x="663" y="9"/>
                      <a:pt x="610" y="0"/>
                      <a:pt x="56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4" name="Google Shape;2574;p39"/>
            <p:cNvGrpSpPr/>
            <p:nvPr/>
          </p:nvGrpSpPr>
          <p:grpSpPr>
            <a:xfrm>
              <a:off x="5821200" y="4191109"/>
              <a:ext cx="1157900" cy="356580"/>
              <a:chOff x="5691650" y="1672775"/>
              <a:chExt cx="1157900" cy="297150"/>
            </a:xfrm>
          </p:grpSpPr>
          <p:sp>
            <p:nvSpPr>
              <p:cNvPr id="2575" name="Google Shape;257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9" name="Google Shape;2579;p39"/>
            <p:cNvSpPr txBox="1"/>
            <p:nvPr/>
          </p:nvSpPr>
          <p:spPr>
            <a:xfrm>
              <a:off x="5825338" y="4240525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80" name="Google Shape;2580;p39"/>
          <p:cNvGrpSpPr/>
          <p:nvPr/>
        </p:nvGrpSpPr>
        <p:grpSpPr>
          <a:xfrm>
            <a:off x="2175350" y="3436684"/>
            <a:ext cx="1947650" cy="412591"/>
            <a:chOff x="2175350" y="3436684"/>
            <a:chExt cx="1947650" cy="412591"/>
          </a:xfrm>
        </p:grpSpPr>
        <p:grpSp>
          <p:nvGrpSpPr>
            <p:cNvPr id="2581" name="Google Shape;2581;p39"/>
            <p:cNvGrpSpPr/>
            <p:nvPr/>
          </p:nvGrpSpPr>
          <p:grpSpPr>
            <a:xfrm>
              <a:off x="3561850" y="3581900"/>
              <a:ext cx="561150" cy="267375"/>
              <a:chOff x="3561850" y="3581900"/>
              <a:chExt cx="561150" cy="267375"/>
            </a:xfrm>
          </p:grpSpPr>
          <p:sp>
            <p:nvSpPr>
              <p:cNvPr id="2582" name="Google Shape;2582;p39"/>
              <p:cNvSpPr/>
              <p:nvPr/>
            </p:nvSpPr>
            <p:spPr>
              <a:xfrm>
                <a:off x="3597725" y="3607000"/>
                <a:ext cx="525275" cy="242275"/>
              </a:xfrm>
              <a:custGeom>
                <a:rect b="b" l="l" r="r" t="t"/>
                <a:pathLst>
                  <a:path extrusionOk="0" h="9691" w="21011">
                    <a:moveTo>
                      <a:pt x="341" y="0"/>
                    </a:moveTo>
                    <a:cubicBezTo>
                      <a:pt x="118" y="0"/>
                      <a:pt x="1" y="364"/>
                      <a:pt x="235" y="481"/>
                    </a:cubicBezTo>
                    <a:cubicBezTo>
                      <a:pt x="3450" y="2196"/>
                      <a:pt x="6819" y="3625"/>
                      <a:pt x="10141" y="5125"/>
                    </a:cubicBezTo>
                    <a:cubicBezTo>
                      <a:pt x="13498" y="6649"/>
                      <a:pt x="16832" y="8244"/>
                      <a:pt x="20237" y="9661"/>
                    </a:cubicBezTo>
                    <a:cubicBezTo>
                      <a:pt x="20289" y="9681"/>
                      <a:pt x="20338" y="9690"/>
                      <a:pt x="20385" y="9690"/>
                    </a:cubicBezTo>
                    <a:cubicBezTo>
                      <a:pt x="20787" y="9690"/>
                      <a:pt x="21010" y="9030"/>
                      <a:pt x="20595" y="8828"/>
                    </a:cubicBezTo>
                    <a:cubicBezTo>
                      <a:pt x="17308" y="7244"/>
                      <a:pt x="13927" y="5827"/>
                      <a:pt x="10593" y="4351"/>
                    </a:cubicBezTo>
                    <a:cubicBezTo>
                      <a:pt x="7236" y="2863"/>
                      <a:pt x="3878" y="1291"/>
                      <a:pt x="425" y="17"/>
                    </a:cubicBezTo>
                    <a:cubicBezTo>
                      <a:pt x="396" y="6"/>
                      <a:pt x="368" y="0"/>
                      <a:pt x="34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9"/>
              <p:cNvSpPr/>
              <p:nvPr/>
            </p:nvSpPr>
            <p:spPr>
              <a:xfrm>
                <a:off x="3561850" y="3581900"/>
                <a:ext cx="85000" cy="94875"/>
              </a:xfrm>
              <a:custGeom>
                <a:rect b="b" l="l" r="r" t="t"/>
                <a:pathLst>
                  <a:path extrusionOk="0" h="3795" w="3400">
                    <a:moveTo>
                      <a:pt x="3086" y="0"/>
                    </a:moveTo>
                    <a:cubicBezTo>
                      <a:pt x="3038" y="0"/>
                      <a:pt x="2989" y="17"/>
                      <a:pt x="2944" y="57"/>
                    </a:cubicBezTo>
                    <a:cubicBezTo>
                      <a:pt x="2563" y="390"/>
                      <a:pt x="2039" y="640"/>
                      <a:pt x="1527" y="664"/>
                    </a:cubicBezTo>
                    <a:cubicBezTo>
                      <a:pt x="1277" y="664"/>
                      <a:pt x="1170" y="902"/>
                      <a:pt x="1265" y="1116"/>
                    </a:cubicBezTo>
                    <a:cubicBezTo>
                      <a:pt x="1622" y="1914"/>
                      <a:pt x="991" y="2748"/>
                      <a:pt x="324" y="3140"/>
                    </a:cubicBezTo>
                    <a:cubicBezTo>
                      <a:pt x="1" y="3343"/>
                      <a:pt x="201" y="3794"/>
                      <a:pt x="510" y="3794"/>
                    </a:cubicBezTo>
                    <a:cubicBezTo>
                      <a:pt x="564" y="3794"/>
                      <a:pt x="622" y="3780"/>
                      <a:pt x="682" y="3748"/>
                    </a:cubicBezTo>
                    <a:cubicBezTo>
                      <a:pt x="1588" y="3251"/>
                      <a:pt x="2280" y="2128"/>
                      <a:pt x="1931" y="1115"/>
                    </a:cubicBezTo>
                    <a:lnTo>
                      <a:pt x="1931" y="1115"/>
                    </a:lnTo>
                    <a:cubicBezTo>
                      <a:pt x="2409" y="916"/>
                      <a:pt x="2855" y="763"/>
                      <a:pt x="3241" y="366"/>
                    </a:cubicBezTo>
                    <a:cubicBezTo>
                      <a:pt x="3399" y="209"/>
                      <a:pt x="3253" y="0"/>
                      <a:pt x="308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4" name="Google Shape;2584;p39"/>
            <p:cNvGrpSpPr/>
            <p:nvPr/>
          </p:nvGrpSpPr>
          <p:grpSpPr>
            <a:xfrm>
              <a:off x="2175350" y="3436684"/>
              <a:ext cx="1157900" cy="356580"/>
              <a:chOff x="5691650" y="1672775"/>
              <a:chExt cx="1157900" cy="297150"/>
            </a:xfrm>
          </p:grpSpPr>
          <p:sp>
            <p:nvSpPr>
              <p:cNvPr id="2585" name="Google Shape;258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9" name="Google Shape;2589;p39"/>
            <p:cNvSpPr txBox="1"/>
            <p:nvPr/>
          </p:nvSpPr>
          <p:spPr>
            <a:xfrm>
              <a:off x="2179488" y="34861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590" name="Google Shape;2590;p39"/>
          <p:cNvGrpSpPr/>
          <p:nvPr/>
        </p:nvGrpSpPr>
        <p:grpSpPr>
          <a:xfrm>
            <a:off x="2175350" y="4174950"/>
            <a:ext cx="1962125" cy="372739"/>
            <a:chOff x="2175350" y="4174950"/>
            <a:chExt cx="1962125" cy="372739"/>
          </a:xfrm>
        </p:grpSpPr>
        <p:grpSp>
          <p:nvGrpSpPr>
            <p:cNvPr id="2591" name="Google Shape;2591;p39"/>
            <p:cNvGrpSpPr/>
            <p:nvPr/>
          </p:nvGrpSpPr>
          <p:grpSpPr>
            <a:xfrm>
              <a:off x="3591075" y="4174950"/>
              <a:ext cx="546400" cy="247275"/>
              <a:chOff x="3591075" y="4174950"/>
              <a:chExt cx="546400" cy="247275"/>
            </a:xfrm>
          </p:grpSpPr>
          <p:sp>
            <p:nvSpPr>
              <p:cNvPr id="2592" name="Google Shape;2592;p39"/>
              <p:cNvSpPr/>
              <p:nvPr/>
            </p:nvSpPr>
            <p:spPr>
              <a:xfrm>
                <a:off x="3591075" y="4318475"/>
                <a:ext cx="61000" cy="103750"/>
              </a:xfrm>
              <a:custGeom>
                <a:rect b="b" l="l" r="r" t="t"/>
                <a:pathLst>
                  <a:path extrusionOk="0" h="4150" w="2440">
                    <a:moveTo>
                      <a:pt x="1440" y="1"/>
                    </a:moveTo>
                    <a:cubicBezTo>
                      <a:pt x="1304" y="1"/>
                      <a:pt x="1173" y="90"/>
                      <a:pt x="1191" y="264"/>
                    </a:cubicBezTo>
                    <a:cubicBezTo>
                      <a:pt x="1191" y="264"/>
                      <a:pt x="1191" y="264"/>
                      <a:pt x="1191" y="264"/>
                    </a:cubicBezTo>
                    <a:lnTo>
                      <a:pt x="1191" y="264"/>
                    </a:lnTo>
                    <a:cubicBezTo>
                      <a:pt x="1227" y="1157"/>
                      <a:pt x="608" y="1824"/>
                      <a:pt x="96" y="2502"/>
                    </a:cubicBezTo>
                    <a:cubicBezTo>
                      <a:pt x="1" y="2621"/>
                      <a:pt x="72" y="2836"/>
                      <a:pt x="203" y="2907"/>
                    </a:cubicBezTo>
                    <a:cubicBezTo>
                      <a:pt x="798" y="3241"/>
                      <a:pt x="1310" y="3574"/>
                      <a:pt x="1787" y="4062"/>
                    </a:cubicBezTo>
                    <a:cubicBezTo>
                      <a:pt x="1848" y="4124"/>
                      <a:pt x="1922" y="4150"/>
                      <a:pt x="1996" y="4150"/>
                    </a:cubicBezTo>
                    <a:cubicBezTo>
                      <a:pt x="2220" y="4150"/>
                      <a:pt x="2439" y="3905"/>
                      <a:pt x="2287" y="3681"/>
                    </a:cubicBezTo>
                    <a:cubicBezTo>
                      <a:pt x="1944" y="3181"/>
                      <a:pt x="1436" y="2839"/>
                      <a:pt x="896" y="2572"/>
                    </a:cubicBezTo>
                    <a:lnTo>
                      <a:pt x="896" y="2572"/>
                    </a:lnTo>
                    <a:cubicBezTo>
                      <a:pt x="1008" y="2384"/>
                      <a:pt x="1102" y="2193"/>
                      <a:pt x="1184" y="1999"/>
                    </a:cubicBezTo>
                    <a:lnTo>
                      <a:pt x="1184" y="1999"/>
                    </a:lnTo>
                    <a:cubicBezTo>
                      <a:pt x="1523" y="1480"/>
                      <a:pt x="1774" y="928"/>
                      <a:pt x="1727" y="264"/>
                    </a:cubicBezTo>
                    <a:cubicBezTo>
                      <a:pt x="1715" y="87"/>
                      <a:pt x="1575" y="1"/>
                      <a:pt x="144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9"/>
              <p:cNvSpPr/>
              <p:nvPr/>
            </p:nvSpPr>
            <p:spPr>
              <a:xfrm>
                <a:off x="3601200" y="4174950"/>
                <a:ext cx="536275" cy="213500"/>
              </a:xfrm>
              <a:custGeom>
                <a:rect b="b" l="l" r="r" t="t"/>
                <a:pathLst>
                  <a:path extrusionOk="0" h="8540" w="21451">
                    <a:moveTo>
                      <a:pt x="20898" y="0"/>
                    </a:moveTo>
                    <a:cubicBezTo>
                      <a:pt x="20850" y="0"/>
                      <a:pt x="20797" y="9"/>
                      <a:pt x="20741" y="28"/>
                    </a:cubicBezTo>
                    <a:cubicBezTo>
                      <a:pt x="17288" y="1231"/>
                      <a:pt x="13907" y="2624"/>
                      <a:pt x="10502" y="3933"/>
                    </a:cubicBezTo>
                    <a:cubicBezTo>
                      <a:pt x="7073" y="5255"/>
                      <a:pt x="3584" y="6517"/>
                      <a:pt x="251" y="8053"/>
                    </a:cubicBezTo>
                    <a:cubicBezTo>
                      <a:pt x="0" y="8162"/>
                      <a:pt x="138" y="8540"/>
                      <a:pt x="382" y="8540"/>
                    </a:cubicBezTo>
                    <a:cubicBezTo>
                      <a:pt x="405" y="8540"/>
                      <a:pt x="429" y="8536"/>
                      <a:pt x="453" y="8529"/>
                    </a:cubicBezTo>
                    <a:cubicBezTo>
                      <a:pt x="3930" y="7458"/>
                      <a:pt x="7335" y="6088"/>
                      <a:pt x="10740" y="4802"/>
                    </a:cubicBezTo>
                    <a:cubicBezTo>
                      <a:pt x="14157" y="3529"/>
                      <a:pt x="17610" y="2302"/>
                      <a:pt x="20979" y="909"/>
                    </a:cubicBezTo>
                    <a:cubicBezTo>
                      <a:pt x="21451" y="706"/>
                      <a:pt x="21334" y="0"/>
                      <a:pt x="208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4" name="Google Shape;2594;p39"/>
            <p:cNvGrpSpPr/>
            <p:nvPr/>
          </p:nvGrpSpPr>
          <p:grpSpPr>
            <a:xfrm>
              <a:off x="2175350" y="4191109"/>
              <a:ext cx="1157900" cy="356580"/>
              <a:chOff x="5691650" y="1672775"/>
              <a:chExt cx="1157900" cy="297150"/>
            </a:xfrm>
          </p:grpSpPr>
          <p:sp>
            <p:nvSpPr>
              <p:cNvPr id="2595" name="Google Shape;2595;p39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rect b="b" l="l" r="r" t="t"/>
                <a:pathLst>
                  <a:path extrusionOk="0" h="10121" w="703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9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rect b="b" l="l" r="r" t="t"/>
                <a:pathLst>
                  <a:path extrusionOk="0" h="953" w="46209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9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rect b="b" l="l" r="r" t="t"/>
                <a:pathLst>
                  <a:path extrusionOk="0" h="10392" w="775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9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rect b="b" l="l" r="r" t="t"/>
                <a:pathLst>
                  <a:path extrusionOk="0" h="1071" w="45983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9" name="Google Shape;2599;p39"/>
            <p:cNvSpPr txBox="1"/>
            <p:nvPr/>
          </p:nvSpPr>
          <p:spPr>
            <a:xfrm>
              <a:off x="2179488" y="4240525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sp>
        <p:nvSpPr>
          <p:cNvPr id="2600" name="Google Shape;2600;p39"/>
          <p:cNvSpPr/>
          <p:nvPr/>
        </p:nvSpPr>
        <p:spPr>
          <a:xfrm>
            <a:off x="4241175" y="1913900"/>
            <a:ext cx="624500" cy="630500"/>
          </a:xfrm>
          <a:custGeom>
            <a:rect b="b" l="l" r="r" t="t"/>
            <a:pathLst>
              <a:path extrusionOk="0" h="25220" w="24980">
                <a:moveTo>
                  <a:pt x="14732" y="941"/>
                </a:moveTo>
                <a:cubicBezTo>
                  <a:pt x="16599" y="941"/>
                  <a:pt x="18353" y="1522"/>
                  <a:pt x="19883" y="2602"/>
                </a:cubicBezTo>
                <a:cubicBezTo>
                  <a:pt x="22765" y="4650"/>
                  <a:pt x="23979" y="8365"/>
                  <a:pt x="23932" y="11770"/>
                </a:cubicBezTo>
                <a:cubicBezTo>
                  <a:pt x="23850" y="17922"/>
                  <a:pt x="18820" y="24334"/>
                  <a:pt x="12394" y="24334"/>
                </a:cubicBezTo>
                <a:cubicBezTo>
                  <a:pt x="12217" y="24334"/>
                  <a:pt x="12038" y="24329"/>
                  <a:pt x="11859" y="24319"/>
                </a:cubicBezTo>
                <a:cubicBezTo>
                  <a:pt x="6179" y="24010"/>
                  <a:pt x="1810" y="18223"/>
                  <a:pt x="1214" y="12913"/>
                </a:cubicBezTo>
                <a:cubicBezTo>
                  <a:pt x="893" y="10067"/>
                  <a:pt x="1691" y="7234"/>
                  <a:pt x="3453" y="4971"/>
                </a:cubicBezTo>
                <a:cubicBezTo>
                  <a:pt x="4414" y="3742"/>
                  <a:pt x="5907" y="2274"/>
                  <a:pt x="7549" y="1545"/>
                </a:cubicBezTo>
                <a:lnTo>
                  <a:pt x="7549" y="1545"/>
                </a:lnTo>
                <a:cubicBezTo>
                  <a:pt x="7480" y="1819"/>
                  <a:pt x="7664" y="2153"/>
                  <a:pt x="7993" y="2153"/>
                </a:cubicBezTo>
                <a:cubicBezTo>
                  <a:pt x="8033" y="2153"/>
                  <a:pt x="8076" y="2148"/>
                  <a:pt x="8120" y="2138"/>
                </a:cubicBezTo>
                <a:cubicBezTo>
                  <a:pt x="9097" y="1887"/>
                  <a:pt x="10064" y="1625"/>
                  <a:pt x="11039" y="1410"/>
                </a:cubicBezTo>
                <a:lnTo>
                  <a:pt x="11039" y="1410"/>
                </a:lnTo>
                <a:cubicBezTo>
                  <a:pt x="11058" y="1417"/>
                  <a:pt x="11076" y="1419"/>
                  <a:pt x="11094" y="1419"/>
                </a:cubicBezTo>
                <a:cubicBezTo>
                  <a:pt x="11139" y="1419"/>
                  <a:pt x="11179" y="1401"/>
                  <a:pt x="11210" y="1373"/>
                </a:cubicBezTo>
                <a:lnTo>
                  <a:pt x="11210" y="1373"/>
                </a:lnTo>
                <a:cubicBezTo>
                  <a:pt x="12258" y="1149"/>
                  <a:pt x="13316" y="983"/>
                  <a:pt x="14407" y="947"/>
                </a:cubicBezTo>
                <a:cubicBezTo>
                  <a:pt x="14515" y="943"/>
                  <a:pt x="14624" y="941"/>
                  <a:pt x="14732" y="941"/>
                </a:cubicBezTo>
                <a:close/>
                <a:moveTo>
                  <a:pt x="14719" y="1"/>
                </a:moveTo>
                <a:cubicBezTo>
                  <a:pt x="13627" y="1"/>
                  <a:pt x="12526" y="147"/>
                  <a:pt x="11478" y="328"/>
                </a:cubicBezTo>
                <a:cubicBezTo>
                  <a:pt x="10921" y="425"/>
                  <a:pt x="10370" y="540"/>
                  <a:pt x="9823" y="671"/>
                </a:cubicBezTo>
                <a:lnTo>
                  <a:pt x="9823" y="671"/>
                </a:lnTo>
                <a:cubicBezTo>
                  <a:pt x="9643" y="647"/>
                  <a:pt x="9462" y="636"/>
                  <a:pt x="9282" y="636"/>
                </a:cubicBezTo>
                <a:cubicBezTo>
                  <a:pt x="6900" y="636"/>
                  <a:pt x="4535" y="2656"/>
                  <a:pt x="3060" y="4329"/>
                </a:cubicBezTo>
                <a:cubicBezTo>
                  <a:pt x="893" y="6817"/>
                  <a:pt x="0" y="10175"/>
                  <a:pt x="452" y="13425"/>
                </a:cubicBezTo>
                <a:cubicBezTo>
                  <a:pt x="1275" y="19286"/>
                  <a:pt x="6285" y="25220"/>
                  <a:pt x="12453" y="25220"/>
                </a:cubicBezTo>
                <a:cubicBezTo>
                  <a:pt x="12889" y="25220"/>
                  <a:pt x="13330" y="25190"/>
                  <a:pt x="13776" y="25129"/>
                </a:cubicBezTo>
                <a:cubicBezTo>
                  <a:pt x="20086" y="24271"/>
                  <a:pt x="24551" y="18080"/>
                  <a:pt x="24836" y="11972"/>
                </a:cubicBezTo>
                <a:cubicBezTo>
                  <a:pt x="24979" y="8710"/>
                  <a:pt x="23908" y="5341"/>
                  <a:pt x="21646" y="2936"/>
                </a:cubicBezTo>
                <a:cubicBezTo>
                  <a:pt x="20491" y="1721"/>
                  <a:pt x="19002" y="888"/>
                  <a:pt x="17419" y="376"/>
                </a:cubicBezTo>
                <a:cubicBezTo>
                  <a:pt x="16549" y="104"/>
                  <a:pt x="15637" y="1"/>
                  <a:pt x="14719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1" name="Google Shape;2601;p39"/>
          <p:cNvGrpSpPr/>
          <p:nvPr/>
        </p:nvGrpSpPr>
        <p:grpSpPr>
          <a:xfrm>
            <a:off x="4428480" y="2069656"/>
            <a:ext cx="275057" cy="339271"/>
            <a:chOff x="3330525" y="4399275"/>
            <a:chExt cx="390650" cy="481850"/>
          </a:xfrm>
        </p:grpSpPr>
        <p:sp>
          <p:nvSpPr>
            <p:cNvPr id="2602" name="Google Shape;2602;p39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09" name="Google Shape;2609;p39"/>
          <p:cNvSpPr/>
          <p:nvPr/>
        </p:nvSpPr>
        <p:spPr>
          <a:xfrm>
            <a:off x="4241175" y="3677900"/>
            <a:ext cx="624500" cy="630650"/>
          </a:xfrm>
          <a:custGeom>
            <a:rect b="b" l="l" r="r" t="t"/>
            <a:pathLst>
              <a:path extrusionOk="0" h="25226" w="24980">
                <a:moveTo>
                  <a:pt x="14738" y="949"/>
                </a:moveTo>
                <a:cubicBezTo>
                  <a:pt x="16602" y="949"/>
                  <a:pt x="18354" y="1520"/>
                  <a:pt x="19883" y="2610"/>
                </a:cubicBezTo>
                <a:cubicBezTo>
                  <a:pt x="22765" y="4658"/>
                  <a:pt x="23979" y="8361"/>
                  <a:pt x="23932" y="11778"/>
                </a:cubicBezTo>
                <a:cubicBezTo>
                  <a:pt x="23850" y="17924"/>
                  <a:pt x="18811" y="24341"/>
                  <a:pt x="12378" y="24341"/>
                </a:cubicBezTo>
                <a:cubicBezTo>
                  <a:pt x="12206" y="24341"/>
                  <a:pt x="12033" y="24337"/>
                  <a:pt x="11859" y="24327"/>
                </a:cubicBezTo>
                <a:cubicBezTo>
                  <a:pt x="6179" y="24018"/>
                  <a:pt x="1810" y="18219"/>
                  <a:pt x="1214" y="12921"/>
                </a:cubicBezTo>
                <a:cubicBezTo>
                  <a:pt x="893" y="10064"/>
                  <a:pt x="1691" y="7230"/>
                  <a:pt x="3453" y="4968"/>
                </a:cubicBezTo>
                <a:cubicBezTo>
                  <a:pt x="4414" y="3746"/>
                  <a:pt x="5907" y="2276"/>
                  <a:pt x="7549" y="1547"/>
                </a:cubicBezTo>
                <a:lnTo>
                  <a:pt x="7549" y="1547"/>
                </a:lnTo>
                <a:cubicBezTo>
                  <a:pt x="7480" y="1822"/>
                  <a:pt x="7660" y="2152"/>
                  <a:pt x="7984" y="2152"/>
                </a:cubicBezTo>
                <a:cubicBezTo>
                  <a:pt x="8027" y="2152"/>
                  <a:pt x="8072" y="2146"/>
                  <a:pt x="8120" y="2134"/>
                </a:cubicBezTo>
                <a:cubicBezTo>
                  <a:pt x="9097" y="1888"/>
                  <a:pt x="10064" y="1630"/>
                  <a:pt x="11038" y="1417"/>
                </a:cubicBezTo>
                <a:lnTo>
                  <a:pt x="11038" y="1417"/>
                </a:lnTo>
                <a:cubicBezTo>
                  <a:pt x="11054" y="1421"/>
                  <a:pt x="11070" y="1423"/>
                  <a:pt x="11086" y="1423"/>
                </a:cubicBezTo>
                <a:cubicBezTo>
                  <a:pt x="11128" y="1423"/>
                  <a:pt x="11167" y="1407"/>
                  <a:pt x="11199" y="1382"/>
                </a:cubicBezTo>
                <a:lnTo>
                  <a:pt x="11199" y="1382"/>
                </a:lnTo>
                <a:cubicBezTo>
                  <a:pt x="12250" y="1158"/>
                  <a:pt x="13312" y="991"/>
                  <a:pt x="14407" y="955"/>
                </a:cubicBezTo>
                <a:cubicBezTo>
                  <a:pt x="14517" y="951"/>
                  <a:pt x="14628" y="949"/>
                  <a:pt x="14738" y="949"/>
                </a:cubicBezTo>
                <a:close/>
                <a:moveTo>
                  <a:pt x="14713" y="0"/>
                </a:moveTo>
                <a:cubicBezTo>
                  <a:pt x="13623" y="0"/>
                  <a:pt x="12524" y="149"/>
                  <a:pt x="11478" y="336"/>
                </a:cubicBezTo>
                <a:cubicBezTo>
                  <a:pt x="10927" y="432"/>
                  <a:pt x="10382" y="543"/>
                  <a:pt x="9841" y="670"/>
                </a:cubicBezTo>
                <a:lnTo>
                  <a:pt x="9841" y="670"/>
                </a:lnTo>
                <a:cubicBezTo>
                  <a:pt x="9655" y="644"/>
                  <a:pt x="9469" y="632"/>
                  <a:pt x="9283" y="632"/>
                </a:cubicBezTo>
                <a:cubicBezTo>
                  <a:pt x="6900" y="632"/>
                  <a:pt x="4535" y="2655"/>
                  <a:pt x="3060" y="4337"/>
                </a:cubicBezTo>
                <a:cubicBezTo>
                  <a:pt x="893" y="6813"/>
                  <a:pt x="0" y="10183"/>
                  <a:pt x="452" y="13421"/>
                </a:cubicBezTo>
                <a:cubicBezTo>
                  <a:pt x="1276" y="19287"/>
                  <a:pt x="6293" y="25226"/>
                  <a:pt x="12468" y="25226"/>
                </a:cubicBezTo>
                <a:cubicBezTo>
                  <a:pt x="12899" y="25226"/>
                  <a:pt x="13335" y="25197"/>
                  <a:pt x="13776" y="25137"/>
                </a:cubicBezTo>
                <a:cubicBezTo>
                  <a:pt x="20086" y="24280"/>
                  <a:pt x="24551" y="18088"/>
                  <a:pt x="24836" y="11981"/>
                </a:cubicBezTo>
                <a:cubicBezTo>
                  <a:pt x="24979" y="8706"/>
                  <a:pt x="23908" y="5337"/>
                  <a:pt x="21646" y="2944"/>
                </a:cubicBezTo>
                <a:cubicBezTo>
                  <a:pt x="20491" y="1729"/>
                  <a:pt x="19002" y="884"/>
                  <a:pt x="17419" y="384"/>
                </a:cubicBezTo>
                <a:cubicBezTo>
                  <a:pt x="16547" y="106"/>
                  <a:pt x="15633" y="0"/>
                  <a:pt x="14713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0" name="Google Shape;2610;p39"/>
          <p:cNvGrpSpPr/>
          <p:nvPr/>
        </p:nvGrpSpPr>
        <p:grpSpPr>
          <a:xfrm>
            <a:off x="4433934" y="3823590"/>
            <a:ext cx="253265" cy="339253"/>
            <a:chOff x="3938800" y="4399275"/>
            <a:chExt cx="359700" cy="481825"/>
          </a:xfrm>
        </p:grpSpPr>
        <p:sp>
          <p:nvSpPr>
            <p:cNvPr id="2611" name="Google Shape;2611;p39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621" name="Google Shape;2621;p40"/>
          <p:cNvSpPr/>
          <p:nvPr/>
        </p:nvSpPr>
        <p:spPr>
          <a:xfrm>
            <a:off x="4481675" y="2007700"/>
            <a:ext cx="58350" cy="253175"/>
          </a:xfrm>
          <a:custGeom>
            <a:rect b="b" l="l" r="r" t="t"/>
            <a:pathLst>
              <a:path extrusionOk="0" h="10127" w="2334">
                <a:moveTo>
                  <a:pt x="798" y="0"/>
                </a:moveTo>
                <a:cubicBezTo>
                  <a:pt x="595" y="0"/>
                  <a:pt x="393" y="84"/>
                  <a:pt x="250" y="227"/>
                </a:cubicBezTo>
                <a:cubicBezTo>
                  <a:pt x="107" y="358"/>
                  <a:pt x="0" y="584"/>
                  <a:pt x="12" y="774"/>
                </a:cubicBezTo>
                <a:cubicBezTo>
                  <a:pt x="60" y="1251"/>
                  <a:pt x="107" y="1739"/>
                  <a:pt x="143" y="2215"/>
                </a:cubicBezTo>
                <a:cubicBezTo>
                  <a:pt x="179" y="2584"/>
                  <a:pt x="179" y="2965"/>
                  <a:pt x="203" y="3334"/>
                </a:cubicBezTo>
                <a:cubicBezTo>
                  <a:pt x="226" y="4001"/>
                  <a:pt x="226" y="4668"/>
                  <a:pt x="226" y="5323"/>
                </a:cubicBezTo>
                <a:cubicBezTo>
                  <a:pt x="226" y="6049"/>
                  <a:pt x="214" y="6775"/>
                  <a:pt x="238" y="7501"/>
                </a:cubicBezTo>
                <a:cubicBezTo>
                  <a:pt x="250" y="7835"/>
                  <a:pt x="286" y="8168"/>
                  <a:pt x="310" y="8501"/>
                </a:cubicBezTo>
                <a:cubicBezTo>
                  <a:pt x="345" y="8859"/>
                  <a:pt x="345" y="9228"/>
                  <a:pt x="405" y="9597"/>
                </a:cubicBezTo>
                <a:cubicBezTo>
                  <a:pt x="441" y="9775"/>
                  <a:pt x="595" y="9942"/>
                  <a:pt x="750" y="10025"/>
                </a:cubicBezTo>
                <a:cubicBezTo>
                  <a:pt x="863" y="10098"/>
                  <a:pt x="987" y="10127"/>
                  <a:pt x="1118" y="10127"/>
                </a:cubicBezTo>
                <a:cubicBezTo>
                  <a:pt x="1180" y="10127"/>
                  <a:pt x="1244" y="10120"/>
                  <a:pt x="1310" y="10109"/>
                </a:cubicBezTo>
                <a:cubicBezTo>
                  <a:pt x="1500" y="10061"/>
                  <a:pt x="1691" y="9906"/>
                  <a:pt x="1774" y="9740"/>
                </a:cubicBezTo>
                <a:cubicBezTo>
                  <a:pt x="1834" y="9585"/>
                  <a:pt x="1869" y="9454"/>
                  <a:pt x="1893" y="9299"/>
                </a:cubicBezTo>
                <a:cubicBezTo>
                  <a:pt x="1929" y="9085"/>
                  <a:pt x="1953" y="8882"/>
                  <a:pt x="1977" y="8668"/>
                </a:cubicBezTo>
                <a:cubicBezTo>
                  <a:pt x="2024" y="8311"/>
                  <a:pt x="2060" y="7954"/>
                  <a:pt x="2096" y="7597"/>
                </a:cubicBezTo>
                <a:cubicBezTo>
                  <a:pt x="2167" y="6894"/>
                  <a:pt x="2227" y="6180"/>
                  <a:pt x="2274" y="5465"/>
                </a:cubicBezTo>
                <a:cubicBezTo>
                  <a:pt x="2322" y="4822"/>
                  <a:pt x="2334" y="4168"/>
                  <a:pt x="2310" y="3525"/>
                </a:cubicBezTo>
                <a:cubicBezTo>
                  <a:pt x="2298" y="3191"/>
                  <a:pt x="2274" y="2846"/>
                  <a:pt x="2274" y="2513"/>
                </a:cubicBezTo>
                <a:cubicBezTo>
                  <a:pt x="2274" y="2334"/>
                  <a:pt x="2286" y="2167"/>
                  <a:pt x="2298" y="1989"/>
                </a:cubicBezTo>
                <a:cubicBezTo>
                  <a:pt x="2298" y="1834"/>
                  <a:pt x="2322" y="1679"/>
                  <a:pt x="2298" y="1524"/>
                </a:cubicBezTo>
                <a:cubicBezTo>
                  <a:pt x="2286" y="1453"/>
                  <a:pt x="2286" y="1382"/>
                  <a:pt x="2274" y="1310"/>
                </a:cubicBezTo>
                <a:cubicBezTo>
                  <a:pt x="2239" y="1179"/>
                  <a:pt x="2167" y="1060"/>
                  <a:pt x="2072" y="965"/>
                </a:cubicBezTo>
                <a:cubicBezTo>
                  <a:pt x="1941" y="822"/>
                  <a:pt x="1762" y="751"/>
                  <a:pt x="1572" y="727"/>
                </a:cubicBezTo>
                <a:cubicBezTo>
                  <a:pt x="1548" y="536"/>
                  <a:pt x="1488" y="370"/>
                  <a:pt x="1346" y="227"/>
                </a:cubicBezTo>
                <a:cubicBezTo>
                  <a:pt x="1203" y="84"/>
                  <a:pt x="1000" y="0"/>
                  <a:pt x="79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40"/>
          <p:cNvSpPr/>
          <p:nvPr/>
        </p:nvSpPr>
        <p:spPr>
          <a:xfrm>
            <a:off x="3966425" y="2197300"/>
            <a:ext cx="1088250" cy="467175"/>
          </a:xfrm>
          <a:custGeom>
            <a:rect b="b" l="l" r="r" t="t"/>
            <a:pathLst>
              <a:path extrusionOk="0" h="18687" w="43530">
                <a:moveTo>
                  <a:pt x="37922" y="2108"/>
                </a:moveTo>
                <a:lnTo>
                  <a:pt x="37922" y="2108"/>
                </a:lnTo>
                <a:cubicBezTo>
                  <a:pt x="38100" y="2132"/>
                  <a:pt x="38279" y="2168"/>
                  <a:pt x="38458" y="2203"/>
                </a:cubicBezTo>
                <a:cubicBezTo>
                  <a:pt x="38672" y="2239"/>
                  <a:pt x="38874" y="2287"/>
                  <a:pt x="39077" y="2334"/>
                </a:cubicBezTo>
                <a:cubicBezTo>
                  <a:pt x="39505" y="2418"/>
                  <a:pt x="39910" y="2561"/>
                  <a:pt x="40315" y="2727"/>
                </a:cubicBezTo>
                <a:cubicBezTo>
                  <a:pt x="40565" y="2834"/>
                  <a:pt x="40803" y="2965"/>
                  <a:pt x="41029" y="3120"/>
                </a:cubicBezTo>
                <a:cubicBezTo>
                  <a:pt x="41125" y="3192"/>
                  <a:pt x="41208" y="3275"/>
                  <a:pt x="41279" y="3358"/>
                </a:cubicBezTo>
                <a:cubicBezTo>
                  <a:pt x="41363" y="3477"/>
                  <a:pt x="41434" y="3596"/>
                  <a:pt x="41494" y="3727"/>
                </a:cubicBezTo>
                <a:cubicBezTo>
                  <a:pt x="41565" y="3918"/>
                  <a:pt x="41625" y="4108"/>
                  <a:pt x="41672" y="4311"/>
                </a:cubicBezTo>
                <a:cubicBezTo>
                  <a:pt x="41637" y="4275"/>
                  <a:pt x="41601" y="4239"/>
                  <a:pt x="41553" y="4204"/>
                </a:cubicBezTo>
                <a:cubicBezTo>
                  <a:pt x="41232" y="3930"/>
                  <a:pt x="40875" y="3680"/>
                  <a:pt x="40529" y="3442"/>
                </a:cubicBezTo>
                <a:cubicBezTo>
                  <a:pt x="40220" y="3227"/>
                  <a:pt x="39886" y="3037"/>
                  <a:pt x="39553" y="2870"/>
                </a:cubicBezTo>
                <a:cubicBezTo>
                  <a:pt x="39172" y="2656"/>
                  <a:pt x="38779" y="2465"/>
                  <a:pt x="38374" y="2299"/>
                </a:cubicBezTo>
                <a:cubicBezTo>
                  <a:pt x="38231" y="2227"/>
                  <a:pt x="38077" y="2156"/>
                  <a:pt x="37922" y="2108"/>
                </a:cubicBezTo>
                <a:close/>
                <a:moveTo>
                  <a:pt x="18658" y="2618"/>
                </a:moveTo>
                <a:cubicBezTo>
                  <a:pt x="19071" y="2618"/>
                  <a:pt x="19483" y="2622"/>
                  <a:pt x="19896" y="2632"/>
                </a:cubicBezTo>
                <a:cubicBezTo>
                  <a:pt x="20015" y="2703"/>
                  <a:pt x="20146" y="2739"/>
                  <a:pt x="20289" y="2751"/>
                </a:cubicBezTo>
                <a:cubicBezTo>
                  <a:pt x="20921" y="2790"/>
                  <a:pt x="21545" y="2829"/>
                  <a:pt x="22167" y="2829"/>
                </a:cubicBezTo>
                <a:cubicBezTo>
                  <a:pt x="22307" y="2829"/>
                  <a:pt x="22447" y="2827"/>
                  <a:pt x="22587" y="2822"/>
                </a:cubicBezTo>
                <a:cubicBezTo>
                  <a:pt x="23325" y="2811"/>
                  <a:pt x="24051" y="2763"/>
                  <a:pt x="24789" y="2739"/>
                </a:cubicBezTo>
                <a:cubicBezTo>
                  <a:pt x="25131" y="2724"/>
                  <a:pt x="25473" y="2719"/>
                  <a:pt x="25815" y="2719"/>
                </a:cubicBezTo>
                <a:cubicBezTo>
                  <a:pt x="26271" y="2719"/>
                  <a:pt x="26727" y="2727"/>
                  <a:pt x="27182" y="2727"/>
                </a:cubicBezTo>
                <a:cubicBezTo>
                  <a:pt x="27944" y="2727"/>
                  <a:pt x="28695" y="2727"/>
                  <a:pt x="29457" y="2751"/>
                </a:cubicBezTo>
                <a:cubicBezTo>
                  <a:pt x="30504" y="2787"/>
                  <a:pt x="31540" y="2834"/>
                  <a:pt x="32588" y="2882"/>
                </a:cubicBezTo>
                <a:cubicBezTo>
                  <a:pt x="33064" y="2894"/>
                  <a:pt x="33540" y="2906"/>
                  <a:pt x="34005" y="2942"/>
                </a:cubicBezTo>
                <a:cubicBezTo>
                  <a:pt x="34302" y="2965"/>
                  <a:pt x="34600" y="2989"/>
                  <a:pt x="34886" y="3013"/>
                </a:cubicBezTo>
                <a:cubicBezTo>
                  <a:pt x="35102" y="3023"/>
                  <a:pt x="35310" y="3060"/>
                  <a:pt x="35516" y="3086"/>
                </a:cubicBezTo>
                <a:lnTo>
                  <a:pt x="35516" y="3086"/>
                </a:lnTo>
                <a:cubicBezTo>
                  <a:pt x="35496" y="3082"/>
                  <a:pt x="35476" y="3077"/>
                  <a:pt x="35457" y="3073"/>
                </a:cubicBezTo>
                <a:lnTo>
                  <a:pt x="35457" y="3073"/>
                </a:lnTo>
                <a:cubicBezTo>
                  <a:pt x="35482" y="3078"/>
                  <a:pt x="35508" y="3083"/>
                  <a:pt x="35533" y="3088"/>
                </a:cubicBezTo>
                <a:lnTo>
                  <a:pt x="35533" y="3088"/>
                </a:lnTo>
                <a:cubicBezTo>
                  <a:pt x="35527" y="3087"/>
                  <a:pt x="35522" y="3086"/>
                  <a:pt x="35516" y="3086"/>
                </a:cubicBezTo>
                <a:lnTo>
                  <a:pt x="35516" y="3086"/>
                </a:lnTo>
                <a:cubicBezTo>
                  <a:pt x="35529" y="3088"/>
                  <a:pt x="35542" y="3090"/>
                  <a:pt x="35554" y="3092"/>
                </a:cubicBezTo>
                <a:lnTo>
                  <a:pt x="35554" y="3092"/>
                </a:lnTo>
                <a:cubicBezTo>
                  <a:pt x="35547" y="3090"/>
                  <a:pt x="35540" y="3089"/>
                  <a:pt x="35533" y="3088"/>
                </a:cubicBezTo>
                <a:lnTo>
                  <a:pt x="35533" y="3088"/>
                </a:lnTo>
                <a:cubicBezTo>
                  <a:pt x="35559" y="3091"/>
                  <a:pt x="35586" y="3094"/>
                  <a:pt x="35612" y="3096"/>
                </a:cubicBezTo>
                <a:cubicBezTo>
                  <a:pt x="35594" y="3096"/>
                  <a:pt x="35574" y="3095"/>
                  <a:pt x="35554" y="3092"/>
                </a:cubicBezTo>
                <a:lnTo>
                  <a:pt x="35554" y="3092"/>
                </a:lnTo>
                <a:cubicBezTo>
                  <a:pt x="35760" y="3133"/>
                  <a:pt x="35966" y="3173"/>
                  <a:pt x="36172" y="3203"/>
                </a:cubicBezTo>
                <a:cubicBezTo>
                  <a:pt x="36386" y="3251"/>
                  <a:pt x="36600" y="3311"/>
                  <a:pt x="36803" y="3370"/>
                </a:cubicBezTo>
                <a:cubicBezTo>
                  <a:pt x="37160" y="3454"/>
                  <a:pt x="37505" y="3596"/>
                  <a:pt x="37839" y="3739"/>
                </a:cubicBezTo>
                <a:cubicBezTo>
                  <a:pt x="38327" y="3965"/>
                  <a:pt x="38791" y="4216"/>
                  <a:pt x="39255" y="4477"/>
                </a:cubicBezTo>
                <a:cubicBezTo>
                  <a:pt x="39660" y="4704"/>
                  <a:pt x="40041" y="4978"/>
                  <a:pt x="40410" y="5263"/>
                </a:cubicBezTo>
                <a:cubicBezTo>
                  <a:pt x="40708" y="5513"/>
                  <a:pt x="41006" y="5775"/>
                  <a:pt x="41256" y="6073"/>
                </a:cubicBezTo>
                <a:cubicBezTo>
                  <a:pt x="41387" y="6263"/>
                  <a:pt x="41494" y="6454"/>
                  <a:pt x="41589" y="6656"/>
                </a:cubicBezTo>
                <a:cubicBezTo>
                  <a:pt x="41744" y="7061"/>
                  <a:pt x="41827" y="7490"/>
                  <a:pt x="41899" y="7930"/>
                </a:cubicBezTo>
                <a:cubicBezTo>
                  <a:pt x="41934" y="8276"/>
                  <a:pt x="41970" y="8621"/>
                  <a:pt x="41970" y="8966"/>
                </a:cubicBezTo>
                <a:cubicBezTo>
                  <a:pt x="41958" y="9383"/>
                  <a:pt x="41934" y="9800"/>
                  <a:pt x="41887" y="10216"/>
                </a:cubicBezTo>
                <a:cubicBezTo>
                  <a:pt x="41756" y="11181"/>
                  <a:pt x="41541" y="12133"/>
                  <a:pt x="41172" y="13038"/>
                </a:cubicBezTo>
                <a:cubicBezTo>
                  <a:pt x="41041" y="13336"/>
                  <a:pt x="40875" y="13610"/>
                  <a:pt x="40684" y="13871"/>
                </a:cubicBezTo>
                <a:cubicBezTo>
                  <a:pt x="40410" y="14217"/>
                  <a:pt x="40101" y="14514"/>
                  <a:pt x="39767" y="14800"/>
                </a:cubicBezTo>
                <a:cubicBezTo>
                  <a:pt x="39589" y="14931"/>
                  <a:pt x="39410" y="15050"/>
                  <a:pt x="39220" y="15169"/>
                </a:cubicBezTo>
                <a:cubicBezTo>
                  <a:pt x="39041" y="15276"/>
                  <a:pt x="38839" y="15372"/>
                  <a:pt x="38636" y="15455"/>
                </a:cubicBezTo>
                <a:cubicBezTo>
                  <a:pt x="37636" y="15836"/>
                  <a:pt x="36600" y="16086"/>
                  <a:pt x="35541" y="16241"/>
                </a:cubicBezTo>
                <a:cubicBezTo>
                  <a:pt x="35195" y="16277"/>
                  <a:pt x="34850" y="16324"/>
                  <a:pt x="34505" y="16336"/>
                </a:cubicBezTo>
                <a:cubicBezTo>
                  <a:pt x="34076" y="16360"/>
                  <a:pt x="33648" y="16384"/>
                  <a:pt x="33219" y="16396"/>
                </a:cubicBezTo>
                <a:cubicBezTo>
                  <a:pt x="32421" y="16407"/>
                  <a:pt x="31623" y="16407"/>
                  <a:pt x="30838" y="16431"/>
                </a:cubicBezTo>
                <a:cubicBezTo>
                  <a:pt x="30076" y="16443"/>
                  <a:pt x="29326" y="16479"/>
                  <a:pt x="28575" y="16491"/>
                </a:cubicBezTo>
                <a:cubicBezTo>
                  <a:pt x="27790" y="16503"/>
                  <a:pt x="27016" y="16515"/>
                  <a:pt x="26230" y="16527"/>
                </a:cubicBezTo>
                <a:cubicBezTo>
                  <a:pt x="25065" y="16535"/>
                  <a:pt x="23899" y="16563"/>
                  <a:pt x="22734" y="16563"/>
                </a:cubicBezTo>
                <a:cubicBezTo>
                  <a:pt x="22316" y="16563"/>
                  <a:pt x="21898" y="16560"/>
                  <a:pt x="21479" y="16550"/>
                </a:cubicBezTo>
                <a:cubicBezTo>
                  <a:pt x="21063" y="16538"/>
                  <a:pt x="20646" y="16538"/>
                  <a:pt x="20229" y="16515"/>
                </a:cubicBezTo>
                <a:cubicBezTo>
                  <a:pt x="19789" y="16491"/>
                  <a:pt x="19360" y="16479"/>
                  <a:pt x="18931" y="16455"/>
                </a:cubicBezTo>
                <a:cubicBezTo>
                  <a:pt x="18098" y="16419"/>
                  <a:pt x="17276" y="16360"/>
                  <a:pt x="16455" y="16312"/>
                </a:cubicBezTo>
                <a:cubicBezTo>
                  <a:pt x="15657" y="16265"/>
                  <a:pt x="14848" y="16229"/>
                  <a:pt x="14038" y="16181"/>
                </a:cubicBezTo>
                <a:cubicBezTo>
                  <a:pt x="13240" y="16146"/>
                  <a:pt x="12431" y="16086"/>
                  <a:pt x="11633" y="16026"/>
                </a:cubicBezTo>
                <a:cubicBezTo>
                  <a:pt x="10895" y="15967"/>
                  <a:pt x="10156" y="15896"/>
                  <a:pt x="9418" y="15824"/>
                </a:cubicBezTo>
                <a:cubicBezTo>
                  <a:pt x="8585" y="15753"/>
                  <a:pt x="7751" y="15669"/>
                  <a:pt x="6918" y="15574"/>
                </a:cubicBezTo>
                <a:cubicBezTo>
                  <a:pt x="6835" y="15562"/>
                  <a:pt x="6763" y="15550"/>
                  <a:pt x="6692" y="15538"/>
                </a:cubicBezTo>
                <a:cubicBezTo>
                  <a:pt x="5977" y="15431"/>
                  <a:pt x="5299" y="15264"/>
                  <a:pt x="4632" y="15003"/>
                </a:cubicBezTo>
                <a:cubicBezTo>
                  <a:pt x="4120" y="14776"/>
                  <a:pt x="3632" y="14502"/>
                  <a:pt x="3191" y="14169"/>
                </a:cubicBezTo>
                <a:cubicBezTo>
                  <a:pt x="2977" y="14002"/>
                  <a:pt x="2787" y="13824"/>
                  <a:pt x="2620" y="13610"/>
                </a:cubicBezTo>
                <a:cubicBezTo>
                  <a:pt x="2513" y="13455"/>
                  <a:pt x="2417" y="13300"/>
                  <a:pt x="2346" y="13133"/>
                </a:cubicBezTo>
                <a:cubicBezTo>
                  <a:pt x="2227" y="12800"/>
                  <a:pt x="2144" y="12467"/>
                  <a:pt x="2084" y="12121"/>
                </a:cubicBezTo>
                <a:cubicBezTo>
                  <a:pt x="2048" y="11776"/>
                  <a:pt x="2036" y="11431"/>
                  <a:pt x="2048" y="11085"/>
                </a:cubicBezTo>
                <a:cubicBezTo>
                  <a:pt x="2048" y="10931"/>
                  <a:pt x="2048" y="10776"/>
                  <a:pt x="2060" y="10621"/>
                </a:cubicBezTo>
                <a:cubicBezTo>
                  <a:pt x="2072" y="10431"/>
                  <a:pt x="2096" y="10252"/>
                  <a:pt x="2108" y="10061"/>
                </a:cubicBezTo>
                <a:cubicBezTo>
                  <a:pt x="2132" y="9895"/>
                  <a:pt x="2155" y="9728"/>
                  <a:pt x="2179" y="9561"/>
                </a:cubicBezTo>
                <a:cubicBezTo>
                  <a:pt x="2239" y="9276"/>
                  <a:pt x="2298" y="8990"/>
                  <a:pt x="2370" y="8704"/>
                </a:cubicBezTo>
                <a:cubicBezTo>
                  <a:pt x="2501" y="8192"/>
                  <a:pt x="2656" y="7692"/>
                  <a:pt x="2858" y="7204"/>
                </a:cubicBezTo>
                <a:cubicBezTo>
                  <a:pt x="3048" y="6775"/>
                  <a:pt x="3275" y="6371"/>
                  <a:pt x="3549" y="5990"/>
                </a:cubicBezTo>
                <a:cubicBezTo>
                  <a:pt x="3751" y="5751"/>
                  <a:pt x="3977" y="5525"/>
                  <a:pt x="4227" y="5323"/>
                </a:cubicBezTo>
                <a:cubicBezTo>
                  <a:pt x="4846" y="4870"/>
                  <a:pt x="5549" y="4537"/>
                  <a:pt x="6239" y="4227"/>
                </a:cubicBezTo>
                <a:cubicBezTo>
                  <a:pt x="6775" y="4001"/>
                  <a:pt x="7311" y="3823"/>
                  <a:pt x="7859" y="3656"/>
                </a:cubicBezTo>
                <a:cubicBezTo>
                  <a:pt x="8454" y="3465"/>
                  <a:pt x="9061" y="3346"/>
                  <a:pt x="9668" y="3215"/>
                </a:cubicBezTo>
                <a:cubicBezTo>
                  <a:pt x="10180" y="3096"/>
                  <a:pt x="10692" y="2989"/>
                  <a:pt x="11204" y="2894"/>
                </a:cubicBezTo>
                <a:cubicBezTo>
                  <a:pt x="11514" y="2882"/>
                  <a:pt x="11835" y="2870"/>
                  <a:pt x="12145" y="2858"/>
                </a:cubicBezTo>
                <a:cubicBezTo>
                  <a:pt x="12907" y="2822"/>
                  <a:pt x="13669" y="2751"/>
                  <a:pt x="14431" y="2703"/>
                </a:cubicBezTo>
                <a:cubicBezTo>
                  <a:pt x="15276" y="2668"/>
                  <a:pt x="16122" y="2644"/>
                  <a:pt x="16967" y="2632"/>
                </a:cubicBezTo>
                <a:cubicBezTo>
                  <a:pt x="17531" y="2625"/>
                  <a:pt x="18094" y="2618"/>
                  <a:pt x="18658" y="2618"/>
                </a:cubicBezTo>
                <a:close/>
                <a:moveTo>
                  <a:pt x="29433" y="1"/>
                </a:moveTo>
                <a:cubicBezTo>
                  <a:pt x="28742" y="1"/>
                  <a:pt x="28052" y="13"/>
                  <a:pt x="27361" y="48"/>
                </a:cubicBezTo>
                <a:cubicBezTo>
                  <a:pt x="26551" y="84"/>
                  <a:pt x="25742" y="144"/>
                  <a:pt x="24944" y="203"/>
                </a:cubicBezTo>
                <a:cubicBezTo>
                  <a:pt x="24182" y="263"/>
                  <a:pt x="23432" y="358"/>
                  <a:pt x="22682" y="429"/>
                </a:cubicBezTo>
                <a:cubicBezTo>
                  <a:pt x="21110" y="584"/>
                  <a:pt x="19551" y="703"/>
                  <a:pt x="17979" y="763"/>
                </a:cubicBezTo>
                <a:cubicBezTo>
                  <a:pt x="17181" y="787"/>
                  <a:pt x="16372" y="822"/>
                  <a:pt x="15574" y="858"/>
                </a:cubicBezTo>
                <a:cubicBezTo>
                  <a:pt x="14788" y="894"/>
                  <a:pt x="14002" y="1001"/>
                  <a:pt x="13216" y="1096"/>
                </a:cubicBezTo>
                <a:cubicBezTo>
                  <a:pt x="12371" y="1215"/>
                  <a:pt x="11526" y="1370"/>
                  <a:pt x="10680" y="1537"/>
                </a:cubicBezTo>
                <a:cubicBezTo>
                  <a:pt x="9859" y="1549"/>
                  <a:pt x="9037" y="1560"/>
                  <a:pt x="8216" y="1596"/>
                </a:cubicBezTo>
                <a:cubicBezTo>
                  <a:pt x="7382" y="1644"/>
                  <a:pt x="6561" y="1787"/>
                  <a:pt x="5739" y="1953"/>
                </a:cubicBezTo>
                <a:cubicBezTo>
                  <a:pt x="5549" y="1989"/>
                  <a:pt x="5358" y="2037"/>
                  <a:pt x="5180" y="2096"/>
                </a:cubicBezTo>
                <a:cubicBezTo>
                  <a:pt x="4751" y="2203"/>
                  <a:pt x="4346" y="2358"/>
                  <a:pt x="3941" y="2537"/>
                </a:cubicBezTo>
                <a:cubicBezTo>
                  <a:pt x="3501" y="2727"/>
                  <a:pt x="3072" y="2953"/>
                  <a:pt x="2679" y="3239"/>
                </a:cubicBezTo>
                <a:cubicBezTo>
                  <a:pt x="2477" y="3394"/>
                  <a:pt x="2286" y="3561"/>
                  <a:pt x="2120" y="3739"/>
                </a:cubicBezTo>
                <a:cubicBezTo>
                  <a:pt x="1917" y="3965"/>
                  <a:pt x="1751" y="4216"/>
                  <a:pt x="1620" y="4489"/>
                </a:cubicBezTo>
                <a:cubicBezTo>
                  <a:pt x="1310" y="5108"/>
                  <a:pt x="1155" y="5799"/>
                  <a:pt x="977" y="6466"/>
                </a:cubicBezTo>
                <a:cubicBezTo>
                  <a:pt x="870" y="6859"/>
                  <a:pt x="762" y="7264"/>
                  <a:pt x="643" y="7668"/>
                </a:cubicBezTo>
                <a:cubicBezTo>
                  <a:pt x="548" y="8049"/>
                  <a:pt x="453" y="8430"/>
                  <a:pt x="370" y="8811"/>
                </a:cubicBezTo>
                <a:cubicBezTo>
                  <a:pt x="274" y="9192"/>
                  <a:pt x="215" y="9585"/>
                  <a:pt x="167" y="9978"/>
                </a:cubicBezTo>
                <a:cubicBezTo>
                  <a:pt x="72" y="10573"/>
                  <a:pt x="0" y="11193"/>
                  <a:pt x="60" y="11800"/>
                </a:cubicBezTo>
                <a:cubicBezTo>
                  <a:pt x="84" y="12109"/>
                  <a:pt x="120" y="12407"/>
                  <a:pt x="167" y="12705"/>
                </a:cubicBezTo>
                <a:cubicBezTo>
                  <a:pt x="215" y="13074"/>
                  <a:pt x="334" y="13431"/>
                  <a:pt x="453" y="13788"/>
                </a:cubicBezTo>
                <a:cubicBezTo>
                  <a:pt x="751" y="14681"/>
                  <a:pt x="1203" y="15550"/>
                  <a:pt x="1846" y="16265"/>
                </a:cubicBezTo>
                <a:cubicBezTo>
                  <a:pt x="2215" y="16669"/>
                  <a:pt x="2656" y="17015"/>
                  <a:pt x="3132" y="17289"/>
                </a:cubicBezTo>
                <a:cubicBezTo>
                  <a:pt x="3644" y="17598"/>
                  <a:pt x="4227" y="17801"/>
                  <a:pt x="4811" y="17955"/>
                </a:cubicBezTo>
                <a:cubicBezTo>
                  <a:pt x="5120" y="18051"/>
                  <a:pt x="5454" y="18122"/>
                  <a:pt x="5775" y="18182"/>
                </a:cubicBezTo>
                <a:cubicBezTo>
                  <a:pt x="5965" y="18217"/>
                  <a:pt x="6144" y="18265"/>
                  <a:pt x="6335" y="18289"/>
                </a:cubicBezTo>
                <a:cubicBezTo>
                  <a:pt x="6787" y="18348"/>
                  <a:pt x="7239" y="18420"/>
                  <a:pt x="7692" y="18455"/>
                </a:cubicBezTo>
                <a:cubicBezTo>
                  <a:pt x="9323" y="18622"/>
                  <a:pt x="10954" y="18670"/>
                  <a:pt x="12597" y="18682"/>
                </a:cubicBezTo>
                <a:cubicBezTo>
                  <a:pt x="12834" y="18685"/>
                  <a:pt x="13072" y="18687"/>
                  <a:pt x="13309" y="18687"/>
                </a:cubicBezTo>
                <a:cubicBezTo>
                  <a:pt x="13881" y="18687"/>
                  <a:pt x="14454" y="18678"/>
                  <a:pt x="15026" y="18670"/>
                </a:cubicBezTo>
                <a:cubicBezTo>
                  <a:pt x="15824" y="18658"/>
                  <a:pt x="16622" y="18598"/>
                  <a:pt x="17431" y="18551"/>
                </a:cubicBezTo>
                <a:cubicBezTo>
                  <a:pt x="18217" y="18503"/>
                  <a:pt x="19015" y="18455"/>
                  <a:pt x="19801" y="18408"/>
                </a:cubicBezTo>
                <a:cubicBezTo>
                  <a:pt x="20598" y="18372"/>
                  <a:pt x="21384" y="18360"/>
                  <a:pt x="22182" y="18348"/>
                </a:cubicBezTo>
                <a:cubicBezTo>
                  <a:pt x="23753" y="18312"/>
                  <a:pt x="25337" y="18277"/>
                  <a:pt x="26909" y="18253"/>
                </a:cubicBezTo>
                <a:cubicBezTo>
                  <a:pt x="27671" y="18253"/>
                  <a:pt x="28433" y="18265"/>
                  <a:pt x="29195" y="18265"/>
                </a:cubicBezTo>
                <a:cubicBezTo>
                  <a:pt x="29665" y="18272"/>
                  <a:pt x="30144" y="18284"/>
                  <a:pt x="30621" y="18284"/>
                </a:cubicBezTo>
                <a:cubicBezTo>
                  <a:pt x="30929" y="18284"/>
                  <a:pt x="31236" y="18279"/>
                  <a:pt x="31540" y="18265"/>
                </a:cubicBezTo>
                <a:cubicBezTo>
                  <a:pt x="31969" y="18253"/>
                  <a:pt x="32397" y="18229"/>
                  <a:pt x="32826" y="18205"/>
                </a:cubicBezTo>
                <a:cubicBezTo>
                  <a:pt x="33231" y="18170"/>
                  <a:pt x="33636" y="18122"/>
                  <a:pt x="34040" y="18062"/>
                </a:cubicBezTo>
                <a:cubicBezTo>
                  <a:pt x="34743" y="17979"/>
                  <a:pt x="35445" y="17824"/>
                  <a:pt x="36136" y="17670"/>
                </a:cubicBezTo>
                <a:cubicBezTo>
                  <a:pt x="36612" y="17586"/>
                  <a:pt x="37077" y="17479"/>
                  <a:pt x="37541" y="17348"/>
                </a:cubicBezTo>
                <a:cubicBezTo>
                  <a:pt x="37862" y="17265"/>
                  <a:pt x="38172" y="17169"/>
                  <a:pt x="38481" y="17062"/>
                </a:cubicBezTo>
                <a:cubicBezTo>
                  <a:pt x="38601" y="17039"/>
                  <a:pt x="38720" y="17003"/>
                  <a:pt x="38827" y="16967"/>
                </a:cubicBezTo>
                <a:cubicBezTo>
                  <a:pt x="39517" y="16777"/>
                  <a:pt x="40208" y="16538"/>
                  <a:pt x="40827" y="16181"/>
                </a:cubicBezTo>
                <a:cubicBezTo>
                  <a:pt x="41041" y="16062"/>
                  <a:pt x="41244" y="15896"/>
                  <a:pt x="41446" y="15729"/>
                </a:cubicBezTo>
                <a:cubicBezTo>
                  <a:pt x="41637" y="15562"/>
                  <a:pt x="41779" y="15360"/>
                  <a:pt x="41934" y="15157"/>
                </a:cubicBezTo>
                <a:cubicBezTo>
                  <a:pt x="42089" y="14955"/>
                  <a:pt x="42208" y="14717"/>
                  <a:pt x="42315" y="14491"/>
                </a:cubicBezTo>
                <a:cubicBezTo>
                  <a:pt x="42446" y="14205"/>
                  <a:pt x="42565" y="13907"/>
                  <a:pt x="42672" y="13610"/>
                </a:cubicBezTo>
                <a:cubicBezTo>
                  <a:pt x="42815" y="13193"/>
                  <a:pt x="42922" y="12776"/>
                  <a:pt x="43018" y="12347"/>
                </a:cubicBezTo>
                <a:cubicBezTo>
                  <a:pt x="43077" y="12097"/>
                  <a:pt x="43137" y="11836"/>
                  <a:pt x="43173" y="11585"/>
                </a:cubicBezTo>
                <a:cubicBezTo>
                  <a:pt x="43339" y="10800"/>
                  <a:pt x="43458" y="10002"/>
                  <a:pt x="43482" y="9192"/>
                </a:cubicBezTo>
                <a:cubicBezTo>
                  <a:pt x="43494" y="9049"/>
                  <a:pt x="43494" y="8907"/>
                  <a:pt x="43494" y="8764"/>
                </a:cubicBezTo>
                <a:cubicBezTo>
                  <a:pt x="43494" y="8764"/>
                  <a:pt x="43494" y="8752"/>
                  <a:pt x="43494" y="8752"/>
                </a:cubicBezTo>
                <a:cubicBezTo>
                  <a:pt x="43530" y="7966"/>
                  <a:pt x="43530" y="7192"/>
                  <a:pt x="43470" y="6418"/>
                </a:cubicBezTo>
                <a:cubicBezTo>
                  <a:pt x="43411" y="5585"/>
                  <a:pt x="43327" y="4751"/>
                  <a:pt x="43149" y="3918"/>
                </a:cubicBezTo>
                <a:cubicBezTo>
                  <a:pt x="43125" y="3823"/>
                  <a:pt x="43089" y="3727"/>
                  <a:pt x="43065" y="3632"/>
                </a:cubicBezTo>
                <a:cubicBezTo>
                  <a:pt x="43018" y="3477"/>
                  <a:pt x="42970" y="3334"/>
                  <a:pt x="42911" y="3192"/>
                </a:cubicBezTo>
                <a:cubicBezTo>
                  <a:pt x="42803" y="2930"/>
                  <a:pt x="42684" y="2703"/>
                  <a:pt x="42530" y="2489"/>
                </a:cubicBezTo>
                <a:cubicBezTo>
                  <a:pt x="42327" y="2239"/>
                  <a:pt x="42113" y="2037"/>
                  <a:pt x="41863" y="1846"/>
                </a:cubicBezTo>
                <a:cubicBezTo>
                  <a:pt x="41434" y="1549"/>
                  <a:pt x="40958" y="1358"/>
                  <a:pt x="40482" y="1179"/>
                </a:cubicBezTo>
                <a:cubicBezTo>
                  <a:pt x="40101" y="1037"/>
                  <a:pt x="39720" y="929"/>
                  <a:pt x="39327" y="846"/>
                </a:cubicBezTo>
                <a:cubicBezTo>
                  <a:pt x="39112" y="810"/>
                  <a:pt x="38898" y="763"/>
                  <a:pt x="38696" y="727"/>
                </a:cubicBezTo>
                <a:cubicBezTo>
                  <a:pt x="38470" y="679"/>
                  <a:pt x="38243" y="656"/>
                  <a:pt x="38029" y="620"/>
                </a:cubicBezTo>
                <a:cubicBezTo>
                  <a:pt x="37624" y="560"/>
                  <a:pt x="37231" y="513"/>
                  <a:pt x="36826" y="477"/>
                </a:cubicBezTo>
                <a:cubicBezTo>
                  <a:pt x="36017" y="394"/>
                  <a:pt x="35207" y="310"/>
                  <a:pt x="34386" y="227"/>
                </a:cubicBezTo>
                <a:cubicBezTo>
                  <a:pt x="33624" y="155"/>
                  <a:pt x="32862" y="84"/>
                  <a:pt x="32088" y="60"/>
                </a:cubicBezTo>
                <a:cubicBezTo>
                  <a:pt x="31207" y="25"/>
                  <a:pt x="30314" y="1"/>
                  <a:pt x="29433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/>
          </a:p>
        </p:txBody>
      </p:sp>
      <p:grpSp>
        <p:nvGrpSpPr>
          <p:cNvPr id="2623" name="Google Shape;2623;p40"/>
          <p:cNvGrpSpPr/>
          <p:nvPr/>
        </p:nvGrpSpPr>
        <p:grpSpPr>
          <a:xfrm>
            <a:off x="2951725" y="2432450"/>
            <a:ext cx="802800" cy="399400"/>
            <a:chOff x="2951725" y="2432450"/>
            <a:chExt cx="802800" cy="399400"/>
          </a:xfrm>
        </p:grpSpPr>
        <p:sp>
          <p:nvSpPr>
            <p:cNvPr id="2624" name="Google Shape;2624;p40"/>
            <p:cNvSpPr/>
            <p:nvPr/>
          </p:nvSpPr>
          <p:spPr>
            <a:xfrm>
              <a:off x="3027625" y="2432450"/>
              <a:ext cx="712300" cy="288150"/>
            </a:xfrm>
            <a:custGeom>
              <a:rect b="b" l="l" r="r" t="t"/>
              <a:pathLst>
                <a:path extrusionOk="0" h="11526" w="28492">
                  <a:moveTo>
                    <a:pt x="27873" y="1"/>
                  </a:moveTo>
                  <a:cubicBezTo>
                    <a:pt x="24837" y="24"/>
                    <a:pt x="21812" y="72"/>
                    <a:pt x="18776" y="108"/>
                  </a:cubicBezTo>
                  <a:cubicBezTo>
                    <a:pt x="18050" y="120"/>
                    <a:pt x="17312" y="155"/>
                    <a:pt x="16586" y="179"/>
                  </a:cubicBezTo>
                  <a:cubicBezTo>
                    <a:pt x="15883" y="203"/>
                    <a:pt x="15193" y="239"/>
                    <a:pt x="14490" y="274"/>
                  </a:cubicBezTo>
                  <a:cubicBezTo>
                    <a:pt x="12990" y="334"/>
                    <a:pt x="11490" y="405"/>
                    <a:pt x="10001" y="501"/>
                  </a:cubicBezTo>
                  <a:cubicBezTo>
                    <a:pt x="9251" y="536"/>
                    <a:pt x="8513" y="608"/>
                    <a:pt x="7775" y="691"/>
                  </a:cubicBezTo>
                  <a:cubicBezTo>
                    <a:pt x="7037" y="763"/>
                    <a:pt x="6310" y="858"/>
                    <a:pt x="5572" y="989"/>
                  </a:cubicBezTo>
                  <a:cubicBezTo>
                    <a:pt x="5239" y="1048"/>
                    <a:pt x="4917" y="1167"/>
                    <a:pt x="4596" y="1287"/>
                  </a:cubicBezTo>
                  <a:cubicBezTo>
                    <a:pt x="4394" y="1358"/>
                    <a:pt x="4203" y="1441"/>
                    <a:pt x="4013" y="1525"/>
                  </a:cubicBezTo>
                  <a:cubicBezTo>
                    <a:pt x="3584" y="1715"/>
                    <a:pt x="3191" y="1977"/>
                    <a:pt x="2881" y="2322"/>
                  </a:cubicBezTo>
                  <a:cubicBezTo>
                    <a:pt x="2524" y="2715"/>
                    <a:pt x="2262" y="3180"/>
                    <a:pt x="1988" y="3620"/>
                  </a:cubicBezTo>
                  <a:cubicBezTo>
                    <a:pt x="1822" y="3918"/>
                    <a:pt x="1667" y="4215"/>
                    <a:pt x="1500" y="4525"/>
                  </a:cubicBezTo>
                  <a:cubicBezTo>
                    <a:pt x="1357" y="4811"/>
                    <a:pt x="1238" y="5108"/>
                    <a:pt x="1107" y="5406"/>
                  </a:cubicBezTo>
                  <a:cubicBezTo>
                    <a:pt x="1012" y="5644"/>
                    <a:pt x="929" y="5882"/>
                    <a:pt x="845" y="6120"/>
                  </a:cubicBezTo>
                  <a:cubicBezTo>
                    <a:pt x="679" y="6632"/>
                    <a:pt x="548" y="7168"/>
                    <a:pt x="453" y="7704"/>
                  </a:cubicBezTo>
                  <a:cubicBezTo>
                    <a:pt x="345" y="8252"/>
                    <a:pt x="274" y="8811"/>
                    <a:pt x="203" y="9359"/>
                  </a:cubicBezTo>
                  <a:cubicBezTo>
                    <a:pt x="191" y="9490"/>
                    <a:pt x="167" y="9609"/>
                    <a:pt x="155" y="9740"/>
                  </a:cubicBezTo>
                  <a:cubicBezTo>
                    <a:pt x="143" y="9788"/>
                    <a:pt x="143" y="9847"/>
                    <a:pt x="131" y="9895"/>
                  </a:cubicBezTo>
                  <a:cubicBezTo>
                    <a:pt x="131" y="9930"/>
                    <a:pt x="131" y="9954"/>
                    <a:pt x="119" y="9978"/>
                  </a:cubicBezTo>
                  <a:cubicBezTo>
                    <a:pt x="119" y="9990"/>
                    <a:pt x="119" y="9990"/>
                    <a:pt x="119" y="9990"/>
                  </a:cubicBezTo>
                  <a:cubicBezTo>
                    <a:pt x="83" y="10264"/>
                    <a:pt x="48" y="10526"/>
                    <a:pt x="24" y="10788"/>
                  </a:cubicBezTo>
                  <a:cubicBezTo>
                    <a:pt x="0" y="10978"/>
                    <a:pt x="119" y="11192"/>
                    <a:pt x="238" y="11312"/>
                  </a:cubicBezTo>
                  <a:cubicBezTo>
                    <a:pt x="381" y="11454"/>
                    <a:pt x="572" y="11526"/>
                    <a:pt x="762" y="11526"/>
                  </a:cubicBezTo>
                  <a:cubicBezTo>
                    <a:pt x="965" y="11526"/>
                    <a:pt x="1143" y="11454"/>
                    <a:pt x="1286" y="11312"/>
                  </a:cubicBezTo>
                  <a:cubicBezTo>
                    <a:pt x="1441" y="11169"/>
                    <a:pt x="1477" y="10990"/>
                    <a:pt x="1500" y="10788"/>
                  </a:cubicBezTo>
                  <a:cubicBezTo>
                    <a:pt x="1524" y="10561"/>
                    <a:pt x="1548" y="10335"/>
                    <a:pt x="1584" y="10109"/>
                  </a:cubicBezTo>
                  <a:cubicBezTo>
                    <a:pt x="1596" y="10049"/>
                    <a:pt x="1607" y="9978"/>
                    <a:pt x="1607" y="9907"/>
                  </a:cubicBezTo>
                  <a:cubicBezTo>
                    <a:pt x="1655" y="9538"/>
                    <a:pt x="1703" y="9168"/>
                    <a:pt x="1738" y="8799"/>
                  </a:cubicBezTo>
                  <a:cubicBezTo>
                    <a:pt x="1810" y="8264"/>
                    <a:pt x="1881" y="7716"/>
                    <a:pt x="2024" y="7192"/>
                  </a:cubicBezTo>
                  <a:cubicBezTo>
                    <a:pt x="2108" y="6894"/>
                    <a:pt x="2191" y="6597"/>
                    <a:pt x="2274" y="6311"/>
                  </a:cubicBezTo>
                  <a:cubicBezTo>
                    <a:pt x="2358" y="6049"/>
                    <a:pt x="2465" y="5799"/>
                    <a:pt x="2572" y="5537"/>
                  </a:cubicBezTo>
                  <a:cubicBezTo>
                    <a:pt x="2739" y="5180"/>
                    <a:pt x="2905" y="4823"/>
                    <a:pt x="3096" y="4465"/>
                  </a:cubicBezTo>
                  <a:cubicBezTo>
                    <a:pt x="3310" y="4073"/>
                    <a:pt x="3548" y="3680"/>
                    <a:pt x="3810" y="3311"/>
                  </a:cubicBezTo>
                  <a:cubicBezTo>
                    <a:pt x="3905" y="3191"/>
                    <a:pt x="4024" y="3072"/>
                    <a:pt x="4144" y="2965"/>
                  </a:cubicBezTo>
                  <a:cubicBezTo>
                    <a:pt x="4382" y="2810"/>
                    <a:pt x="4632" y="2691"/>
                    <a:pt x="4894" y="2584"/>
                  </a:cubicBezTo>
                  <a:cubicBezTo>
                    <a:pt x="5179" y="2477"/>
                    <a:pt x="5465" y="2382"/>
                    <a:pt x="5763" y="2310"/>
                  </a:cubicBezTo>
                  <a:cubicBezTo>
                    <a:pt x="6060" y="2239"/>
                    <a:pt x="6346" y="2203"/>
                    <a:pt x="6644" y="2156"/>
                  </a:cubicBezTo>
                  <a:cubicBezTo>
                    <a:pt x="7311" y="2072"/>
                    <a:pt x="7989" y="1989"/>
                    <a:pt x="8656" y="1918"/>
                  </a:cubicBezTo>
                  <a:cubicBezTo>
                    <a:pt x="9382" y="1846"/>
                    <a:pt x="10109" y="1810"/>
                    <a:pt x="10823" y="1763"/>
                  </a:cubicBezTo>
                  <a:cubicBezTo>
                    <a:pt x="12335" y="1679"/>
                    <a:pt x="13847" y="1596"/>
                    <a:pt x="15359" y="1525"/>
                  </a:cubicBezTo>
                  <a:cubicBezTo>
                    <a:pt x="16800" y="1453"/>
                    <a:pt x="18241" y="1382"/>
                    <a:pt x="19681" y="1370"/>
                  </a:cubicBezTo>
                  <a:cubicBezTo>
                    <a:pt x="21193" y="1358"/>
                    <a:pt x="22705" y="1310"/>
                    <a:pt x="24229" y="1287"/>
                  </a:cubicBezTo>
                  <a:cubicBezTo>
                    <a:pt x="25444" y="1263"/>
                    <a:pt x="26658" y="1251"/>
                    <a:pt x="27873" y="1239"/>
                  </a:cubicBezTo>
                  <a:cubicBezTo>
                    <a:pt x="28218" y="1239"/>
                    <a:pt x="28492" y="965"/>
                    <a:pt x="28492" y="620"/>
                  </a:cubicBezTo>
                  <a:cubicBezTo>
                    <a:pt x="28492" y="286"/>
                    <a:pt x="28218" y="1"/>
                    <a:pt x="2787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3025525" y="2440200"/>
              <a:ext cx="729000" cy="283675"/>
            </a:xfrm>
            <a:custGeom>
              <a:rect b="b" l="l" r="r" t="t"/>
              <a:pathLst>
                <a:path extrusionOk="0" h="11347" w="29160">
                  <a:moveTo>
                    <a:pt x="28481" y="0"/>
                  </a:moveTo>
                  <a:cubicBezTo>
                    <a:pt x="26980" y="84"/>
                    <a:pt x="25480" y="131"/>
                    <a:pt x="23968" y="215"/>
                  </a:cubicBezTo>
                  <a:cubicBezTo>
                    <a:pt x="23254" y="250"/>
                    <a:pt x="22539" y="298"/>
                    <a:pt x="21825" y="345"/>
                  </a:cubicBezTo>
                  <a:cubicBezTo>
                    <a:pt x="21039" y="381"/>
                    <a:pt x="20253" y="429"/>
                    <a:pt x="19468" y="488"/>
                  </a:cubicBezTo>
                  <a:cubicBezTo>
                    <a:pt x="18729" y="548"/>
                    <a:pt x="18003" y="619"/>
                    <a:pt x="17265" y="667"/>
                  </a:cubicBezTo>
                  <a:cubicBezTo>
                    <a:pt x="16527" y="726"/>
                    <a:pt x="15788" y="762"/>
                    <a:pt x="15050" y="822"/>
                  </a:cubicBezTo>
                  <a:cubicBezTo>
                    <a:pt x="13526" y="917"/>
                    <a:pt x="12002" y="1000"/>
                    <a:pt x="10478" y="1096"/>
                  </a:cubicBezTo>
                  <a:cubicBezTo>
                    <a:pt x="9704" y="1143"/>
                    <a:pt x="8942" y="1203"/>
                    <a:pt x="8168" y="1250"/>
                  </a:cubicBezTo>
                  <a:cubicBezTo>
                    <a:pt x="7418" y="1298"/>
                    <a:pt x="6656" y="1334"/>
                    <a:pt x="5906" y="1453"/>
                  </a:cubicBezTo>
                  <a:cubicBezTo>
                    <a:pt x="5549" y="1500"/>
                    <a:pt x="5180" y="1560"/>
                    <a:pt x="4823" y="1655"/>
                  </a:cubicBezTo>
                  <a:cubicBezTo>
                    <a:pt x="4656" y="1691"/>
                    <a:pt x="4478" y="1739"/>
                    <a:pt x="4299" y="1786"/>
                  </a:cubicBezTo>
                  <a:cubicBezTo>
                    <a:pt x="3954" y="1905"/>
                    <a:pt x="3608" y="2024"/>
                    <a:pt x="3275" y="2179"/>
                  </a:cubicBezTo>
                  <a:cubicBezTo>
                    <a:pt x="2906" y="2358"/>
                    <a:pt x="2561" y="2596"/>
                    <a:pt x="2239" y="2846"/>
                  </a:cubicBezTo>
                  <a:cubicBezTo>
                    <a:pt x="1942" y="3060"/>
                    <a:pt x="1656" y="3298"/>
                    <a:pt x="1406" y="3584"/>
                  </a:cubicBezTo>
                  <a:cubicBezTo>
                    <a:pt x="1144" y="3870"/>
                    <a:pt x="953" y="4191"/>
                    <a:pt x="775" y="4536"/>
                  </a:cubicBezTo>
                  <a:cubicBezTo>
                    <a:pt x="668" y="4739"/>
                    <a:pt x="572" y="4953"/>
                    <a:pt x="477" y="5167"/>
                  </a:cubicBezTo>
                  <a:cubicBezTo>
                    <a:pt x="334" y="5548"/>
                    <a:pt x="191" y="5929"/>
                    <a:pt x="120" y="6322"/>
                  </a:cubicBezTo>
                  <a:cubicBezTo>
                    <a:pt x="1" y="6906"/>
                    <a:pt x="37" y="7501"/>
                    <a:pt x="72" y="8085"/>
                  </a:cubicBezTo>
                  <a:cubicBezTo>
                    <a:pt x="108" y="8501"/>
                    <a:pt x="167" y="8918"/>
                    <a:pt x="191" y="9335"/>
                  </a:cubicBezTo>
                  <a:cubicBezTo>
                    <a:pt x="215" y="9787"/>
                    <a:pt x="191" y="10240"/>
                    <a:pt x="167" y="10692"/>
                  </a:cubicBezTo>
                  <a:cubicBezTo>
                    <a:pt x="156" y="11049"/>
                    <a:pt x="489" y="11347"/>
                    <a:pt x="834" y="11347"/>
                  </a:cubicBezTo>
                  <a:cubicBezTo>
                    <a:pt x="1203" y="11347"/>
                    <a:pt x="1477" y="11049"/>
                    <a:pt x="1489" y="10692"/>
                  </a:cubicBezTo>
                  <a:cubicBezTo>
                    <a:pt x="1513" y="10371"/>
                    <a:pt x="1525" y="10061"/>
                    <a:pt x="1537" y="9739"/>
                  </a:cubicBezTo>
                  <a:cubicBezTo>
                    <a:pt x="1537" y="9442"/>
                    <a:pt x="1513" y="9144"/>
                    <a:pt x="1489" y="8847"/>
                  </a:cubicBezTo>
                  <a:cubicBezTo>
                    <a:pt x="1441" y="8168"/>
                    <a:pt x="1382" y="7477"/>
                    <a:pt x="1441" y="6799"/>
                  </a:cubicBezTo>
                  <a:cubicBezTo>
                    <a:pt x="1513" y="6406"/>
                    <a:pt x="1656" y="6025"/>
                    <a:pt x="1811" y="5644"/>
                  </a:cubicBezTo>
                  <a:cubicBezTo>
                    <a:pt x="1965" y="5322"/>
                    <a:pt x="2132" y="4989"/>
                    <a:pt x="2346" y="4691"/>
                  </a:cubicBezTo>
                  <a:cubicBezTo>
                    <a:pt x="2513" y="4489"/>
                    <a:pt x="2704" y="4310"/>
                    <a:pt x="2918" y="4144"/>
                  </a:cubicBezTo>
                  <a:cubicBezTo>
                    <a:pt x="3311" y="3858"/>
                    <a:pt x="3716" y="3584"/>
                    <a:pt x="4156" y="3382"/>
                  </a:cubicBezTo>
                  <a:cubicBezTo>
                    <a:pt x="4859" y="3108"/>
                    <a:pt x="5585" y="2977"/>
                    <a:pt x="6323" y="2858"/>
                  </a:cubicBezTo>
                  <a:cubicBezTo>
                    <a:pt x="7037" y="2774"/>
                    <a:pt x="7752" y="2727"/>
                    <a:pt x="8478" y="2679"/>
                  </a:cubicBezTo>
                  <a:cubicBezTo>
                    <a:pt x="9216" y="2631"/>
                    <a:pt x="9943" y="2572"/>
                    <a:pt x="10681" y="2524"/>
                  </a:cubicBezTo>
                  <a:cubicBezTo>
                    <a:pt x="12217" y="2417"/>
                    <a:pt x="13753" y="2322"/>
                    <a:pt x="15300" y="2203"/>
                  </a:cubicBezTo>
                  <a:cubicBezTo>
                    <a:pt x="16050" y="2155"/>
                    <a:pt x="16812" y="2096"/>
                    <a:pt x="17563" y="2036"/>
                  </a:cubicBezTo>
                  <a:cubicBezTo>
                    <a:pt x="18313" y="1977"/>
                    <a:pt x="19051" y="1905"/>
                    <a:pt x="19789" y="1834"/>
                  </a:cubicBezTo>
                  <a:cubicBezTo>
                    <a:pt x="20527" y="1774"/>
                    <a:pt x="21265" y="1727"/>
                    <a:pt x="21992" y="1679"/>
                  </a:cubicBezTo>
                  <a:cubicBezTo>
                    <a:pt x="22730" y="1631"/>
                    <a:pt x="23468" y="1584"/>
                    <a:pt x="24206" y="1536"/>
                  </a:cubicBezTo>
                  <a:cubicBezTo>
                    <a:pt x="24909" y="1500"/>
                    <a:pt x="25623" y="1465"/>
                    <a:pt x="26337" y="1429"/>
                  </a:cubicBezTo>
                  <a:cubicBezTo>
                    <a:pt x="27052" y="1405"/>
                    <a:pt x="27766" y="1393"/>
                    <a:pt x="28481" y="1358"/>
                  </a:cubicBezTo>
                  <a:cubicBezTo>
                    <a:pt x="28671" y="1346"/>
                    <a:pt x="28826" y="1286"/>
                    <a:pt x="28957" y="1155"/>
                  </a:cubicBezTo>
                  <a:cubicBezTo>
                    <a:pt x="29088" y="1024"/>
                    <a:pt x="29159" y="857"/>
                    <a:pt x="29159" y="679"/>
                  </a:cubicBezTo>
                  <a:cubicBezTo>
                    <a:pt x="29159" y="334"/>
                    <a:pt x="28873" y="0"/>
                    <a:pt x="2851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2951725" y="2688150"/>
              <a:ext cx="204800" cy="143700"/>
            </a:xfrm>
            <a:custGeom>
              <a:rect b="b" l="l" r="r" t="t"/>
              <a:pathLst>
                <a:path extrusionOk="0" h="5748" w="8192">
                  <a:moveTo>
                    <a:pt x="6489" y="1691"/>
                  </a:moveTo>
                  <a:cubicBezTo>
                    <a:pt x="6275" y="2131"/>
                    <a:pt x="6037" y="2548"/>
                    <a:pt x="5786" y="2965"/>
                  </a:cubicBezTo>
                  <a:cubicBezTo>
                    <a:pt x="5608" y="3250"/>
                    <a:pt x="5429" y="3536"/>
                    <a:pt x="5239" y="3810"/>
                  </a:cubicBezTo>
                  <a:cubicBezTo>
                    <a:pt x="5120" y="3941"/>
                    <a:pt x="5001" y="4072"/>
                    <a:pt x="4870" y="4179"/>
                  </a:cubicBezTo>
                  <a:cubicBezTo>
                    <a:pt x="4822" y="4227"/>
                    <a:pt x="4763" y="4251"/>
                    <a:pt x="4703" y="4286"/>
                  </a:cubicBezTo>
                  <a:lnTo>
                    <a:pt x="4513" y="4286"/>
                  </a:lnTo>
                  <a:cubicBezTo>
                    <a:pt x="4429" y="4263"/>
                    <a:pt x="4358" y="4239"/>
                    <a:pt x="4286" y="4215"/>
                  </a:cubicBezTo>
                  <a:cubicBezTo>
                    <a:pt x="4143" y="4155"/>
                    <a:pt x="4024" y="4072"/>
                    <a:pt x="3893" y="3989"/>
                  </a:cubicBezTo>
                  <a:cubicBezTo>
                    <a:pt x="3512" y="3667"/>
                    <a:pt x="3155" y="3322"/>
                    <a:pt x="2798" y="2977"/>
                  </a:cubicBezTo>
                  <a:cubicBezTo>
                    <a:pt x="2512" y="2715"/>
                    <a:pt x="2250" y="2453"/>
                    <a:pt x="2012" y="2155"/>
                  </a:cubicBezTo>
                  <a:cubicBezTo>
                    <a:pt x="1988" y="2131"/>
                    <a:pt x="1976" y="2096"/>
                    <a:pt x="1953" y="2072"/>
                  </a:cubicBezTo>
                  <a:cubicBezTo>
                    <a:pt x="2191" y="2000"/>
                    <a:pt x="2417" y="1941"/>
                    <a:pt x="2655" y="1881"/>
                  </a:cubicBezTo>
                  <a:cubicBezTo>
                    <a:pt x="3191" y="1857"/>
                    <a:pt x="3727" y="1822"/>
                    <a:pt x="4262" y="1798"/>
                  </a:cubicBezTo>
                  <a:cubicBezTo>
                    <a:pt x="4739" y="1774"/>
                    <a:pt x="5227" y="1762"/>
                    <a:pt x="5703" y="1738"/>
                  </a:cubicBezTo>
                  <a:cubicBezTo>
                    <a:pt x="5917" y="1738"/>
                    <a:pt x="6132" y="1715"/>
                    <a:pt x="6346" y="1703"/>
                  </a:cubicBezTo>
                  <a:cubicBezTo>
                    <a:pt x="6394" y="1703"/>
                    <a:pt x="6441" y="1691"/>
                    <a:pt x="6489" y="1691"/>
                  </a:cubicBezTo>
                  <a:close/>
                  <a:moveTo>
                    <a:pt x="4632" y="4298"/>
                  </a:moveTo>
                  <a:cubicBezTo>
                    <a:pt x="4608" y="4310"/>
                    <a:pt x="4584" y="4310"/>
                    <a:pt x="4560" y="4310"/>
                  </a:cubicBezTo>
                  <a:lnTo>
                    <a:pt x="4632" y="4298"/>
                  </a:lnTo>
                  <a:close/>
                  <a:moveTo>
                    <a:pt x="5453" y="0"/>
                  </a:moveTo>
                  <a:cubicBezTo>
                    <a:pt x="4620" y="12"/>
                    <a:pt x="3786" y="24"/>
                    <a:pt x="2953" y="131"/>
                  </a:cubicBezTo>
                  <a:cubicBezTo>
                    <a:pt x="2715" y="155"/>
                    <a:pt x="2477" y="191"/>
                    <a:pt x="2250" y="238"/>
                  </a:cubicBezTo>
                  <a:cubicBezTo>
                    <a:pt x="2131" y="262"/>
                    <a:pt x="2012" y="286"/>
                    <a:pt x="1905" y="310"/>
                  </a:cubicBezTo>
                  <a:cubicBezTo>
                    <a:pt x="1691" y="357"/>
                    <a:pt x="1476" y="441"/>
                    <a:pt x="1274" y="524"/>
                  </a:cubicBezTo>
                  <a:cubicBezTo>
                    <a:pt x="1119" y="536"/>
                    <a:pt x="964" y="560"/>
                    <a:pt x="822" y="572"/>
                  </a:cubicBezTo>
                  <a:cubicBezTo>
                    <a:pt x="607" y="595"/>
                    <a:pt x="441" y="643"/>
                    <a:pt x="286" y="786"/>
                  </a:cubicBezTo>
                  <a:cubicBezTo>
                    <a:pt x="155" y="929"/>
                    <a:pt x="71" y="1119"/>
                    <a:pt x="71" y="1322"/>
                  </a:cubicBezTo>
                  <a:cubicBezTo>
                    <a:pt x="71" y="1369"/>
                    <a:pt x="71" y="1405"/>
                    <a:pt x="83" y="1453"/>
                  </a:cubicBezTo>
                  <a:cubicBezTo>
                    <a:pt x="71" y="1488"/>
                    <a:pt x="60" y="1524"/>
                    <a:pt x="48" y="1560"/>
                  </a:cubicBezTo>
                  <a:cubicBezTo>
                    <a:pt x="0" y="1738"/>
                    <a:pt x="24" y="1893"/>
                    <a:pt x="60" y="2072"/>
                  </a:cubicBezTo>
                  <a:cubicBezTo>
                    <a:pt x="83" y="2215"/>
                    <a:pt x="179" y="2322"/>
                    <a:pt x="262" y="2441"/>
                  </a:cubicBezTo>
                  <a:cubicBezTo>
                    <a:pt x="322" y="2512"/>
                    <a:pt x="369" y="2596"/>
                    <a:pt x="429" y="2679"/>
                  </a:cubicBezTo>
                  <a:cubicBezTo>
                    <a:pt x="929" y="3370"/>
                    <a:pt x="1584" y="3917"/>
                    <a:pt x="2215" y="4477"/>
                  </a:cubicBezTo>
                  <a:cubicBezTo>
                    <a:pt x="2369" y="4608"/>
                    <a:pt x="2524" y="4739"/>
                    <a:pt x="2667" y="4882"/>
                  </a:cubicBezTo>
                  <a:cubicBezTo>
                    <a:pt x="2858" y="5036"/>
                    <a:pt x="3048" y="5179"/>
                    <a:pt x="3250" y="5322"/>
                  </a:cubicBezTo>
                  <a:cubicBezTo>
                    <a:pt x="3489" y="5489"/>
                    <a:pt x="3774" y="5596"/>
                    <a:pt x="4048" y="5679"/>
                  </a:cubicBezTo>
                  <a:cubicBezTo>
                    <a:pt x="4218" y="5727"/>
                    <a:pt x="4391" y="5747"/>
                    <a:pt x="4564" y="5747"/>
                  </a:cubicBezTo>
                  <a:cubicBezTo>
                    <a:pt x="4695" y="5747"/>
                    <a:pt x="4825" y="5736"/>
                    <a:pt x="4953" y="5715"/>
                  </a:cubicBezTo>
                  <a:cubicBezTo>
                    <a:pt x="5167" y="5679"/>
                    <a:pt x="5358" y="5596"/>
                    <a:pt x="5548" y="5489"/>
                  </a:cubicBezTo>
                  <a:cubicBezTo>
                    <a:pt x="5953" y="5239"/>
                    <a:pt x="6287" y="4858"/>
                    <a:pt x="6560" y="4477"/>
                  </a:cubicBezTo>
                  <a:cubicBezTo>
                    <a:pt x="6763" y="4179"/>
                    <a:pt x="6953" y="3870"/>
                    <a:pt x="7144" y="3572"/>
                  </a:cubicBezTo>
                  <a:cubicBezTo>
                    <a:pt x="7239" y="3405"/>
                    <a:pt x="7334" y="3239"/>
                    <a:pt x="7430" y="3072"/>
                  </a:cubicBezTo>
                  <a:cubicBezTo>
                    <a:pt x="7691" y="2643"/>
                    <a:pt x="7930" y="2167"/>
                    <a:pt x="8061" y="1679"/>
                  </a:cubicBezTo>
                  <a:cubicBezTo>
                    <a:pt x="8192" y="1167"/>
                    <a:pt x="8025" y="572"/>
                    <a:pt x="7561" y="298"/>
                  </a:cubicBezTo>
                  <a:cubicBezTo>
                    <a:pt x="7383" y="196"/>
                    <a:pt x="7163" y="167"/>
                    <a:pt x="6949" y="167"/>
                  </a:cubicBezTo>
                  <a:cubicBezTo>
                    <a:pt x="6861" y="167"/>
                    <a:pt x="6774" y="172"/>
                    <a:pt x="6691" y="179"/>
                  </a:cubicBezTo>
                  <a:cubicBezTo>
                    <a:pt x="6465" y="191"/>
                    <a:pt x="6239" y="214"/>
                    <a:pt x="6013" y="226"/>
                  </a:cubicBezTo>
                  <a:cubicBezTo>
                    <a:pt x="5870" y="83"/>
                    <a:pt x="5679" y="0"/>
                    <a:pt x="54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40"/>
          <p:cNvGrpSpPr/>
          <p:nvPr/>
        </p:nvGrpSpPr>
        <p:grpSpPr>
          <a:xfrm>
            <a:off x="5255875" y="2346425"/>
            <a:ext cx="898650" cy="416225"/>
            <a:chOff x="5255875" y="2346425"/>
            <a:chExt cx="898650" cy="416225"/>
          </a:xfrm>
        </p:grpSpPr>
        <p:sp>
          <p:nvSpPr>
            <p:cNvPr id="2628" name="Google Shape;2628;p40"/>
            <p:cNvSpPr/>
            <p:nvPr/>
          </p:nvSpPr>
          <p:spPr>
            <a:xfrm>
              <a:off x="5255875" y="2347025"/>
              <a:ext cx="817075" cy="270600"/>
            </a:xfrm>
            <a:custGeom>
              <a:rect b="b" l="l" r="r" t="t"/>
              <a:pathLst>
                <a:path extrusionOk="0" h="10824" w="32683">
                  <a:moveTo>
                    <a:pt x="24444" y="1"/>
                  </a:moveTo>
                  <a:cubicBezTo>
                    <a:pt x="24206" y="1"/>
                    <a:pt x="23968" y="1"/>
                    <a:pt x="23729" y="12"/>
                  </a:cubicBezTo>
                  <a:cubicBezTo>
                    <a:pt x="22991" y="12"/>
                    <a:pt x="22265" y="24"/>
                    <a:pt x="21527" y="72"/>
                  </a:cubicBezTo>
                  <a:cubicBezTo>
                    <a:pt x="20717" y="108"/>
                    <a:pt x="19908" y="155"/>
                    <a:pt x="19086" y="203"/>
                  </a:cubicBezTo>
                  <a:cubicBezTo>
                    <a:pt x="18384" y="239"/>
                    <a:pt x="17669" y="274"/>
                    <a:pt x="16955" y="322"/>
                  </a:cubicBezTo>
                  <a:cubicBezTo>
                    <a:pt x="16169" y="382"/>
                    <a:pt x="15383" y="453"/>
                    <a:pt x="14597" y="513"/>
                  </a:cubicBezTo>
                  <a:cubicBezTo>
                    <a:pt x="13145" y="620"/>
                    <a:pt x="11704" y="703"/>
                    <a:pt x="10252" y="798"/>
                  </a:cubicBezTo>
                  <a:cubicBezTo>
                    <a:pt x="8751" y="894"/>
                    <a:pt x="7239" y="977"/>
                    <a:pt x="5739" y="1084"/>
                  </a:cubicBezTo>
                  <a:cubicBezTo>
                    <a:pt x="4191" y="1191"/>
                    <a:pt x="2655" y="1322"/>
                    <a:pt x="1108" y="1477"/>
                  </a:cubicBezTo>
                  <a:cubicBezTo>
                    <a:pt x="977" y="1489"/>
                    <a:pt x="834" y="1501"/>
                    <a:pt x="703" y="1513"/>
                  </a:cubicBezTo>
                  <a:cubicBezTo>
                    <a:pt x="500" y="1536"/>
                    <a:pt x="346" y="1584"/>
                    <a:pt x="203" y="1715"/>
                  </a:cubicBezTo>
                  <a:cubicBezTo>
                    <a:pt x="72" y="1846"/>
                    <a:pt x="0" y="2025"/>
                    <a:pt x="0" y="2215"/>
                  </a:cubicBezTo>
                  <a:cubicBezTo>
                    <a:pt x="0" y="2394"/>
                    <a:pt x="72" y="2572"/>
                    <a:pt x="203" y="2703"/>
                  </a:cubicBezTo>
                  <a:cubicBezTo>
                    <a:pt x="316" y="2816"/>
                    <a:pt x="504" y="2918"/>
                    <a:pt x="675" y="2918"/>
                  </a:cubicBezTo>
                  <a:cubicBezTo>
                    <a:pt x="684" y="2918"/>
                    <a:pt x="694" y="2918"/>
                    <a:pt x="703" y="2918"/>
                  </a:cubicBezTo>
                  <a:cubicBezTo>
                    <a:pt x="3822" y="2572"/>
                    <a:pt x="6965" y="2394"/>
                    <a:pt x="10097" y="2179"/>
                  </a:cubicBezTo>
                  <a:cubicBezTo>
                    <a:pt x="11537" y="2084"/>
                    <a:pt x="12990" y="1989"/>
                    <a:pt x="14431" y="1870"/>
                  </a:cubicBezTo>
                  <a:cubicBezTo>
                    <a:pt x="15205" y="1810"/>
                    <a:pt x="15979" y="1739"/>
                    <a:pt x="16752" y="1679"/>
                  </a:cubicBezTo>
                  <a:cubicBezTo>
                    <a:pt x="17491" y="1620"/>
                    <a:pt x="18229" y="1584"/>
                    <a:pt x="18979" y="1536"/>
                  </a:cubicBezTo>
                  <a:cubicBezTo>
                    <a:pt x="19646" y="1501"/>
                    <a:pt x="20324" y="1453"/>
                    <a:pt x="20991" y="1417"/>
                  </a:cubicBezTo>
                  <a:cubicBezTo>
                    <a:pt x="21705" y="1382"/>
                    <a:pt x="22408" y="1358"/>
                    <a:pt x="23110" y="1334"/>
                  </a:cubicBezTo>
                  <a:cubicBezTo>
                    <a:pt x="23575" y="1326"/>
                    <a:pt x="24042" y="1319"/>
                    <a:pt x="24509" y="1319"/>
                  </a:cubicBezTo>
                  <a:cubicBezTo>
                    <a:pt x="25345" y="1319"/>
                    <a:pt x="26183" y="1341"/>
                    <a:pt x="27016" y="1417"/>
                  </a:cubicBezTo>
                  <a:lnTo>
                    <a:pt x="27385" y="1465"/>
                  </a:lnTo>
                  <a:cubicBezTo>
                    <a:pt x="27563" y="1489"/>
                    <a:pt x="27730" y="1536"/>
                    <a:pt x="27909" y="1572"/>
                  </a:cubicBezTo>
                  <a:cubicBezTo>
                    <a:pt x="28063" y="1596"/>
                    <a:pt x="28242" y="1644"/>
                    <a:pt x="28397" y="1691"/>
                  </a:cubicBezTo>
                  <a:cubicBezTo>
                    <a:pt x="28635" y="1775"/>
                    <a:pt x="28873" y="1846"/>
                    <a:pt x="29111" y="1941"/>
                  </a:cubicBezTo>
                  <a:cubicBezTo>
                    <a:pt x="29290" y="2025"/>
                    <a:pt x="29456" y="2120"/>
                    <a:pt x="29623" y="2227"/>
                  </a:cubicBezTo>
                  <a:cubicBezTo>
                    <a:pt x="29825" y="2394"/>
                    <a:pt x="30004" y="2584"/>
                    <a:pt x="30171" y="2775"/>
                  </a:cubicBezTo>
                  <a:cubicBezTo>
                    <a:pt x="30349" y="3025"/>
                    <a:pt x="30504" y="3287"/>
                    <a:pt x="30635" y="3561"/>
                  </a:cubicBezTo>
                  <a:cubicBezTo>
                    <a:pt x="30861" y="4168"/>
                    <a:pt x="30992" y="4823"/>
                    <a:pt x="31099" y="5466"/>
                  </a:cubicBezTo>
                  <a:cubicBezTo>
                    <a:pt x="31147" y="5811"/>
                    <a:pt x="31171" y="6168"/>
                    <a:pt x="31183" y="6513"/>
                  </a:cubicBezTo>
                  <a:cubicBezTo>
                    <a:pt x="31195" y="6894"/>
                    <a:pt x="31195" y="7275"/>
                    <a:pt x="31195" y="7656"/>
                  </a:cubicBezTo>
                  <a:cubicBezTo>
                    <a:pt x="31195" y="8061"/>
                    <a:pt x="31195" y="8454"/>
                    <a:pt x="31195" y="8859"/>
                  </a:cubicBezTo>
                  <a:cubicBezTo>
                    <a:pt x="31183" y="9264"/>
                    <a:pt x="31159" y="9680"/>
                    <a:pt x="31195" y="10085"/>
                  </a:cubicBezTo>
                  <a:cubicBezTo>
                    <a:pt x="31207" y="10288"/>
                    <a:pt x="31266" y="10454"/>
                    <a:pt x="31409" y="10609"/>
                  </a:cubicBezTo>
                  <a:cubicBezTo>
                    <a:pt x="31552" y="10740"/>
                    <a:pt x="31730" y="10823"/>
                    <a:pt x="31933" y="10823"/>
                  </a:cubicBezTo>
                  <a:cubicBezTo>
                    <a:pt x="32302" y="10823"/>
                    <a:pt x="32683" y="10490"/>
                    <a:pt x="32659" y="10085"/>
                  </a:cubicBezTo>
                  <a:cubicBezTo>
                    <a:pt x="32635" y="9716"/>
                    <a:pt x="32647" y="9347"/>
                    <a:pt x="32635" y="8978"/>
                  </a:cubicBezTo>
                  <a:cubicBezTo>
                    <a:pt x="32635" y="8621"/>
                    <a:pt x="32635" y="8252"/>
                    <a:pt x="32623" y="7894"/>
                  </a:cubicBezTo>
                  <a:cubicBezTo>
                    <a:pt x="32612" y="7109"/>
                    <a:pt x="32623" y="6323"/>
                    <a:pt x="32504" y="5549"/>
                  </a:cubicBezTo>
                  <a:cubicBezTo>
                    <a:pt x="32362" y="4644"/>
                    <a:pt x="32171" y="3715"/>
                    <a:pt x="31790" y="2870"/>
                  </a:cubicBezTo>
                  <a:cubicBezTo>
                    <a:pt x="31600" y="2465"/>
                    <a:pt x="31326" y="2084"/>
                    <a:pt x="31028" y="1739"/>
                  </a:cubicBezTo>
                  <a:cubicBezTo>
                    <a:pt x="30659" y="1322"/>
                    <a:pt x="30206" y="989"/>
                    <a:pt x="29695" y="774"/>
                  </a:cubicBezTo>
                  <a:cubicBezTo>
                    <a:pt x="29230" y="572"/>
                    <a:pt x="28742" y="429"/>
                    <a:pt x="28254" y="298"/>
                  </a:cubicBezTo>
                  <a:cubicBezTo>
                    <a:pt x="28087" y="251"/>
                    <a:pt x="27909" y="227"/>
                    <a:pt x="27742" y="203"/>
                  </a:cubicBezTo>
                  <a:cubicBezTo>
                    <a:pt x="27647" y="179"/>
                    <a:pt x="27563" y="179"/>
                    <a:pt x="27480" y="155"/>
                  </a:cubicBezTo>
                  <a:cubicBezTo>
                    <a:pt x="27325" y="143"/>
                    <a:pt x="27182" y="108"/>
                    <a:pt x="27039" y="96"/>
                  </a:cubicBezTo>
                  <a:cubicBezTo>
                    <a:pt x="26658" y="60"/>
                    <a:pt x="26289" y="36"/>
                    <a:pt x="25920" y="24"/>
                  </a:cubicBezTo>
                  <a:cubicBezTo>
                    <a:pt x="25539" y="1"/>
                    <a:pt x="25146" y="1"/>
                    <a:pt x="2475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5263600" y="2346425"/>
              <a:ext cx="815325" cy="310775"/>
            </a:xfrm>
            <a:custGeom>
              <a:rect b="b" l="l" r="r" t="t"/>
              <a:pathLst>
                <a:path extrusionOk="0" h="12431" w="32613">
                  <a:moveTo>
                    <a:pt x="5168" y="2334"/>
                  </a:moveTo>
                  <a:lnTo>
                    <a:pt x="5168" y="2334"/>
                  </a:lnTo>
                  <a:cubicBezTo>
                    <a:pt x="5153" y="2337"/>
                    <a:pt x="5138" y="2339"/>
                    <a:pt x="5122" y="2341"/>
                  </a:cubicBezTo>
                  <a:lnTo>
                    <a:pt x="5122" y="2341"/>
                  </a:lnTo>
                  <a:cubicBezTo>
                    <a:pt x="5138" y="2339"/>
                    <a:pt x="5154" y="2337"/>
                    <a:pt x="5168" y="2334"/>
                  </a:cubicBezTo>
                  <a:close/>
                  <a:moveTo>
                    <a:pt x="15646" y="1"/>
                  </a:moveTo>
                  <a:cubicBezTo>
                    <a:pt x="14884" y="13"/>
                    <a:pt x="14122" y="60"/>
                    <a:pt x="13372" y="96"/>
                  </a:cubicBezTo>
                  <a:cubicBezTo>
                    <a:pt x="12550" y="144"/>
                    <a:pt x="11740" y="191"/>
                    <a:pt x="10919" y="239"/>
                  </a:cubicBezTo>
                  <a:cubicBezTo>
                    <a:pt x="10121" y="286"/>
                    <a:pt x="9312" y="394"/>
                    <a:pt x="8526" y="489"/>
                  </a:cubicBezTo>
                  <a:cubicBezTo>
                    <a:pt x="7871" y="572"/>
                    <a:pt x="7228" y="667"/>
                    <a:pt x="6573" y="763"/>
                  </a:cubicBezTo>
                  <a:cubicBezTo>
                    <a:pt x="5954" y="846"/>
                    <a:pt x="5335" y="929"/>
                    <a:pt x="4716" y="1013"/>
                  </a:cubicBezTo>
                  <a:cubicBezTo>
                    <a:pt x="3311" y="1227"/>
                    <a:pt x="1918" y="1465"/>
                    <a:pt x="525" y="1727"/>
                  </a:cubicBezTo>
                  <a:cubicBezTo>
                    <a:pt x="358" y="1763"/>
                    <a:pt x="203" y="1906"/>
                    <a:pt x="120" y="2049"/>
                  </a:cubicBezTo>
                  <a:cubicBezTo>
                    <a:pt x="25" y="2203"/>
                    <a:pt x="1" y="2394"/>
                    <a:pt x="49" y="2572"/>
                  </a:cubicBezTo>
                  <a:cubicBezTo>
                    <a:pt x="96" y="2739"/>
                    <a:pt x="215" y="2894"/>
                    <a:pt x="370" y="2977"/>
                  </a:cubicBezTo>
                  <a:cubicBezTo>
                    <a:pt x="476" y="3045"/>
                    <a:pt x="581" y="3070"/>
                    <a:pt x="693" y="3070"/>
                  </a:cubicBezTo>
                  <a:cubicBezTo>
                    <a:pt x="758" y="3070"/>
                    <a:pt x="824" y="3062"/>
                    <a:pt x="894" y="3049"/>
                  </a:cubicBezTo>
                  <a:cubicBezTo>
                    <a:pt x="1620" y="2918"/>
                    <a:pt x="2346" y="2775"/>
                    <a:pt x="3085" y="2656"/>
                  </a:cubicBezTo>
                  <a:cubicBezTo>
                    <a:pt x="3760" y="2551"/>
                    <a:pt x="4436" y="2446"/>
                    <a:pt x="5122" y="2341"/>
                  </a:cubicBezTo>
                  <a:lnTo>
                    <a:pt x="5122" y="2341"/>
                  </a:lnTo>
                  <a:cubicBezTo>
                    <a:pt x="5100" y="2344"/>
                    <a:pt x="5078" y="2346"/>
                    <a:pt x="5055" y="2348"/>
                  </a:cubicBezTo>
                  <a:lnTo>
                    <a:pt x="5055" y="2348"/>
                  </a:lnTo>
                  <a:cubicBezTo>
                    <a:pt x="6648" y="2136"/>
                    <a:pt x="8230" y="1903"/>
                    <a:pt x="9824" y="1739"/>
                  </a:cubicBezTo>
                  <a:cubicBezTo>
                    <a:pt x="10574" y="1656"/>
                    <a:pt x="11336" y="1620"/>
                    <a:pt x="12086" y="1584"/>
                  </a:cubicBezTo>
                  <a:cubicBezTo>
                    <a:pt x="12895" y="1549"/>
                    <a:pt x="13693" y="1501"/>
                    <a:pt x="14491" y="1465"/>
                  </a:cubicBezTo>
                  <a:cubicBezTo>
                    <a:pt x="15071" y="1438"/>
                    <a:pt x="15645" y="1425"/>
                    <a:pt x="16217" y="1425"/>
                  </a:cubicBezTo>
                  <a:cubicBezTo>
                    <a:pt x="16408" y="1425"/>
                    <a:pt x="16598" y="1427"/>
                    <a:pt x="16789" y="1429"/>
                  </a:cubicBezTo>
                  <a:cubicBezTo>
                    <a:pt x="17598" y="1441"/>
                    <a:pt x="18408" y="1453"/>
                    <a:pt x="19206" y="1477"/>
                  </a:cubicBezTo>
                  <a:cubicBezTo>
                    <a:pt x="19991" y="1513"/>
                    <a:pt x="20765" y="1596"/>
                    <a:pt x="21539" y="1680"/>
                  </a:cubicBezTo>
                  <a:cubicBezTo>
                    <a:pt x="22313" y="1751"/>
                    <a:pt x="23099" y="1834"/>
                    <a:pt x="23873" y="1930"/>
                  </a:cubicBezTo>
                  <a:cubicBezTo>
                    <a:pt x="24766" y="2037"/>
                    <a:pt x="25671" y="2108"/>
                    <a:pt x="26576" y="2203"/>
                  </a:cubicBezTo>
                  <a:cubicBezTo>
                    <a:pt x="27385" y="2334"/>
                    <a:pt x="28183" y="2513"/>
                    <a:pt x="28933" y="2811"/>
                  </a:cubicBezTo>
                  <a:cubicBezTo>
                    <a:pt x="29040" y="2858"/>
                    <a:pt x="29135" y="2918"/>
                    <a:pt x="29231" y="2977"/>
                  </a:cubicBezTo>
                  <a:cubicBezTo>
                    <a:pt x="29255" y="3001"/>
                    <a:pt x="29278" y="3037"/>
                    <a:pt x="29314" y="3061"/>
                  </a:cubicBezTo>
                  <a:cubicBezTo>
                    <a:pt x="29409" y="3215"/>
                    <a:pt x="29493" y="3370"/>
                    <a:pt x="29564" y="3525"/>
                  </a:cubicBezTo>
                  <a:cubicBezTo>
                    <a:pt x="29778" y="4096"/>
                    <a:pt x="29969" y="4680"/>
                    <a:pt x="30100" y="5275"/>
                  </a:cubicBezTo>
                  <a:cubicBezTo>
                    <a:pt x="30243" y="5906"/>
                    <a:pt x="30338" y="6537"/>
                    <a:pt x="30433" y="7180"/>
                  </a:cubicBezTo>
                  <a:cubicBezTo>
                    <a:pt x="30481" y="7514"/>
                    <a:pt x="30517" y="7859"/>
                    <a:pt x="30540" y="8192"/>
                  </a:cubicBezTo>
                  <a:cubicBezTo>
                    <a:pt x="30564" y="8418"/>
                    <a:pt x="30576" y="8645"/>
                    <a:pt x="30588" y="8871"/>
                  </a:cubicBezTo>
                  <a:cubicBezTo>
                    <a:pt x="30600" y="9061"/>
                    <a:pt x="30600" y="9252"/>
                    <a:pt x="30624" y="9442"/>
                  </a:cubicBezTo>
                  <a:cubicBezTo>
                    <a:pt x="30659" y="9883"/>
                    <a:pt x="30719" y="10312"/>
                    <a:pt x="30826" y="10728"/>
                  </a:cubicBezTo>
                  <a:cubicBezTo>
                    <a:pt x="30921" y="11109"/>
                    <a:pt x="31017" y="11478"/>
                    <a:pt x="31100" y="11871"/>
                  </a:cubicBezTo>
                  <a:cubicBezTo>
                    <a:pt x="31124" y="12050"/>
                    <a:pt x="31291" y="12228"/>
                    <a:pt x="31445" y="12324"/>
                  </a:cubicBezTo>
                  <a:cubicBezTo>
                    <a:pt x="31566" y="12396"/>
                    <a:pt x="31703" y="12430"/>
                    <a:pt x="31841" y="12430"/>
                  </a:cubicBezTo>
                  <a:cubicBezTo>
                    <a:pt x="31908" y="12430"/>
                    <a:pt x="31975" y="12422"/>
                    <a:pt x="32041" y="12407"/>
                  </a:cubicBezTo>
                  <a:cubicBezTo>
                    <a:pt x="32231" y="12347"/>
                    <a:pt x="32398" y="12228"/>
                    <a:pt x="32505" y="12050"/>
                  </a:cubicBezTo>
                  <a:cubicBezTo>
                    <a:pt x="32612" y="11859"/>
                    <a:pt x="32612" y="11669"/>
                    <a:pt x="32576" y="11455"/>
                  </a:cubicBezTo>
                  <a:cubicBezTo>
                    <a:pt x="32517" y="11133"/>
                    <a:pt x="32445" y="10812"/>
                    <a:pt x="32350" y="10490"/>
                  </a:cubicBezTo>
                  <a:cubicBezTo>
                    <a:pt x="32267" y="10192"/>
                    <a:pt x="32195" y="9895"/>
                    <a:pt x="32148" y="9597"/>
                  </a:cubicBezTo>
                  <a:cubicBezTo>
                    <a:pt x="32112" y="9252"/>
                    <a:pt x="32088" y="8907"/>
                    <a:pt x="32064" y="8561"/>
                  </a:cubicBezTo>
                  <a:cubicBezTo>
                    <a:pt x="32041" y="8133"/>
                    <a:pt x="31981" y="7716"/>
                    <a:pt x="31933" y="7287"/>
                  </a:cubicBezTo>
                  <a:cubicBezTo>
                    <a:pt x="31814" y="6513"/>
                    <a:pt x="31683" y="5728"/>
                    <a:pt x="31505" y="4954"/>
                  </a:cubicBezTo>
                  <a:cubicBezTo>
                    <a:pt x="31410" y="4573"/>
                    <a:pt x="31291" y="4192"/>
                    <a:pt x="31171" y="3823"/>
                  </a:cubicBezTo>
                  <a:cubicBezTo>
                    <a:pt x="31112" y="3668"/>
                    <a:pt x="31064" y="3513"/>
                    <a:pt x="31005" y="3358"/>
                  </a:cubicBezTo>
                  <a:cubicBezTo>
                    <a:pt x="30850" y="3001"/>
                    <a:pt x="30707" y="2632"/>
                    <a:pt x="30481" y="2311"/>
                  </a:cubicBezTo>
                  <a:cubicBezTo>
                    <a:pt x="30409" y="2215"/>
                    <a:pt x="30326" y="2120"/>
                    <a:pt x="30243" y="2025"/>
                  </a:cubicBezTo>
                  <a:cubicBezTo>
                    <a:pt x="30159" y="1930"/>
                    <a:pt x="30040" y="1858"/>
                    <a:pt x="29945" y="1775"/>
                  </a:cubicBezTo>
                  <a:cubicBezTo>
                    <a:pt x="29719" y="1620"/>
                    <a:pt x="29445" y="1525"/>
                    <a:pt x="29183" y="1418"/>
                  </a:cubicBezTo>
                  <a:cubicBezTo>
                    <a:pt x="28993" y="1346"/>
                    <a:pt x="28802" y="1287"/>
                    <a:pt x="28600" y="1227"/>
                  </a:cubicBezTo>
                  <a:cubicBezTo>
                    <a:pt x="28231" y="1108"/>
                    <a:pt x="27862" y="1013"/>
                    <a:pt x="27481" y="941"/>
                  </a:cubicBezTo>
                  <a:cubicBezTo>
                    <a:pt x="26659" y="763"/>
                    <a:pt x="25802" y="715"/>
                    <a:pt x="24968" y="632"/>
                  </a:cubicBezTo>
                  <a:cubicBezTo>
                    <a:pt x="24230" y="560"/>
                    <a:pt x="23492" y="453"/>
                    <a:pt x="22754" y="370"/>
                  </a:cubicBezTo>
                  <a:cubicBezTo>
                    <a:pt x="21944" y="286"/>
                    <a:pt x="21123" y="203"/>
                    <a:pt x="20313" y="132"/>
                  </a:cubicBezTo>
                  <a:cubicBezTo>
                    <a:pt x="19563" y="60"/>
                    <a:pt x="18813" y="36"/>
                    <a:pt x="18063" y="25"/>
                  </a:cubicBezTo>
                  <a:cubicBezTo>
                    <a:pt x="17444" y="13"/>
                    <a:pt x="16824" y="1"/>
                    <a:pt x="161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5967875" y="2617600"/>
              <a:ext cx="182175" cy="145050"/>
            </a:xfrm>
            <a:custGeom>
              <a:rect b="b" l="l" r="r" t="t"/>
              <a:pathLst>
                <a:path extrusionOk="0" h="5802" w="7287">
                  <a:moveTo>
                    <a:pt x="5263" y="1643"/>
                  </a:moveTo>
                  <a:cubicBezTo>
                    <a:pt x="5120" y="1870"/>
                    <a:pt x="4965" y="2096"/>
                    <a:pt x="4810" y="2322"/>
                  </a:cubicBezTo>
                  <a:cubicBezTo>
                    <a:pt x="4608" y="2632"/>
                    <a:pt x="4393" y="2917"/>
                    <a:pt x="4179" y="3215"/>
                  </a:cubicBezTo>
                  <a:cubicBezTo>
                    <a:pt x="4036" y="3394"/>
                    <a:pt x="3905" y="3560"/>
                    <a:pt x="3762" y="3739"/>
                  </a:cubicBezTo>
                  <a:cubicBezTo>
                    <a:pt x="3667" y="3846"/>
                    <a:pt x="3572" y="3965"/>
                    <a:pt x="3477" y="4072"/>
                  </a:cubicBezTo>
                  <a:cubicBezTo>
                    <a:pt x="3381" y="3965"/>
                    <a:pt x="3286" y="3858"/>
                    <a:pt x="3203" y="3751"/>
                  </a:cubicBezTo>
                  <a:cubicBezTo>
                    <a:pt x="3084" y="3620"/>
                    <a:pt x="2977" y="3489"/>
                    <a:pt x="2869" y="3358"/>
                  </a:cubicBezTo>
                  <a:cubicBezTo>
                    <a:pt x="2679" y="3144"/>
                    <a:pt x="2500" y="2929"/>
                    <a:pt x="2334" y="2715"/>
                  </a:cubicBezTo>
                  <a:cubicBezTo>
                    <a:pt x="2119" y="2417"/>
                    <a:pt x="1917" y="2108"/>
                    <a:pt x="1750" y="1786"/>
                  </a:cubicBezTo>
                  <a:cubicBezTo>
                    <a:pt x="2441" y="1762"/>
                    <a:pt x="3143" y="1727"/>
                    <a:pt x="3834" y="1703"/>
                  </a:cubicBezTo>
                  <a:cubicBezTo>
                    <a:pt x="4251" y="1679"/>
                    <a:pt x="4679" y="1667"/>
                    <a:pt x="5096" y="1643"/>
                  </a:cubicBezTo>
                  <a:close/>
                  <a:moveTo>
                    <a:pt x="6048" y="0"/>
                  </a:moveTo>
                  <a:cubicBezTo>
                    <a:pt x="5953" y="0"/>
                    <a:pt x="5858" y="12"/>
                    <a:pt x="5763" y="12"/>
                  </a:cubicBezTo>
                  <a:cubicBezTo>
                    <a:pt x="5560" y="24"/>
                    <a:pt x="5346" y="36"/>
                    <a:pt x="5144" y="48"/>
                  </a:cubicBezTo>
                  <a:cubicBezTo>
                    <a:pt x="3739" y="131"/>
                    <a:pt x="2334" y="179"/>
                    <a:pt x="929" y="238"/>
                  </a:cubicBezTo>
                  <a:cubicBezTo>
                    <a:pt x="500" y="262"/>
                    <a:pt x="143" y="584"/>
                    <a:pt x="143" y="1036"/>
                  </a:cubicBezTo>
                  <a:cubicBezTo>
                    <a:pt x="143" y="1155"/>
                    <a:pt x="167" y="1286"/>
                    <a:pt x="226" y="1393"/>
                  </a:cubicBezTo>
                  <a:cubicBezTo>
                    <a:pt x="36" y="1643"/>
                    <a:pt x="0" y="2012"/>
                    <a:pt x="167" y="2310"/>
                  </a:cubicBezTo>
                  <a:cubicBezTo>
                    <a:pt x="381" y="2691"/>
                    <a:pt x="619" y="3060"/>
                    <a:pt x="881" y="3417"/>
                  </a:cubicBezTo>
                  <a:cubicBezTo>
                    <a:pt x="1155" y="3775"/>
                    <a:pt x="1453" y="4120"/>
                    <a:pt x="1750" y="4465"/>
                  </a:cubicBezTo>
                  <a:cubicBezTo>
                    <a:pt x="1893" y="4632"/>
                    <a:pt x="2036" y="4799"/>
                    <a:pt x="2179" y="4965"/>
                  </a:cubicBezTo>
                  <a:cubicBezTo>
                    <a:pt x="2274" y="5072"/>
                    <a:pt x="2369" y="5180"/>
                    <a:pt x="2465" y="5275"/>
                  </a:cubicBezTo>
                  <a:cubicBezTo>
                    <a:pt x="2548" y="5370"/>
                    <a:pt x="2679" y="5465"/>
                    <a:pt x="2786" y="5537"/>
                  </a:cubicBezTo>
                  <a:cubicBezTo>
                    <a:pt x="2917" y="5632"/>
                    <a:pt x="3060" y="5691"/>
                    <a:pt x="3215" y="5751"/>
                  </a:cubicBezTo>
                  <a:cubicBezTo>
                    <a:pt x="3250" y="5751"/>
                    <a:pt x="3298" y="5763"/>
                    <a:pt x="3334" y="5775"/>
                  </a:cubicBezTo>
                  <a:cubicBezTo>
                    <a:pt x="3405" y="5793"/>
                    <a:pt x="3477" y="5802"/>
                    <a:pt x="3547" y="5802"/>
                  </a:cubicBezTo>
                  <a:cubicBezTo>
                    <a:pt x="3617" y="5802"/>
                    <a:pt x="3685" y="5793"/>
                    <a:pt x="3751" y="5775"/>
                  </a:cubicBezTo>
                  <a:cubicBezTo>
                    <a:pt x="3882" y="5751"/>
                    <a:pt x="4001" y="5703"/>
                    <a:pt x="4108" y="5620"/>
                  </a:cubicBezTo>
                  <a:cubicBezTo>
                    <a:pt x="4251" y="5525"/>
                    <a:pt x="4358" y="5418"/>
                    <a:pt x="4477" y="5287"/>
                  </a:cubicBezTo>
                  <a:cubicBezTo>
                    <a:pt x="4620" y="5132"/>
                    <a:pt x="4763" y="4965"/>
                    <a:pt x="4905" y="4810"/>
                  </a:cubicBezTo>
                  <a:cubicBezTo>
                    <a:pt x="5465" y="4144"/>
                    <a:pt x="5989" y="3429"/>
                    <a:pt x="6465" y="2703"/>
                  </a:cubicBezTo>
                  <a:cubicBezTo>
                    <a:pt x="6656" y="2405"/>
                    <a:pt x="6858" y="2108"/>
                    <a:pt x="7025" y="1798"/>
                  </a:cubicBezTo>
                  <a:cubicBezTo>
                    <a:pt x="7096" y="1655"/>
                    <a:pt x="7144" y="1512"/>
                    <a:pt x="7203" y="1358"/>
                  </a:cubicBezTo>
                  <a:cubicBezTo>
                    <a:pt x="7263" y="1227"/>
                    <a:pt x="7263" y="1072"/>
                    <a:pt x="7275" y="929"/>
                  </a:cubicBezTo>
                  <a:cubicBezTo>
                    <a:pt x="7287" y="750"/>
                    <a:pt x="7191" y="584"/>
                    <a:pt x="7120" y="429"/>
                  </a:cubicBezTo>
                  <a:cubicBezTo>
                    <a:pt x="7049" y="310"/>
                    <a:pt x="6953" y="215"/>
                    <a:pt x="6834" y="143"/>
                  </a:cubicBezTo>
                  <a:cubicBezTo>
                    <a:pt x="6751" y="107"/>
                    <a:pt x="6668" y="72"/>
                    <a:pt x="6584" y="36"/>
                  </a:cubicBezTo>
                  <a:cubicBezTo>
                    <a:pt x="6441" y="12"/>
                    <a:pt x="6298" y="0"/>
                    <a:pt x="61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5965175" y="2624150"/>
              <a:ext cx="189350" cy="137300"/>
            </a:xfrm>
            <a:custGeom>
              <a:rect b="b" l="l" r="r" t="t"/>
              <a:pathLst>
                <a:path extrusionOk="0" h="5492" w="7574">
                  <a:moveTo>
                    <a:pt x="5466" y="1322"/>
                  </a:moveTo>
                  <a:cubicBezTo>
                    <a:pt x="5263" y="1596"/>
                    <a:pt x="5061" y="1858"/>
                    <a:pt x="4871" y="2120"/>
                  </a:cubicBezTo>
                  <a:cubicBezTo>
                    <a:pt x="4644" y="2417"/>
                    <a:pt x="4442" y="2727"/>
                    <a:pt x="4228" y="3036"/>
                  </a:cubicBezTo>
                  <a:cubicBezTo>
                    <a:pt x="4025" y="3322"/>
                    <a:pt x="3847" y="3632"/>
                    <a:pt x="3668" y="3929"/>
                  </a:cubicBezTo>
                  <a:cubicBezTo>
                    <a:pt x="3573" y="3905"/>
                    <a:pt x="3478" y="3870"/>
                    <a:pt x="3394" y="3834"/>
                  </a:cubicBezTo>
                  <a:cubicBezTo>
                    <a:pt x="3239" y="3763"/>
                    <a:pt x="3097" y="3679"/>
                    <a:pt x="2966" y="3584"/>
                  </a:cubicBezTo>
                  <a:cubicBezTo>
                    <a:pt x="2775" y="3429"/>
                    <a:pt x="2608" y="3251"/>
                    <a:pt x="2454" y="3072"/>
                  </a:cubicBezTo>
                  <a:cubicBezTo>
                    <a:pt x="2323" y="2882"/>
                    <a:pt x="2180" y="2691"/>
                    <a:pt x="2049" y="2501"/>
                  </a:cubicBezTo>
                  <a:cubicBezTo>
                    <a:pt x="1965" y="2393"/>
                    <a:pt x="1894" y="2286"/>
                    <a:pt x="1823" y="2179"/>
                  </a:cubicBezTo>
                  <a:cubicBezTo>
                    <a:pt x="1715" y="2036"/>
                    <a:pt x="1644" y="1881"/>
                    <a:pt x="1561" y="1727"/>
                  </a:cubicBezTo>
                  <a:cubicBezTo>
                    <a:pt x="1537" y="1655"/>
                    <a:pt x="1525" y="1596"/>
                    <a:pt x="1501" y="1524"/>
                  </a:cubicBezTo>
                  <a:cubicBezTo>
                    <a:pt x="1513" y="1512"/>
                    <a:pt x="1525" y="1500"/>
                    <a:pt x="1537" y="1489"/>
                  </a:cubicBezTo>
                  <a:lnTo>
                    <a:pt x="1549" y="1489"/>
                  </a:lnTo>
                  <a:cubicBezTo>
                    <a:pt x="1692" y="1441"/>
                    <a:pt x="1823" y="1417"/>
                    <a:pt x="1965" y="1393"/>
                  </a:cubicBezTo>
                  <a:cubicBezTo>
                    <a:pt x="2525" y="1334"/>
                    <a:pt x="3073" y="1322"/>
                    <a:pt x="3620" y="1322"/>
                  </a:cubicBezTo>
                  <a:close/>
                  <a:moveTo>
                    <a:pt x="3823" y="0"/>
                  </a:moveTo>
                  <a:cubicBezTo>
                    <a:pt x="3597" y="0"/>
                    <a:pt x="3358" y="0"/>
                    <a:pt x="3120" y="12"/>
                  </a:cubicBezTo>
                  <a:cubicBezTo>
                    <a:pt x="2739" y="12"/>
                    <a:pt x="2346" y="24"/>
                    <a:pt x="1965" y="60"/>
                  </a:cubicBezTo>
                  <a:cubicBezTo>
                    <a:pt x="1763" y="84"/>
                    <a:pt x="1573" y="107"/>
                    <a:pt x="1370" y="131"/>
                  </a:cubicBezTo>
                  <a:cubicBezTo>
                    <a:pt x="822" y="215"/>
                    <a:pt x="310" y="596"/>
                    <a:pt x="120" y="1119"/>
                  </a:cubicBezTo>
                  <a:cubicBezTo>
                    <a:pt x="1" y="1465"/>
                    <a:pt x="49" y="1858"/>
                    <a:pt x="156" y="2203"/>
                  </a:cubicBezTo>
                  <a:cubicBezTo>
                    <a:pt x="263" y="2512"/>
                    <a:pt x="406" y="2798"/>
                    <a:pt x="572" y="3084"/>
                  </a:cubicBezTo>
                  <a:cubicBezTo>
                    <a:pt x="751" y="3370"/>
                    <a:pt x="942" y="3655"/>
                    <a:pt x="1144" y="3929"/>
                  </a:cubicBezTo>
                  <a:cubicBezTo>
                    <a:pt x="1418" y="4310"/>
                    <a:pt x="1727" y="4656"/>
                    <a:pt x="2120" y="4918"/>
                  </a:cubicBezTo>
                  <a:cubicBezTo>
                    <a:pt x="2430" y="5144"/>
                    <a:pt x="2787" y="5287"/>
                    <a:pt x="3144" y="5406"/>
                  </a:cubicBezTo>
                  <a:cubicBezTo>
                    <a:pt x="3228" y="5429"/>
                    <a:pt x="3311" y="5453"/>
                    <a:pt x="3394" y="5465"/>
                  </a:cubicBezTo>
                  <a:cubicBezTo>
                    <a:pt x="3519" y="5483"/>
                    <a:pt x="3620" y="5492"/>
                    <a:pt x="3720" y="5492"/>
                  </a:cubicBezTo>
                  <a:cubicBezTo>
                    <a:pt x="3820" y="5492"/>
                    <a:pt x="3918" y="5483"/>
                    <a:pt x="4037" y="5465"/>
                  </a:cubicBezTo>
                  <a:cubicBezTo>
                    <a:pt x="4180" y="5441"/>
                    <a:pt x="4323" y="5358"/>
                    <a:pt x="4442" y="5287"/>
                  </a:cubicBezTo>
                  <a:cubicBezTo>
                    <a:pt x="4644" y="5156"/>
                    <a:pt x="4811" y="4965"/>
                    <a:pt x="4942" y="4763"/>
                  </a:cubicBezTo>
                  <a:cubicBezTo>
                    <a:pt x="5037" y="4620"/>
                    <a:pt x="5121" y="4477"/>
                    <a:pt x="5204" y="4334"/>
                  </a:cubicBezTo>
                  <a:cubicBezTo>
                    <a:pt x="5502" y="3858"/>
                    <a:pt x="5835" y="3394"/>
                    <a:pt x="6168" y="2953"/>
                  </a:cubicBezTo>
                  <a:cubicBezTo>
                    <a:pt x="6395" y="2679"/>
                    <a:pt x="6609" y="2405"/>
                    <a:pt x="6823" y="2120"/>
                  </a:cubicBezTo>
                  <a:lnTo>
                    <a:pt x="6823" y="2120"/>
                  </a:lnTo>
                  <a:cubicBezTo>
                    <a:pt x="6787" y="2179"/>
                    <a:pt x="6740" y="2227"/>
                    <a:pt x="6704" y="2286"/>
                  </a:cubicBezTo>
                  <a:cubicBezTo>
                    <a:pt x="6811" y="2143"/>
                    <a:pt x="6918" y="2012"/>
                    <a:pt x="7038" y="1893"/>
                  </a:cubicBezTo>
                  <a:cubicBezTo>
                    <a:pt x="7157" y="1750"/>
                    <a:pt x="7311" y="1619"/>
                    <a:pt x="7395" y="1441"/>
                  </a:cubicBezTo>
                  <a:cubicBezTo>
                    <a:pt x="7573" y="1131"/>
                    <a:pt x="7538" y="738"/>
                    <a:pt x="7276" y="476"/>
                  </a:cubicBezTo>
                  <a:cubicBezTo>
                    <a:pt x="7121" y="329"/>
                    <a:pt x="6904" y="248"/>
                    <a:pt x="6691" y="248"/>
                  </a:cubicBezTo>
                  <a:cubicBezTo>
                    <a:pt x="6543" y="248"/>
                    <a:pt x="6397" y="287"/>
                    <a:pt x="6276" y="369"/>
                  </a:cubicBezTo>
                  <a:cubicBezTo>
                    <a:pt x="6156" y="155"/>
                    <a:pt x="5942" y="24"/>
                    <a:pt x="5692" y="12"/>
                  </a:cubicBezTo>
                  <a:cubicBezTo>
                    <a:pt x="5073" y="12"/>
                    <a:pt x="4454" y="0"/>
                    <a:pt x="38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2" name="Google Shape;2632;p40"/>
          <p:cNvSpPr/>
          <p:nvPr/>
        </p:nvSpPr>
        <p:spPr>
          <a:xfrm>
            <a:off x="2560600" y="2896800"/>
            <a:ext cx="985550" cy="532075"/>
          </a:xfrm>
          <a:custGeom>
            <a:rect b="b" l="l" r="r" t="t"/>
            <a:pathLst>
              <a:path extrusionOk="0" h="21283" w="39422">
                <a:moveTo>
                  <a:pt x="26929" y="1708"/>
                </a:moveTo>
                <a:cubicBezTo>
                  <a:pt x="27599" y="1708"/>
                  <a:pt x="28266" y="1719"/>
                  <a:pt x="28932" y="1751"/>
                </a:cubicBezTo>
                <a:cubicBezTo>
                  <a:pt x="29921" y="1798"/>
                  <a:pt x="30909" y="1834"/>
                  <a:pt x="31885" y="1929"/>
                </a:cubicBezTo>
                <a:cubicBezTo>
                  <a:pt x="32147" y="1953"/>
                  <a:pt x="32385" y="2001"/>
                  <a:pt x="32623" y="2060"/>
                </a:cubicBezTo>
                <a:cubicBezTo>
                  <a:pt x="32790" y="2120"/>
                  <a:pt x="32945" y="2191"/>
                  <a:pt x="33100" y="2263"/>
                </a:cubicBezTo>
                <a:cubicBezTo>
                  <a:pt x="33481" y="2501"/>
                  <a:pt x="33802" y="2774"/>
                  <a:pt x="34112" y="3060"/>
                </a:cubicBezTo>
                <a:cubicBezTo>
                  <a:pt x="34671" y="3608"/>
                  <a:pt x="35076" y="4239"/>
                  <a:pt x="35445" y="4858"/>
                </a:cubicBezTo>
                <a:cubicBezTo>
                  <a:pt x="35552" y="5096"/>
                  <a:pt x="35659" y="5311"/>
                  <a:pt x="35743" y="5549"/>
                </a:cubicBezTo>
                <a:cubicBezTo>
                  <a:pt x="35838" y="5799"/>
                  <a:pt x="35909" y="6049"/>
                  <a:pt x="35981" y="6311"/>
                </a:cubicBezTo>
                <a:cubicBezTo>
                  <a:pt x="36029" y="6608"/>
                  <a:pt x="36088" y="6906"/>
                  <a:pt x="36100" y="7204"/>
                </a:cubicBezTo>
                <a:cubicBezTo>
                  <a:pt x="36124" y="7608"/>
                  <a:pt x="36136" y="8001"/>
                  <a:pt x="36148" y="8406"/>
                </a:cubicBezTo>
                <a:cubicBezTo>
                  <a:pt x="36148" y="8775"/>
                  <a:pt x="36088" y="9156"/>
                  <a:pt x="36040" y="9537"/>
                </a:cubicBezTo>
                <a:cubicBezTo>
                  <a:pt x="36005" y="9894"/>
                  <a:pt x="35933" y="10252"/>
                  <a:pt x="35874" y="10609"/>
                </a:cubicBezTo>
                <a:cubicBezTo>
                  <a:pt x="35612" y="12133"/>
                  <a:pt x="35457" y="13657"/>
                  <a:pt x="35267" y="15181"/>
                </a:cubicBezTo>
                <a:cubicBezTo>
                  <a:pt x="35231" y="15526"/>
                  <a:pt x="35183" y="15871"/>
                  <a:pt x="35124" y="16229"/>
                </a:cubicBezTo>
                <a:cubicBezTo>
                  <a:pt x="35064" y="16550"/>
                  <a:pt x="35005" y="16883"/>
                  <a:pt x="34897" y="17205"/>
                </a:cubicBezTo>
                <a:cubicBezTo>
                  <a:pt x="34766" y="17550"/>
                  <a:pt x="34624" y="17895"/>
                  <a:pt x="34445" y="18229"/>
                </a:cubicBezTo>
                <a:cubicBezTo>
                  <a:pt x="34350" y="18372"/>
                  <a:pt x="34255" y="18515"/>
                  <a:pt x="34135" y="18645"/>
                </a:cubicBezTo>
                <a:cubicBezTo>
                  <a:pt x="34004" y="18753"/>
                  <a:pt x="33885" y="18848"/>
                  <a:pt x="33743" y="18943"/>
                </a:cubicBezTo>
                <a:cubicBezTo>
                  <a:pt x="33231" y="19074"/>
                  <a:pt x="32695" y="19169"/>
                  <a:pt x="32159" y="19229"/>
                </a:cubicBezTo>
                <a:cubicBezTo>
                  <a:pt x="31921" y="19265"/>
                  <a:pt x="31683" y="19288"/>
                  <a:pt x="31445" y="19312"/>
                </a:cubicBezTo>
                <a:cubicBezTo>
                  <a:pt x="30945" y="19348"/>
                  <a:pt x="30433" y="19384"/>
                  <a:pt x="29921" y="19407"/>
                </a:cubicBezTo>
                <a:cubicBezTo>
                  <a:pt x="29409" y="19431"/>
                  <a:pt x="28909" y="19443"/>
                  <a:pt x="28397" y="19455"/>
                </a:cubicBezTo>
                <a:cubicBezTo>
                  <a:pt x="27349" y="19491"/>
                  <a:pt x="26301" y="19491"/>
                  <a:pt x="25253" y="19503"/>
                </a:cubicBezTo>
                <a:cubicBezTo>
                  <a:pt x="24976" y="19506"/>
                  <a:pt x="24698" y="19507"/>
                  <a:pt x="24421" y="19507"/>
                </a:cubicBezTo>
                <a:cubicBezTo>
                  <a:pt x="22627" y="19507"/>
                  <a:pt x="20832" y="19446"/>
                  <a:pt x="19038" y="19384"/>
                </a:cubicBezTo>
                <a:cubicBezTo>
                  <a:pt x="16990" y="19312"/>
                  <a:pt x="14943" y="19193"/>
                  <a:pt x="12883" y="19134"/>
                </a:cubicBezTo>
                <a:cubicBezTo>
                  <a:pt x="11847" y="19110"/>
                  <a:pt x="10799" y="19110"/>
                  <a:pt x="9751" y="19098"/>
                </a:cubicBezTo>
                <a:cubicBezTo>
                  <a:pt x="9287" y="19098"/>
                  <a:pt x="8823" y="19098"/>
                  <a:pt x="8347" y="19074"/>
                </a:cubicBezTo>
                <a:cubicBezTo>
                  <a:pt x="7918" y="19050"/>
                  <a:pt x="7477" y="19026"/>
                  <a:pt x="7049" y="18979"/>
                </a:cubicBezTo>
                <a:cubicBezTo>
                  <a:pt x="6489" y="18907"/>
                  <a:pt x="5941" y="18824"/>
                  <a:pt x="5418" y="18681"/>
                </a:cubicBezTo>
                <a:cubicBezTo>
                  <a:pt x="5394" y="18681"/>
                  <a:pt x="5370" y="18669"/>
                  <a:pt x="5346" y="18657"/>
                </a:cubicBezTo>
                <a:cubicBezTo>
                  <a:pt x="5287" y="18634"/>
                  <a:pt x="5215" y="18610"/>
                  <a:pt x="5156" y="18586"/>
                </a:cubicBezTo>
                <a:lnTo>
                  <a:pt x="5144" y="18586"/>
                </a:lnTo>
                <a:cubicBezTo>
                  <a:pt x="4953" y="18515"/>
                  <a:pt x="4763" y="18419"/>
                  <a:pt x="4596" y="18324"/>
                </a:cubicBezTo>
                <a:cubicBezTo>
                  <a:pt x="4298" y="18145"/>
                  <a:pt x="4025" y="17943"/>
                  <a:pt x="3786" y="17717"/>
                </a:cubicBezTo>
                <a:cubicBezTo>
                  <a:pt x="3691" y="17622"/>
                  <a:pt x="3608" y="17526"/>
                  <a:pt x="3524" y="17431"/>
                </a:cubicBezTo>
                <a:cubicBezTo>
                  <a:pt x="3417" y="17288"/>
                  <a:pt x="3310" y="17145"/>
                  <a:pt x="3215" y="16991"/>
                </a:cubicBezTo>
                <a:cubicBezTo>
                  <a:pt x="3036" y="16657"/>
                  <a:pt x="2893" y="16300"/>
                  <a:pt x="2774" y="15955"/>
                </a:cubicBezTo>
                <a:cubicBezTo>
                  <a:pt x="2762" y="15919"/>
                  <a:pt x="2762" y="15883"/>
                  <a:pt x="2751" y="15848"/>
                </a:cubicBezTo>
                <a:cubicBezTo>
                  <a:pt x="2715" y="15681"/>
                  <a:pt x="2679" y="15502"/>
                  <a:pt x="2643" y="15336"/>
                </a:cubicBezTo>
                <a:cubicBezTo>
                  <a:pt x="2524" y="14681"/>
                  <a:pt x="2417" y="14014"/>
                  <a:pt x="2358" y="13347"/>
                </a:cubicBezTo>
                <a:cubicBezTo>
                  <a:pt x="2322" y="13014"/>
                  <a:pt x="2298" y="12680"/>
                  <a:pt x="2274" y="12335"/>
                </a:cubicBezTo>
                <a:cubicBezTo>
                  <a:pt x="2298" y="11621"/>
                  <a:pt x="2346" y="10906"/>
                  <a:pt x="2370" y="10192"/>
                </a:cubicBezTo>
                <a:cubicBezTo>
                  <a:pt x="2429" y="8716"/>
                  <a:pt x="2536" y="7227"/>
                  <a:pt x="2703" y="5751"/>
                </a:cubicBezTo>
                <a:cubicBezTo>
                  <a:pt x="2715" y="5692"/>
                  <a:pt x="2727" y="5632"/>
                  <a:pt x="2727" y="5561"/>
                </a:cubicBezTo>
                <a:cubicBezTo>
                  <a:pt x="2846" y="5406"/>
                  <a:pt x="2965" y="5251"/>
                  <a:pt x="3108" y="5108"/>
                </a:cubicBezTo>
                <a:cubicBezTo>
                  <a:pt x="3465" y="4787"/>
                  <a:pt x="3870" y="4501"/>
                  <a:pt x="4310" y="4227"/>
                </a:cubicBezTo>
                <a:cubicBezTo>
                  <a:pt x="4667" y="4037"/>
                  <a:pt x="5025" y="3846"/>
                  <a:pt x="5394" y="3667"/>
                </a:cubicBezTo>
                <a:cubicBezTo>
                  <a:pt x="5977" y="3394"/>
                  <a:pt x="6620" y="3203"/>
                  <a:pt x="7263" y="3001"/>
                </a:cubicBezTo>
                <a:cubicBezTo>
                  <a:pt x="7585" y="2917"/>
                  <a:pt x="7906" y="2810"/>
                  <a:pt x="8239" y="2739"/>
                </a:cubicBezTo>
                <a:cubicBezTo>
                  <a:pt x="8299" y="2727"/>
                  <a:pt x="8358" y="2715"/>
                  <a:pt x="8430" y="2703"/>
                </a:cubicBezTo>
                <a:cubicBezTo>
                  <a:pt x="10121" y="2620"/>
                  <a:pt x="11811" y="2536"/>
                  <a:pt x="13514" y="2441"/>
                </a:cubicBezTo>
                <a:cubicBezTo>
                  <a:pt x="15526" y="2346"/>
                  <a:pt x="17538" y="2239"/>
                  <a:pt x="19550" y="2108"/>
                </a:cubicBezTo>
                <a:cubicBezTo>
                  <a:pt x="20789" y="2024"/>
                  <a:pt x="22015" y="1905"/>
                  <a:pt x="23241" y="1786"/>
                </a:cubicBezTo>
                <a:cubicBezTo>
                  <a:pt x="24134" y="1751"/>
                  <a:pt x="25027" y="1715"/>
                  <a:pt x="25920" y="1715"/>
                </a:cubicBezTo>
                <a:cubicBezTo>
                  <a:pt x="26257" y="1711"/>
                  <a:pt x="26593" y="1708"/>
                  <a:pt x="26929" y="1708"/>
                </a:cubicBezTo>
                <a:close/>
                <a:moveTo>
                  <a:pt x="30647" y="0"/>
                </a:moveTo>
                <a:cubicBezTo>
                  <a:pt x="29766" y="0"/>
                  <a:pt x="28885" y="36"/>
                  <a:pt x="28004" y="84"/>
                </a:cubicBezTo>
                <a:cubicBezTo>
                  <a:pt x="27611" y="72"/>
                  <a:pt x="27218" y="72"/>
                  <a:pt x="26825" y="60"/>
                </a:cubicBezTo>
                <a:cubicBezTo>
                  <a:pt x="26349" y="36"/>
                  <a:pt x="25861" y="36"/>
                  <a:pt x="25384" y="36"/>
                </a:cubicBezTo>
                <a:cubicBezTo>
                  <a:pt x="23277" y="36"/>
                  <a:pt x="21170" y="143"/>
                  <a:pt x="19086" y="310"/>
                </a:cubicBezTo>
                <a:cubicBezTo>
                  <a:pt x="18110" y="393"/>
                  <a:pt x="17133" y="500"/>
                  <a:pt x="16145" y="524"/>
                </a:cubicBezTo>
                <a:cubicBezTo>
                  <a:pt x="15109" y="548"/>
                  <a:pt x="14050" y="560"/>
                  <a:pt x="13014" y="619"/>
                </a:cubicBezTo>
                <a:cubicBezTo>
                  <a:pt x="11895" y="667"/>
                  <a:pt x="10763" y="750"/>
                  <a:pt x="9668" y="917"/>
                </a:cubicBezTo>
                <a:cubicBezTo>
                  <a:pt x="9620" y="929"/>
                  <a:pt x="9573" y="941"/>
                  <a:pt x="9525" y="941"/>
                </a:cubicBezTo>
                <a:cubicBezTo>
                  <a:pt x="9347" y="953"/>
                  <a:pt x="9180" y="965"/>
                  <a:pt x="9001" y="965"/>
                </a:cubicBezTo>
                <a:cubicBezTo>
                  <a:pt x="7882" y="1024"/>
                  <a:pt x="6775" y="1131"/>
                  <a:pt x="5668" y="1286"/>
                </a:cubicBezTo>
                <a:cubicBezTo>
                  <a:pt x="5179" y="1358"/>
                  <a:pt x="4691" y="1453"/>
                  <a:pt x="4215" y="1584"/>
                </a:cubicBezTo>
                <a:cubicBezTo>
                  <a:pt x="3584" y="1751"/>
                  <a:pt x="3001" y="2012"/>
                  <a:pt x="2512" y="2358"/>
                </a:cubicBezTo>
                <a:cubicBezTo>
                  <a:pt x="2179" y="2596"/>
                  <a:pt x="1941" y="2894"/>
                  <a:pt x="1727" y="3203"/>
                </a:cubicBezTo>
                <a:cubicBezTo>
                  <a:pt x="1477" y="3572"/>
                  <a:pt x="1238" y="3965"/>
                  <a:pt x="1072" y="4358"/>
                </a:cubicBezTo>
                <a:cubicBezTo>
                  <a:pt x="1000" y="4537"/>
                  <a:pt x="929" y="4703"/>
                  <a:pt x="869" y="4882"/>
                </a:cubicBezTo>
                <a:cubicBezTo>
                  <a:pt x="857" y="4930"/>
                  <a:pt x="834" y="4989"/>
                  <a:pt x="822" y="5037"/>
                </a:cubicBezTo>
                <a:cubicBezTo>
                  <a:pt x="715" y="5215"/>
                  <a:pt x="619" y="5394"/>
                  <a:pt x="548" y="5572"/>
                </a:cubicBezTo>
                <a:cubicBezTo>
                  <a:pt x="476" y="5763"/>
                  <a:pt x="405" y="5953"/>
                  <a:pt x="334" y="6144"/>
                </a:cubicBezTo>
                <a:cubicBezTo>
                  <a:pt x="274" y="6346"/>
                  <a:pt x="226" y="6537"/>
                  <a:pt x="191" y="6739"/>
                </a:cubicBezTo>
                <a:cubicBezTo>
                  <a:pt x="95" y="7132"/>
                  <a:pt x="36" y="7549"/>
                  <a:pt x="24" y="7966"/>
                </a:cubicBezTo>
                <a:cubicBezTo>
                  <a:pt x="0" y="8347"/>
                  <a:pt x="12" y="8716"/>
                  <a:pt x="36" y="9097"/>
                </a:cubicBezTo>
                <a:cubicBezTo>
                  <a:pt x="95" y="9835"/>
                  <a:pt x="191" y="10573"/>
                  <a:pt x="226" y="11311"/>
                </a:cubicBezTo>
                <a:cubicBezTo>
                  <a:pt x="262" y="12121"/>
                  <a:pt x="310" y="12919"/>
                  <a:pt x="405" y="13716"/>
                </a:cubicBezTo>
                <a:cubicBezTo>
                  <a:pt x="441" y="14085"/>
                  <a:pt x="512" y="14454"/>
                  <a:pt x="572" y="14812"/>
                </a:cubicBezTo>
                <a:cubicBezTo>
                  <a:pt x="655" y="15240"/>
                  <a:pt x="727" y="15669"/>
                  <a:pt x="822" y="16098"/>
                </a:cubicBezTo>
                <a:cubicBezTo>
                  <a:pt x="917" y="16502"/>
                  <a:pt x="1072" y="16883"/>
                  <a:pt x="1262" y="17264"/>
                </a:cubicBezTo>
                <a:cubicBezTo>
                  <a:pt x="1393" y="17526"/>
                  <a:pt x="1560" y="17776"/>
                  <a:pt x="1739" y="18014"/>
                </a:cubicBezTo>
                <a:cubicBezTo>
                  <a:pt x="1929" y="18264"/>
                  <a:pt x="2167" y="18491"/>
                  <a:pt x="2405" y="18717"/>
                </a:cubicBezTo>
                <a:cubicBezTo>
                  <a:pt x="2798" y="19074"/>
                  <a:pt x="3263" y="19372"/>
                  <a:pt x="3786" y="19634"/>
                </a:cubicBezTo>
                <a:cubicBezTo>
                  <a:pt x="4167" y="19824"/>
                  <a:pt x="4608" y="19967"/>
                  <a:pt x="5037" y="20086"/>
                </a:cubicBezTo>
                <a:cubicBezTo>
                  <a:pt x="5525" y="20229"/>
                  <a:pt x="6013" y="20336"/>
                  <a:pt x="6525" y="20384"/>
                </a:cubicBezTo>
                <a:cubicBezTo>
                  <a:pt x="6858" y="20420"/>
                  <a:pt x="7204" y="20455"/>
                  <a:pt x="7537" y="20479"/>
                </a:cubicBezTo>
                <a:cubicBezTo>
                  <a:pt x="8025" y="20515"/>
                  <a:pt x="8513" y="20539"/>
                  <a:pt x="9001" y="20550"/>
                </a:cubicBezTo>
                <a:cubicBezTo>
                  <a:pt x="10037" y="20598"/>
                  <a:pt x="11073" y="20622"/>
                  <a:pt x="12109" y="20670"/>
                </a:cubicBezTo>
                <a:cubicBezTo>
                  <a:pt x="13133" y="20717"/>
                  <a:pt x="14169" y="20765"/>
                  <a:pt x="15193" y="20824"/>
                </a:cubicBezTo>
                <a:cubicBezTo>
                  <a:pt x="16276" y="20884"/>
                  <a:pt x="17360" y="20943"/>
                  <a:pt x="18443" y="20991"/>
                </a:cubicBezTo>
                <a:cubicBezTo>
                  <a:pt x="19503" y="21039"/>
                  <a:pt x="20562" y="21062"/>
                  <a:pt x="21634" y="21098"/>
                </a:cubicBezTo>
                <a:cubicBezTo>
                  <a:pt x="23777" y="21158"/>
                  <a:pt x="25932" y="21241"/>
                  <a:pt x="28087" y="21277"/>
                </a:cubicBezTo>
                <a:lnTo>
                  <a:pt x="28670" y="21277"/>
                </a:lnTo>
                <a:cubicBezTo>
                  <a:pt x="28853" y="21277"/>
                  <a:pt x="29030" y="21282"/>
                  <a:pt x="29209" y="21282"/>
                </a:cubicBezTo>
                <a:cubicBezTo>
                  <a:pt x="29299" y="21282"/>
                  <a:pt x="29389" y="21281"/>
                  <a:pt x="29480" y="21277"/>
                </a:cubicBezTo>
                <a:cubicBezTo>
                  <a:pt x="29790" y="21265"/>
                  <a:pt x="30087" y="21253"/>
                  <a:pt x="30397" y="21241"/>
                </a:cubicBezTo>
                <a:cubicBezTo>
                  <a:pt x="30671" y="21229"/>
                  <a:pt x="30945" y="21205"/>
                  <a:pt x="31207" y="21182"/>
                </a:cubicBezTo>
                <a:cubicBezTo>
                  <a:pt x="32469" y="21074"/>
                  <a:pt x="33754" y="20836"/>
                  <a:pt x="34802" y="20289"/>
                </a:cubicBezTo>
                <a:cubicBezTo>
                  <a:pt x="34969" y="20205"/>
                  <a:pt x="35124" y="20110"/>
                  <a:pt x="35267" y="20015"/>
                </a:cubicBezTo>
                <a:cubicBezTo>
                  <a:pt x="35552" y="19908"/>
                  <a:pt x="35814" y="19765"/>
                  <a:pt x="36064" y="19622"/>
                </a:cubicBezTo>
                <a:cubicBezTo>
                  <a:pt x="36314" y="19479"/>
                  <a:pt x="36541" y="19324"/>
                  <a:pt x="36755" y="19146"/>
                </a:cubicBezTo>
                <a:cubicBezTo>
                  <a:pt x="37017" y="18907"/>
                  <a:pt x="37279" y="18657"/>
                  <a:pt x="37481" y="18384"/>
                </a:cubicBezTo>
                <a:cubicBezTo>
                  <a:pt x="37862" y="17872"/>
                  <a:pt x="38195" y="17348"/>
                  <a:pt x="38398" y="16776"/>
                </a:cubicBezTo>
                <a:cubicBezTo>
                  <a:pt x="38529" y="16383"/>
                  <a:pt x="38624" y="15967"/>
                  <a:pt x="38696" y="15562"/>
                </a:cubicBezTo>
                <a:cubicBezTo>
                  <a:pt x="38827" y="14800"/>
                  <a:pt x="38862" y="14026"/>
                  <a:pt x="38934" y="13264"/>
                </a:cubicBezTo>
                <a:cubicBezTo>
                  <a:pt x="38993" y="12549"/>
                  <a:pt x="39088" y="11835"/>
                  <a:pt x="39184" y="11121"/>
                </a:cubicBezTo>
                <a:cubicBezTo>
                  <a:pt x="39243" y="10740"/>
                  <a:pt x="39291" y="10359"/>
                  <a:pt x="39327" y="9978"/>
                </a:cubicBezTo>
                <a:cubicBezTo>
                  <a:pt x="39374" y="9609"/>
                  <a:pt x="39374" y="9240"/>
                  <a:pt x="39386" y="8870"/>
                </a:cubicBezTo>
                <a:cubicBezTo>
                  <a:pt x="39410" y="8132"/>
                  <a:pt x="39422" y="7394"/>
                  <a:pt x="39362" y="6656"/>
                </a:cubicBezTo>
                <a:cubicBezTo>
                  <a:pt x="39303" y="5894"/>
                  <a:pt x="39112" y="5144"/>
                  <a:pt x="38779" y="4418"/>
                </a:cubicBezTo>
                <a:cubicBezTo>
                  <a:pt x="38434" y="3656"/>
                  <a:pt x="38017" y="2917"/>
                  <a:pt x="37386" y="2274"/>
                </a:cubicBezTo>
                <a:cubicBezTo>
                  <a:pt x="37064" y="1929"/>
                  <a:pt x="36695" y="1608"/>
                  <a:pt x="36267" y="1334"/>
                </a:cubicBezTo>
                <a:cubicBezTo>
                  <a:pt x="35731" y="989"/>
                  <a:pt x="35136" y="679"/>
                  <a:pt x="34481" y="465"/>
                </a:cubicBezTo>
                <a:cubicBezTo>
                  <a:pt x="33945" y="298"/>
                  <a:pt x="33409" y="179"/>
                  <a:pt x="32838" y="107"/>
                </a:cubicBezTo>
                <a:cubicBezTo>
                  <a:pt x="32302" y="24"/>
                  <a:pt x="31754" y="12"/>
                  <a:pt x="3120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/>
          </a:p>
        </p:txBody>
      </p:sp>
      <p:sp>
        <p:nvSpPr>
          <p:cNvPr id="2633" name="Google Shape;2633;p40"/>
          <p:cNvSpPr/>
          <p:nvPr/>
        </p:nvSpPr>
        <p:spPr>
          <a:xfrm>
            <a:off x="3983100" y="3106650"/>
            <a:ext cx="1055500" cy="519175"/>
          </a:xfrm>
          <a:custGeom>
            <a:rect b="b" l="l" r="r" t="t"/>
            <a:pathLst>
              <a:path extrusionOk="0" h="20767" w="42220">
                <a:moveTo>
                  <a:pt x="18856" y="2363"/>
                </a:moveTo>
                <a:cubicBezTo>
                  <a:pt x="19499" y="2363"/>
                  <a:pt x="20140" y="2374"/>
                  <a:pt x="20777" y="2381"/>
                </a:cubicBezTo>
                <a:cubicBezTo>
                  <a:pt x="22801" y="2417"/>
                  <a:pt x="24813" y="2548"/>
                  <a:pt x="26825" y="2655"/>
                </a:cubicBezTo>
                <a:cubicBezTo>
                  <a:pt x="27873" y="2703"/>
                  <a:pt x="28909" y="2774"/>
                  <a:pt x="29944" y="2858"/>
                </a:cubicBezTo>
                <a:cubicBezTo>
                  <a:pt x="31028" y="2929"/>
                  <a:pt x="32123" y="2965"/>
                  <a:pt x="33207" y="3013"/>
                </a:cubicBezTo>
                <a:cubicBezTo>
                  <a:pt x="33504" y="3036"/>
                  <a:pt x="33790" y="3060"/>
                  <a:pt x="34076" y="3072"/>
                </a:cubicBezTo>
                <a:cubicBezTo>
                  <a:pt x="35147" y="3191"/>
                  <a:pt x="36243" y="3322"/>
                  <a:pt x="37255" y="3608"/>
                </a:cubicBezTo>
                <a:cubicBezTo>
                  <a:pt x="37314" y="3620"/>
                  <a:pt x="37362" y="3644"/>
                  <a:pt x="37410" y="3655"/>
                </a:cubicBezTo>
                <a:cubicBezTo>
                  <a:pt x="37493" y="3715"/>
                  <a:pt x="37576" y="3774"/>
                  <a:pt x="37660" y="3846"/>
                </a:cubicBezTo>
                <a:cubicBezTo>
                  <a:pt x="38029" y="4144"/>
                  <a:pt x="38386" y="4453"/>
                  <a:pt x="38743" y="4763"/>
                </a:cubicBezTo>
                <a:cubicBezTo>
                  <a:pt x="38898" y="4917"/>
                  <a:pt x="39053" y="5072"/>
                  <a:pt x="39196" y="5239"/>
                </a:cubicBezTo>
                <a:cubicBezTo>
                  <a:pt x="39410" y="5477"/>
                  <a:pt x="39636" y="5715"/>
                  <a:pt x="39803" y="5977"/>
                </a:cubicBezTo>
                <a:cubicBezTo>
                  <a:pt x="39874" y="6120"/>
                  <a:pt x="39922" y="6251"/>
                  <a:pt x="39969" y="6394"/>
                </a:cubicBezTo>
                <a:cubicBezTo>
                  <a:pt x="40065" y="7096"/>
                  <a:pt x="40029" y="7799"/>
                  <a:pt x="40017" y="8489"/>
                </a:cubicBezTo>
                <a:cubicBezTo>
                  <a:pt x="40017" y="8608"/>
                  <a:pt x="40017" y="8716"/>
                  <a:pt x="40017" y="8835"/>
                </a:cubicBezTo>
                <a:cubicBezTo>
                  <a:pt x="39969" y="9382"/>
                  <a:pt x="39886" y="9942"/>
                  <a:pt x="39850" y="10502"/>
                </a:cubicBezTo>
                <a:cubicBezTo>
                  <a:pt x="39803" y="11144"/>
                  <a:pt x="39791" y="11787"/>
                  <a:pt x="39755" y="12418"/>
                </a:cubicBezTo>
                <a:cubicBezTo>
                  <a:pt x="39719" y="13026"/>
                  <a:pt x="39648" y="13633"/>
                  <a:pt x="39553" y="14228"/>
                </a:cubicBezTo>
                <a:cubicBezTo>
                  <a:pt x="39469" y="14621"/>
                  <a:pt x="39362" y="15002"/>
                  <a:pt x="39219" y="15383"/>
                </a:cubicBezTo>
                <a:cubicBezTo>
                  <a:pt x="39041" y="15824"/>
                  <a:pt x="38826" y="16240"/>
                  <a:pt x="38600" y="16657"/>
                </a:cubicBezTo>
                <a:cubicBezTo>
                  <a:pt x="38541" y="16776"/>
                  <a:pt x="38469" y="16883"/>
                  <a:pt x="38398" y="17002"/>
                </a:cubicBezTo>
                <a:cubicBezTo>
                  <a:pt x="38207" y="17336"/>
                  <a:pt x="37957" y="17645"/>
                  <a:pt x="37672" y="17931"/>
                </a:cubicBezTo>
                <a:cubicBezTo>
                  <a:pt x="37279" y="18288"/>
                  <a:pt x="36850" y="18598"/>
                  <a:pt x="36362" y="18883"/>
                </a:cubicBezTo>
                <a:cubicBezTo>
                  <a:pt x="36207" y="18967"/>
                  <a:pt x="36052" y="19038"/>
                  <a:pt x="35886" y="19098"/>
                </a:cubicBezTo>
                <a:cubicBezTo>
                  <a:pt x="35564" y="19181"/>
                  <a:pt x="35243" y="19241"/>
                  <a:pt x="34897" y="19276"/>
                </a:cubicBezTo>
                <a:cubicBezTo>
                  <a:pt x="34350" y="19324"/>
                  <a:pt x="33802" y="19336"/>
                  <a:pt x="33242" y="19348"/>
                </a:cubicBezTo>
                <a:cubicBezTo>
                  <a:pt x="32861" y="19336"/>
                  <a:pt x="32480" y="19324"/>
                  <a:pt x="32099" y="19324"/>
                </a:cubicBezTo>
                <a:cubicBezTo>
                  <a:pt x="31242" y="19288"/>
                  <a:pt x="30373" y="19264"/>
                  <a:pt x="29516" y="19241"/>
                </a:cubicBezTo>
                <a:cubicBezTo>
                  <a:pt x="29230" y="19229"/>
                  <a:pt x="28932" y="19217"/>
                  <a:pt x="28647" y="19205"/>
                </a:cubicBezTo>
                <a:cubicBezTo>
                  <a:pt x="26980" y="19134"/>
                  <a:pt x="25313" y="19134"/>
                  <a:pt x="23646" y="19134"/>
                </a:cubicBezTo>
                <a:lnTo>
                  <a:pt x="22467" y="19134"/>
                </a:lnTo>
                <a:cubicBezTo>
                  <a:pt x="20681" y="19122"/>
                  <a:pt x="18895" y="19110"/>
                  <a:pt x="17121" y="19098"/>
                </a:cubicBezTo>
                <a:cubicBezTo>
                  <a:pt x="16919" y="19086"/>
                  <a:pt x="16717" y="19086"/>
                  <a:pt x="16526" y="19074"/>
                </a:cubicBezTo>
                <a:cubicBezTo>
                  <a:pt x="15490" y="19050"/>
                  <a:pt x="14454" y="19014"/>
                  <a:pt x="13419" y="18955"/>
                </a:cubicBezTo>
                <a:cubicBezTo>
                  <a:pt x="12276" y="18895"/>
                  <a:pt x="11144" y="18836"/>
                  <a:pt x="10001" y="18764"/>
                </a:cubicBezTo>
                <a:cubicBezTo>
                  <a:pt x="9787" y="18753"/>
                  <a:pt x="9573" y="18741"/>
                  <a:pt x="9359" y="18717"/>
                </a:cubicBezTo>
                <a:cubicBezTo>
                  <a:pt x="8251" y="18598"/>
                  <a:pt x="7132" y="18455"/>
                  <a:pt x="6072" y="18145"/>
                </a:cubicBezTo>
                <a:cubicBezTo>
                  <a:pt x="5596" y="17991"/>
                  <a:pt x="5156" y="17788"/>
                  <a:pt x="4739" y="17562"/>
                </a:cubicBezTo>
                <a:cubicBezTo>
                  <a:pt x="4286" y="17288"/>
                  <a:pt x="3882" y="16979"/>
                  <a:pt x="3524" y="16645"/>
                </a:cubicBezTo>
                <a:cubicBezTo>
                  <a:pt x="3251" y="16383"/>
                  <a:pt x="3024" y="16097"/>
                  <a:pt x="2822" y="15788"/>
                </a:cubicBezTo>
                <a:cubicBezTo>
                  <a:pt x="2608" y="15395"/>
                  <a:pt x="2417" y="14990"/>
                  <a:pt x="2286" y="14573"/>
                </a:cubicBezTo>
                <a:cubicBezTo>
                  <a:pt x="2250" y="14323"/>
                  <a:pt x="2227" y="14073"/>
                  <a:pt x="2215" y="13823"/>
                </a:cubicBezTo>
                <a:cubicBezTo>
                  <a:pt x="2203" y="13466"/>
                  <a:pt x="2191" y="13121"/>
                  <a:pt x="2191" y="12776"/>
                </a:cubicBezTo>
                <a:cubicBezTo>
                  <a:pt x="2203" y="12264"/>
                  <a:pt x="2227" y="11752"/>
                  <a:pt x="2227" y="11228"/>
                </a:cubicBezTo>
                <a:cubicBezTo>
                  <a:pt x="2453" y="10240"/>
                  <a:pt x="2715" y="9251"/>
                  <a:pt x="2953" y="8263"/>
                </a:cubicBezTo>
                <a:cubicBezTo>
                  <a:pt x="3060" y="7799"/>
                  <a:pt x="3203" y="7334"/>
                  <a:pt x="3393" y="6882"/>
                </a:cubicBezTo>
                <a:cubicBezTo>
                  <a:pt x="3596" y="6382"/>
                  <a:pt x="3834" y="5894"/>
                  <a:pt x="4084" y="5406"/>
                </a:cubicBezTo>
                <a:cubicBezTo>
                  <a:pt x="4382" y="4906"/>
                  <a:pt x="4691" y="4417"/>
                  <a:pt x="5132" y="3965"/>
                </a:cubicBezTo>
                <a:cubicBezTo>
                  <a:pt x="5370" y="3751"/>
                  <a:pt x="5644" y="3560"/>
                  <a:pt x="5930" y="3382"/>
                </a:cubicBezTo>
                <a:cubicBezTo>
                  <a:pt x="6156" y="3263"/>
                  <a:pt x="6370" y="3167"/>
                  <a:pt x="6620" y="3084"/>
                </a:cubicBezTo>
                <a:cubicBezTo>
                  <a:pt x="7144" y="2941"/>
                  <a:pt x="7704" y="2870"/>
                  <a:pt x="8263" y="2810"/>
                </a:cubicBezTo>
                <a:cubicBezTo>
                  <a:pt x="10323" y="2655"/>
                  <a:pt x="12395" y="2620"/>
                  <a:pt x="14466" y="2512"/>
                </a:cubicBezTo>
                <a:cubicBezTo>
                  <a:pt x="15514" y="2465"/>
                  <a:pt x="16562" y="2405"/>
                  <a:pt x="17610" y="2381"/>
                </a:cubicBezTo>
                <a:cubicBezTo>
                  <a:pt x="18025" y="2367"/>
                  <a:pt x="18441" y="2363"/>
                  <a:pt x="18856" y="2363"/>
                </a:cubicBezTo>
                <a:close/>
                <a:moveTo>
                  <a:pt x="28337" y="0"/>
                </a:moveTo>
                <a:cubicBezTo>
                  <a:pt x="27908" y="0"/>
                  <a:pt x="27480" y="12"/>
                  <a:pt x="27051" y="36"/>
                </a:cubicBezTo>
                <a:cubicBezTo>
                  <a:pt x="26253" y="60"/>
                  <a:pt x="25444" y="119"/>
                  <a:pt x="24634" y="167"/>
                </a:cubicBezTo>
                <a:cubicBezTo>
                  <a:pt x="24432" y="167"/>
                  <a:pt x="24253" y="203"/>
                  <a:pt x="24098" y="274"/>
                </a:cubicBezTo>
                <a:lnTo>
                  <a:pt x="23575" y="274"/>
                </a:lnTo>
                <a:cubicBezTo>
                  <a:pt x="21539" y="298"/>
                  <a:pt x="19491" y="298"/>
                  <a:pt x="17443" y="310"/>
                </a:cubicBezTo>
                <a:cubicBezTo>
                  <a:pt x="16347" y="322"/>
                  <a:pt x="15252" y="322"/>
                  <a:pt x="14157" y="322"/>
                </a:cubicBezTo>
                <a:cubicBezTo>
                  <a:pt x="13157" y="334"/>
                  <a:pt x="12145" y="346"/>
                  <a:pt x="11144" y="441"/>
                </a:cubicBezTo>
                <a:cubicBezTo>
                  <a:pt x="10049" y="524"/>
                  <a:pt x="8954" y="619"/>
                  <a:pt x="7870" y="774"/>
                </a:cubicBezTo>
                <a:cubicBezTo>
                  <a:pt x="6989" y="905"/>
                  <a:pt x="6132" y="1108"/>
                  <a:pt x="5334" y="1417"/>
                </a:cubicBezTo>
                <a:cubicBezTo>
                  <a:pt x="4203" y="1846"/>
                  <a:pt x="3334" y="2560"/>
                  <a:pt x="2608" y="3322"/>
                </a:cubicBezTo>
                <a:cubicBezTo>
                  <a:pt x="2453" y="3489"/>
                  <a:pt x="2298" y="3644"/>
                  <a:pt x="2143" y="3810"/>
                </a:cubicBezTo>
                <a:cubicBezTo>
                  <a:pt x="1703" y="4275"/>
                  <a:pt x="1393" y="4810"/>
                  <a:pt x="1131" y="5334"/>
                </a:cubicBezTo>
                <a:cubicBezTo>
                  <a:pt x="1000" y="5608"/>
                  <a:pt x="905" y="5882"/>
                  <a:pt x="810" y="6156"/>
                </a:cubicBezTo>
                <a:cubicBezTo>
                  <a:pt x="750" y="6334"/>
                  <a:pt x="691" y="6513"/>
                  <a:pt x="643" y="6692"/>
                </a:cubicBezTo>
                <a:cubicBezTo>
                  <a:pt x="584" y="6918"/>
                  <a:pt x="512" y="7144"/>
                  <a:pt x="476" y="7382"/>
                </a:cubicBezTo>
                <a:cubicBezTo>
                  <a:pt x="429" y="7608"/>
                  <a:pt x="393" y="7835"/>
                  <a:pt x="357" y="8061"/>
                </a:cubicBezTo>
                <a:cubicBezTo>
                  <a:pt x="322" y="8251"/>
                  <a:pt x="322" y="8454"/>
                  <a:pt x="310" y="8644"/>
                </a:cubicBezTo>
                <a:cubicBezTo>
                  <a:pt x="286" y="8835"/>
                  <a:pt x="298" y="9025"/>
                  <a:pt x="298" y="9228"/>
                </a:cubicBezTo>
                <a:cubicBezTo>
                  <a:pt x="298" y="9620"/>
                  <a:pt x="322" y="10025"/>
                  <a:pt x="334" y="10430"/>
                </a:cubicBezTo>
                <a:cubicBezTo>
                  <a:pt x="226" y="10894"/>
                  <a:pt x="131" y="11359"/>
                  <a:pt x="72" y="11835"/>
                </a:cubicBezTo>
                <a:cubicBezTo>
                  <a:pt x="24" y="12216"/>
                  <a:pt x="0" y="12597"/>
                  <a:pt x="12" y="12978"/>
                </a:cubicBezTo>
                <a:cubicBezTo>
                  <a:pt x="12" y="13573"/>
                  <a:pt x="48" y="14157"/>
                  <a:pt x="215" y="14740"/>
                </a:cubicBezTo>
                <a:cubicBezTo>
                  <a:pt x="322" y="15133"/>
                  <a:pt x="488" y="15514"/>
                  <a:pt x="667" y="15895"/>
                </a:cubicBezTo>
                <a:cubicBezTo>
                  <a:pt x="762" y="16169"/>
                  <a:pt x="869" y="16455"/>
                  <a:pt x="1024" y="16717"/>
                </a:cubicBezTo>
                <a:cubicBezTo>
                  <a:pt x="1155" y="16967"/>
                  <a:pt x="1310" y="17217"/>
                  <a:pt x="1488" y="17443"/>
                </a:cubicBezTo>
                <a:cubicBezTo>
                  <a:pt x="1655" y="17669"/>
                  <a:pt x="1869" y="17871"/>
                  <a:pt x="2084" y="18074"/>
                </a:cubicBezTo>
                <a:cubicBezTo>
                  <a:pt x="2286" y="18264"/>
                  <a:pt x="2524" y="18419"/>
                  <a:pt x="2762" y="18574"/>
                </a:cubicBezTo>
                <a:cubicBezTo>
                  <a:pt x="3072" y="18753"/>
                  <a:pt x="3393" y="18919"/>
                  <a:pt x="3739" y="19074"/>
                </a:cubicBezTo>
                <a:cubicBezTo>
                  <a:pt x="4060" y="19205"/>
                  <a:pt x="4394" y="19300"/>
                  <a:pt x="4727" y="19407"/>
                </a:cubicBezTo>
                <a:cubicBezTo>
                  <a:pt x="5072" y="19515"/>
                  <a:pt x="5418" y="19598"/>
                  <a:pt x="5763" y="19681"/>
                </a:cubicBezTo>
                <a:cubicBezTo>
                  <a:pt x="5858" y="19693"/>
                  <a:pt x="5953" y="19717"/>
                  <a:pt x="6049" y="19729"/>
                </a:cubicBezTo>
                <a:cubicBezTo>
                  <a:pt x="6275" y="19788"/>
                  <a:pt x="6513" y="19836"/>
                  <a:pt x="6739" y="19884"/>
                </a:cubicBezTo>
                <a:cubicBezTo>
                  <a:pt x="7549" y="20038"/>
                  <a:pt x="8370" y="20122"/>
                  <a:pt x="9192" y="20205"/>
                </a:cubicBezTo>
                <a:cubicBezTo>
                  <a:pt x="9775" y="20277"/>
                  <a:pt x="10371" y="20312"/>
                  <a:pt x="10966" y="20360"/>
                </a:cubicBezTo>
                <a:cubicBezTo>
                  <a:pt x="11454" y="20396"/>
                  <a:pt x="11966" y="20419"/>
                  <a:pt x="12466" y="20455"/>
                </a:cubicBezTo>
                <a:cubicBezTo>
                  <a:pt x="12954" y="20479"/>
                  <a:pt x="13454" y="20503"/>
                  <a:pt x="13942" y="20515"/>
                </a:cubicBezTo>
                <a:cubicBezTo>
                  <a:pt x="14478" y="20527"/>
                  <a:pt x="15014" y="20550"/>
                  <a:pt x="15550" y="20562"/>
                </a:cubicBezTo>
                <a:cubicBezTo>
                  <a:pt x="16669" y="20574"/>
                  <a:pt x="17800" y="20586"/>
                  <a:pt x="18919" y="20586"/>
                </a:cubicBezTo>
                <a:cubicBezTo>
                  <a:pt x="19626" y="20590"/>
                  <a:pt x="20333" y="20591"/>
                  <a:pt x="21042" y="20591"/>
                </a:cubicBezTo>
                <a:cubicBezTo>
                  <a:pt x="22458" y="20591"/>
                  <a:pt x="23876" y="20586"/>
                  <a:pt x="25289" y="20586"/>
                </a:cubicBezTo>
                <a:cubicBezTo>
                  <a:pt x="26337" y="20586"/>
                  <a:pt x="27385" y="20598"/>
                  <a:pt x="28432" y="20634"/>
                </a:cubicBezTo>
                <a:cubicBezTo>
                  <a:pt x="29409" y="20669"/>
                  <a:pt x="30397" y="20729"/>
                  <a:pt x="31373" y="20741"/>
                </a:cubicBezTo>
                <a:cubicBezTo>
                  <a:pt x="31940" y="20754"/>
                  <a:pt x="32506" y="20766"/>
                  <a:pt x="33071" y="20766"/>
                </a:cubicBezTo>
                <a:cubicBezTo>
                  <a:pt x="33562" y="20766"/>
                  <a:pt x="34053" y="20757"/>
                  <a:pt x="34540" y="20729"/>
                </a:cubicBezTo>
                <a:cubicBezTo>
                  <a:pt x="35076" y="20693"/>
                  <a:pt x="35624" y="20646"/>
                  <a:pt x="36148" y="20538"/>
                </a:cubicBezTo>
                <a:cubicBezTo>
                  <a:pt x="36481" y="20467"/>
                  <a:pt x="36814" y="20360"/>
                  <a:pt x="37124" y="20229"/>
                </a:cubicBezTo>
                <a:cubicBezTo>
                  <a:pt x="37136" y="20229"/>
                  <a:pt x="37148" y="20217"/>
                  <a:pt x="37160" y="20217"/>
                </a:cubicBezTo>
                <a:cubicBezTo>
                  <a:pt x="37469" y="20134"/>
                  <a:pt x="37779" y="20026"/>
                  <a:pt x="38076" y="19931"/>
                </a:cubicBezTo>
                <a:cubicBezTo>
                  <a:pt x="38303" y="19848"/>
                  <a:pt x="38517" y="19753"/>
                  <a:pt x="38731" y="19657"/>
                </a:cubicBezTo>
                <a:cubicBezTo>
                  <a:pt x="39279" y="19431"/>
                  <a:pt x="39755" y="19134"/>
                  <a:pt x="40148" y="18764"/>
                </a:cubicBezTo>
                <a:cubicBezTo>
                  <a:pt x="40565" y="18360"/>
                  <a:pt x="40839" y="17895"/>
                  <a:pt x="41017" y="17407"/>
                </a:cubicBezTo>
                <a:cubicBezTo>
                  <a:pt x="41160" y="16979"/>
                  <a:pt x="41232" y="16538"/>
                  <a:pt x="41327" y="16109"/>
                </a:cubicBezTo>
                <a:cubicBezTo>
                  <a:pt x="41398" y="15705"/>
                  <a:pt x="41482" y="15300"/>
                  <a:pt x="41553" y="14895"/>
                </a:cubicBezTo>
                <a:cubicBezTo>
                  <a:pt x="41696" y="14121"/>
                  <a:pt x="41815" y="13335"/>
                  <a:pt x="41874" y="12549"/>
                </a:cubicBezTo>
                <a:cubicBezTo>
                  <a:pt x="41934" y="11787"/>
                  <a:pt x="41958" y="11025"/>
                  <a:pt x="41994" y="10263"/>
                </a:cubicBezTo>
                <a:cubicBezTo>
                  <a:pt x="42005" y="10156"/>
                  <a:pt x="42005" y="10049"/>
                  <a:pt x="42017" y="9942"/>
                </a:cubicBezTo>
                <a:cubicBezTo>
                  <a:pt x="42077" y="9370"/>
                  <a:pt x="42172" y="8799"/>
                  <a:pt x="42196" y="8216"/>
                </a:cubicBezTo>
                <a:cubicBezTo>
                  <a:pt x="42208" y="7835"/>
                  <a:pt x="42220" y="7442"/>
                  <a:pt x="42208" y="7049"/>
                </a:cubicBezTo>
                <a:cubicBezTo>
                  <a:pt x="42196" y="6656"/>
                  <a:pt x="42160" y="6263"/>
                  <a:pt x="42029" y="5882"/>
                </a:cubicBezTo>
                <a:cubicBezTo>
                  <a:pt x="41970" y="5691"/>
                  <a:pt x="41886" y="5525"/>
                  <a:pt x="41779" y="5346"/>
                </a:cubicBezTo>
                <a:cubicBezTo>
                  <a:pt x="41767" y="5322"/>
                  <a:pt x="41767" y="5287"/>
                  <a:pt x="41755" y="5251"/>
                </a:cubicBezTo>
                <a:cubicBezTo>
                  <a:pt x="41660" y="5037"/>
                  <a:pt x="41541" y="4810"/>
                  <a:pt x="41410" y="4608"/>
                </a:cubicBezTo>
                <a:cubicBezTo>
                  <a:pt x="41351" y="4501"/>
                  <a:pt x="41291" y="4394"/>
                  <a:pt x="41220" y="4298"/>
                </a:cubicBezTo>
                <a:cubicBezTo>
                  <a:pt x="41101" y="4096"/>
                  <a:pt x="40934" y="3929"/>
                  <a:pt x="40755" y="3751"/>
                </a:cubicBezTo>
                <a:cubicBezTo>
                  <a:pt x="40553" y="3560"/>
                  <a:pt x="40339" y="3382"/>
                  <a:pt x="40089" y="3203"/>
                </a:cubicBezTo>
                <a:cubicBezTo>
                  <a:pt x="39874" y="3048"/>
                  <a:pt x="39624" y="2917"/>
                  <a:pt x="39374" y="2798"/>
                </a:cubicBezTo>
                <a:cubicBezTo>
                  <a:pt x="39291" y="2751"/>
                  <a:pt x="39207" y="2703"/>
                  <a:pt x="39112" y="2655"/>
                </a:cubicBezTo>
                <a:cubicBezTo>
                  <a:pt x="38874" y="2477"/>
                  <a:pt x="38612" y="2298"/>
                  <a:pt x="38338" y="2131"/>
                </a:cubicBezTo>
                <a:cubicBezTo>
                  <a:pt x="38076" y="1977"/>
                  <a:pt x="37814" y="1834"/>
                  <a:pt x="37541" y="1691"/>
                </a:cubicBezTo>
                <a:cubicBezTo>
                  <a:pt x="37326" y="1572"/>
                  <a:pt x="37088" y="1477"/>
                  <a:pt x="36862" y="1381"/>
                </a:cubicBezTo>
                <a:cubicBezTo>
                  <a:pt x="36398" y="1191"/>
                  <a:pt x="35898" y="1024"/>
                  <a:pt x="35409" y="881"/>
                </a:cubicBezTo>
                <a:cubicBezTo>
                  <a:pt x="34921" y="727"/>
                  <a:pt x="34433" y="596"/>
                  <a:pt x="33933" y="488"/>
                </a:cubicBezTo>
                <a:cubicBezTo>
                  <a:pt x="33242" y="346"/>
                  <a:pt x="32540" y="250"/>
                  <a:pt x="31826" y="179"/>
                </a:cubicBezTo>
                <a:cubicBezTo>
                  <a:pt x="30992" y="95"/>
                  <a:pt x="30147" y="48"/>
                  <a:pt x="29301" y="24"/>
                </a:cubicBezTo>
                <a:cubicBezTo>
                  <a:pt x="28980" y="12"/>
                  <a:pt x="28659" y="0"/>
                  <a:pt x="2833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/>
          </a:p>
        </p:txBody>
      </p:sp>
      <p:sp>
        <p:nvSpPr>
          <p:cNvPr id="2634" name="Google Shape;2634;p40"/>
          <p:cNvSpPr/>
          <p:nvPr/>
        </p:nvSpPr>
        <p:spPr>
          <a:xfrm>
            <a:off x="5535675" y="2883100"/>
            <a:ext cx="1047775" cy="547550"/>
          </a:xfrm>
          <a:custGeom>
            <a:rect b="b" l="l" r="r" t="t"/>
            <a:pathLst>
              <a:path extrusionOk="0" h="21902" w="41911">
                <a:moveTo>
                  <a:pt x="3822" y="17443"/>
                </a:moveTo>
                <a:lnTo>
                  <a:pt x="3822" y="17443"/>
                </a:lnTo>
                <a:cubicBezTo>
                  <a:pt x="3834" y="17451"/>
                  <a:pt x="3844" y="17459"/>
                  <a:pt x="3854" y="17467"/>
                </a:cubicBezTo>
                <a:lnTo>
                  <a:pt x="3854" y="17467"/>
                </a:lnTo>
                <a:cubicBezTo>
                  <a:pt x="3843" y="17464"/>
                  <a:pt x="3833" y="17454"/>
                  <a:pt x="3822" y="17443"/>
                </a:cubicBezTo>
                <a:close/>
                <a:moveTo>
                  <a:pt x="3861" y="17473"/>
                </a:moveTo>
                <a:cubicBezTo>
                  <a:pt x="3877" y="17487"/>
                  <a:pt x="3891" y="17501"/>
                  <a:pt x="3905" y="17515"/>
                </a:cubicBezTo>
                <a:cubicBezTo>
                  <a:pt x="3894" y="17504"/>
                  <a:pt x="3873" y="17493"/>
                  <a:pt x="3861" y="17473"/>
                </a:cubicBezTo>
                <a:close/>
                <a:moveTo>
                  <a:pt x="10394" y="2060"/>
                </a:moveTo>
                <a:cubicBezTo>
                  <a:pt x="11466" y="2072"/>
                  <a:pt x="12526" y="2072"/>
                  <a:pt x="13585" y="2084"/>
                </a:cubicBezTo>
                <a:cubicBezTo>
                  <a:pt x="15716" y="2096"/>
                  <a:pt x="17836" y="2132"/>
                  <a:pt x="19955" y="2203"/>
                </a:cubicBezTo>
                <a:cubicBezTo>
                  <a:pt x="20931" y="2227"/>
                  <a:pt x="21908" y="2263"/>
                  <a:pt x="22872" y="2299"/>
                </a:cubicBezTo>
                <a:cubicBezTo>
                  <a:pt x="23825" y="2322"/>
                  <a:pt x="24789" y="2346"/>
                  <a:pt x="25742" y="2394"/>
                </a:cubicBezTo>
                <a:cubicBezTo>
                  <a:pt x="27635" y="2489"/>
                  <a:pt x="29528" y="2656"/>
                  <a:pt x="31421" y="2811"/>
                </a:cubicBezTo>
                <a:cubicBezTo>
                  <a:pt x="31695" y="2846"/>
                  <a:pt x="31980" y="2870"/>
                  <a:pt x="32254" y="2906"/>
                </a:cubicBezTo>
                <a:cubicBezTo>
                  <a:pt x="32457" y="2941"/>
                  <a:pt x="32647" y="2965"/>
                  <a:pt x="32850" y="3001"/>
                </a:cubicBezTo>
                <a:cubicBezTo>
                  <a:pt x="33350" y="3072"/>
                  <a:pt x="33850" y="3192"/>
                  <a:pt x="34326" y="3334"/>
                </a:cubicBezTo>
                <a:cubicBezTo>
                  <a:pt x="34826" y="3501"/>
                  <a:pt x="35314" y="3692"/>
                  <a:pt x="35778" y="3930"/>
                </a:cubicBezTo>
                <a:cubicBezTo>
                  <a:pt x="36136" y="4156"/>
                  <a:pt x="36457" y="4406"/>
                  <a:pt x="36755" y="4668"/>
                </a:cubicBezTo>
                <a:cubicBezTo>
                  <a:pt x="36969" y="4882"/>
                  <a:pt x="37160" y="5108"/>
                  <a:pt x="37314" y="5347"/>
                </a:cubicBezTo>
                <a:cubicBezTo>
                  <a:pt x="37445" y="5573"/>
                  <a:pt x="37553" y="5811"/>
                  <a:pt x="37600" y="6061"/>
                </a:cubicBezTo>
                <a:cubicBezTo>
                  <a:pt x="37624" y="6204"/>
                  <a:pt x="37660" y="6347"/>
                  <a:pt x="37683" y="6490"/>
                </a:cubicBezTo>
                <a:cubicBezTo>
                  <a:pt x="37731" y="6716"/>
                  <a:pt x="37767" y="6954"/>
                  <a:pt x="37814" y="7180"/>
                </a:cubicBezTo>
                <a:cubicBezTo>
                  <a:pt x="37910" y="7740"/>
                  <a:pt x="37945" y="8299"/>
                  <a:pt x="38029" y="8859"/>
                </a:cubicBezTo>
                <a:cubicBezTo>
                  <a:pt x="38112" y="9442"/>
                  <a:pt x="38231" y="10026"/>
                  <a:pt x="38315" y="10621"/>
                </a:cubicBezTo>
                <a:cubicBezTo>
                  <a:pt x="38410" y="11228"/>
                  <a:pt x="38481" y="11847"/>
                  <a:pt x="38529" y="12455"/>
                </a:cubicBezTo>
                <a:cubicBezTo>
                  <a:pt x="38565" y="12728"/>
                  <a:pt x="38576" y="13002"/>
                  <a:pt x="38576" y="13276"/>
                </a:cubicBezTo>
                <a:cubicBezTo>
                  <a:pt x="38576" y="13419"/>
                  <a:pt x="38576" y="13550"/>
                  <a:pt x="38565" y="13693"/>
                </a:cubicBezTo>
                <a:cubicBezTo>
                  <a:pt x="38541" y="13859"/>
                  <a:pt x="38529" y="14014"/>
                  <a:pt x="38505" y="14169"/>
                </a:cubicBezTo>
                <a:cubicBezTo>
                  <a:pt x="38445" y="14502"/>
                  <a:pt x="38374" y="14848"/>
                  <a:pt x="38267" y="15181"/>
                </a:cubicBezTo>
                <a:cubicBezTo>
                  <a:pt x="38112" y="15657"/>
                  <a:pt x="37969" y="16134"/>
                  <a:pt x="37731" y="16586"/>
                </a:cubicBezTo>
                <a:cubicBezTo>
                  <a:pt x="37576" y="16836"/>
                  <a:pt x="37398" y="17050"/>
                  <a:pt x="37183" y="17265"/>
                </a:cubicBezTo>
                <a:cubicBezTo>
                  <a:pt x="36874" y="17539"/>
                  <a:pt x="36552" y="17789"/>
                  <a:pt x="36171" y="18015"/>
                </a:cubicBezTo>
                <a:cubicBezTo>
                  <a:pt x="35790" y="18229"/>
                  <a:pt x="35386" y="18396"/>
                  <a:pt x="34945" y="18539"/>
                </a:cubicBezTo>
                <a:cubicBezTo>
                  <a:pt x="34445" y="18682"/>
                  <a:pt x="33933" y="18836"/>
                  <a:pt x="33433" y="18979"/>
                </a:cubicBezTo>
                <a:cubicBezTo>
                  <a:pt x="32885" y="19134"/>
                  <a:pt x="32326" y="19265"/>
                  <a:pt x="31766" y="19384"/>
                </a:cubicBezTo>
                <a:cubicBezTo>
                  <a:pt x="31230" y="19491"/>
                  <a:pt x="30695" y="19574"/>
                  <a:pt x="30159" y="19658"/>
                </a:cubicBezTo>
                <a:cubicBezTo>
                  <a:pt x="29563" y="19753"/>
                  <a:pt x="28968" y="19825"/>
                  <a:pt x="28373" y="19896"/>
                </a:cubicBezTo>
                <a:cubicBezTo>
                  <a:pt x="27385" y="19991"/>
                  <a:pt x="26396" y="20063"/>
                  <a:pt x="25408" y="20110"/>
                </a:cubicBezTo>
                <a:cubicBezTo>
                  <a:pt x="24610" y="20158"/>
                  <a:pt x="23801" y="20194"/>
                  <a:pt x="23003" y="20217"/>
                </a:cubicBezTo>
                <a:cubicBezTo>
                  <a:pt x="22265" y="20194"/>
                  <a:pt x="21527" y="20170"/>
                  <a:pt x="20789" y="20134"/>
                </a:cubicBezTo>
                <a:cubicBezTo>
                  <a:pt x="18919" y="20039"/>
                  <a:pt x="17074" y="19884"/>
                  <a:pt x="15204" y="19741"/>
                </a:cubicBezTo>
                <a:cubicBezTo>
                  <a:pt x="14383" y="19694"/>
                  <a:pt x="13561" y="19658"/>
                  <a:pt x="12740" y="19622"/>
                </a:cubicBezTo>
                <a:cubicBezTo>
                  <a:pt x="12311" y="19598"/>
                  <a:pt x="11883" y="19586"/>
                  <a:pt x="11454" y="19551"/>
                </a:cubicBezTo>
                <a:cubicBezTo>
                  <a:pt x="10978" y="19515"/>
                  <a:pt x="10502" y="19491"/>
                  <a:pt x="10025" y="19455"/>
                </a:cubicBezTo>
                <a:cubicBezTo>
                  <a:pt x="9728" y="19420"/>
                  <a:pt x="9430" y="19384"/>
                  <a:pt x="9144" y="19348"/>
                </a:cubicBezTo>
                <a:cubicBezTo>
                  <a:pt x="8858" y="19313"/>
                  <a:pt x="8585" y="19265"/>
                  <a:pt x="8299" y="19217"/>
                </a:cubicBezTo>
                <a:cubicBezTo>
                  <a:pt x="7549" y="19098"/>
                  <a:pt x="6811" y="18943"/>
                  <a:pt x="6096" y="18741"/>
                </a:cubicBezTo>
                <a:cubicBezTo>
                  <a:pt x="5668" y="18598"/>
                  <a:pt x="5275" y="18431"/>
                  <a:pt x="4882" y="18229"/>
                </a:cubicBezTo>
                <a:cubicBezTo>
                  <a:pt x="4489" y="17991"/>
                  <a:pt x="4144" y="17717"/>
                  <a:pt x="3810" y="17419"/>
                </a:cubicBezTo>
                <a:cubicBezTo>
                  <a:pt x="3798" y="17419"/>
                  <a:pt x="3798" y="17419"/>
                  <a:pt x="3798" y="17408"/>
                </a:cubicBezTo>
                <a:cubicBezTo>
                  <a:pt x="3786" y="17408"/>
                  <a:pt x="3786" y="17408"/>
                  <a:pt x="3774" y="17396"/>
                </a:cubicBezTo>
                <a:cubicBezTo>
                  <a:pt x="3751" y="17360"/>
                  <a:pt x="3715" y="17336"/>
                  <a:pt x="3679" y="17300"/>
                </a:cubicBezTo>
                <a:cubicBezTo>
                  <a:pt x="3393" y="17038"/>
                  <a:pt x="3167" y="16753"/>
                  <a:pt x="2977" y="16455"/>
                </a:cubicBezTo>
                <a:cubicBezTo>
                  <a:pt x="2822" y="16145"/>
                  <a:pt x="2715" y="15836"/>
                  <a:pt x="2643" y="15514"/>
                </a:cubicBezTo>
                <a:cubicBezTo>
                  <a:pt x="2536" y="14872"/>
                  <a:pt x="2465" y="14229"/>
                  <a:pt x="2381" y="13586"/>
                </a:cubicBezTo>
                <a:cubicBezTo>
                  <a:pt x="2298" y="12919"/>
                  <a:pt x="2239" y="12264"/>
                  <a:pt x="2239" y="11609"/>
                </a:cubicBezTo>
                <a:cubicBezTo>
                  <a:pt x="2239" y="10966"/>
                  <a:pt x="2250" y="10311"/>
                  <a:pt x="2286" y="9669"/>
                </a:cubicBezTo>
                <a:cubicBezTo>
                  <a:pt x="2310" y="9299"/>
                  <a:pt x="2334" y="8942"/>
                  <a:pt x="2370" y="8573"/>
                </a:cubicBezTo>
                <a:cubicBezTo>
                  <a:pt x="2405" y="8287"/>
                  <a:pt x="2441" y="8002"/>
                  <a:pt x="2501" y="7704"/>
                </a:cubicBezTo>
                <a:cubicBezTo>
                  <a:pt x="2560" y="7430"/>
                  <a:pt x="2631" y="7144"/>
                  <a:pt x="2715" y="6871"/>
                </a:cubicBezTo>
                <a:cubicBezTo>
                  <a:pt x="2822" y="6537"/>
                  <a:pt x="2941" y="6204"/>
                  <a:pt x="3072" y="5870"/>
                </a:cubicBezTo>
                <a:cubicBezTo>
                  <a:pt x="3179" y="5573"/>
                  <a:pt x="3286" y="5275"/>
                  <a:pt x="3405" y="4989"/>
                </a:cubicBezTo>
                <a:cubicBezTo>
                  <a:pt x="3536" y="4620"/>
                  <a:pt x="3679" y="4263"/>
                  <a:pt x="3858" y="3918"/>
                </a:cubicBezTo>
                <a:cubicBezTo>
                  <a:pt x="3977" y="3715"/>
                  <a:pt x="4132" y="3525"/>
                  <a:pt x="4310" y="3334"/>
                </a:cubicBezTo>
                <a:cubicBezTo>
                  <a:pt x="4525" y="3144"/>
                  <a:pt x="4739" y="2977"/>
                  <a:pt x="4989" y="2811"/>
                </a:cubicBezTo>
                <a:cubicBezTo>
                  <a:pt x="5215" y="2703"/>
                  <a:pt x="5453" y="2596"/>
                  <a:pt x="5703" y="2513"/>
                </a:cubicBezTo>
                <a:cubicBezTo>
                  <a:pt x="5977" y="2465"/>
                  <a:pt x="6263" y="2430"/>
                  <a:pt x="6549" y="2406"/>
                </a:cubicBezTo>
                <a:cubicBezTo>
                  <a:pt x="7799" y="2287"/>
                  <a:pt x="9049" y="2168"/>
                  <a:pt x="10299" y="2060"/>
                </a:cubicBezTo>
                <a:close/>
                <a:moveTo>
                  <a:pt x="37541" y="18920"/>
                </a:moveTo>
                <a:lnTo>
                  <a:pt x="37541" y="18920"/>
                </a:lnTo>
                <a:cubicBezTo>
                  <a:pt x="37445" y="19051"/>
                  <a:pt x="37350" y="19182"/>
                  <a:pt x="37231" y="19301"/>
                </a:cubicBezTo>
                <a:cubicBezTo>
                  <a:pt x="37088" y="19420"/>
                  <a:pt x="36945" y="19527"/>
                  <a:pt x="36779" y="19634"/>
                </a:cubicBezTo>
                <a:cubicBezTo>
                  <a:pt x="36600" y="19717"/>
                  <a:pt x="36410" y="19801"/>
                  <a:pt x="36207" y="19872"/>
                </a:cubicBezTo>
                <a:cubicBezTo>
                  <a:pt x="35671" y="20027"/>
                  <a:pt x="35088" y="20110"/>
                  <a:pt x="34516" y="20194"/>
                </a:cubicBezTo>
                <a:cubicBezTo>
                  <a:pt x="34231" y="20229"/>
                  <a:pt x="33933" y="20265"/>
                  <a:pt x="33635" y="20301"/>
                </a:cubicBezTo>
                <a:cubicBezTo>
                  <a:pt x="34112" y="20182"/>
                  <a:pt x="34576" y="20051"/>
                  <a:pt x="35040" y="19920"/>
                </a:cubicBezTo>
                <a:cubicBezTo>
                  <a:pt x="35374" y="19825"/>
                  <a:pt x="35707" y="19729"/>
                  <a:pt x="36029" y="19622"/>
                </a:cubicBezTo>
                <a:cubicBezTo>
                  <a:pt x="36576" y="19444"/>
                  <a:pt x="37076" y="19193"/>
                  <a:pt x="37541" y="18920"/>
                </a:cubicBezTo>
                <a:close/>
                <a:moveTo>
                  <a:pt x="24587" y="1"/>
                </a:moveTo>
                <a:cubicBezTo>
                  <a:pt x="23658" y="24"/>
                  <a:pt x="22729" y="60"/>
                  <a:pt x="21801" y="84"/>
                </a:cubicBezTo>
                <a:cubicBezTo>
                  <a:pt x="21574" y="96"/>
                  <a:pt x="21336" y="96"/>
                  <a:pt x="21110" y="108"/>
                </a:cubicBezTo>
                <a:cubicBezTo>
                  <a:pt x="21039" y="108"/>
                  <a:pt x="20979" y="120"/>
                  <a:pt x="20908" y="120"/>
                </a:cubicBezTo>
                <a:cubicBezTo>
                  <a:pt x="19931" y="167"/>
                  <a:pt x="18955" y="215"/>
                  <a:pt x="17979" y="274"/>
                </a:cubicBezTo>
                <a:cubicBezTo>
                  <a:pt x="16443" y="358"/>
                  <a:pt x="14895" y="453"/>
                  <a:pt x="13359" y="572"/>
                </a:cubicBezTo>
                <a:cubicBezTo>
                  <a:pt x="12930" y="560"/>
                  <a:pt x="12502" y="560"/>
                  <a:pt x="12061" y="560"/>
                </a:cubicBezTo>
                <a:cubicBezTo>
                  <a:pt x="11013" y="548"/>
                  <a:pt x="9954" y="536"/>
                  <a:pt x="8906" y="536"/>
                </a:cubicBezTo>
                <a:cubicBezTo>
                  <a:pt x="8311" y="548"/>
                  <a:pt x="7739" y="560"/>
                  <a:pt x="7156" y="620"/>
                </a:cubicBezTo>
                <a:cubicBezTo>
                  <a:pt x="6775" y="655"/>
                  <a:pt x="6418" y="715"/>
                  <a:pt x="6049" y="786"/>
                </a:cubicBezTo>
                <a:cubicBezTo>
                  <a:pt x="5679" y="870"/>
                  <a:pt x="5322" y="989"/>
                  <a:pt x="4977" y="1096"/>
                </a:cubicBezTo>
                <a:cubicBezTo>
                  <a:pt x="4691" y="1191"/>
                  <a:pt x="4417" y="1310"/>
                  <a:pt x="4144" y="1417"/>
                </a:cubicBezTo>
                <a:cubicBezTo>
                  <a:pt x="3739" y="1596"/>
                  <a:pt x="3393" y="1822"/>
                  <a:pt x="3084" y="2072"/>
                </a:cubicBezTo>
                <a:cubicBezTo>
                  <a:pt x="2858" y="2203"/>
                  <a:pt x="2655" y="2346"/>
                  <a:pt x="2465" y="2501"/>
                </a:cubicBezTo>
                <a:cubicBezTo>
                  <a:pt x="2215" y="2715"/>
                  <a:pt x="2000" y="2965"/>
                  <a:pt x="1822" y="3215"/>
                </a:cubicBezTo>
                <a:cubicBezTo>
                  <a:pt x="1369" y="3846"/>
                  <a:pt x="1191" y="4537"/>
                  <a:pt x="1000" y="5239"/>
                </a:cubicBezTo>
                <a:cubicBezTo>
                  <a:pt x="881" y="5668"/>
                  <a:pt x="774" y="6109"/>
                  <a:pt x="691" y="6549"/>
                </a:cubicBezTo>
                <a:cubicBezTo>
                  <a:pt x="631" y="6775"/>
                  <a:pt x="572" y="7002"/>
                  <a:pt x="512" y="7228"/>
                </a:cubicBezTo>
                <a:cubicBezTo>
                  <a:pt x="345" y="7894"/>
                  <a:pt x="274" y="8561"/>
                  <a:pt x="226" y="9240"/>
                </a:cubicBezTo>
                <a:cubicBezTo>
                  <a:pt x="203" y="9418"/>
                  <a:pt x="179" y="9597"/>
                  <a:pt x="155" y="9776"/>
                </a:cubicBezTo>
                <a:cubicBezTo>
                  <a:pt x="48" y="10538"/>
                  <a:pt x="36" y="11300"/>
                  <a:pt x="12" y="12062"/>
                </a:cubicBezTo>
                <a:cubicBezTo>
                  <a:pt x="0" y="12419"/>
                  <a:pt x="12" y="12776"/>
                  <a:pt x="48" y="13133"/>
                </a:cubicBezTo>
                <a:cubicBezTo>
                  <a:pt x="84" y="13574"/>
                  <a:pt x="155" y="13990"/>
                  <a:pt x="238" y="14419"/>
                </a:cubicBezTo>
                <a:cubicBezTo>
                  <a:pt x="393" y="15193"/>
                  <a:pt x="524" y="15967"/>
                  <a:pt x="726" y="16741"/>
                </a:cubicBezTo>
                <a:cubicBezTo>
                  <a:pt x="822" y="17098"/>
                  <a:pt x="953" y="17455"/>
                  <a:pt x="1084" y="17800"/>
                </a:cubicBezTo>
                <a:cubicBezTo>
                  <a:pt x="1238" y="18170"/>
                  <a:pt x="1417" y="18539"/>
                  <a:pt x="1691" y="18860"/>
                </a:cubicBezTo>
                <a:cubicBezTo>
                  <a:pt x="2084" y="19348"/>
                  <a:pt x="2679" y="19705"/>
                  <a:pt x="3322" y="19991"/>
                </a:cubicBezTo>
                <a:cubicBezTo>
                  <a:pt x="3941" y="20253"/>
                  <a:pt x="4644" y="20444"/>
                  <a:pt x="5322" y="20610"/>
                </a:cubicBezTo>
                <a:cubicBezTo>
                  <a:pt x="5787" y="20729"/>
                  <a:pt x="6251" y="20813"/>
                  <a:pt x="6727" y="20884"/>
                </a:cubicBezTo>
                <a:cubicBezTo>
                  <a:pt x="7287" y="20956"/>
                  <a:pt x="7835" y="21039"/>
                  <a:pt x="8394" y="21098"/>
                </a:cubicBezTo>
                <a:cubicBezTo>
                  <a:pt x="9442" y="21229"/>
                  <a:pt x="10502" y="21349"/>
                  <a:pt x="11561" y="21420"/>
                </a:cubicBezTo>
                <a:cubicBezTo>
                  <a:pt x="12668" y="21479"/>
                  <a:pt x="13764" y="21527"/>
                  <a:pt x="14883" y="21563"/>
                </a:cubicBezTo>
                <a:cubicBezTo>
                  <a:pt x="16284" y="21602"/>
                  <a:pt x="17692" y="21625"/>
                  <a:pt x="19103" y="21625"/>
                </a:cubicBezTo>
                <a:cubicBezTo>
                  <a:pt x="19395" y="21625"/>
                  <a:pt x="19687" y="21624"/>
                  <a:pt x="19979" y="21622"/>
                </a:cubicBezTo>
                <a:cubicBezTo>
                  <a:pt x="20491" y="21658"/>
                  <a:pt x="20991" y="21670"/>
                  <a:pt x="21503" y="21694"/>
                </a:cubicBezTo>
                <a:cubicBezTo>
                  <a:pt x="22027" y="21718"/>
                  <a:pt x="22563" y="21730"/>
                  <a:pt x="23098" y="21741"/>
                </a:cubicBezTo>
                <a:cubicBezTo>
                  <a:pt x="24122" y="21765"/>
                  <a:pt x="25158" y="21777"/>
                  <a:pt x="26182" y="21777"/>
                </a:cubicBezTo>
                <a:cubicBezTo>
                  <a:pt x="27182" y="21789"/>
                  <a:pt x="28170" y="21825"/>
                  <a:pt x="29171" y="21860"/>
                </a:cubicBezTo>
                <a:cubicBezTo>
                  <a:pt x="29870" y="21876"/>
                  <a:pt x="30574" y="21901"/>
                  <a:pt x="31280" y="21901"/>
                </a:cubicBezTo>
                <a:cubicBezTo>
                  <a:pt x="31668" y="21901"/>
                  <a:pt x="32056" y="21893"/>
                  <a:pt x="32445" y="21872"/>
                </a:cubicBezTo>
                <a:cubicBezTo>
                  <a:pt x="33040" y="21837"/>
                  <a:pt x="33623" y="21765"/>
                  <a:pt x="34207" y="21694"/>
                </a:cubicBezTo>
                <a:cubicBezTo>
                  <a:pt x="34671" y="21634"/>
                  <a:pt x="35136" y="21575"/>
                  <a:pt x="35588" y="21491"/>
                </a:cubicBezTo>
                <a:cubicBezTo>
                  <a:pt x="35933" y="21432"/>
                  <a:pt x="36279" y="21360"/>
                  <a:pt x="36624" y="21277"/>
                </a:cubicBezTo>
                <a:cubicBezTo>
                  <a:pt x="37279" y="21110"/>
                  <a:pt x="37862" y="20848"/>
                  <a:pt x="38362" y="20503"/>
                </a:cubicBezTo>
                <a:cubicBezTo>
                  <a:pt x="38898" y="20134"/>
                  <a:pt x="39243" y="19658"/>
                  <a:pt x="39517" y="19170"/>
                </a:cubicBezTo>
                <a:cubicBezTo>
                  <a:pt x="39672" y="18908"/>
                  <a:pt x="39791" y="18634"/>
                  <a:pt x="39922" y="18372"/>
                </a:cubicBezTo>
                <a:cubicBezTo>
                  <a:pt x="40243" y="17658"/>
                  <a:pt x="40612" y="16955"/>
                  <a:pt x="40874" y="16229"/>
                </a:cubicBezTo>
                <a:cubicBezTo>
                  <a:pt x="41160" y="15455"/>
                  <a:pt x="41339" y="14669"/>
                  <a:pt x="41517" y="13871"/>
                </a:cubicBezTo>
                <a:cubicBezTo>
                  <a:pt x="41613" y="13467"/>
                  <a:pt x="41696" y="13062"/>
                  <a:pt x="41767" y="12645"/>
                </a:cubicBezTo>
                <a:cubicBezTo>
                  <a:pt x="41827" y="12264"/>
                  <a:pt x="41898" y="11883"/>
                  <a:pt x="41898" y="11502"/>
                </a:cubicBezTo>
                <a:cubicBezTo>
                  <a:pt x="41898" y="11109"/>
                  <a:pt x="41910" y="10728"/>
                  <a:pt x="41863" y="10347"/>
                </a:cubicBezTo>
                <a:cubicBezTo>
                  <a:pt x="41803" y="9883"/>
                  <a:pt x="41732" y="9430"/>
                  <a:pt x="41648" y="8966"/>
                </a:cubicBezTo>
                <a:cubicBezTo>
                  <a:pt x="41505" y="8228"/>
                  <a:pt x="41363" y="7478"/>
                  <a:pt x="41017" y="6775"/>
                </a:cubicBezTo>
                <a:cubicBezTo>
                  <a:pt x="40839" y="6406"/>
                  <a:pt x="40648" y="6049"/>
                  <a:pt x="40458" y="5692"/>
                </a:cubicBezTo>
                <a:cubicBezTo>
                  <a:pt x="40243" y="5299"/>
                  <a:pt x="40017" y="4918"/>
                  <a:pt x="39719" y="4549"/>
                </a:cubicBezTo>
                <a:cubicBezTo>
                  <a:pt x="39458" y="4215"/>
                  <a:pt x="39148" y="3918"/>
                  <a:pt x="38838" y="3620"/>
                </a:cubicBezTo>
                <a:cubicBezTo>
                  <a:pt x="38493" y="3287"/>
                  <a:pt x="38112" y="2965"/>
                  <a:pt x="37707" y="2668"/>
                </a:cubicBezTo>
                <a:cubicBezTo>
                  <a:pt x="37302" y="2382"/>
                  <a:pt x="36874" y="2108"/>
                  <a:pt x="36433" y="1858"/>
                </a:cubicBezTo>
                <a:cubicBezTo>
                  <a:pt x="36088" y="1668"/>
                  <a:pt x="35755" y="1489"/>
                  <a:pt x="35386" y="1334"/>
                </a:cubicBezTo>
                <a:cubicBezTo>
                  <a:pt x="34731" y="1072"/>
                  <a:pt x="33993" y="894"/>
                  <a:pt x="33266" y="775"/>
                </a:cubicBezTo>
                <a:cubicBezTo>
                  <a:pt x="32719" y="679"/>
                  <a:pt x="32159" y="620"/>
                  <a:pt x="31611" y="560"/>
                </a:cubicBezTo>
                <a:cubicBezTo>
                  <a:pt x="31016" y="501"/>
                  <a:pt x="30421" y="441"/>
                  <a:pt x="29837" y="405"/>
                </a:cubicBezTo>
                <a:cubicBezTo>
                  <a:pt x="28373" y="298"/>
                  <a:pt x="26908" y="227"/>
                  <a:pt x="25456" y="167"/>
                </a:cubicBezTo>
                <a:cubicBezTo>
                  <a:pt x="25349" y="155"/>
                  <a:pt x="25241" y="155"/>
                  <a:pt x="25134" y="155"/>
                </a:cubicBezTo>
                <a:cubicBezTo>
                  <a:pt x="24991" y="60"/>
                  <a:pt x="24813" y="1"/>
                  <a:pt x="24610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/>
          </a:p>
        </p:txBody>
      </p:sp>
      <p:sp>
        <p:nvSpPr>
          <p:cNvPr id="2635" name="Google Shape;2635;p40"/>
          <p:cNvSpPr/>
          <p:nvPr/>
        </p:nvSpPr>
        <p:spPr>
          <a:xfrm>
            <a:off x="4064650" y="4025940"/>
            <a:ext cx="892700" cy="503907"/>
          </a:xfrm>
          <a:custGeom>
            <a:rect b="b" l="l" r="r" t="t"/>
            <a:pathLst>
              <a:path extrusionOk="0" h="17955" w="35708">
                <a:moveTo>
                  <a:pt x="15428" y="485"/>
                </a:moveTo>
                <a:lnTo>
                  <a:pt x="15419" y="488"/>
                </a:lnTo>
                <a:lnTo>
                  <a:pt x="15383" y="488"/>
                </a:lnTo>
                <a:cubicBezTo>
                  <a:pt x="15398" y="488"/>
                  <a:pt x="15413" y="488"/>
                  <a:pt x="15428" y="485"/>
                </a:cubicBezTo>
                <a:close/>
                <a:moveTo>
                  <a:pt x="21003" y="15133"/>
                </a:moveTo>
                <a:lnTo>
                  <a:pt x="20944" y="15145"/>
                </a:lnTo>
                <a:cubicBezTo>
                  <a:pt x="20967" y="15133"/>
                  <a:pt x="20991" y="15133"/>
                  <a:pt x="21003" y="15133"/>
                </a:cubicBezTo>
                <a:close/>
                <a:moveTo>
                  <a:pt x="19666" y="1364"/>
                </a:moveTo>
                <a:cubicBezTo>
                  <a:pt x="19736" y="1364"/>
                  <a:pt x="19805" y="1365"/>
                  <a:pt x="19872" y="1369"/>
                </a:cubicBezTo>
                <a:cubicBezTo>
                  <a:pt x="20182" y="1381"/>
                  <a:pt x="20479" y="1393"/>
                  <a:pt x="20777" y="1393"/>
                </a:cubicBezTo>
                <a:cubicBezTo>
                  <a:pt x="20979" y="1405"/>
                  <a:pt x="21182" y="1405"/>
                  <a:pt x="21372" y="1417"/>
                </a:cubicBezTo>
                <a:cubicBezTo>
                  <a:pt x="21694" y="1441"/>
                  <a:pt x="22015" y="1464"/>
                  <a:pt x="22337" y="1488"/>
                </a:cubicBezTo>
                <a:cubicBezTo>
                  <a:pt x="22515" y="1500"/>
                  <a:pt x="22694" y="1512"/>
                  <a:pt x="22872" y="1524"/>
                </a:cubicBezTo>
                <a:cubicBezTo>
                  <a:pt x="23206" y="1572"/>
                  <a:pt x="23539" y="1607"/>
                  <a:pt x="23884" y="1643"/>
                </a:cubicBezTo>
                <a:cubicBezTo>
                  <a:pt x="23920" y="1643"/>
                  <a:pt x="23956" y="1655"/>
                  <a:pt x="24004" y="1655"/>
                </a:cubicBezTo>
                <a:cubicBezTo>
                  <a:pt x="24194" y="1691"/>
                  <a:pt x="24385" y="1726"/>
                  <a:pt x="24587" y="1750"/>
                </a:cubicBezTo>
                <a:cubicBezTo>
                  <a:pt x="24730" y="1774"/>
                  <a:pt x="24873" y="1810"/>
                  <a:pt x="25027" y="1834"/>
                </a:cubicBezTo>
                <a:cubicBezTo>
                  <a:pt x="25075" y="1834"/>
                  <a:pt x="25135" y="1845"/>
                  <a:pt x="25182" y="1857"/>
                </a:cubicBezTo>
                <a:cubicBezTo>
                  <a:pt x="25623" y="1965"/>
                  <a:pt x="26063" y="2060"/>
                  <a:pt x="26492" y="2191"/>
                </a:cubicBezTo>
                <a:cubicBezTo>
                  <a:pt x="26706" y="2262"/>
                  <a:pt x="26921" y="2322"/>
                  <a:pt x="27135" y="2381"/>
                </a:cubicBezTo>
                <a:cubicBezTo>
                  <a:pt x="27385" y="2465"/>
                  <a:pt x="27635" y="2548"/>
                  <a:pt x="27885" y="2631"/>
                </a:cubicBezTo>
                <a:cubicBezTo>
                  <a:pt x="28052" y="2691"/>
                  <a:pt x="28218" y="2750"/>
                  <a:pt x="28397" y="2810"/>
                </a:cubicBezTo>
                <a:cubicBezTo>
                  <a:pt x="28659" y="2905"/>
                  <a:pt x="28933" y="3012"/>
                  <a:pt x="29207" y="3119"/>
                </a:cubicBezTo>
                <a:cubicBezTo>
                  <a:pt x="29802" y="3369"/>
                  <a:pt x="30385" y="3655"/>
                  <a:pt x="30909" y="4036"/>
                </a:cubicBezTo>
                <a:cubicBezTo>
                  <a:pt x="31207" y="4274"/>
                  <a:pt x="31469" y="4548"/>
                  <a:pt x="31707" y="4846"/>
                </a:cubicBezTo>
                <a:cubicBezTo>
                  <a:pt x="31933" y="5155"/>
                  <a:pt x="32135" y="5489"/>
                  <a:pt x="32290" y="5834"/>
                </a:cubicBezTo>
                <a:cubicBezTo>
                  <a:pt x="32421" y="6144"/>
                  <a:pt x="32505" y="6453"/>
                  <a:pt x="32552" y="6787"/>
                </a:cubicBezTo>
                <a:cubicBezTo>
                  <a:pt x="32588" y="7084"/>
                  <a:pt x="32600" y="7370"/>
                  <a:pt x="32564" y="7668"/>
                </a:cubicBezTo>
                <a:cubicBezTo>
                  <a:pt x="32481" y="8251"/>
                  <a:pt x="32338" y="8834"/>
                  <a:pt x="32112" y="9382"/>
                </a:cubicBezTo>
                <a:cubicBezTo>
                  <a:pt x="31885" y="9894"/>
                  <a:pt x="31576" y="10370"/>
                  <a:pt x="31243" y="10823"/>
                </a:cubicBezTo>
                <a:cubicBezTo>
                  <a:pt x="30826" y="11359"/>
                  <a:pt x="30385" y="11882"/>
                  <a:pt x="29861" y="12299"/>
                </a:cubicBezTo>
                <a:cubicBezTo>
                  <a:pt x="29492" y="12573"/>
                  <a:pt x="29111" y="12799"/>
                  <a:pt x="28706" y="13025"/>
                </a:cubicBezTo>
                <a:cubicBezTo>
                  <a:pt x="28314" y="13252"/>
                  <a:pt x="27909" y="13454"/>
                  <a:pt x="27492" y="13633"/>
                </a:cubicBezTo>
                <a:cubicBezTo>
                  <a:pt x="27194" y="13752"/>
                  <a:pt x="26885" y="13859"/>
                  <a:pt x="26575" y="13966"/>
                </a:cubicBezTo>
                <a:cubicBezTo>
                  <a:pt x="26468" y="14002"/>
                  <a:pt x="26361" y="14037"/>
                  <a:pt x="26266" y="14085"/>
                </a:cubicBezTo>
                <a:cubicBezTo>
                  <a:pt x="26170" y="14109"/>
                  <a:pt x="26075" y="14133"/>
                  <a:pt x="25980" y="14157"/>
                </a:cubicBezTo>
                <a:cubicBezTo>
                  <a:pt x="25813" y="14204"/>
                  <a:pt x="25635" y="14252"/>
                  <a:pt x="25468" y="14311"/>
                </a:cubicBezTo>
                <a:cubicBezTo>
                  <a:pt x="25373" y="14335"/>
                  <a:pt x="25277" y="14371"/>
                  <a:pt x="25182" y="14383"/>
                </a:cubicBezTo>
                <a:cubicBezTo>
                  <a:pt x="24896" y="14442"/>
                  <a:pt x="24611" y="14514"/>
                  <a:pt x="24325" y="14573"/>
                </a:cubicBezTo>
                <a:cubicBezTo>
                  <a:pt x="23884" y="14668"/>
                  <a:pt x="23444" y="14740"/>
                  <a:pt x="23015" y="14811"/>
                </a:cubicBezTo>
                <a:cubicBezTo>
                  <a:pt x="22456" y="14907"/>
                  <a:pt x="21908" y="14990"/>
                  <a:pt x="21348" y="15073"/>
                </a:cubicBezTo>
                <a:cubicBezTo>
                  <a:pt x="21194" y="15097"/>
                  <a:pt x="21039" y="15121"/>
                  <a:pt x="20884" y="15145"/>
                </a:cubicBezTo>
                <a:cubicBezTo>
                  <a:pt x="19932" y="15276"/>
                  <a:pt x="18979" y="15395"/>
                  <a:pt x="18015" y="15502"/>
                </a:cubicBezTo>
                <a:cubicBezTo>
                  <a:pt x="17467" y="15561"/>
                  <a:pt x="16907" y="15609"/>
                  <a:pt x="16360" y="15657"/>
                </a:cubicBezTo>
                <a:cubicBezTo>
                  <a:pt x="15860" y="15692"/>
                  <a:pt x="15360" y="15704"/>
                  <a:pt x="14860" y="15716"/>
                </a:cubicBezTo>
                <a:cubicBezTo>
                  <a:pt x="14836" y="15720"/>
                  <a:pt x="14812" y="15722"/>
                  <a:pt x="14788" y="15722"/>
                </a:cubicBezTo>
                <a:cubicBezTo>
                  <a:pt x="14740" y="15722"/>
                  <a:pt x="14693" y="15716"/>
                  <a:pt x="14645" y="15716"/>
                </a:cubicBezTo>
                <a:cubicBezTo>
                  <a:pt x="14455" y="15716"/>
                  <a:pt x="14264" y="15716"/>
                  <a:pt x="14086" y="15704"/>
                </a:cubicBezTo>
                <a:cubicBezTo>
                  <a:pt x="13883" y="15704"/>
                  <a:pt x="13693" y="15704"/>
                  <a:pt x="13502" y="15692"/>
                </a:cubicBezTo>
                <a:cubicBezTo>
                  <a:pt x="12955" y="15669"/>
                  <a:pt x="12419" y="15645"/>
                  <a:pt x="11883" y="15609"/>
                </a:cubicBezTo>
                <a:cubicBezTo>
                  <a:pt x="11335" y="15573"/>
                  <a:pt x="10788" y="15538"/>
                  <a:pt x="10252" y="15490"/>
                </a:cubicBezTo>
                <a:cubicBezTo>
                  <a:pt x="9764" y="15454"/>
                  <a:pt x="9287" y="15395"/>
                  <a:pt x="8799" y="15335"/>
                </a:cubicBezTo>
                <a:cubicBezTo>
                  <a:pt x="8430" y="15276"/>
                  <a:pt x="8073" y="15216"/>
                  <a:pt x="7704" y="15157"/>
                </a:cubicBezTo>
                <a:cubicBezTo>
                  <a:pt x="7549" y="15133"/>
                  <a:pt x="7394" y="15097"/>
                  <a:pt x="7228" y="15061"/>
                </a:cubicBezTo>
                <a:cubicBezTo>
                  <a:pt x="7013" y="15014"/>
                  <a:pt x="6787" y="14978"/>
                  <a:pt x="6561" y="14930"/>
                </a:cubicBezTo>
                <a:cubicBezTo>
                  <a:pt x="6406" y="14895"/>
                  <a:pt x="6263" y="14859"/>
                  <a:pt x="6108" y="14811"/>
                </a:cubicBezTo>
                <a:cubicBezTo>
                  <a:pt x="5930" y="14776"/>
                  <a:pt x="5751" y="14740"/>
                  <a:pt x="5585" y="14680"/>
                </a:cubicBezTo>
                <a:cubicBezTo>
                  <a:pt x="5358" y="14621"/>
                  <a:pt x="5132" y="14549"/>
                  <a:pt x="4906" y="14490"/>
                </a:cubicBezTo>
                <a:cubicBezTo>
                  <a:pt x="4584" y="14395"/>
                  <a:pt x="4275" y="14287"/>
                  <a:pt x="3965" y="14157"/>
                </a:cubicBezTo>
                <a:cubicBezTo>
                  <a:pt x="3763" y="14073"/>
                  <a:pt x="3572" y="13990"/>
                  <a:pt x="3382" y="13883"/>
                </a:cubicBezTo>
                <a:cubicBezTo>
                  <a:pt x="3191" y="13787"/>
                  <a:pt x="3013" y="13656"/>
                  <a:pt x="2834" y="13525"/>
                </a:cubicBezTo>
                <a:cubicBezTo>
                  <a:pt x="2608" y="13347"/>
                  <a:pt x="2406" y="13144"/>
                  <a:pt x="2227" y="12918"/>
                </a:cubicBezTo>
                <a:cubicBezTo>
                  <a:pt x="2096" y="12740"/>
                  <a:pt x="1965" y="12537"/>
                  <a:pt x="1870" y="12323"/>
                </a:cubicBezTo>
                <a:cubicBezTo>
                  <a:pt x="1763" y="12037"/>
                  <a:pt x="1679" y="11740"/>
                  <a:pt x="1632" y="11430"/>
                </a:cubicBezTo>
                <a:cubicBezTo>
                  <a:pt x="1596" y="11120"/>
                  <a:pt x="1596" y="10799"/>
                  <a:pt x="1632" y="10477"/>
                </a:cubicBezTo>
                <a:cubicBezTo>
                  <a:pt x="1715" y="9989"/>
                  <a:pt x="1846" y="9525"/>
                  <a:pt x="2036" y="9061"/>
                </a:cubicBezTo>
                <a:cubicBezTo>
                  <a:pt x="2251" y="8584"/>
                  <a:pt x="2513" y="8120"/>
                  <a:pt x="2810" y="7691"/>
                </a:cubicBezTo>
                <a:cubicBezTo>
                  <a:pt x="3120" y="7370"/>
                  <a:pt x="3441" y="7060"/>
                  <a:pt x="3787" y="6775"/>
                </a:cubicBezTo>
                <a:cubicBezTo>
                  <a:pt x="4061" y="6548"/>
                  <a:pt x="4346" y="6310"/>
                  <a:pt x="4632" y="6072"/>
                </a:cubicBezTo>
                <a:cubicBezTo>
                  <a:pt x="4942" y="5834"/>
                  <a:pt x="5263" y="5596"/>
                  <a:pt x="5573" y="5358"/>
                </a:cubicBezTo>
                <a:cubicBezTo>
                  <a:pt x="5763" y="5203"/>
                  <a:pt x="5966" y="5072"/>
                  <a:pt x="6168" y="4941"/>
                </a:cubicBezTo>
                <a:cubicBezTo>
                  <a:pt x="6430" y="4763"/>
                  <a:pt x="6704" y="4596"/>
                  <a:pt x="6978" y="4429"/>
                </a:cubicBezTo>
                <a:cubicBezTo>
                  <a:pt x="7501" y="4120"/>
                  <a:pt x="8037" y="3858"/>
                  <a:pt x="8585" y="3620"/>
                </a:cubicBezTo>
                <a:cubicBezTo>
                  <a:pt x="9133" y="3393"/>
                  <a:pt x="9680" y="3191"/>
                  <a:pt x="10252" y="3024"/>
                </a:cubicBezTo>
                <a:cubicBezTo>
                  <a:pt x="10538" y="2941"/>
                  <a:pt x="10823" y="2846"/>
                  <a:pt x="11109" y="2762"/>
                </a:cubicBezTo>
                <a:cubicBezTo>
                  <a:pt x="11335" y="2703"/>
                  <a:pt x="11561" y="2631"/>
                  <a:pt x="11788" y="2560"/>
                </a:cubicBezTo>
                <a:cubicBezTo>
                  <a:pt x="12026" y="2500"/>
                  <a:pt x="12276" y="2429"/>
                  <a:pt x="12526" y="2369"/>
                </a:cubicBezTo>
                <a:cubicBezTo>
                  <a:pt x="12812" y="2286"/>
                  <a:pt x="13097" y="2215"/>
                  <a:pt x="13383" y="2131"/>
                </a:cubicBezTo>
                <a:cubicBezTo>
                  <a:pt x="13574" y="2084"/>
                  <a:pt x="13764" y="2048"/>
                  <a:pt x="13955" y="2012"/>
                </a:cubicBezTo>
                <a:cubicBezTo>
                  <a:pt x="14276" y="1941"/>
                  <a:pt x="14609" y="1869"/>
                  <a:pt x="14931" y="1798"/>
                </a:cubicBezTo>
                <a:cubicBezTo>
                  <a:pt x="15443" y="1691"/>
                  <a:pt x="15943" y="1607"/>
                  <a:pt x="16455" y="1536"/>
                </a:cubicBezTo>
                <a:cubicBezTo>
                  <a:pt x="16800" y="1488"/>
                  <a:pt x="17146" y="1453"/>
                  <a:pt x="17479" y="1429"/>
                </a:cubicBezTo>
                <a:cubicBezTo>
                  <a:pt x="17765" y="1405"/>
                  <a:pt x="18038" y="1381"/>
                  <a:pt x="18324" y="1381"/>
                </a:cubicBezTo>
                <a:cubicBezTo>
                  <a:pt x="18622" y="1381"/>
                  <a:pt x="18931" y="1381"/>
                  <a:pt x="19241" y="1369"/>
                </a:cubicBezTo>
                <a:cubicBezTo>
                  <a:pt x="19384" y="1369"/>
                  <a:pt x="19527" y="1364"/>
                  <a:pt x="19666" y="1364"/>
                </a:cubicBezTo>
                <a:close/>
                <a:moveTo>
                  <a:pt x="32243" y="3953"/>
                </a:moveTo>
                <a:lnTo>
                  <a:pt x="32243" y="3953"/>
                </a:lnTo>
                <a:cubicBezTo>
                  <a:pt x="32338" y="4012"/>
                  <a:pt x="32421" y="4084"/>
                  <a:pt x="32516" y="4155"/>
                </a:cubicBezTo>
                <a:cubicBezTo>
                  <a:pt x="32838" y="4417"/>
                  <a:pt x="33148" y="4703"/>
                  <a:pt x="33409" y="5024"/>
                </a:cubicBezTo>
                <a:cubicBezTo>
                  <a:pt x="33790" y="5548"/>
                  <a:pt x="34136" y="6108"/>
                  <a:pt x="34398" y="6703"/>
                </a:cubicBezTo>
                <a:cubicBezTo>
                  <a:pt x="34505" y="6977"/>
                  <a:pt x="34588" y="7263"/>
                  <a:pt x="34636" y="7560"/>
                </a:cubicBezTo>
                <a:cubicBezTo>
                  <a:pt x="34660" y="7703"/>
                  <a:pt x="34660" y="7846"/>
                  <a:pt x="34660" y="7989"/>
                </a:cubicBezTo>
                <a:cubicBezTo>
                  <a:pt x="34672" y="8156"/>
                  <a:pt x="34648" y="8322"/>
                  <a:pt x="34624" y="8489"/>
                </a:cubicBezTo>
                <a:cubicBezTo>
                  <a:pt x="34541" y="9061"/>
                  <a:pt x="34386" y="9608"/>
                  <a:pt x="34171" y="10144"/>
                </a:cubicBezTo>
                <a:cubicBezTo>
                  <a:pt x="34029" y="10466"/>
                  <a:pt x="33862" y="10787"/>
                  <a:pt x="33659" y="11073"/>
                </a:cubicBezTo>
                <a:cubicBezTo>
                  <a:pt x="33374" y="11430"/>
                  <a:pt x="33040" y="11751"/>
                  <a:pt x="32683" y="12037"/>
                </a:cubicBezTo>
                <a:cubicBezTo>
                  <a:pt x="32481" y="12192"/>
                  <a:pt x="32266" y="12335"/>
                  <a:pt x="32052" y="12466"/>
                </a:cubicBezTo>
                <a:cubicBezTo>
                  <a:pt x="31850" y="12597"/>
                  <a:pt x="31659" y="12716"/>
                  <a:pt x="31457" y="12847"/>
                </a:cubicBezTo>
                <a:cubicBezTo>
                  <a:pt x="31350" y="12906"/>
                  <a:pt x="31243" y="12966"/>
                  <a:pt x="31123" y="13025"/>
                </a:cubicBezTo>
                <a:cubicBezTo>
                  <a:pt x="30921" y="13144"/>
                  <a:pt x="30719" y="13264"/>
                  <a:pt x="30516" y="13371"/>
                </a:cubicBezTo>
                <a:cubicBezTo>
                  <a:pt x="30409" y="13430"/>
                  <a:pt x="30290" y="13490"/>
                  <a:pt x="30171" y="13537"/>
                </a:cubicBezTo>
                <a:cubicBezTo>
                  <a:pt x="29980" y="13633"/>
                  <a:pt x="29790" y="13728"/>
                  <a:pt x="29599" y="13823"/>
                </a:cubicBezTo>
                <a:cubicBezTo>
                  <a:pt x="29468" y="13895"/>
                  <a:pt x="29326" y="13942"/>
                  <a:pt x="29195" y="14014"/>
                </a:cubicBezTo>
                <a:cubicBezTo>
                  <a:pt x="29028" y="14085"/>
                  <a:pt x="28861" y="14157"/>
                  <a:pt x="28695" y="14228"/>
                </a:cubicBezTo>
                <a:cubicBezTo>
                  <a:pt x="28302" y="14395"/>
                  <a:pt x="27897" y="14573"/>
                  <a:pt x="27492" y="14716"/>
                </a:cubicBezTo>
                <a:cubicBezTo>
                  <a:pt x="27182" y="14847"/>
                  <a:pt x="26861" y="14966"/>
                  <a:pt x="26540" y="15085"/>
                </a:cubicBezTo>
                <a:cubicBezTo>
                  <a:pt x="26361" y="15157"/>
                  <a:pt x="26182" y="15204"/>
                  <a:pt x="26004" y="15276"/>
                </a:cubicBezTo>
                <a:cubicBezTo>
                  <a:pt x="25706" y="15371"/>
                  <a:pt x="25420" y="15466"/>
                  <a:pt x="25123" y="15561"/>
                </a:cubicBezTo>
                <a:cubicBezTo>
                  <a:pt x="24944" y="15621"/>
                  <a:pt x="24754" y="15669"/>
                  <a:pt x="24563" y="15728"/>
                </a:cubicBezTo>
                <a:cubicBezTo>
                  <a:pt x="24230" y="15823"/>
                  <a:pt x="23896" y="15919"/>
                  <a:pt x="23563" y="16014"/>
                </a:cubicBezTo>
                <a:cubicBezTo>
                  <a:pt x="23099" y="16145"/>
                  <a:pt x="22622" y="16252"/>
                  <a:pt x="22158" y="16347"/>
                </a:cubicBezTo>
                <a:cubicBezTo>
                  <a:pt x="21753" y="16431"/>
                  <a:pt x="21348" y="16490"/>
                  <a:pt x="20944" y="16550"/>
                </a:cubicBezTo>
                <a:cubicBezTo>
                  <a:pt x="20575" y="16597"/>
                  <a:pt x="20205" y="16645"/>
                  <a:pt x="19824" y="16669"/>
                </a:cubicBezTo>
                <a:cubicBezTo>
                  <a:pt x="19503" y="16704"/>
                  <a:pt x="19170" y="16728"/>
                  <a:pt x="18836" y="16752"/>
                </a:cubicBezTo>
                <a:cubicBezTo>
                  <a:pt x="18646" y="16764"/>
                  <a:pt x="18467" y="16776"/>
                  <a:pt x="18277" y="16788"/>
                </a:cubicBezTo>
                <a:cubicBezTo>
                  <a:pt x="17955" y="16800"/>
                  <a:pt x="17634" y="16824"/>
                  <a:pt x="17312" y="16835"/>
                </a:cubicBezTo>
                <a:cubicBezTo>
                  <a:pt x="16776" y="16871"/>
                  <a:pt x="16253" y="16883"/>
                  <a:pt x="15717" y="16895"/>
                </a:cubicBezTo>
                <a:cubicBezTo>
                  <a:pt x="15252" y="16919"/>
                  <a:pt x="14776" y="16919"/>
                  <a:pt x="14312" y="16919"/>
                </a:cubicBezTo>
                <a:lnTo>
                  <a:pt x="13645" y="16919"/>
                </a:lnTo>
                <a:cubicBezTo>
                  <a:pt x="13562" y="16931"/>
                  <a:pt x="13490" y="16931"/>
                  <a:pt x="13419" y="16931"/>
                </a:cubicBezTo>
                <a:cubicBezTo>
                  <a:pt x="12978" y="16907"/>
                  <a:pt x="12550" y="16895"/>
                  <a:pt x="12109" y="16883"/>
                </a:cubicBezTo>
                <a:cubicBezTo>
                  <a:pt x="11942" y="16871"/>
                  <a:pt x="11764" y="16871"/>
                  <a:pt x="11597" y="16859"/>
                </a:cubicBezTo>
                <a:cubicBezTo>
                  <a:pt x="11490" y="16859"/>
                  <a:pt x="11395" y="16847"/>
                  <a:pt x="11288" y="16835"/>
                </a:cubicBezTo>
                <a:cubicBezTo>
                  <a:pt x="10895" y="16800"/>
                  <a:pt x="10502" y="16764"/>
                  <a:pt x="10121" y="16716"/>
                </a:cubicBezTo>
                <a:cubicBezTo>
                  <a:pt x="9537" y="16633"/>
                  <a:pt x="8942" y="16562"/>
                  <a:pt x="8371" y="16443"/>
                </a:cubicBezTo>
                <a:cubicBezTo>
                  <a:pt x="7990" y="16359"/>
                  <a:pt x="7609" y="16288"/>
                  <a:pt x="7240" y="16204"/>
                </a:cubicBezTo>
                <a:cubicBezTo>
                  <a:pt x="7061" y="16169"/>
                  <a:pt x="6882" y="16121"/>
                  <a:pt x="6704" y="16073"/>
                </a:cubicBezTo>
                <a:cubicBezTo>
                  <a:pt x="6466" y="16014"/>
                  <a:pt x="6227" y="15954"/>
                  <a:pt x="6001" y="15883"/>
                </a:cubicBezTo>
                <a:cubicBezTo>
                  <a:pt x="5561" y="15752"/>
                  <a:pt x="5132" y="15585"/>
                  <a:pt x="4703" y="15419"/>
                </a:cubicBezTo>
                <a:cubicBezTo>
                  <a:pt x="4620" y="15383"/>
                  <a:pt x="4549" y="15347"/>
                  <a:pt x="4465" y="15311"/>
                </a:cubicBezTo>
                <a:lnTo>
                  <a:pt x="4465" y="15311"/>
                </a:lnTo>
                <a:cubicBezTo>
                  <a:pt x="4561" y="15335"/>
                  <a:pt x="4656" y="15371"/>
                  <a:pt x="4751" y="15395"/>
                </a:cubicBezTo>
                <a:cubicBezTo>
                  <a:pt x="4977" y="15466"/>
                  <a:pt x="5204" y="15538"/>
                  <a:pt x="5430" y="15597"/>
                </a:cubicBezTo>
                <a:cubicBezTo>
                  <a:pt x="5716" y="15669"/>
                  <a:pt x="6001" y="15740"/>
                  <a:pt x="6299" y="15811"/>
                </a:cubicBezTo>
                <a:cubicBezTo>
                  <a:pt x="6370" y="15835"/>
                  <a:pt x="6442" y="15847"/>
                  <a:pt x="6525" y="15859"/>
                </a:cubicBezTo>
                <a:cubicBezTo>
                  <a:pt x="6704" y="15907"/>
                  <a:pt x="6882" y="15942"/>
                  <a:pt x="7073" y="15978"/>
                </a:cubicBezTo>
                <a:cubicBezTo>
                  <a:pt x="7263" y="16014"/>
                  <a:pt x="7454" y="16062"/>
                  <a:pt x="7644" y="16085"/>
                </a:cubicBezTo>
                <a:cubicBezTo>
                  <a:pt x="7954" y="16145"/>
                  <a:pt x="8263" y="16192"/>
                  <a:pt x="8585" y="16240"/>
                </a:cubicBezTo>
                <a:cubicBezTo>
                  <a:pt x="8847" y="16288"/>
                  <a:pt x="9109" y="16312"/>
                  <a:pt x="9371" y="16335"/>
                </a:cubicBezTo>
                <a:cubicBezTo>
                  <a:pt x="9585" y="16359"/>
                  <a:pt x="9787" y="16395"/>
                  <a:pt x="9990" y="16407"/>
                </a:cubicBezTo>
                <a:cubicBezTo>
                  <a:pt x="10514" y="16454"/>
                  <a:pt x="11038" y="16502"/>
                  <a:pt x="11573" y="16538"/>
                </a:cubicBezTo>
                <a:cubicBezTo>
                  <a:pt x="11859" y="16562"/>
                  <a:pt x="12157" y="16573"/>
                  <a:pt x="12454" y="16597"/>
                </a:cubicBezTo>
                <a:cubicBezTo>
                  <a:pt x="12704" y="16609"/>
                  <a:pt x="12955" y="16621"/>
                  <a:pt x="13205" y="16621"/>
                </a:cubicBezTo>
                <a:cubicBezTo>
                  <a:pt x="13728" y="16645"/>
                  <a:pt x="14264" y="16657"/>
                  <a:pt x="14800" y="16669"/>
                </a:cubicBezTo>
                <a:lnTo>
                  <a:pt x="14871" y="16669"/>
                </a:lnTo>
                <a:cubicBezTo>
                  <a:pt x="15074" y="16669"/>
                  <a:pt x="15276" y="16657"/>
                  <a:pt x="15491" y="16645"/>
                </a:cubicBezTo>
                <a:cubicBezTo>
                  <a:pt x="15693" y="16645"/>
                  <a:pt x="15907" y="16645"/>
                  <a:pt x="16122" y="16621"/>
                </a:cubicBezTo>
                <a:cubicBezTo>
                  <a:pt x="16645" y="16573"/>
                  <a:pt x="17169" y="16538"/>
                  <a:pt x="17693" y="16478"/>
                </a:cubicBezTo>
                <a:cubicBezTo>
                  <a:pt x="18253" y="16419"/>
                  <a:pt x="18812" y="16359"/>
                  <a:pt x="19372" y="16288"/>
                </a:cubicBezTo>
                <a:cubicBezTo>
                  <a:pt x="20384" y="16181"/>
                  <a:pt x="21384" y="16038"/>
                  <a:pt x="22384" y="15871"/>
                </a:cubicBezTo>
                <a:cubicBezTo>
                  <a:pt x="22896" y="15788"/>
                  <a:pt x="23420" y="15704"/>
                  <a:pt x="23932" y="15609"/>
                </a:cubicBezTo>
                <a:cubicBezTo>
                  <a:pt x="24432" y="15514"/>
                  <a:pt x="24932" y="15407"/>
                  <a:pt x="25432" y="15300"/>
                </a:cubicBezTo>
                <a:cubicBezTo>
                  <a:pt x="25516" y="15276"/>
                  <a:pt x="25599" y="15252"/>
                  <a:pt x="25682" y="15228"/>
                </a:cubicBezTo>
                <a:cubicBezTo>
                  <a:pt x="25861" y="15180"/>
                  <a:pt x="26051" y="15121"/>
                  <a:pt x="26230" y="15073"/>
                </a:cubicBezTo>
                <a:cubicBezTo>
                  <a:pt x="26325" y="15049"/>
                  <a:pt x="26420" y="15014"/>
                  <a:pt x="26516" y="14990"/>
                </a:cubicBezTo>
                <a:cubicBezTo>
                  <a:pt x="26623" y="14966"/>
                  <a:pt x="26718" y="14919"/>
                  <a:pt x="26825" y="14883"/>
                </a:cubicBezTo>
                <a:cubicBezTo>
                  <a:pt x="27171" y="14752"/>
                  <a:pt x="27504" y="14633"/>
                  <a:pt x="27837" y="14502"/>
                </a:cubicBezTo>
                <a:cubicBezTo>
                  <a:pt x="28516" y="14216"/>
                  <a:pt x="29159" y="13871"/>
                  <a:pt x="29790" y="13478"/>
                </a:cubicBezTo>
                <a:cubicBezTo>
                  <a:pt x="30088" y="13287"/>
                  <a:pt x="30385" y="13073"/>
                  <a:pt x="30659" y="12847"/>
                </a:cubicBezTo>
                <a:cubicBezTo>
                  <a:pt x="30921" y="12621"/>
                  <a:pt x="31159" y="12359"/>
                  <a:pt x="31397" y="12097"/>
                </a:cubicBezTo>
                <a:cubicBezTo>
                  <a:pt x="31635" y="11823"/>
                  <a:pt x="31850" y="11537"/>
                  <a:pt x="32076" y="11251"/>
                </a:cubicBezTo>
                <a:cubicBezTo>
                  <a:pt x="32290" y="10966"/>
                  <a:pt x="32493" y="10668"/>
                  <a:pt x="32671" y="10347"/>
                </a:cubicBezTo>
                <a:cubicBezTo>
                  <a:pt x="33028" y="9727"/>
                  <a:pt x="33255" y="9037"/>
                  <a:pt x="33409" y="8346"/>
                </a:cubicBezTo>
                <a:cubicBezTo>
                  <a:pt x="33481" y="7989"/>
                  <a:pt x="33540" y="7632"/>
                  <a:pt x="33540" y="7275"/>
                </a:cubicBezTo>
                <a:cubicBezTo>
                  <a:pt x="33540" y="7108"/>
                  <a:pt x="33529" y="6941"/>
                  <a:pt x="33505" y="6775"/>
                </a:cubicBezTo>
                <a:cubicBezTo>
                  <a:pt x="33481" y="6560"/>
                  <a:pt x="33445" y="6346"/>
                  <a:pt x="33398" y="6132"/>
                </a:cubicBezTo>
                <a:cubicBezTo>
                  <a:pt x="33326" y="5810"/>
                  <a:pt x="33207" y="5489"/>
                  <a:pt x="33052" y="5179"/>
                </a:cubicBezTo>
                <a:cubicBezTo>
                  <a:pt x="32909" y="4870"/>
                  <a:pt x="32719" y="4572"/>
                  <a:pt x="32516" y="4298"/>
                </a:cubicBezTo>
                <a:cubicBezTo>
                  <a:pt x="32433" y="4179"/>
                  <a:pt x="32338" y="4060"/>
                  <a:pt x="32243" y="3953"/>
                </a:cubicBezTo>
                <a:close/>
                <a:moveTo>
                  <a:pt x="21229" y="0"/>
                </a:moveTo>
                <a:cubicBezTo>
                  <a:pt x="21063" y="0"/>
                  <a:pt x="20896" y="12"/>
                  <a:pt x="20729" y="12"/>
                </a:cubicBezTo>
                <a:cubicBezTo>
                  <a:pt x="20432" y="12"/>
                  <a:pt x="20122" y="24"/>
                  <a:pt x="19824" y="24"/>
                </a:cubicBezTo>
                <a:cubicBezTo>
                  <a:pt x="19610" y="36"/>
                  <a:pt x="19396" y="60"/>
                  <a:pt x="19193" y="71"/>
                </a:cubicBezTo>
                <a:cubicBezTo>
                  <a:pt x="18884" y="95"/>
                  <a:pt x="18574" y="119"/>
                  <a:pt x="18277" y="143"/>
                </a:cubicBezTo>
                <a:cubicBezTo>
                  <a:pt x="18086" y="155"/>
                  <a:pt x="17896" y="179"/>
                  <a:pt x="17705" y="202"/>
                </a:cubicBezTo>
                <a:cubicBezTo>
                  <a:pt x="17681" y="202"/>
                  <a:pt x="17657" y="202"/>
                  <a:pt x="17634" y="214"/>
                </a:cubicBezTo>
                <a:cubicBezTo>
                  <a:pt x="17026" y="214"/>
                  <a:pt x="16431" y="238"/>
                  <a:pt x="15836" y="262"/>
                </a:cubicBezTo>
                <a:cubicBezTo>
                  <a:pt x="15586" y="262"/>
                  <a:pt x="15336" y="298"/>
                  <a:pt x="15086" y="321"/>
                </a:cubicBezTo>
                <a:cubicBezTo>
                  <a:pt x="14705" y="357"/>
                  <a:pt x="14312" y="405"/>
                  <a:pt x="13931" y="464"/>
                </a:cubicBezTo>
                <a:cubicBezTo>
                  <a:pt x="13216" y="572"/>
                  <a:pt x="12514" y="714"/>
                  <a:pt x="11823" y="929"/>
                </a:cubicBezTo>
                <a:cubicBezTo>
                  <a:pt x="11478" y="1036"/>
                  <a:pt x="11133" y="1155"/>
                  <a:pt x="10799" y="1298"/>
                </a:cubicBezTo>
                <a:cubicBezTo>
                  <a:pt x="10645" y="1334"/>
                  <a:pt x="10478" y="1357"/>
                  <a:pt x="10323" y="1393"/>
                </a:cubicBezTo>
                <a:cubicBezTo>
                  <a:pt x="9871" y="1488"/>
                  <a:pt x="9418" y="1607"/>
                  <a:pt x="8978" y="1715"/>
                </a:cubicBezTo>
                <a:cubicBezTo>
                  <a:pt x="8740" y="1774"/>
                  <a:pt x="8502" y="1834"/>
                  <a:pt x="8263" y="1905"/>
                </a:cubicBezTo>
                <a:cubicBezTo>
                  <a:pt x="8085" y="1953"/>
                  <a:pt x="7906" y="2000"/>
                  <a:pt x="7728" y="2048"/>
                </a:cubicBezTo>
                <a:cubicBezTo>
                  <a:pt x="7263" y="2179"/>
                  <a:pt x="6787" y="2298"/>
                  <a:pt x="6335" y="2441"/>
                </a:cubicBezTo>
                <a:cubicBezTo>
                  <a:pt x="6061" y="2524"/>
                  <a:pt x="5906" y="2786"/>
                  <a:pt x="5977" y="3060"/>
                </a:cubicBezTo>
                <a:cubicBezTo>
                  <a:pt x="6038" y="3281"/>
                  <a:pt x="6250" y="3434"/>
                  <a:pt x="6472" y="3434"/>
                </a:cubicBezTo>
                <a:cubicBezTo>
                  <a:pt x="6514" y="3434"/>
                  <a:pt x="6555" y="3428"/>
                  <a:pt x="6597" y="3417"/>
                </a:cubicBezTo>
                <a:cubicBezTo>
                  <a:pt x="6632" y="3405"/>
                  <a:pt x="6680" y="3393"/>
                  <a:pt x="6716" y="3381"/>
                </a:cubicBezTo>
                <a:lnTo>
                  <a:pt x="6716" y="3381"/>
                </a:lnTo>
                <a:cubicBezTo>
                  <a:pt x="6573" y="3465"/>
                  <a:pt x="6442" y="3548"/>
                  <a:pt x="6299" y="3643"/>
                </a:cubicBezTo>
                <a:cubicBezTo>
                  <a:pt x="6073" y="3786"/>
                  <a:pt x="5835" y="3929"/>
                  <a:pt x="5620" y="4084"/>
                </a:cubicBezTo>
                <a:cubicBezTo>
                  <a:pt x="5382" y="4239"/>
                  <a:pt x="5144" y="4405"/>
                  <a:pt x="4894" y="4572"/>
                </a:cubicBezTo>
                <a:cubicBezTo>
                  <a:pt x="4692" y="4715"/>
                  <a:pt x="4489" y="4870"/>
                  <a:pt x="4299" y="5024"/>
                </a:cubicBezTo>
                <a:cubicBezTo>
                  <a:pt x="3882" y="5322"/>
                  <a:pt x="3489" y="5655"/>
                  <a:pt x="3132" y="6013"/>
                </a:cubicBezTo>
                <a:cubicBezTo>
                  <a:pt x="3096" y="6036"/>
                  <a:pt x="3072" y="6072"/>
                  <a:pt x="3037" y="6096"/>
                </a:cubicBezTo>
                <a:cubicBezTo>
                  <a:pt x="2572" y="6477"/>
                  <a:pt x="2144" y="6918"/>
                  <a:pt x="1739" y="7370"/>
                </a:cubicBezTo>
                <a:cubicBezTo>
                  <a:pt x="798" y="8442"/>
                  <a:pt x="72" y="9763"/>
                  <a:pt x="12" y="11228"/>
                </a:cubicBezTo>
                <a:cubicBezTo>
                  <a:pt x="1" y="11573"/>
                  <a:pt x="60" y="11918"/>
                  <a:pt x="120" y="12252"/>
                </a:cubicBezTo>
                <a:cubicBezTo>
                  <a:pt x="203" y="12621"/>
                  <a:pt x="334" y="12966"/>
                  <a:pt x="477" y="13311"/>
                </a:cubicBezTo>
                <a:cubicBezTo>
                  <a:pt x="620" y="13633"/>
                  <a:pt x="822" y="13906"/>
                  <a:pt x="1036" y="14192"/>
                </a:cubicBezTo>
                <a:cubicBezTo>
                  <a:pt x="1251" y="14466"/>
                  <a:pt x="1513" y="14704"/>
                  <a:pt x="1786" y="14919"/>
                </a:cubicBezTo>
                <a:cubicBezTo>
                  <a:pt x="2060" y="15133"/>
                  <a:pt x="2346" y="15335"/>
                  <a:pt x="2644" y="15514"/>
                </a:cubicBezTo>
                <a:cubicBezTo>
                  <a:pt x="2953" y="15704"/>
                  <a:pt x="3275" y="15859"/>
                  <a:pt x="3608" y="16026"/>
                </a:cubicBezTo>
                <a:cubicBezTo>
                  <a:pt x="4263" y="16347"/>
                  <a:pt x="4942" y="16621"/>
                  <a:pt x="5644" y="16835"/>
                </a:cubicBezTo>
                <a:cubicBezTo>
                  <a:pt x="6120" y="16990"/>
                  <a:pt x="6620" y="17121"/>
                  <a:pt x="7120" y="17228"/>
                </a:cubicBezTo>
                <a:cubicBezTo>
                  <a:pt x="7454" y="17300"/>
                  <a:pt x="7787" y="17371"/>
                  <a:pt x="8132" y="17431"/>
                </a:cubicBezTo>
                <a:cubicBezTo>
                  <a:pt x="8633" y="17538"/>
                  <a:pt x="9145" y="17609"/>
                  <a:pt x="9656" y="17681"/>
                </a:cubicBezTo>
                <a:cubicBezTo>
                  <a:pt x="9847" y="17716"/>
                  <a:pt x="10049" y="17740"/>
                  <a:pt x="10240" y="17764"/>
                </a:cubicBezTo>
                <a:cubicBezTo>
                  <a:pt x="10597" y="17800"/>
                  <a:pt x="10942" y="17824"/>
                  <a:pt x="11288" y="17859"/>
                </a:cubicBezTo>
                <a:cubicBezTo>
                  <a:pt x="11788" y="17907"/>
                  <a:pt x="12288" y="17919"/>
                  <a:pt x="12800" y="17931"/>
                </a:cubicBezTo>
                <a:cubicBezTo>
                  <a:pt x="13014" y="17943"/>
                  <a:pt x="13228" y="17955"/>
                  <a:pt x="13443" y="17955"/>
                </a:cubicBezTo>
                <a:lnTo>
                  <a:pt x="14133" y="17955"/>
                </a:lnTo>
                <a:cubicBezTo>
                  <a:pt x="14621" y="17943"/>
                  <a:pt x="15110" y="17955"/>
                  <a:pt x="15598" y="17931"/>
                </a:cubicBezTo>
                <a:cubicBezTo>
                  <a:pt x="15943" y="17919"/>
                  <a:pt x="16276" y="17907"/>
                  <a:pt x="16610" y="17895"/>
                </a:cubicBezTo>
                <a:cubicBezTo>
                  <a:pt x="16836" y="17895"/>
                  <a:pt x="17050" y="17883"/>
                  <a:pt x="17265" y="17871"/>
                </a:cubicBezTo>
                <a:cubicBezTo>
                  <a:pt x="18408" y="17812"/>
                  <a:pt x="19539" y="17752"/>
                  <a:pt x="20670" y="17621"/>
                </a:cubicBezTo>
                <a:cubicBezTo>
                  <a:pt x="21801" y="17478"/>
                  <a:pt x="22932" y="17264"/>
                  <a:pt x="24027" y="16954"/>
                </a:cubicBezTo>
                <a:cubicBezTo>
                  <a:pt x="24373" y="16847"/>
                  <a:pt x="24718" y="16752"/>
                  <a:pt x="25063" y="16657"/>
                </a:cubicBezTo>
                <a:cubicBezTo>
                  <a:pt x="25218" y="16609"/>
                  <a:pt x="25373" y="16562"/>
                  <a:pt x="25516" y="16514"/>
                </a:cubicBezTo>
                <a:cubicBezTo>
                  <a:pt x="26016" y="16347"/>
                  <a:pt x="26516" y="16192"/>
                  <a:pt x="27004" y="16014"/>
                </a:cubicBezTo>
                <a:cubicBezTo>
                  <a:pt x="27313" y="15895"/>
                  <a:pt x="27623" y="15776"/>
                  <a:pt x="27921" y="15657"/>
                </a:cubicBezTo>
                <a:cubicBezTo>
                  <a:pt x="28135" y="15573"/>
                  <a:pt x="28337" y="15490"/>
                  <a:pt x="28540" y="15407"/>
                </a:cubicBezTo>
                <a:cubicBezTo>
                  <a:pt x="28778" y="15300"/>
                  <a:pt x="29016" y="15204"/>
                  <a:pt x="29254" y="15109"/>
                </a:cubicBezTo>
                <a:cubicBezTo>
                  <a:pt x="29528" y="14978"/>
                  <a:pt x="29814" y="14847"/>
                  <a:pt x="30088" y="14728"/>
                </a:cubicBezTo>
                <a:cubicBezTo>
                  <a:pt x="30314" y="14621"/>
                  <a:pt x="30540" y="14502"/>
                  <a:pt x="30766" y="14395"/>
                </a:cubicBezTo>
                <a:cubicBezTo>
                  <a:pt x="30957" y="14299"/>
                  <a:pt x="31147" y="14192"/>
                  <a:pt x="31326" y="14097"/>
                </a:cubicBezTo>
                <a:cubicBezTo>
                  <a:pt x="31540" y="13966"/>
                  <a:pt x="31766" y="13859"/>
                  <a:pt x="31969" y="13728"/>
                </a:cubicBezTo>
                <a:cubicBezTo>
                  <a:pt x="32231" y="13561"/>
                  <a:pt x="32481" y="13406"/>
                  <a:pt x="32743" y="13240"/>
                </a:cubicBezTo>
                <a:cubicBezTo>
                  <a:pt x="32969" y="13097"/>
                  <a:pt x="33195" y="12918"/>
                  <a:pt x="33409" y="12752"/>
                </a:cubicBezTo>
                <a:cubicBezTo>
                  <a:pt x="33695" y="12525"/>
                  <a:pt x="33969" y="12263"/>
                  <a:pt x="34207" y="11990"/>
                </a:cubicBezTo>
                <a:cubicBezTo>
                  <a:pt x="34445" y="11740"/>
                  <a:pt x="34636" y="11454"/>
                  <a:pt x="34802" y="11168"/>
                </a:cubicBezTo>
                <a:cubicBezTo>
                  <a:pt x="34981" y="10847"/>
                  <a:pt x="35124" y="10513"/>
                  <a:pt x="35243" y="10168"/>
                </a:cubicBezTo>
                <a:cubicBezTo>
                  <a:pt x="35374" y="9858"/>
                  <a:pt x="35469" y="9525"/>
                  <a:pt x="35541" y="9192"/>
                </a:cubicBezTo>
                <a:cubicBezTo>
                  <a:pt x="35624" y="8823"/>
                  <a:pt x="35672" y="8442"/>
                  <a:pt x="35684" y="8072"/>
                </a:cubicBezTo>
                <a:cubicBezTo>
                  <a:pt x="35707" y="7715"/>
                  <a:pt x="35660" y="7358"/>
                  <a:pt x="35576" y="7025"/>
                </a:cubicBezTo>
                <a:cubicBezTo>
                  <a:pt x="35505" y="6644"/>
                  <a:pt x="35350" y="6287"/>
                  <a:pt x="35183" y="5941"/>
                </a:cubicBezTo>
                <a:cubicBezTo>
                  <a:pt x="35041" y="5644"/>
                  <a:pt x="34874" y="5346"/>
                  <a:pt x="34695" y="5072"/>
                </a:cubicBezTo>
                <a:cubicBezTo>
                  <a:pt x="34493" y="4739"/>
                  <a:pt x="34279" y="4429"/>
                  <a:pt x="34029" y="4131"/>
                </a:cubicBezTo>
                <a:cubicBezTo>
                  <a:pt x="33552" y="3572"/>
                  <a:pt x="32945" y="3119"/>
                  <a:pt x="32314" y="2727"/>
                </a:cubicBezTo>
                <a:cubicBezTo>
                  <a:pt x="31981" y="2512"/>
                  <a:pt x="31624" y="2322"/>
                  <a:pt x="31266" y="2143"/>
                </a:cubicBezTo>
                <a:cubicBezTo>
                  <a:pt x="31171" y="2084"/>
                  <a:pt x="31076" y="2036"/>
                  <a:pt x="30981" y="1988"/>
                </a:cubicBezTo>
                <a:cubicBezTo>
                  <a:pt x="30885" y="1941"/>
                  <a:pt x="30778" y="1893"/>
                  <a:pt x="30671" y="1857"/>
                </a:cubicBezTo>
                <a:cubicBezTo>
                  <a:pt x="30516" y="1786"/>
                  <a:pt x="30361" y="1715"/>
                  <a:pt x="30195" y="1643"/>
                </a:cubicBezTo>
                <a:cubicBezTo>
                  <a:pt x="30100" y="1607"/>
                  <a:pt x="29992" y="1548"/>
                  <a:pt x="29885" y="1512"/>
                </a:cubicBezTo>
                <a:cubicBezTo>
                  <a:pt x="29599" y="1405"/>
                  <a:pt x="29302" y="1310"/>
                  <a:pt x="29016" y="1203"/>
                </a:cubicBezTo>
                <a:cubicBezTo>
                  <a:pt x="28826" y="1131"/>
                  <a:pt x="28635" y="1083"/>
                  <a:pt x="28445" y="1024"/>
                </a:cubicBezTo>
                <a:cubicBezTo>
                  <a:pt x="28278" y="976"/>
                  <a:pt x="28111" y="929"/>
                  <a:pt x="27933" y="881"/>
                </a:cubicBezTo>
                <a:cubicBezTo>
                  <a:pt x="27849" y="857"/>
                  <a:pt x="27754" y="822"/>
                  <a:pt x="27671" y="798"/>
                </a:cubicBezTo>
                <a:cubicBezTo>
                  <a:pt x="27194" y="691"/>
                  <a:pt x="26718" y="572"/>
                  <a:pt x="26242" y="476"/>
                </a:cubicBezTo>
                <a:cubicBezTo>
                  <a:pt x="25944" y="429"/>
                  <a:pt x="25647" y="381"/>
                  <a:pt x="25349" y="321"/>
                </a:cubicBezTo>
                <a:cubicBezTo>
                  <a:pt x="25242" y="298"/>
                  <a:pt x="25135" y="298"/>
                  <a:pt x="25039" y="286"/>
                </a:cubicBezTo>
                <a:cubicBezTo>
                  <a:pt x="24861" y="262"/>
                  <a:pt x="24670" y="238"/>
                  <a:pt x="24492" y="214"/>
                </a:cubicBezTo>
                <a:cubicBezTo>
                  <a:pt x="24289" y="191"/>
                  <a:pt x="24087" y="155"/>
                  <a:pt x="23873" y="131"/>
                </a:cubicBezTo>
                <a:cubicBezTo>
                  <a:pt x="23539" y="107"/>
                  <a:pt x="23206" y="83"/>
                  <a:pt x="22872" y="60"/>
                </a:cubicBezTo>
                <a:cubicBezTo>
                  <a:pt x="22682" y="48"/>
                  <a:pt x="22491" y="36"/>
                  <a:pt x="22313" y="36"/>
                </a:cubicBezTo>
                <a:cubicBezTo>
                  <a:pt x="21991" y="24"/>
                  <a:pt x="21670" y="12"/>
                  <a:pt x="21348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/>
          </a:p>
        </p:txBody>
      </p:sp>
      <p:sp>
        <p:nvSpPr>
          <p:cNvPr id="2636" name="Google Shape;2636;p40"/>
          <p:cNvSpPr/>
          <p:nvPr/>
        </p:nvSpPr>
        <p:spPr>
          <a:xfrm>
            <a:off x="5538350" y="3852497"/>
            <a:ext cx="1042700" cy="468321"/>
          </a:xfrm>
          <a:custGeom>
            <a:rect b="b" l="l" r="r" t="t"/>
            <a:pathLst>
              <a:path extrusionOk="0" h="16687" w="41708">
                <a:moveTo>
                  <a:pt x="15990" y="1918"/>
                </a:moveTo>
                <a:cubicBezTo>
                  <a:pt x="15990" y="1941"/>
                  <a:pt x="15990" y="1965"/>
                  <a:pt x="15990" y="1989"/>
                </a:cubicBezTo>
                <a:cubicBezTo>
                  <a:pt x="15990" y="2275"/>
                  <a:pt x="16217" y="2501"/>
                  <a:pt x="16502" y="2501"/>
                </a:cubicBezTo>
                <a:cubicBezTo>
                  <a:pt x="18646" y="2513"/>
                  <a:pt x="20789" y="2537"/>
                  <a:pt x="22944" y="2572"/>
                </a:cubicBezTo>
                <a:cubicBezTo>
                  <a:pt x="23325" y="2584"/>
                  <a:pt x="23718" y="2584"/>
                  <a:pt x="24099" y="2596"/>
                </a:cubicBezTo>
                <a:cubicBezTo>
                  <a:pt x="24730" y="2620"/>
                  <a:pt x="25349" y="2656"/>
                  <a:pt x="25968" y="2680"/>
                </a:cubicBezTo>
                <a:cubicBezTo>
                  <a:pt x="26373" y="2691"/>
                  <a:pt x="26778" y="2739"/>
                  <a:pt x="27170" y="2763"/>
                </a:cubicBezTo>
                <a:cubicBezTo>
                  <a:pt x="27682" y="2811"/>
                  <a:pt x="28182" y="2846"/>
                  <a:pt x="28694" y="2894"/>
                </a:cubicBezTo>
                <a:cubicBezTo>
                  <a:pt x="29373" y="2989"/>
                  <a:pt x="30052" y="3084"/>
                  <a:pt x="30742" y="3180"/>
                </a:cubicBezTo>
                <a:cubicBezTo>
                  <a:pt x="31266" y="3263"/>
                  <a:pt x="31802" y="3370"/>
                  <a:pt x="32326" y="3477"/>
                </a:cubicBezTo>
                <a:cubicBezTo>
                  <a:pt x="33219" y="3680"/>
                  <a:pt x="34088" y="3942"/>
                  <a:pt x="34945" y="4299"/>
                </a:cubicBezTo>
                <a:cubicBezTo>
                  <a:pt x="35719" y="4632"/>
                  <a:pt x="36481" y="5037"/>
                  <a:pt x="37160" y="5549"/>
                </a:cubicBezTo>
                <a:cubicBezTo>
                  <a:pt x="37446" y="5763"/>
                  <a:pt x="37719" y="6001"/>
                  <a:pt x="37946" y="6287"/>
                </a:cubicBezTo>
                <a:cubicBezTo>
                  <a:pt x="38077" y="6466"/>
                  <a:pt x="38196" y="6656"/>
                  <a:pt x="38291" y="6859"/>
                </a:cubicBezTo>
                <a:cubicBezTo>
                  <a:pt x="38374" y="7085"/>
                  <a:pt x="38434" y="7323"/>
                  <a:pt x="38481" y="7561"/>
                </a:cubicBezTo>
                <a:cubicBezTo>
                  <a:pt x="38493" y="7764"/>
                  <a:pt x="38505" y="7954"/>
                  <a:pt x="38481" y="8145"/>
                </a:cubicBezTo>
                <a:cubicBezTo>
                  <a:pt x="38446" y="8335"/>
                  <a:pt x="38410" y="8502"/>
                  <a:pt x="38338" y="8668"/>
                </a:cubicBezTo>
                <a:cubicBezTo>
                  <a:pt x="38255" y="8859"/>
                  <a:pt x="38148" y="9026"/>
                  <a:pt x="38029" y="9192"/>
                </a:cubicBezTo>
                <a:cubicBezTo>
                  <a:pt x="37791" y="9478"/>
                  <a:pt x="37529" y="9752"/>
                  <a:pt x="37243" y="10002"/>
                </a:cubicBezTo>
                <a:cubicBezTo>
                  <a:pt x="37136" y="10097"/>
                  <a:pt x="37029" y="10181"/>
                  <a:pt x="36910" y="10276"/>
                </a:cubicBezTo>
                <a:cubicBezTo>
                  <a:pt x="36862" y="10323"/>
                  <a:pt x="36803" y="10383"/>
                  <a:pt x="36743" y="10419"/>
                </a:cubicBezTo>
                <a:lnTo>
                  <a:pt x="36755" y="10419"/>
                </a:lnTo>
                <a:lnTo>
                  <a:pt x="36219" y="10835"/>
                </a:lnTo>
                <a:cubicBezTo>
                  <a:pt x="36076" y="10943"/>
                  <a:pt x="35922" y="11038"/>
                  <a:pt x="35767" y="11145"/>
                </a:cubicBezTo>
                <a:cubicBezTo>
                  <a:pt x="35624" y="11240"/>
                  <a:pt x="35469" y="11359"/>
                  <a:pt x="35302" y="11454"/>
                </a:cubicBezTo>
                <a:cubicBezTo>
                  <a:pt x="35088" y="11585"/>
                  <a:pt x="34862" y="11716"/>
                  <a:pt x="34636" y="11847"/>
                </a:cubicBezTo>
                <a:cubicBezTo>
                  <a:pt x="34493" y="11919"/>
                  <a:pt x="34350" y="11990"/>
                  <a:pt x="34207" y="12062"/>
                </a:cubicBezTo>
                <a:cubicBezTo>
                  <a:pt x="34005" y="12157"/>
                  <a:pt x="33802" y="12264"/>
                  <a:pt x="33600" y="12359"/>
                </a:cubicBezTo>
                <a:cubicBezTo>
                  <a:pt x="33421" y="12455"/>
                  <a:pt x="33231" y="12526"/>
                  <a:pt x="33040" y="12609"/>
                </a:cubicBezTo>
                <a:cubicBezTo>
                  <a:pt x="32862" y="12681"/>
                  <a:pt x="32683" y="12764"/>
                  <a:pt x="32504" y="12848"/>
                </a:cubicBezTo>
                <a:cubicBezTo>
                  <a:pt x="31838" y="13109"/>
                  <a:pt x="31171" y="13348"/>
                  <a:pt x="30480" y="13538"/>
                </a:cubicBezTo>
                <a:cubicBezTo>
                  <a:pt x="30135" y="13645"/>
                  <a:pt x="29778" y="13729"/>
                  <a:pt x="29421" y="13800"/>
                </a:cubicBezTo>
                <a:cubicBezTo>
                  <a:pt x="29111" y="13871"/>
                  <a:pt x="28790" y="13943"/>
                  <a:pt x="28468" y="14014"/>
                </a:cubicBezTo>
                <a:cubicBezTo>
                  <a:pt x="28290" y="14050"/>
                  <a:pt x="28099" y="14074"/>
                  <a:pt x="27921" y="14110"/>
                </a:cubicBezTo>
                <a:cubicBezTo>
                  <a:pt x="27444" y="14193"/>
                  <a:pt x="26968" y="14276"/>
                  <a:pt x="26492" y="14348"/>
                </a:cubicBezTo>
                <a:cubicBezTo>
                  <a:pt x="25920" y="14419"/>
                  <a:pt x="25349" y="14502"/>
                  <a:pt x="24777" y="14586"/>
                </a:cubicBezTo>
                <a:cubicBezTo>
                  <a:pt x="24218" y="14657"/>
                  <a:pt x="23658" y="14717"/>
                  <a:pt x="23098" y="14788"/>
                </a:cubicBezTo>
                <a:cubicBezTo>
                  <a:pt x="22908" y="14812"/>
                  <a:pt x="22717" y="14836"/>
                  <a:pt x="22527" y="14848"/>
                </a:cubicBezTo>
                <a:cubicBezTo>
                  <a:pt x="22289" y="14872"/>
                  <a:pt x="22051" y="14883"/>
                  <a:pt x="21813" y="14907"/>
                </a:cubicBezTo>
                <a:cubicBezTo>
                  <a:pt x="21455" y="14931"/>
                  <a:pt x="21098" y="14955"/>
                  <a:pt x="20729" y="14979"/>
                </a:cubicBezTo>
                <a:cubicBezTo>
                  <a:pt x="20598" y="14991"/>
                  <a:pt x="20467" y="15003"/>
                  <a:pt x="20336" y="15003"/>
                </a:cubicBezTo>
                <a:lnTo>
                  <a:pt x="18431" y="15003"/>
                </a:lnTo>
                <a:cubicBezTo>
                  <a:pt x="18393" y="15006"/>
                  <a:pt x="18355" y="15007"/>
                  <a:pt x="18316" y="15007"/>
                </a:cubicBezTo>
                <a:cubicBezTo>
                  <a:pt x="18224" y="15007"/>
                  <a:pt x="18131" y="14999"/>
                  <a:pt x="18038" y="14991"/>
                </a:cubicBezTo>
                <a:cubicBezTo>
                  <a:pt x="17669" y="14979"/>
                  <a:pt x="17312" y="14967"/>
                  <a:pt x="16955" y="14955"/>
                </a:cubicBezTo>
                <a:cubicBezTo>
                  <a:pt x="16514" y="14931"/>
                  <a:pt x="16086" y="14919"/>
                  <a:pt x="15657" y="14883"/>
                </a:cubicBezTo>
                <a:cubicBezTo>
                  <a:pt x="15097" y="14848"/>
                  <a:pt x="14550" y="14824"/>
                  <a:pt x="13990" y="14776"/>
                </a:cubicBezTo>
                <a:cubicBezTo>
                  <a:pt x="13383" y="14717"/>
                  <a:pt x="12776" y="14669"/>
                  <a:pt x="12169" y="14622"/>
                </a:cubicBezTo>
                <a:cubicBezTo>
                  <a:pt x="11895" y="14598"/>
                  <a:pt x="11609" y="14562"/>
                  <a:pt x="11335" y="14526"/>
                </a:cubicBezTo>
                <a:cubicBezTo>
                  <a:pt x="10942" y="14479"/>
                  <a:pt x="10549" y="14431"/>
                  <a:pt x="10168" y="14383"/>
                </a:cubicBezTo>
                <a:cubicBezTo>
                  <a:pt x="9621" y="14276"/>
                  <a:pt x="9073" y="14169"/>
                  <a:pt x="8537" y="14074"/>
                </a:cubicBezTo>
                <a:cubicBezTo>
                  <a:pt x="8097" y="13991"/>
                  <a:pt x="7668" y="13871"/>
                  <a:pt x="7239" y="13764"/>
                </a:cubicBezTo>
                <a:cubicBezTo>
                  <a:pt x="6549" y="13574"/>
                  <a:pt x="5858" y="13348"/>
                  <a:pt x="5191" y="13074"/>
                </a:cubicBezTo>
                <a:cubicBezTo>
                  <a:pt x="4560" y="12800"/>
                  <a:pt x="3965" y="12490"/>
                  <a:pt x="3429" y="12074"/>
                </a:cubicBezTo>
                <a:cubicBezTo>
                  <a:pt x="3191" y="11883"/>
                  <a:pt x="2965" y="11681"/>
                  <a:pt x="2763" y="11443"/>
                </a:cubicBezTo>
                <a:cubicBezTo>
                  <a:pt x="2703" y="11347"/>
                  <a:pt x="2644" y="11240"/>
                  <a:pt x="2584" y="11133"/>
                </a:cubicBezTo>
                <a:cubicBezTo>
                  <a:pt x="2536" y="10978"/>
                  <a:pt x="2489" y="10835"/>
                  <a:pt x="2465" y="10669"/>
                </a:cubicBezTo>
                <a:cubicBezTo>
                  <a:pt x="2441" y="10478"/>
                  <a:pt x="2441" y="10288"/>
                  <a:pt x="2465" y="10097"/>
                </a:cubicBezTo>
                <a:cubicBezTo>
                  <a:pt x="2524" y="9752"/>
                  <a:pt x="2644" y="9407"/>
                  <a:pt x="2775" y="9073"/>
                </a:cubicBezTo>
                <a:cubicBezTo>
                  <a:pt x="2953" y="8668"/>
                  <a:pt x="3179" y="8287"/>
                  <a:pt x="3441" y="7930"/>
                </a:cubicBezTo>
                <a:cubicBezTo>
                  <a:pt x="3644" y="7692"/>
                  <a:pt x="3858" y="7454"/>
                  <a:pt x="4072" y="7228"/>
                </a:cubicBezTo>
                <a:cubicBezTo>
                  <a:pt x="4322" y="6966"/>
                  <a:pt x="4608" y="6728"/>
                  <a:pt x="4882" y="6513"/>
                </a:cubicBezTo>
                <a:cubicBezTo>
                  <a:pt x="5322" y="6180"/>
                  <a:pt x="5787" y="5882"/>
                  <a:pt x="6239" y="5597"/>
                </a:cubicBezTo>
                <a:cubicBezTo>
                  <a:pt x="6382" y="5501"/>
                  <a:pt x="6537" y="5406"/>
                  <a:pt x="6680" y="5311"/>
                </a:cubicBezTo>
                <a:cubicBezTo>
                  <a:pt x="6799" y="5239"/>
                  <a:pt x="6918" y="5168"/>
                  <a:pt x="7037" y="5108"/>
                </a:cubicBezTo>
                <a:cubicBezTo>
                  <a:pt x="7239" y="4977"/>
                  <a:pt x="7454" y="4858"/>
                  <a:pt x="7668" y="4727"/>
                </a:cubicBezTo>
                <a:cubicBezTo>
                  <a:pt x="7751" y="4680"/>
                  <a:pt x="7835" y="4632"/>
                  <a:pt x="7918" y="4596"/>
                </a:cubicBezTo>
                <a:cubicBezTo>
                  <a:pt x="8263" y="4418"/>
                  <a:pt x="8609" y="4251"/>
                  <a:pt x="8954" y="4073"/>
                </a:cubicBezTo>
                <a:cubicBezTo>
                  <a:pt x="9168" y="3977"/>
                  <a:pt x="9382" y="3894"/>
                  <a:pt x="9597" y="3799"/>
                </a:cubicBezTo>
                <a:cubicBezTo>
                  <a:pt x="9775" y="3727"/>
                  <a:pt x="9954" y="3644"/>
                  <a:pt x="10144" y="3584"/>
                </a:cubicBezTo>
                <a:cubicBezTo>
                  <a:pt x="10680" y="3382"/>
                  <a:pt x="11216" y="3192"/>
                  <a:pt x="11752" y="3001"/>
                </a:cubicBezTo>
                <a:cubicBezTo>
                  <a:pt x="11811" y="2989"/>
                  <a:pt x="11859" y="2977"/>
                  <a:pt x="11907" y="2953"/>
                </a:cubicBezTo>
                <a:cubicBezTo>
                  <a:pt x="12061" y="2918"/>
                  <a:pt x="12216" y="2870"/>
                  <a:pt x="12359" y="2822"/>
                </a:cubicBezTo>
                <a:cubicBezTo>
                  <a:pt x="12704" y="2727"/>
                  <a:pt x="13050" y="2620"/>
                  <a:pt x="13407" y="2525"/>
                </a:cubicBezTo>
                <a:cubicBezTo>
                  <a:pt x="13871" y="2382"/>
                  <a:pt x="14359" y="2287"/>
                  <a:pt x="14836" y="2168"/>
                </a:cubicBezTo>
                <a:cubicBezTo>
                  <a:pt x="15217" y="2084"/>
                  <a:pt x="15609" y="2001"/>
                  <a:pt x="15990" y="1918"/>
                </a:cubicBezTo>
                <a:close/>
                <a:moveTo>
                  <a:pt x="15443" y="1013"/>
                </a:moveTo>
                <a:lnTo>
                  <a:pt x="15443" y="1013"/>
                </a:lnTo>
                <a:cubicBezTo>
                  <a:pt x="15312" y="1037"/>
                  <a:pt x="15181" y="1060"/>
                  <a:pt x="15050" y="1096"/>
                </a:cubicBezTo>
                <a:cubicBezTo>
                  <a:pt x="14847" y="1132"/>
                  <a:pt x="14645" y="1191"/>
                  <a:pt x="14443" y="1239"/>
                </a:cubicBezTo>
                <a:cubicBezTo>
                  <a:pt x="14121" y="1310"/>
                  <a:pt x="13800" y="1382"/>
                  <a:pt x="13478" y="1453"/>
                </a:cubicBezTo>
                <a:cubicBezTo>
                  <a:pt x="13323" y="1489"/>
                  <a:pt x="13181" y="1537"/>
                  <a:pt x="13038" y="1584"/>
                </a:cubicBezTo>
                <a:cubicBezTo>
                  <a:pt x="12681" y="1691"/>
                  <a:pt x="12323" y="1787"/>
                  <a:pt x="11978" y="1894"/>
                </a:cubicBezTo>
                <a:cubicBezTo>
                  <a:pt x="11811" y="1941"/>
                  <a:pt x="11633" y="1989"/>
                  <a:pt x="11466" y="2049"/>
                </a:cubicBezTo>
                <a:cubicBezTo>
                  <a:pt x="11192" y="2144"/>
                  <a:pt x="10918" y="2239"/>
                  <a:pt x="10645" y="2334"/>
                </a:cubicBezTo>
                <a:cubicBezTo>
                  <a:pt x="10371" y="2430"/>
                  <a:pt x="10097" y="2537"/>
                  <a:pt x="9823" y="2632"/>
                </a:cubicBezTo>
                <a:cubicBezTo>
                  <a:pt x="9621" y="2703"/>
                  <a:pt x="9418" y="2799"/>
                  <a:pt x="9204" y="2894"/>
                </a:cubicBezTo>
                <a:cubicBezTo>
                  <a:pt x="9049" y="2953"/>
                  <a:pt x="8894" y="3025"/>
                  <a:pt x="8740" y="3084"/>
                </a:cubicBezTo>
                <a:cubicBezTo>
                  <a:pt x="8644" y="3132"/>
                  <a:pt x="8537" y="3168"/>
                  <a:pt x="8442" y="3215"/>
                </a:cubicBezTo>
                <a:cubicBezTo>
                  <a:pt x="8168" y="3346"/>
                  <a:pt x="7894" y="3489"/>
                  <a:pt x="7620" y="3620"/>
                </a:cubicBezTo>
                <a:cubicBezTo>
                  <a:pt x="7454" y="3704"/>
                  <a:pt x="7299" y="3787"/>
                  <a:pt x="7132" y="3882"/>
                </a:cubicBezTo>
                <a:cubicBezTo>
                  <a:pt x="6846" y="4061"/>
                  <a:pt x="6549" y="4227"/>
                  <a:pt x="6251" y="4406"/>
                </a:cubicBezTo>
                <a:cubicBezTo>
                  <a:pt x="6084" y="4501"/>
                  <a:pt x="5906" y="4620"/>
                  <a:pt x="5739" y="4727"/>
                </a:cubicBezTo>
                <a:cubicBezTo>
                  <a:pt x="5465" y="4906"/>
                  <a:pt x="5191" y="5085"/>
                  <a:pt x="4918" y="5263"/>
                </a:cubicBezTo>
                <a:cubicBezTo>
                  <a:pt x="4299" y="5692"/>
                  <a:pt x="3715" y="6156"/>
                  <a:pt x="3203" y="6704"/>
                </a:cubicBezTo>
                <a:cubicBezTo>
                  <a:pt x="2703" y="7240"/>
                  <a:pt x="2274" y="7823"/>
                  <a:pt x="1965" y="8478"/>
                </a:cubicBezTo>
                <a:cubicBezTo>
                  <a:pt x="1822" y="8799"/>
                  <a:pt x="1703" y="9121"/>
                  <a:pt x="1608" y="9454"/>
                </a:cubicBezTo>
                <a:cubicBezTo>
                  <a:pt x="1501" y="9823"/>
                  <a:pt x="1453" y="10216"/>
                  <a:pt x="1477" y="10597"/>
                </a:cubicBezTo>
                <a:cubicBezTo>
                  <a:pt x="1489" y="10776"/>
                  <a:pt x="1512" y="10954"/>
                  <a:pt x="1560" y="11133"/>
                </a:cubicBezTo>
                <a:cubicBezTo>
                  <a:pt x="1608" y="11312"/>
                  <a:pt x="1679" y="11478"/>
                  <a:pt x="1751" y="11645"/>
                </a:cubicBezTo>
                <a:cubicBezTo>
                  <a:pt x="1822" y="11800"/>
                  <a:pt x="1917" y="11943"/>
                  <a:pt x="2024" y="12074"/>
                </a:cubicBezTo>
                <a:cubicBezTo>
                  <a:pt x="2143" y="12216"/>
                  <a:pt x="2263" y="12347"/>
                  <a:pt x="2394" y="12478"/>
                </a:cubicBezTo>
                <a:cubicBezTo>
                  <a:pt x="2917" y="12978"/>
                  <a:pt x="3548" y="13371"/>
                  <a:pt x="4203" y="13693"/>
                </a:cubicBezTo>
                <a:cubicBezTo>
                  <a:pt x="4870" y="14026"/>
                  <a:pt x="5584" y="14288"/>
                  <a:pt x="6299" y="14514"/>
                </a:cubicBezTo>
                <a:cubicBezTo>
                  <a:pt x="6632" y="14622"/>
                  <a:pt x="6977" y="14717"/>
                  <a:pt x="7323" y="14800"/>
                </a:cubicBezTo>
                <a:cubicBezTo>
                  <a:pt x="7597" y="14872"/>
                  <a:pt x="7858" y="14943"/>
                  <a:pt x="8132" y="14991"/>
                </a:cubicBezTo>
                <a:cubicBezTo>
                  <a:pt x="8418" y="15050"/>
                  <a:pt x="8692" y="15098"/>
                  <a:pt x="8978" y="15157"/>
                </a:cubicBezTo>
                <a:cubicBezTo>
                  <a:pt x="9275" y="15205"/>
                  <a:pt x="9573" y="15264"/>
                  <a:pt x="9883" y="15324"/>
                </a:cubicBezTo>
                <a:cubicBezTo>
                  <a:pt x="10073" y="15360"/>
                  <a:pt x="10264" y="15372"/>
                  <a:pt x="10454" y="15395"/>
                </a:cubicBezTo>
                <a:cubicBezTo>
                  <a:pt x="10668" y="15431"/>
                  <a:pt x="10895" y="15455"/>
                  <a:pt x="11121" y="15479"/>
                </a:cubicBezTo>
                <a:cubicBezTo>
                  <a:pt x="10633" y="15443"/>
                  <a:pt x="10144" y="15395"/>
                  <a:pt x="9644" y="15348"/>
                </a:cubicBezTo>
                <a:cubicBezTo>
                  <a:pt x="9299" y="15288"/>
                  <a:pt x="8942" y="15241"/>
                  <a:pt x="8597" y="15181"/>
                </a:cubicBezTo>
                <a:cubicBezTo>
                  <a:pt x="8311" y="15133"/>
                  <a:pt x="8013" y="15098"/>
                  <a:pt x="7728" y="15038"/>
                </a:cubicBezTo>
                <a:cubicBezTo>
                  <a:pt x="7275" y="14931"/>
                  <a:pt x="6823" y="14824"/>
                  <a:pt x="6370" y="14705"/>
                </a:cubicBezTo>
                <a:cubicBezTo>
                  <a:pt x="6084" y="14645"/>
                  <a:pt x="5799" y="14562"/>
                  <a:pt x="5525" y="14479"/>
                </a:cubicBezTo>
                <a:cubicBezTo>
                  <a:pt x="5025" y="14336"/>
                  <a:pt x="4537" y="14157"/>
                  <a:pt x="4060" y="13967"/>
                </a:cubicBezTo>
                <a:cubicBezTo>
                  <a:pt x="3572" y="13752"/>
                  <a:pt x="3108" y="13502"/>
                  <a:pt x="2679" y="13181"/>
                </a:cubicBezTo>
                <a:cubicBezTo>
                  <a:pt x="2370" y="12931"/>
                  <a:pt x="2084" y="12657"/>
                  <a:pt x="1846" y="12359"/>
                </a:cubicBezTo>
                <a:cubicBezTo>
                  <a:pt x="1608" y="12026"/>
                  <a:pt x="1405" y="11681"/>
                  <a:pt x="1239" y="11312"/>
                </a:cubicBezTo>
                <a:cubicBezTo>
                  <a:pt x="1096" y="10943"/>
                  <a:pt x="989" y="10573"/>
                  <a:pt x="929" y="10181"/>
                </a:cubicBezTo>
                <a:cubicBezTo>
                  <a:pt x="881" y="9764"/>
                  <a:pt x="881" y="9335"/>
                  <a:pt x="929" y="8907"/>
                </a:cubicBezTo>
                <a:cubicBezTo>
                  <a:pt x="1012" y="8347"/>
                  <a:pt x="1143" y="7799"/>
                  <a:pt x="1358" y="7263"/>
                </a:cubicBezTo>
                <a:cubicBezTo>
                  <a:pt x="1524" y="6906"/>
                  <a:pt x="1727" y="6561"/>
                  <a:pt x="1965" y="6251"/>
                </a:cubicBezTo>
                <a:cubicBezTo>
                  <a:pt x="2358" y="5751"/>
                  <a:pt x="2834" y="5335"/>
                  <a:pt x="3334" y="4942"/>
                </a:cubicBezTo>
                <a:cubicBezTo>
                  <a:pt x="4227" y="4263"/>
                  <a:pt x="5203" y="3668"/>
                  <a:pt x="6239" y="3227"/>
                </a:cubicBezTo>
                <a:cubicBezTo>
                  <a:pt x="6954" y="2930"/>
                  <a:pt x="7680" y="2680"/>
                  <a:pt x="8406" y="2418"/>
                </a:cubicBezTo>
                <a:cubicBezTo>
                  <a:pt x="8894" y="2239"/>
                  <a:pt x="9371" y="2084"/>
                  <a:pt x="9871" y="1929"/>
                </a:cubicBezTo>
                <a:cubicBezTo>
                  <a:pt x="10275" y="1810"/>
                  <a:pt x="10680" y="1703"/>
                  <a:pt x="11085" y="1608"/>
                </a:cubicBezTo>
                <a:cubicBezTo>
                  <a:pt x="11490" y="1513"/>
                  <a:pt x="11895" y="1453"/>
                  <a:pt x="12300" y="1382"/>
                </a:cubicBezTo>
                <a:cubicBezTo>
                  <a:pt x="13050" y="1287"/>
                  <a:pt x="13788" y="1191"/>
                  <a:pt x="14538" y="1096"/>
                </a:cubicBezTo>
                <a:cubicBezTo>
                  <a:pt x="14752" y="1072"/>
                  <a:pt x="14967" y="1048"/>
                  <a:pt x="15181" y="1037"/>
                </a:cubicBezTo>
                <a:cubicBezTo>
                  <a:pt x="15264" y="1025"/>
                  <a:pt x="15359" y="1025"/>
                  <a:pt x="15443" y="1013"/>
                </a:cubicBezTo>
                <a:close/>
                <a:moveTo>
                  <a:pt x="23126" y="1007"/>
                </a:moveTo>
                <a:cubicBezTo>
                  <a:pt x="23218" y="1007"/>
                  <a:pt x="23313" y="1013"/>
                  <a:pt x="23408" y="1013"/>
                </a:cubicBezTo>
                <a:lnTo>
                  <a:pt x="24515" y="1013"/>
                </a:lnTo>
                <a:cubicBezTo>
                  <a:pt x="24563" y="1025"/>
                  <a:pt x="24611" y="1025"/>
                  <a:pt x="24658" y="1025"/>
                </a:cubicBezTo>
                <a:lnTo>
                  <a:pt x="25003" y="1025"/>
                </a:lnTo>
                <a:cubicBezTo>
                  <a:pt x="25408" y="1048"/>
                  <a:pt x="25825" y="1072"/>
                  <a:pt x="26230" y="1096"/>
                </a:cubicBezTo>
                <a:cubicBezTo>
                  <a:pt x="26492" y="1108"/>
                  <a:pt x="26754" y="1108"/>
                  <a:pt x="27016" y="1144"/>
                </a:cubicBezTo>
                <a:cubicBezTo>
                  <a:pt x="27694" y="1215"/>
                  <a:pt x="28361" y="1287"/>
                  <a:pt x="29028" y="1358"/>
                </a:cubicBezTo>
                <a:cubicBezTo>
                  <a:pt x="29433" y="1429"/>
                  <a:pt x="29837" y="1501"/>
                  <a:pt x="30242" y="1572"/>
                </a:cubicBezTo>
                <a:cubicBezTo>
                  <a:pt x="30385" y="1596"/>
                  <a:pt x="30528" y="1620"/>
                  <a:pt x="30671" y="1644"/>
                </a:cubicBezTo>
                <a:cubicBezTo>
                  <a:pt x="30838" y="1679"/>
                  <a:pt x="30992" y="1715"/>
                  <a:pt x="31159" y="1763"/>
                </a:cubicBezTo>
                <a:cubicBezTo>
                  <a:pt x="31576" y="1858"/>
                  <a:pt x="31992" y="1941"/>
                  <a:pt x="32409" y="2037"/>
                </a:cubicBezTo>
                <a:cubicBezTo>
                  <a:pt x="32981" y="2168"/>
                  <a:pt x="33540" y="2322"/>
                  <a:pt x="34100" y="2501"/>
                </a:cubicBezTo>
                <a:cubicBezTo>
                  <a:pt x="34624" y="2656"/>
                  <a:pt x="35136" y="2846"/>
                  <a:pt x="35636" y="3061"/>
                </a:cubicBezTo>
                <a:cubicBezTo>
                  <a:pt x="36731" y="3537"/>
                  <a:pt x="37791" y="4108"/>
                  <a:pt x="38755" y="4835"/>
                </a:cubicBezTo>
                <a:cubicBezTo>
                  <a:pt x="39243" y="5228"/>
                  <a:pt x="39720" y="5656"/>
                  <a:pt x="40113" y="6144"/>
                </a:cubicBezTo>
                <a:cubicBezTo>
                  <a:pt x="40291" y="6371"/>
                  <a:pt x="40446" y="6621"/>
                  <a:pt x="40565" y="6882"/>
                </a:cubicBezTo>
                <a:cubicBezTo>
                  <a:pt x="40660" y="7133"/>
                  <a:pt x="40708" y="7394"/>
                  <a:pt x="40755" y="7656"/>
                </a:cubicBezTo>
                <a:cubicBezTo>
                  <a:pt x="40767" y="7847"/>
                  <a:pt x="40779" y="8037"/>
                  <a:pt x="40767" y="8216"/>
                </a:cubicBezTo>
                <a:cubicBezTo>
                  <a:pt x="40720" y="8430"/>
                  <a:pt x="40660" y="8633"/>
                  <a:pt x="40589" y="8835"/>
                </a:cubicBezTo>
                <a:cubicBezTo>
                  <a:pt x="40410" y="9228"/>
                  <a:pt x="40184" y="9597"/>
                  <a:pt x="39922" y="9942"/>
                </a:cubicBezTo>
                <a:cubicBezTo>
                  <a:pt x="39291" y="10740"/>
                  <a:pt x="38553" y="11466"/>
                  <a:pt x="37755" y="12097"/>
                </a:cubicBezTo>
                <a:cubicBezTo>
                  <a:pt x="37410" y="12359"/>
                  <a:pt x="37053" y="12586"/>
                  <a:pt x="36672" y="12800"/>
                </a:cubicBezTo>
                <a:cubicBezTo>
                  <a:pt x="36291" y="13026"/>
                  <a:pt x="35898" y="13205"/>
                  <a:pt x="35505" y="13383"/>
                </a:cubicBezTo>
                <a:cubicBezTo>
                  <a:pt x="35183" y="13514"/>
                  <a:pt x="34862" y="13633"/>
                  <a:pt x="34540" y="13752"/>
                </a:cubicBezTo>
                <a:cubicBezTo>
                  <a:pt x="34255" y="13848"/>
                  <a:pt x="33957" y="13955"/>
                  <a:pt x="33671" y="14038"/>
                </a:cubicBezTo>
                <a:cubicBezTo>
                  <a:pt x="33409" y="14121"/>
                  <a:pt x="33147" y="14193"/>
                  <a:pt x="32885" y="14276"/>
                </a:cubicBezTo>
                <a:cubicBezTo>
                  <a:pt x="32576" y="14360"/>
                  <a:pt x="32266" y="14455"/>
                  <a:pt x="31969" y="14538"/>
                </a:cubicBezTo>
                <a:cubicBezTo>
                  <a:pt x="31814" y="14586"/>
                  <a:pt x="31671" y="14622"/>
                  <a:pt x="31516" y="14657"/>
                </a:cubicBezTo>
                <a:cubicBezTo>
                  <a:pt x="31159" y="14741"/>
                  <a:pt x="30802" y="14824"/>
                  <a:pt x="30445" y="14907"/>
                </a:cubicBezTo>
                <a:cubicBezTo>
                  <a:pt x="30278" y="14943"/>
                  <a:pt x="30123" y="14991"/>
                  <a:pt x="29956" y="15014"/>
                </a:cubicBezTo>
                <a:cubicBezTo>
                  <a:pt x="29421" y="15110"/>
                  <a:pt x="28885" y="15193"/>
                  <a:pt x="28349" y="15288"/>
                </a:cubicBezTo>
                <a:cubicBezTo>
                  <a:pt x="27790" y="15348"/>
                  <a:pt x="27242" y="15407"/>
                  <a:pt x="26682" y="15467"/>
                </a:cubicBezTo>
                <a:cubicBezTo>
                  <a:pt x="26218" y="15526"/>
                  <a:pt x="25742" y="15550"/>
                  <a:pt x="25277" y="15574"/>
                </a:cubicBezTo>
                <a:cubicBezTo>
                  <a:pt x="24908" y="15610"/>
                  <a:pt x="24539" y="15634"/>
                  <a:pt x="24170" y="15657"/>
                </a:cubicBezTo>
                <a:lnTo>
                  <a:pt x="24753" y="15586"/>
                </a:lnTo>
                <a:cubicBezTo>
                  <a:pt x="25289" y="15526"/>
                  <a:pt x="25825" y="15431"/>
                  <a:pt x="26361" y="15360"/>
                </a:cubicBezTo>
                <a:cubicBezTo>
                  <a:pt x="26587" y="15324"/>
                  <a:pt x="26813" y="15300"/>
                  <a:pt x="27039" y="15264"/>
                </a:cubicBezTo>
                <a:cubicBezTo>
                  <a:pt x="27278" y="15229"/>
                  <a:pt x="27504" y="15181"/>
                  <a:pt x="27730" y="15145"/>
                </a:cubicBezTo>
                <a:cubicBezTo>
                  <a:pt x="28040" y="15098"/>
                  <a:pt x="28349" y="15038"/>
                  <a:pt x="28647" y="14991"/>
                </a:cubicBezTo>
                <a:cubicBezTo>
                  <a:pt x="28849" y="14955"/>
                  <a:pt x="29040" y="14907"/>
                  <a:pt x="29242" y="14860"/>
                </a:cubicBezTo>
                <a:cubicBezTo>
                  <a:pt x="29540" y="14800"/>
                  <a:pt x="29837" y="14729"/>
                  <a:pt x="30135" y="14669"/>
                </a:cubicBezTo>
                <a:cubicBezTo>
                  <a:pt x="30397" y="14610"/>
                  <a:pt x="30659" y="14526"/>
                  <a:pt x="30921" y="14455"/>
                </a:cubicBezTo>
                <a:cubicBezTo>
                  <a:pt x="31290" y="14348"/>
                  <a:pt x="31647" y="14229"/>
                  <a:pt x="32004" y="14098"/>
                </a:cubicBezTo>
                <a:cubicBezTo>
                  <a:pt x="32719" y="13836"/>
                  <a:pt x="33409" y="13526"/>
                  <a:pt x="34100" y="13217"/>
                </a:cubicBezTo>
                <a:cubicBezTo>
                  <a:pt x="34171" y="13193"/>
                  <a:pt x="34231" y="13145"/>
                  <a:pt x="34302" y="13109"/>
                </a:cubicBezTo>
                <a:cubicBezTo>
                  <a:pt x="34481" y="13026"/>
                  <a:pt x="34648" y="12943"/>
                  <a:pt x="34826" y="12859"/>
                </a:cubicBezTo>
                <a:cubicBezTo>
                  <a:pt x="35029" y="12752"/>
                  <a:pt x="35219" y="12645"/>
                  <a:pt x="35410" y="12526"/>
                </a:cubicBezTo>
                <a:cubicBezTo>
                  <a:pt x="35612" y="12407"/>
                  <a:pt x="35814" y="12300"/>
                  <a:pt x="36005" y="12169"/>
                </a:cubicBezTo>
                <a:cubicBezTo>
                  <a:pt x="36255" y="12002"/>
                  <a:pt x="36517" y="11835"/>
                  <a:pt x="36755" y="11657"/>
                </a:cubicBezTo>
                <a:cubicBezTo>
                  <a:pt x="36969" y="11490"/>
                  <a:pt x="37184" y="11324"/>
                  <a:pt x="37386" y="11157"/>
                </a:cubicBezTo>
                <a:lnTo>
                  <a:pt x="37386" y="11157"/>
                </a:lnTo>
                <a:cubicBezTo>
                  <a:pt x="37374" y="11169"/>
                  <a:pt x="37350" y="11193"/>
                  <a:pt x="37338" y="11204"/>
                </a:cubicBezTo>
                <a:cubicBezTo>
                  <a:pt x="37565" y="11026"/>
                  <a:pt x="37779" y="10823"/>
                  <a:pt x="38005" y="10633"/>
                </a:cubicBezTo>
                <a:cubicBezTo>
                  <a:pt x="38184" y="10478"/>
                  <a:pt x="38350" y="10311"/>
                  <a:pt x="38505" y="10145"/>
                </a:cubicBezTo>
                <a:cubicBezTo>
                  <a:pt x="38743" y="9871"/>
                  <a:pt x="38970" y="9585"/>
                  <a:pt x="39148" y="9264"/>
                </a:cubicBezTo>
                <a:cubicBezTo>
                  <a:pt x="39327" y="8942"/>
                  <a:pt x="39422" y="8585"/>
                  <a:pt x="39470" y="8228"/>
                </a:cubicBezTo>
                <a:cubicBezTo>
                  <a:pt x="39517" y="7847"/>
                  <a:pt x="39481" y="7478"/>
                  <a:pt x="39410" y="7097"/>
                </a:cubicBezTo>
                <a:cubicBezTo>
                  <a:pt x="39267" y="6382"/>
                  <a:pt x="38874" y="5751"/>
                  <a:pt x="38374" y="5251"/>
                </a:cubicBezTo>
                <a:cubicBezTo>
                  <a:pt x="38124" y="5001"/>
                  <a:pt x="37850" y="4787"/>
                  <a:pt x="37576" y="4585"/>
                </a:cubicBezTo>
                <a:cubicBezTo>
                  <a:pt x="37267" y="4358"/>
                  <a:pt x="36945" y="4168"/>
                  <a:pt x="36612" y="3977"/>
                </a:cubicBezTo>
                <a:cubicBezTo>
                  <a:pt x="35957" y="3596"/>
                  <a:pt x="35267" y="3299"/>
                  <a:pt x="34552" y="3037"/>
                </a:cubicBezTo>
                <a:cubicBezTo>
                  <a:pt x="33862" y="2787"/>
                  <a:pt x="33147" y="2596"/>
                  <a:pt x="32421" y="2441"/>
                </a:cubicBezTo>
                <a:cubicBezTo>
                  <a:pt x="31992" y="2346"/>
                  <a:pt x="31564" y="2251"/>
                  <a:pt x="31123" y="2191"/>
                </a:cubicBezTo>
                <a:cubicBezTo>
                  <a:pt x="30457" y="2096"/>
                  <a:pt x="29790" y="2001"/>
                  <a:pt x="29123" y="1894"/>
                </a:cubicBezTo>
                <a:cubicBezTo>
                  <a:pt x="28968" y="1870"/>
                  <a:pt x="28813" y="1846"/>
                  <a:pt x="28647" y="1834"/>
                </a:cubicBezTo>
                <a:cubicBezTo>
                  <a:pt x="28373" y="1810"/>
                  <a:pt x="28099" y="1787"/>
                  <a:pt x="27813" y="1775"/>
                </a:cubicBezTo>
                <a:cubicBezTo>
                  <a:pt x="27242" y="1727"/>
                  <a:pt x="26670" y="1679"/>
                  <a:pt x="26087" y="1632"/>
                </a:cubicBezTo>
                <a:cubicBezTo>
                  <a:pt x="25896" y="1620"/>
                  <a:pt x="25706" y="1620"/>
                  <a:pt x="25515" y="1608"/>
                </a:cubicBezTo>
                <a:cubicBezTo>
                  <a:pt x="25146" y="1596"/>
                  <a:pt x="24765" y="1572"/>
                  <a:pt x="24396" y="1560"/>
                </a:cubicBezTo>
                <a:cubicBezTo>
                  <a:pt x="23980" y="1548"/>
                  <a:pt x="23575" y="1537"/>
                  <a:pt x="23158" y="1525"/>
                </a:cubicBezTo>
                <a:cubicBezTo>
                  <a:pt x="22622" y="1525"/>
                  <a:pt x="22075" y="1513"/>
                  <a:pt x="21539" y="1501"/>
                </a:cubicBezTo>
                <a:cubicBezTo>
                  <a:pt x="20467" y="1501"/>
                  <a:pt x="19408" y="1489"/>
                  <a:pt x="18348" y="1489"/>
                </a:cubicBezTo>
                <a:lnTo>
                  <a:pt x="19027" y="1370"/>
                </a:lnTo>
                <a:cubicBezTo>
                  <a:pt x="19574" y="1310"/>
                  <a:pt x="20122" y="1239"/>
                  <a:pt x="20670" y="1179"/>
                </a:cubicBezTo>
                <a:cubicBezTo>
                  <a:pt x="21122" y="1120"/>
                  <a:pt x="21586" y="1108"/>
                  <a:pt x="22039" y="1072"/>
                </a:cubicBezTo>
                <a:cubicBezTo>
                  <a:pt x="22360" y="1048"/>
                  <a:pt x="22670" y="1037"/>
                  <a:pt x="22991" y="1013"/>
                </a:cubicBezTo>
                <a:cubicBezTo>
                  <a:pt x="23035" y="1009"/>
                  <a:pt x="23080" y="1007"/>
                  <a:pt x="23126" y="1007"/>
                </a:cubicBezTo>
                <a:close/>
                <a:moveTo>
                  <a:pt x="23051" y="1"/>
                </a:moveTo>
                <a:cubicBezTo>
                  <a:pt x="22420" y="48"/>
                  <a:pt x="21789" y="84"/>
                  <a:pt x="21170" y="132"/>
                </a:cubicBezTo>
                <a:cubicBezTo>
                  <a:pt x="21015" y="144"/>
                  <a:pt x="20872" y="155"/>
                  <a:pt x="20729" y="167"/>
                </a:cubicBezTo>
                <a:cubicBezTo>
                  <a:pt x="20527" y="155"/>
                  <a:pt x="20324" y="132"/>
                  <a:pt x="20122" y="132"/>
                </a:cubicBezTo>
                <a:cubicBezTo>
                  <a:pt x="19729" y="108"/>
                  <a:pt x="19336" y="84"/>
                  <a:pt x="18931" y="72"/>
                </a:cubicBezTo>
                <a:cubicBezTo>
                  <a:pt x="18661" y="64"/>
                  <a:pt x="18391" y="60"/>
                  <a:pt x="18121" y="60"/>
                </a:cubicBezTo>
                <a:cubicBezTo>
                  <a:pt x="17629" y="60"/>
                  <a:pt x="17137" y="73"/>
                  <a:pt x="16645" y="96"/>
                </a:cubicBezTo>
                <a:cubicBezTo>
                  <a:pt x="16276" y="108"/>
                  <a:pt x="15919" y="144"/>
                  <a:pt x="15550" y="167"/>
                </a:cubicBezTo>
                <a:cubicBezTo>
                  <a:pt x="15217" y="191"/>
                  <a:pt x="14871" y="215"/>
                  <a:pt x="14538" y="263"/>
                </a:cubicBezTo>
                <a:cubicBezTo>
                  <a:pt x="14312" y="286"/>
                  <a:pt x="14085" y="310"/>
                  <a:pt x="13859" y="346"/>
                </a:cubicBezTo>
                <a:cubicBezTo>
                  <a:pt x="13490" y="394"/>
                  <a:pt x="13121" y="441"/>
                  <a:pt x="12752" y="489"/>
                </a:cubicBezTo>
                <a:cubicBezTo>
                  <a:pt x="12526" y="513"/>
                  <a:pt x="12311" y="536"/>
                  <a:pt x="12085" y="572"/>
                </a:cubicBezTo>
                <a:cubicBezTo>
                  <a:pt x="11347" y="691"/>
                  <a:pt x="10621" y="834"/>
                  <a:pt x="9906" y="1037"/>
                </a:cubicBezTo>
                <a:cubicBezTo>
                  <a:pt x="9382" y="1191"/>
                  <a:pt x="8847" y="1358"/>
                  <a:pt x="8335" y="1548"/>
                </a:cubicBezTo>
                <a:cubicBezTo>
                  <a:pt x="7763" y="1751"/>
                  <a:pt x="7192" y="1953"/>
                  <a:pt x="6620" y="2168"/>
                </a:cubicBezTo>
                <a:cubicBezTo>
                  <a:pt x="6394" y="2239"/>
                  <a:pt x="6168" y="2334"/>
                  <a:pt x="5942" y="2430"/>
                </a:cubicBezTo>
                <a:cubicBezTo>
                  <a:pt x="5584" y="2584"/>
                  <a:pt x="5227" y="2751"/>
                  <a:pt x="4882" y="2930"/>
                </a:cubicBezTo>
                <a:cubicBezTo>
                  <a:pt x="4215" y="3275"/>
                  <a:pt x="3584" y="3680"/>
                  <a:pt x="2977" y="4132"/>
                </a:cubicBezTo>
                <a:cubicBezTo>
                  <a:pt x="2394" y="4561"/>
                  <a:pt x="1834" y="5037"/>
                  <a:pt x="1370" y="5597"/>
                </a:cubicBezTo>
                <a:cubicBezTo>
                  <a:pt x="1155" y="5859"/>
                  <a:pt x="965" y="6132"/>
                  <a:pt x="798" y="6418"/>
                </a:cubicBezTo>
                <a:cubicBezTo>
                  <a:pt x="608" y="6752"/>
                  <a:pt x="465" y="7121"/>
                  <a:pt x="346" y="7478"/>
                </a:cubicBezTo>
                <a:cubicBezTo>
                  <a:pt x="238" y="7811"/>
                  <a:pt x="167" y="8145"/>
                  <a:pt x="108" y="8478"/>
                </a:cubicBezTo>
                <a:cubicBezTo>
                  <a:pt x="36" y="8883"/>
                  <a:pt x="0" y="9288"/>
                  <a:pt x="0" y="9692"/>
                </a:cubicBezTo>
                <a:cubicBezTo>
                  <a:pt x="0" y="10061"/>
                  <a:pt x="48" y="10431"/>
                  <a:pt x="131" y="10788"/>
                </a:cubicBezTo>
                <a:cubicBezTo>
                  <a:pt x="215" y="11157"/>
                  <a:pt x="346" y="11502"/>
                  <a:pt x="500" y="11847"/>
                </a:cubicBezTo>
                <a:cubicBezTo>
                  <a:pt x="774" y="12490"/>
                  <a:pt x="1215" y="13074"/>
                  <a:pt x="1727" y="13550"/>
                </a:cubicBezTo>
                <a:cubicBezTo>
                  <a:pt x="2263" y="14062"/>
                  <a:pt x="2894" y="14431"/>
                  <a:pt x="3560" y="14729"/>
                </a:cubicBezTo>
                <a:cubicBezTo>
                  <a:pt x="4251" y="15038"/>
                  <a:pt x="4977" y="15276"/>
                  <a:pt x="5715" y="15479"/>
                </a:cubicBezTo>
                <a:cubicBezTo>
                  <a:pt x="6001" y="15562"/>
                  <a:pt x="6287" y="15634"/>
                  <a:pt x="6573" y="15705"/>
                </a:cubicBezTo>
                <a:cubicBezTo>
                  <a:pt x="6894" y="15776"/>
                  <a:pt x="7216" y="15848"/>
                  <a:pt x="7525" y="15931"/>
                </a:cubicBezTo>
                <a:cubicBezTo>
                  <a:pt x="7692" y="15967"/>
                  <a:pt x="7847" y="15979"/>
                  <a:pt x="8013" y="16003"/>
                </a:cubicBezTo>
                <a:cubicBezTo>
                  <a:pt x="8370" y="16062"/>
                  <a:pt x="8728" y="16122"/>
                  <a:pt x="9097" y="16181"/>
                </a:cubicBezTo>
                <a:cubicBezTo>
                  <a:pt x="9275" y="16217"/>
                  <a:pt x="9466" y="16253"/>
                  <a:pt x="9644" y="16265"/>
                </a:cubicBezTo>
                <a:cubicBezTo>
                  <a:pt x="10275" y="16324"/>
                  <a:pt x="10895" y="16384"/>
                  <a:pt x="11526" y="16443"/>
                </a:cubicBezTo>
                <a:cubicBezTo>
                  <a:pt x="12002" y="16479"/>
                  <a:pt x="12478" y="16491"/>
                  <a:pt x="12966" y="16515"/>
                </a:cubicBezTo>
                <a:cubicBezTo>
                  <a:pt x="13407" y="16538"/>
                  <a:pt x="13847" y="16562"/>
                  <a:pt x="14288" y="16574"/>
                </a:cubicBezTo>
                <a:cubicBezTo>
                  <a:pt x="14812" y="16598"/>
                  <a:pt x="15348" y="16610"/>
                  <a:pt x="15883" y="16622"/>
                </a:cubicBezTo>
                <a:cubicBezTo>
                  <a:pt x="16514" y="16646"/>
                  <a:pt x="17133" y="16657"/>
                  <a:pt x="17764" y="16669"/>
                </a:cubicBezTo>
                <a:cubicBezTo>
                  <a:pt x="18229" y="16681"/>
                  <a:pt x="18693" y="16681"/>
                  <a:pt x="19146" y="16681"/>
                </a:cubicBezTo>
                <a:cubicBezTo>
                  <a:pt x="19439" y="16681"/>
                  <a:pt x="19733" y="16687"/>
                  <a:pt x="20027" y="16687"/>
                </a:cubicBezTo>
                <a:cubicBezTo>
                  <a:pt x="20174" y="16687"/>
                  <a:pt x="20320" y="16685"/>
                  <a:pt x="20467" y="16681"/>
                </a:cubicBezTo>
                <a:cubicBezTo>
                  <a:pt x="21063" y="16669"/>
                  <a:pt x="21670" y="16669"/>
                  <a:pt x="22265" y="16657"/>
                </a:cubicBezTo>
                <a:cubicBezTo>
                  <a:pt x="22467" y="16657"/>
                  <a:pt x="22658" y="16646"/>
                  <a:pt x="22848" y="16634"/>
                </a:cubicBezTo>
                <a:cubicBezTo>
                  <a:pt x="23218" y="16622"/>
                  <a:pt x="23587" y="16610"/>
                  <a:pt x="23956" y="16586"/>
                </a:cubicBezTo>
                <a:cubicBezTo>
                  <a:pt x="24396" y="16574"/>
                  <a:pt x="24837" y="16538"/>
                  <a:pt x="25277" y="16503"/>
                </a:cubicBezTo>
                <a:cubicBezTo>
                  <a:pt x="25742" y="16467"/>
                  <a:pt x="26218" y="16443"/>
                  <a:pt x="26682" y="16396"/>
                </a:cubicBezTo>
                <a:cubicBezTo>
                  <a:pt x="27266" y="16336"/>
                  <a:pt x="27837" y="16265"/>
                  <a:pt x="28421" y="16205"/>
                </a:cubicBezTo>
                <a:cubicBezTo>
                  <a:pt x="28694" y="16169"/>
                  <a:pt x="28956" y="16122"/>
                  <a:pt x="29230" y="16074"/>
                </a:cubicBezTo>
                <a:cubicBezTo>
                  <a:pt x="29552" y="16026"/>
                  <a:pt x="29861" y="15967"/>
                  <a:pt x="30183" y="15919"/>
                </a:cubicBezTo>
                <a:cubicBezTo>
                  <a:pt x="30337" y="15895"/>
                  <a:pt x="30492" y="15848"/>
                  <a:pt x="30659" y="15812"/>
                </a:cubicBezTo>
                <a:cubicBezTo>
                  <a:pt x="31016" y="15729"/>
                  <a:pt x="31373" y="15634"/>
                  <a:pt x="31731" y="15550"/>
                </a:cubicBezTo>
                <a:cubicBezTo>
                  <a:pt x="31885" y="15514"/>
                  <a:pt x="32040" y="15491"/>
                  <a:pt x="32195" y="15443"/>
                </a:cubicBezTo>
                <a:cubicBezTo>
                  <a:pt x="32493" y="15360"/>
                  <a:pt x="32790" y="15264"/>
                  <a:pt x="33076" y="15181"/>
                </a:cubicBezTo>
                <a:cubicBezTo>
                  <a:pt x="33350" y="15098"/>
                  <a:pt x="33636" y="15014"/>
                  <a:pt x="33909" y="14931"/>
                </a:cubicBezTo>
                <a:cubicBezTo>
                  <a:pt x="34147" y="14872"/>
                  <a:pt x="34374" y="14776"/>
                  <a:pt x="34612" y="14705"/>
                </a:cubicBezTo>
                <a:cubicBezTo>
                  <a:pt x="34981" y="14574"/>
                  <a:pt x="35350" y="14431"/>
                  <a:pt x="35707" y="14288"/>
                </a:cubicBezTo>
                <a:cubicBezTo>
                  <a:pt x="36374" y="14002"/>
                  <a:pt x="37029" y="13693"/>
                  <a:pt x="37648" y="13288"/>
                </a:cubicBezTo>
                <a:cubicBezTo>
                  <a:pt x="37946" y="13098"/>
                  <a:pt x="38243" y="12871"/>
                  <a:pt x="38517" y="12645"/>
                </a:cubicBezTo>
                <a:cubicBezTo>
                  <a:pt x="38827" y="12407"/>
                  <a:pt x="39112" y="12157"/>
                  <a:pt x="39386" y="11883"/>
                </a:cubicBezTo>
                <a:cubicBezTo>
                  <a:pt x="39910" y="11383"/>
                  <a:pt x="40410" y="10835"/>
                  <a:pt x="40839" y="10228"/>
                </a:cubicBezTo>
                <a:cubicBezTo>
                  <a:pt x="41029" y="9966"/>
                  <a:pt x="41196" y="9680"/>
                  <a:pt x="41339" y="9383"/>
                </a:cubicBezTo>
                <a:cubicBezTo>
                  <a:pt x="41506" y="9049"/>
                  <a:pt x="41625" y="8704"/>
                  <a:pt x="41672" y="8335"/>
                </a:cubicBezTo>
                <a:cubicBezTo>
                  <a:pt x="41696" y="8156"/>
                  <a:pt x="41708" y="7966"/>
                  <a:pt x="41696" y="7775"/>
                </a:cubicBezTo>
                <a:cubicBezTo>
                  <a:pt x="41684" y="7597"/>
                  <a:pt x="41648" y="7406"/>
                  <a:pt x="41613" y="7216"/>
                </a:cubicBezTo>
                <a:cubicBezTo>
                  <a:pt x="41589" y="7049"/>
                  <a:pt x="41553" y="6882"/>
                  <a:pt x="41494" y="6716"/>
                </a:cubicBezTo>
                <a:cubicBezTo>
                  <a:pt x="41434" y="6525"/>
                  <a:pt x="41339" y="6335"/>
                  <a:pt x="41244" y="6156"/>
                </a:cubicBezTo>
                <a:cubicBezTo>
                  <a:pt x="41089" y="5859"/>
                  <a:pt x="40875" y="5573"/>
                  <a:pt x="40648" y="5311"/>
                </a:cubicBezTo>
                <a:cubicBezTo>
                  <a:pt x="40410" y="5025"/>
                  <a:pt x="40136" y="4763"/>
                  <a:pt x="39851" y="4513"/>
                </a:cubicBezTo>
                <a:cubicBezTo>
                  <a:pt x="39291" y="4013"/>
                  <a:pt x="38660" y="3573"/>
                  <a:pt x="38017" y="3180"/>
                </a:cubicBezTo>
                <a:cubicBezTo>
                  <a:pt x="37374" y="2799"/>
                  <a:pt x="36695" y="2465"/>
                  <a:pt x="36005" y="2168"/>
                </a:cubicBezTo>
                <a:cubicBezTo>
                  <a:pt x="35302" y="1858"/>
                  <a:pt x="34576" y="1608"/>
                  <a:pt x="33838" y="1394"/>
                </a:cubicBezTo>
                <a:cubicBezTo>
                  <a:pt x="33385" y="1263"/>
                  <a:pt x="32933" y="1144"/>
                  <a:pt x="32469" y="1037"/>
                </a:cubicBezTo>
                <a:cubicBezTo>
                  <a:pt x="32123" y="965"/>
                  <a:pt x="31778" y="882"/>
                  <a:pt x="31421" y="798"/>
                </a:cubicBezTo>
                <a:cubicBezTo>
                  <a:pt x="31254" y="763"/>
                  <a:pt x="31076" y="715"/>
                  <a:pt x="30897" y="679"/>
                </a:cubicBezTo>
                <a:cubicBezTo>
                  <a:pt x="30349" y="584"/>
                  <a:pt x="29790" y="477"/>
                  <a:pt x="29242" y="382"/>
                </a:cubicBezTo>
                <a:cubicBezTo>
                  <a:pt x="29159" y="358"/>
                  <a:pt x="29064" y="358"/>
                  <a:pt x="28968" y="346"/>
                </a:cubicBezTo>
                <a:cubicBezTo>
                  <a:pt x="28813" y="334"/>
                  <a:pt x="28671" y="310"/>
                  <a:pt x="28516" y="298"/>
                </a:cubicBezTo>
                <a:cubicBezTo>
                  <a:pt x="28159" y="263"/>
                  <a:pt x="27790" y="215"/>
                  <a:pt x="27420" y="179"/>
                </a:cubicBezTo>
                <a:cubicBezTo>
                  <a:pt x="27266" y="167"/>
                  <a:pt x="27111" y="144"/>
                  <a:pt x="26956" y="132"/>
                </a:cubicBezTo>
                <a:cubicBezTo>
                  <a:pt x="26670" y="120"/>
                  <a:pt x="26373" y="96"/>
                  <a:pt x="26087" y="84"/>
                </a:cubicBezTo>
                <a:cubicBezTo>
                  <a:pt x="25611" y="60"/>
                  <a:pt x="25146" y="24"/>
                  <a:pt x="24670" y="13"/>
                </a:cubicBezTo>
                <a:lnTo>
                  <a:pt x="23575" y="13"/>
                </a:lnTo>
                <a:cubicBezTo>
                  <a:pt x="23456" y="13"/>
                  <a:pt x="23337" y="1"/>
                  <a:pt x="23218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/>
          </a:p>
        </p:txBody>
      </p:sp>
      <p:sp>
        <p:nvSpPr>
          <p:cNvPr id="2637" name="Google Shape;2637;p40"/>
          <p:cNvSpPr/>
          <p:nvPr/>
        </p:nvSpPr>
        <p:spPr>
          <a:xfrm>
            <a:off x="2623700" y="3839475"/>
            <a:ext cx="859350" cy="539016"/>
          </a:xfrm>
          <a:custGeom>
            <a:rect b="b" l="l" r="r" t="t"/>
            <a:pathLst>
              <a:path extrusionOk="0" h="19206" w="34374">
                <a:moveTo>
                  <a:pt x="6882" y="2572"/>
                </a:moveTo>
                <a:lnTo>
                  <a:pt x="6882" y="2572"/>
                </a:lnTo>
                <a:cubicBezTo>
                  <a:pt x="6846" y="2632"/>
                  <a:pt x="6823" y="2691"/>
                  <a:pt x="6811" y="2739"/>
                </a:cubicBezTo>
                <a:cubicBezTo>
                  <a:pt x="6787" y="2834"/>
                  <a:pt x="6787" y="2941"/>
                  <a:pt x="6823" y="3025"/>
                </a:cubicBezTo>
                <a:cubicBezTo>
                  <a:pt x="6311" y="3263"/>
                  <a:pt x="5823" y="3513"/>
                  <a:pt x="5334" y="3787"/>
                </a:cubicBezTo>
                <a:cubicBezTo>
                  <a:pt x="5096" y="3929"/>
                  <a:pt x="4858" y="4072"/>
                  <a:pt x="4620" y="4227"/>
                </a:cubicBezTo>
                <a:cubicBezTo>
                  <a:pt x="4882" y="3965"/>
                  <a:pt x="5168" y="3703"/>
                  <a:pt x="5465" y="3477"/>
                </a:cubicBezTo>
                <a:cubicBezTo>
                  <a:pt x="5906" y="3132"/>
                  <a:pt x="6382" y="2834"/>
                  <a:pt x="6882" y="2572"/>
                </a:cubicBezTo>
                <a:close/>
                <a:moveTo>
                  <a:pt x="32004" y="5203"/>
                </a:moveTo>
                <a:lnTo>
                  <a:pt x="32004" y="5203"/>
                </a:lnTo>
                <a:cubicBezTo>
                  <a:pt x="32207" y="5394"/>
                  <a:pt x="32385" y="5596"/>
                  <a:pt x="32564" y="5811"/>
                </a:cubicBezTo>
                <a:cubicBezTo>
                  <a:pt x="32790" y="6120"/>
                  <a:pt x="32993" y="6454"/>
                  <a:pt x="33147" y="6811"/>
                </a:cubicBezTo>
                <a:cubicBezTo>
                  <a:pt x="33278" y="7132"/>
                  <a:pt x="33362" y="7466"/>
                  <a:pt x="33421" y="7799"/>
                </a:cubicBezTo>
                <a:cubicBezTo>
                  <a:pt x="33481" y="8311"/>
                  <a:pt x="33469" y="8835"/>
                  <a:pt x="33409" y="9335"/>
                </a:cubicBezTo>
                <a:cubicBezTo>
                  <a:pt x="33397" y="9371"/>
                  <a:pt x="33397" y="9394"/>
                  <a:pt x="33397" y="9418"/>
                </a:cubicBezTo>
                <a:cubicBezTo>
                  <a:pt x="33397" y="9085"/>
                  <a:pt x="33362" y="8751"/>
                  <a:pt x="33314" y="8430"/>
                </a:cubicBezTo>
                <a:cubicBezTo>
                  <a:pt x="33255" y="8049"/>
                  <a:pt x="33147" y="7692"/>
                  <a:pt x="33028" y="7335"/>
                </a:cubicBezTo>
                <a:cubicBezTo>
                  <a:pt x="32909" y="7001"/>
                  <a:pt x="32778" y="6680"/>
                  <a:pt x="32635" y="6358"/>
                </a:cubicBezTo>
                <a:cubicBezTo>
                  <a:pt x="32481" y="6025"/>
                  <a:pt x="32314" y="5703"/>
                  <a:pt x="32123" y="5394"/>
                </a:cubicBezTo>
                <a:cubicBezTo>
                  <a:pt x="32088" y="5322"/>
                  <a:pt x="32052" y="5263"/>
                  <a:pt x="32004" y="5203"/>
                </a:cubicBezTo>
                <a:close/>
                <a:moveTo>
                  <a:pt x="17895" y="1501"/>
                </a:moveTo>
                <a:cubicBezTo>
                  <a:pt x="18217" y="1512"/>
                  <a:pt x="18526" y="1512"/>
                  <a:pt x="18848" y="1536"/>
                </a:cubicBezTo>
                <a:cubicBezTo>
                  <a:pt x="19384" y="1572"/>
                  <a:pt x="19920" y="1608"/>
                  <a:pt x="20455" y="1643"/>
                </a:cubicBezTo>
                <a:cubicBezTo>
                  <a:pt x="20658" y="1655"/>
                  <a:pt x="20860" y="1667"/>
                  <a:pt x="21063" y="1679"/>
                </a:cubicBezTo>
                <a:cubicBezTo>
                  <a:pt x="21217" y="1691"/>
                  <a:pt x="21384" y="1715"/>
                  <a:pt x="21539" y="1739"/>
                </a:cubicBezTo>
                <a:cubicBezTo>
                  <a:pt x="22063" y="1798"/>
                  <a:pt x="22575" y="1858"/>
                  <a:pt x="23098" y="1917"/>
                </a:cubicBezTo>
                <a:cubicBezTo>
                  <a:pt x="24122" y="2072"/>
                  <a:pt x="25146" y="2203"/>
                  <a:pt x="26170" y="2405"/>
                </a:cubicBezTo>
                <a:cubicBezTo>
                  <a:pt x="26551" y="2536"/>
                  <a:pt x="26932" y="2679"/>
                  <a:pt x="27301" y="2834"/>
                </a:cubicBezTo>
                <a:cubicBezTo>
                  <a:pt x="28182" y="3215"/>
                  <a:pt x="29028" y="3667"/>
                  <a:pt x="29802" y="4239"/>
                </a:cubicBezTo>
                <a:cubicBezTo>
                  <a:pt x="30218" y="4572"/>
                  <a:pt x="30611" y="4918"/>
                  <a:pt x="30945" y="5334"/>
                </a:cubicBezTo>
                <a:cubicBezTo>
                  <a:pt x="31123" y="5584"/>
                  <a:pt x="31290" y="5822"/>
                  <a:pt x="31445" y="6084"/>
                </a:cubicBezTo>
                <a:cubicBezTo>
                  <a:pt x="31623" y="6394"/>
                  <a:pt x="31766" y="6704"/>
                  <a:pt x="31909" y="7037"/>
                </a:cubicBezTo>
                <a:cubicBezTo>
                  <a:pt x="32135" y="7585"/>
                  <a:pt x="32338" y="8168"/>
                  <a:pt x="32421" y="8763"/>
                </a:cubicBezTo>
                <a:cubicBezTo>
                  <a:pt x="32469" y="9192"/>
                  <a:pt x="32469" y="9621"/>
                  <a:pt x="32421" y="10049"/>
                </a:cubicBezTo>
                <a:cubicBezTo>
                  <a:pt x="32314" y="10764"/>
                  <a:pt x="32112" y="11466"/>
                  <a:pt x="31838" y="12133"/>
                </a:cubicBezTo>
                <a:cubicBezTo>
                  <a:pt x="31814" y="12180"/>
                  <a:pt x="31790" y="12240"/>
                  <a:pt x="31766" y="12299"/>
                </a:cubicBezTo>
                <a:cubicBezTo>
                  <a:pt x="31480" y="12561"/>
                  <a:pt x="31171" y="12811"/>
                  <a:pt x="30873" y="13050"/>
                </a:cubicBezTo>
                <a:cubicBezTo>
                  <a:pt x="30266" y="13514"/>
                  <a:pt x="29635" y="13943"/>
                  <a:pt x="28980" y="14335"/>
                </a:cubicBezTo>
                <a:cubicBezTo>
                  <a:pt x="28313" y="14740"/>
                  <a:pt x="27599" y="15097"/>
                  <a:pt x="26873" y="15407"/>
                </a:cubicBezTo>
                <a:cubicBezTo>
                  <a:pt x="25218" y="16098"/>
                  <a:pt x="23468" y="16526"/>
                  <a:pt x="21694" y="16776"/>
                </a:cubicBezTo>
                <a:cubicBezTo>
                  <a:pt x="20670" y="16919"/>
                  <a:pt x="19622" y="16979"/>
                  <a:pt x="18574" y="16979"/>
                </a:cubicBezTo>
                <a:lnTo>
                  <a:pt x="17526" y="16979"/>
                </a:lnTo>
                <a:cubicBezTo>
                  <a:pt x="17407" y="16979"/>
                  <a:pt x="17283" y="16984"/>
                  <a:pt x="17160" y="16984"/>
                </a:cubicBezTo>
                <a:cubicBezTo>
                  <a:pt x="17099" y="16984"/>
                  <a:pt x="17038" y="16983"/>
                  <a:pt x="16979" y="16979"/>
                </a:cubicBezTo>
                <a:cubicBezTo>
                  <a:pt x="16395" y="16967"/>
                  <a:pt x="15824" y="16943"/>
                  <a:pt x="15240" y="16931"/>
                </a:cubicBezTo>
                <a:cubicBezTo>
                  <a:pt x="14847" y="16919"/>
                  <a:pt x="14443" y="16895"/>
                  <a:pt x="14050" y="16871"/>
                </a:cubicBezTo>
                <a:cubicBezTo>
                  <a:pt x="13645" y="16848"/>
                  <a:pt x="13252" y="16824"/>
                  <a:pt x="12859" y="16800"/>
                </a:cubicBezTo>
                <a:cubicBezTo>
                  <a:pt x="12359" y="16764"/>
                  <a:pt x="11859" y="16705"/>
                  <a:pt x="11359" y="16645"/>
                </a:cubicBezTo>
                <a:cubicBezTo>
                  <a:pt x="10597" y="16538"/>
                  <a:pt x="9835" y="16395"/>
                  <a:pt x="9085" y="16217"/>
                </a:cubicBezTo>
                <a:cubicBezTo>
                  <a:pt x="8823" y="16145"/>
                  <a:pt x="8549" y="16062"/>
                  <a:pt x="8287" y="15990"/>
                </a:cubicBezTo>
                <a:cubicBezTo>
                  <a:pt x="7954" y="15895"/>
                  <a:pt x="7620" y="15800"/>
                  <a:pt x="7287" y="15705"/>
                </a:cubicBezTo>
                <a:cubicBezTo>
                  <a:pt x="7120" y="15657"/>
                  <a:pt x="6954" y="15597"/>
                  <a:pt x="6799" y="15538"/>
                </a:cubicBezTo>
                <a:cubicBezTo>
                  <a:pt x="6454" y="15419"/>
                  <a:pt x="6108" y="15300"/>
                  <a:pt x="5775" y="15157"/>
                </a:cubicBezTo>
                <a:cubicBezTo>
                  <a:pt x="5084" y="14859"/>
                  <a:pt x="4418" y="14478"/>
                  <a:pt x="3810" y="14026"/>
                </a:cubicBezTo>
                <a:cubicBezTo>
                  <a:pt x="3322" y="13645"/>
                  <a:pt x="2858" y="13216"/>
                  <a:pt x="2477" y="12740"/>
                </a:cubicBezTo>
                <a:cubicBezTo>
                  <a:pt x="2263" y="12454"/>
                  <a:pt x="2072" y="12145"/>
                  <a:pt x="1929" y="11823"/>
                </a:cubicBezTo>
                <a:cubicBezTo>
                  <a:pt x="1810" y="11526"/>
                  <a:pt x="1727" y="11228"/>
                  <a:pt x="1679" y="10918"/>
                </a:cubicBezTo>
                <a:cubicBezTo>
                  <a:pt x="1632" y="10490"/>
                  <a:pt x="1643" y="10049"/>
                  <a:pt x="1691" y="9609"/>
                </a:cubicBezTo>
                <a:cubicBezTo>
                  <a:pt x="1786" y="9001"/>
                  <a:pt x="1953" y="8406"/>
                  <a:pt x="2179" y="7847"/>
                </a:cubicBezTo>
                <a:cubicBezTo>
                  <a:pt x="2334" y="7489"/>
                  <a:pt x="2513" y="7144"/>
                  <a:pt x="2715" y="6811"/>
                </a:cubicBezTo>
                <a:cubicBezTo>
                  <a:pt x="3025" y="6525"/>
                  <a:pt x="3346" y="6251"/>
                  <a:pt x="3679" y="5989"/>
                </a:cubicBezTo>
                <a:cubicBezTo>
                  <a:pt x="4287" y="5525"/>
                  <a:pt x="4918" y="5096"/>
                  <a:pt x="5572" y="4703"/>
                </a:cubicBezTo>
                <a:cubicBezTo>
                  <a:pt x="6251" y="4287"/>
                  <a:pt x="6954" y="3941"/>
                  <a:pt x="7680" y="3620"/>
                </a:cubicBezTo>
                <a:cubicBezTo>
                  <a:pt x="8406" y="3322"/>
                  <a:pt x="9156" y="3060"/>
                  <a:pt x="9906" y="2834"/>
                </a:cubicBezTo>
                <a:cubicBezTo>
                  <a:pt x="10371" y="2703"/>
                  <a:pt x="10823" y="2572"/>
                  <a:pt x="11276" y="2441"/>
                </a:cubicBezTo>
                <a:cubicBezTo>
                  <a:pt x="11430" y="2393"/>
                  <a:pt x="11585" y="2370"/>
                  <a:pt x="11728" y="2334"/>
                </a:cubicBezTo>
                <a:cubicBezTo>
                  <a:pt x="12038" y="2251"/>
                  <a:pt x="12335" y="2179"/>
                  <a:pt x="12645" y="2108"/>
                </a:cubicBezTo>
                <a:cubicBezTo>
                  <a:pt x="12823" y="2060"/>
                  <a:pt x="13002" y="2024"/>
                  <a:pt x="13169" y="1977"/>
                </a:cubicBezTo>
                <a:cubicBezTo>
                  <a:pt x="13454" y="1917"/>
                  <a:pt x="13740" y="1870"/>
                  <a:pt x="14014" y="1810"/>
                </a:cubicBezTo>
                <a:cubicBezTo>
                  <a:pt x="14312" y="1762"/>
                  <a:pt x="14609" y="1715"/>
                  <a:pt x="14895" y="1667"/>
                </a:cubicBezTo>
                <a:cubicBezTo>
                  <a:pt x="15550" y="1584"/>
                  <a:pt x="16205" y="1536"/>
                  <a:pt x="16872" y="1512"/>
                </a:cubicBezTo>
                <a:cubicBezTo>
                  <a:pt x="17205" y="1501"/>
                  <a:pt x="17550" y="1501"/>
                  <a:pt x="17895" y="1501"/>
                </a:cubicBezTo>
                <a:close/>
                <a:moveTo>
                  <a:pt x="1048" y="11942"/>
                </a:moveTo>
                <a:lnTo>
                  <a:pt x="1048" y="11942"/>
                </a:lnTo>
                <a:cubicBezTo>
                  <a:pt x="1155" y="12240"/>
                  <a:pt x="1286" y="12514"/>
                  <a:pt x="1453" y="12788"/>
                </a:cubicBezTo>
                <a:cubicBezTo>
                  <a:pt x="1798" y="13359"/>
                  <a:pt x="2263" y="13847"/>
                  <a:pt x="2763" y="14288"/>
                </a:cubicBezTo>
                <a:cubicBezTo>
                  <a:pt x="3263" y="14740"/>
                  <a:pt x="3822" y="15133"/>
                  <a:pt x="4418" y="15467"/>
                </a:cubicBezTo>
                <a:cubicBezTo>
                  <a:pt x="5025" y="15812"/>
                  <a:pt x="5668" y="16074"/>
                  <a:pt x="6323" y="16312"/>
                </a:cubicBezTo>
                <a:cubicBezTo>
                  <a:pt x="6644" y="16419"/>
                  <a:pt x="6954" y="16526"/>
                  <a:pt x="7275" y="16610"/>
                </a:cubicBezTo>
                <a:cubicBezTo>
                  <a:pt x="7608" y="16717"/>
                  <a:pt x="7954" y="16812"/>
                  <a:pt x="8287" y="16907"/>
                </a:cubicBezTo>
                <a:cubicBezTo>
                  <a:pt x="8394" y="16943"/>
                  <a:pt x="8513" y="16967"/>
                  <a:pt x="8620" y="17002"/>
                </a:cubicBezTo>
                <a:cubicBezTo>
                  <a:pt x="8811" y="17062"/>
                  <a:pt x="9001" y="17098"/>
                  <a:pt x="9192" y="17145"/>
                </a:cubicBezTo>
                <a:cubicBezTo>
                  <a:pt x="9906" y="17312"/>
                  <a:pt x="10633" y="17431"/>
                  <a:pt x="11359" y="17526"/>
                </a:cubicBezTo>
                <a:cubicBezTo>
                  <a:pt x="11823" y="17586"/>
                  <a:pt x="12276" y="17645"/>
                  <a:pt x="12740" y="17681"/>
                </a:cubicBezTo>
                <a:cubicBezTo>
                  <a:pt x="13371" y="17717"/>
                  <a:pt x="13990" y="17753"/>
                  <a:pt x="14621" y="17788"/>
                </a:cubicBezTo>
                <a:cubicBezTo>
                  <a:pt x="15026" y="17812"/>
                  <a:pt x="15443" y="17824"/>
                  <a:pt x="15848" y="17836"/>
                </a:cubicBezTo>
                <a:cubicBezTo>
                  <a:pt x="16288" y="17848"/>
                  <a:pt x="16741" y="17872"/>
                  <a:pt x="17181" y="17872"/>
                </a:cubicBezTo>
                <a:lnTo>
                  <a:pt x="18896" y="17872"/>
                </a:lnTo>
                <a:cubicBezTo>
                  <a:pt x="19181" y="17872"/>
                  <a:pt x="19467" y="17848"/>
                  <a:pt x="19753" y="17836"/>
                </a:cubicBezTo>
                <a:cubicBezTo>
                  <a:pt x="20122" y="17812"/>
                  <a:pt x="20491" y="17788"/>
                  <a:pt x="20860" y="17753"/>
                </a:cubicBezTo>
                <a:cubicBezTo>
                  <a:pt x="21586" y="17693"/>
                  <a:pt x="22301" y="17586"/>
                  <a:pt x="23015" y="17455"/>
                </a:cubicBezTo>
                <a:cubicBezTo>
                  <a:pt x="24444" y="17193"/>
                  <a:pt x="25849" y="16776"/>
                  <a:pt x="27182" y="16205"/>
                </a:cubicBezTo>
                <a:cubicBezTo>
                  <a:pt x="27825" y="15931"/>
                  <a:pt x="28456" y="15633"/>
                  <a:pt x="29064" y="15288"/>
                </a:cubicBezTo>
                <a:cubicBezTo>
                  <a:pt x="29147" y="15240"/>
                  <a:pt x="29242" y="15193"/>
                  <a:pt x="29325" y="15133"/>
                </a:cubicBezTo>
                <a:lnTo>
                  <a:pt x="29325" y="15133"/>
                </a:lnTo>
                <a:cubicBezTo>
                  <a:pt x="28504" y="15728"/>
                  <a:pt x="27599" y="16217"/>
                  <a:pt x="26670" y="16610"/>
                </a:cubicBezTo>
                <a:cubicBezTo>
                  <a:pt x="25920" y="16919"/>
                  <a:pt x="25158" y="17181"/>
                  <a:pt x="24384" y="17395"/>
                </a:cubicBezTo>
                <a:cubicBezTo>
                  <a:pt x="23563" y="17610"/>
                  <a:pt x="22729" y="17776"/>
                  <a:pt x="21884" y="17907"/>
                </a:cubicBezTo>
                <a:cubicBezTo>
                  <a:pt x="21360" y="17979"/>
                  <a:pt x="20836" y="18038"/>
                  <a:pt x="20312" y="18098"/>
                </a:cubicBezTo>
                <a:cubicBezTo>
                  <a:pt x="20181" y="18122"/>
                  <a:pt x="20050" y="18145"/>
                  <a:pt x="19920" y="18145"/>
                </a:cubicBezTo>
                <a:cubicBezTo>
                  <a:pt x="19622" y="18169"/>
                  <a:pt x="19312" y="18181"/>
                  <a:pt x="19015" y="18205"/>
                </a:cubicBezTo>
                <a:cubicBezTo>
                  <a:pt x="18729" y="18217"/>
                  <a:pt x="18455" y="18241"/>
                  <a:pt x="18169" y="18253"/>
                </a:cubicBezTo>
                <a:cubicBezTo>
                  <a:pt x="18015" y="18264"/>
                  <a:pt x="17860" y="18264"/>
                  <a:pt x="17705" y="18264"/>
                </a:cubicBezTo>
                <a:cubicBezTo>
                  <a:pt x="17217" y="18276"/>
                  <a:pt x="16717" y="18288"/>
                  <a:pt x="16217" y="18288"/>
                </a:cubicBezTo>
                <a:cubicBezTo>
                  <a:pt x="15526" y="18276"/>
                  <a:pt x="14836" y="18288"/>
                  <a:pt x="14145" y="18264"/>
                </a:cubicBezTo>
                <a:cubicBezTo>
                  <a:pt x="13669" y="18253"/>
                  <a:pt x="13204" y="18229"/>
                  <a:pt x="12740" y="18217"/>
                </a:cubicBezTo>
                <a:cubicBezTo>
                  <a:pt x="12049" y="18193"/>
                  <a:pt x="11347" y="18134"/>
                  <a:pt x="10656" y="18038"/>
                </a:cubicBezTo>
                <a:cubicBezTo>
                  <a:pt x="10014" y="17955"/>
                  <a:pt x="9371" y="17836"/>
                  <a:pt x="8728" y="17681"/>
                </a:cubicBezTo>
                <a:cubicBezTo>
                  <a:pt x="8287" y="17562"/>
                  <a:pt x="7847" y="17431"/>
                  <a:pt x="7418" y="17276"/>
                </a:cubicBezTo>
                <a:cubicBezTo>
                  <a:pt x="6835" y="17050"/>
                  <a:pt x="6251" y="16848"/>
                  <a:pt x="5668" y="16610"/>
                </a:cubicBezTo>
                <a:cubicBezTo>
                  <a:pt x="4727" y="16205"/>
                  <a:pt x="3822" y="15717"/>
                  <a:pt x="3001" y="15097"/>
                </a:cubicBezTo>
                <a:cubicBezTo>
                  <a:pt x="2632" y="14800"/>
                  <a:pt x="2298" y="14478"/>
                  <a:pt x="2013" y="14109"/>
                </a:cubicBezTo>
                <a:cubicBezTo>
                  <a:pt x="1751" y="13752"/>
                  <a:pt x="1524" y="13371"/>
                  <a:pt x="1334" y="12966"/>
                </a:cubicBezTo>
                <a:cubicBezTo>
                  <a:pt x="1215" y="12633"/>
                  <a:pt x="1120" y="12299"/>
                  <a:pt x="1048" y="11942"/>
                </a:cubicBezTo>
                <a:close/>
                <a:moveTo>
                  <a:pt x="15455" y="0"/>
                </a:moveTo>
                <a:cubicBezTo>
                  <a:pt x="14740" y="24"/>
                  <a:pt x="14014" y="60"/>
                  <a:pt x="13288" y="119"/>
                </a:cubicBezTo>
                <a:cubicBezTo>
                  <a:pt x="12561" y="179"/>
                  <a:pt x="11835" y="298"/>
                  <a:pt x="11121" y="429"/>
                </a:cubicBezTo>
                <a:cubicBezTo>
                  <a:pt x="10502" y="536"/>
                  <a:pt x="9883" y="703"/>
                  <a:pt x="9263" y="858"/>
                </a:cubicBezTo>
                <a:cubicBezTo>
                  <a:pt x="8811" y="965"/>
                  <a:pt x="8359" y="1108"/>
                  <a:pt x="7918" y="1274"/>
                </a:cubicBezTo>
                <a:cubicBezTo>
                  <a:pt x="7585" y="1381"/>
                  <a:pt x="7263" y="1512"/>
                  <a:pt x="6942" y="1643"/>
                </a:cubicBezTo>
                <a:cubicBezTo>
                  <a:pt x="6608" y="1786"/>
                  <a:pt x="6287" y="1953"/>
                  <a:pt x="5965" y="2132"/>
                </a:cubicBezTo>
                <a:cubicBezTo>
                  <a:pt x="5382" y="2477"/>
                  <a:pt x="4822" y="2894"/>
                  <a:pt x="4322" y="3346"/>
                </a:cubicBezTo>
                <a:cubicBezTo>
                  <a:pt x="3798" y="3822"/>
                  <a:pt x="3370" y="4370"/>
                  <a:pt x="2953" y="4930"/>
                </a:cubicBezTo>
                <a:cubicBezTo>
                  <a:pt x="2655" y="5322"/>
                  <a:pt x="2382" y="5727"/>
                  <a:pt x="2120" y="6132"/>
                </a:cubicBezTo>
                <a:cubicBezTo>
                  <a:pt x="2072" y="6180"/>
                  <a:pt x="2024" y="6227"/>
                  <a:pt x="1977" y="6275"/>
                </a:cubicBezTo>
                <a:cubicBezTo>
                  <a:pt x="1465" y="6751"/>
                  <a:pt x="1012" y="7275"/>
                  <a:pt x="679" y="7882"/>
                </a:cubicBezTo>
                <a:cubicBezTo>
                  <a:pt x="512" y="8168"/>
                  <a:pt x="381" y="8489"/>
                  <a:pt x="274" y="8811"/>
                </a:cubicBezTo>
                <a:cubicBezTo>
                  <a:pt x="155" y="9168"/>
                  <a:pt x="96" y="9525"/>
                  <a:pt x="60" y="9894"/>
                </a:cubicBezTo>
                <a:cubicBezTo>
                  <a:pt x="0" y="10597"/>
                  <a:pt x="48" y="11299"/>
                  <a:pt x="155" y="12002"/>
                </a:cubicBezTo>
                <a:cubicBezTo>
                  <a:pt x="262" y="12680"/>
                  <a:pt x="489" y="13335"/>
                  <a:pt x="834" y="13931"/>
                </a:cubicBezTo>
                <a:cubicBezTo>
                  <a:pt x="989" y="14216"/>
                  <a:pt x="1191" y="14478"/>
                  <a:pt x="1393" y="14740"/>
                </a:cubicBezTo>
                <a:cubicBezTo>
                  <a:pt x="1596" y="15014"/>
                  <a:pt x="1834" y="15252"/>
                  <a:pt x="2084" y="15478"/>
                </a:cubicBezTo>
                <a:cubicBezTo>
                  <a:pt x="2334" y="15705"/>
                  <a:pt x="2596" y="15907"/>
                  <a:pt x="2870" y="16098"/>
                </a:cubicBezTo>
                <a:cubicBezTo>
                  <a:pt x="3167" y="16300"/>
                  <a:pt x="3465" y="16490"/>
                  <a:pt x="3775" y="16669"/>
                </a:cubicBezTo>
                <a:cubicBezTo>
                  <a:pt x="4394" y="17026"/>
                  <a:pt x="5049" y="17312"/>
                  <a:pt x="5715" y="17586"/>
                </a:cubicBezTo>
                <a:cubicBezTo>
                  <a:pt x="5965" y="17693"/>
                  <a:pt x="6227" y="17788"/>
                  <a:pt x="6477" y="17883"/>
                </a:cubicBezTo>
                <a:cubicBezTo>
                  <a:pt x="6751" y="17979"/>
                  <a:pt x="7013" y="18086"/>
                  <a:pt x="7287" y="18181"/>
                </a:cubicBezTo>
                <a:cubicBezTo>
                  <a:pt x="7525" y="18276"/>
                  <a:pt x="7763" y="18336"/>
                  <a:pt x="8013" y="18419"/>
                </a:cubicBezTo>
                <a:cubicBezTo>
                  <a:pt x="8359" y="18515"/>
                  <a:pt x="8704" y="18610"/>
                  <a:pt x="9061" y="18681"/>
                </a:cubicBezTo>
                <a:cubicBezTo>
                  <a:pt x="9763" y="18836"/>
                  <a:pt x="10490" y="18943"/>
                  <a:pt x="11204" y="19015"/>
                </a:cubicBezTo>
                <a:cubicBezTo>
                  <a:pt x="11680" y="19062"/>
                  <a:pt x="12157" y="19110"/>
                  <a:pt x="12633" y="19122"/>
                </a:cubicBezTo>
                <a:cubicBezTo>
                  <a:pt x="13216" y="19146"/>
                  <a:pt x="13800" y="19169"/>
                  <a:pt x="14383" y="19193"/>
                </a:cubicBezTo>
                <a:lnTo>
                  <a:pt x="14895" y="19193"/>
                </a:lnTo>
                <a:cubicBezTo>
                  <a:pt x="15240" y="19193"/>
                  <a:pt x="15598" y="19205"/>
                  <a:pt x="15943" y="19205"/>
                </a:cubicBezTo>
                <a:cubicBezTo>
                  <a:pt x="16395" y="19205"/>
                  <a:pt x="16836" y="19193"/>
                  <a:pt x="17288" y="19193"/>
                </a:cubicBezTo>
                <a:cubicBezTo>
                  <a:pt x="17562" y="19193"/>
                  <a:pt x="17824" y="19181"/>
                  <a:pt x="18098" y="19181"/>
                </a:cubicBezTo>
                <a:cubicBezTo>
                  <a:pt x="18265" y="19181"/>
                  <a:pt x="18431" y="19157"/>
                  <a:pt x="18598" y="19157"/>
                </a:cubicBezTo>
                <a:cubicBezTo>
                  <a:pt x="18943" y="19134"/>
                  <a:pt x="19288" y="19110"/>
                  <a:pt x="19634" y="19086"/>
                </a:cubicBezTo>
                <a:cubicBezTo>
                  <a:pt x="19777" y="19086"/>
                  <a:pt x="19920" y="19074"/>
                  <a:pt x="20062" y="19062"/>
                </a:cubicBezTo>
                <a:cubicBezTo>
                  <a:pt x="20658" y="18991"/>
                  <a:pt x="21253" y="18907"/>
                  <a:pt x="21848" y="18836"/>
                </a:cubicBezTo>
                <a:cubicBezTo>
                  <a:pt x="22336" y="18776"/>
                  <a:pt x="22813" y="18693"/>
                  <a:pt x="23289" y="18598"/>
                </a:cubicBezTo>
                <a:cubicBezTo>
                  <a:pt x="23991" y="18455"/>
                  <a:pt x="24682" y="18276"/>
                  <a:pt x="25373" y="18074"/>
                </a:cubicBezTo>
                <a:cubicBezTo>
                  <a:pt x="26063" y="17860"/>
                  <a:pt x="26730" y="17598"/>
                  <a:pt x="27397" y="17300"/>
                </a:cubicBezTo>
                <a:cubicBezTo>
                  <a:pt x="28028" y="17026"/>
                  <a:pt x="28635" y="16705"/>
                  <a:pt x="29206" y="16336"/>
                </a:cubicBezTo>
                <a:cubicBezTo>
                  <a:pt x="29790" y="15967"/>
                  <a:pt x="30349" y="15550"/>
                  <a:pt x="30861" y="15086"/>
                </a:cubicBezTo>
                <a:cubicBezTo>
                  <a:pt x="31361" y="14633"/>
                  <a:pt x="31802" y="14097"/>
                  <a:pt x="32159" y="13526"/>
                </a:cubicBezTo>
                <a:cubicBezTo>
                  <a:pt x="32326" y="13264"/>
                  <a:pt x="32469" y="12978"/>
                  <a:pt x="32600" y="12692"/>
                </a:cubicBezTo>
                <a:cubicBezTo>
                  <a:pt x="33028" y="12264"/>
                  <a:pt x="33421" y="11776"/>
                  <a:pt x="33707" y="11228"/>
                </a:cubicBezTo>
                <a:cubicBezTo>
                  <a:pt x="33862" y="10942"/>
                  <a:pt x="33993" y="10621"/>
                  <a:pt x="34088" y="10311"/>
                </a:cubicBezTo>
                <a:cubicBezTo>
                  <a:pt x="34195" y="9954"/>
                  <a:pt x="34243" y="9585"/>
                  <a:pt x="34290" y="9216"/>
                </a:cubicBezTo>
                <a:cubicBezTo>
                  <a:pt x="34374" y="8513"/>
                  <a:pt x="34338" y="7799"/>
                  <a:pt x="34171" y="7120"/>
                </a:cubicBezTo>
                <a:cubicBezTo>
                  <a:pt x="34017" y="6465"/>
                  <a:pt x="33695" y="5846"/>
                  <a:pt x="33290" y="5322"/>
                </a:cubicBezTo>
                <a:cubicBezTo>
                  <a:pt x="32862" y="4763"/>
                  <a:pt x="32362" y="4287"/>
                  <a:pt x="31814" y="3858"/>
                </a:cubicBezTo>
                <a:cubicBezTo>
                  <a:pt x="31266" y="3441"/>
                  <a:pt x="30671" y="3084"/>
                  <a:pt x="30064" y="2774"/>
                </a:cubicBezTo>
                <a:cubicBezTo>
                  <a:pt x="29433" y="2441"/>
                  <a:pt x="28778" y="2179"/>
                  <a:pt x="28099" y="1965"/>
                </a:cubicBezTo>
                <a:cubicBezTo>
                  <a:pt x="27682" y="1834"/>
                  <a:pt x="27254" y="1727"/>
                  <a:pt x="26825" y="1620"/>
                </a:cubicBezTo>
                <a:cubicBezTo>
                  <a:pt x="26289" y="1429"/>
                  <a:pt x="25730" y="1250"/>
                  <a:pt x="25170" y="1096"/>
                </a:cubicBezTo>
                <a:cubicBezTo>
                  <a:pt x="24480" y="905"/>
                  <a:pt x="23777" y="762"/>
                  <a:pt x="23063" y="667"/>
                </a:cubicBezTo>
                <a:cubicBezTo>
                  <a:pt x="22706" y="608"/>
                  <a:pt x="22348" y="572"/>
                  <a:pt x="21991" y="536"/>
                </a:cubicBezTo>
                <a:cubicBezTo>
                  <a:pt x="21801" y="512"/>
                  <a:pt x="21610" y="488"/>
                  <a:pt x="21408" y="477"/>
                </a:cubicBezTo>
                <a:cubicBezTo>
                  <a:pt x="20860" y="453"/>
                  <a:pt x="20312" y="417"/>
                  <a:pt x="19765" y="381"/>
                </a:cubicBezTo>
                <a:lnTo>
                  <a:pt x="19229" y="381"/>
                </a:lnTo>
                <a:cubicBezTo>
                  <a:pt x="18884" y="393"/>
                  <a:pt x="18526" y="393"/>
                  <a:pt x="18169" y="393"/>
                </a:cubicBezTo>
                <a:lnTo>
                  <a:pt x="17526" y="393"/>
                </a:lnTo>
                <a:cubicBezTo>
                  <a:pt x="17360" y="393"/>
                  <a:pt x="17181" y="417"/>
                  <a:pt x="17014" y="429"/>
                </a:cubicBezTo>
                <a:cubicBezTo>
                  <a:pt x="16633" y="453"/>
                  <a:pt x="16240" y="477"/>
                  <a:pt x="15859" y="500"/>
                </a:cubicBezTo>
                <a:cubicBezTo>
                  <a:pt x="15859" y="465"/>
                  <a:pt x="15859" y="441"/>
                  <a:pt x="15859" y="405"/>
                </a:cubicBezTo>
                <a:cubicBezTo>
                  <a:pt x="15859" y="191"/>
                  <a:pt x="15681" y="0"/>
                  <a:pt x="1546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/>
          </a:p>
        </p:txBody>
      </p:sp>
      <p:sp>
        <p:nvSpPr>
          <p:cNvPr id="2638" name="Google Shape;2638;p40"/>
          <p:cNvSpPr/>
          <p:nvPr/>
        </p:nvSpPr>
        <p:spPr>
          <a:xfrm>
            <a:off x="4495650" y="3686775"/>
            <a:ext cx="30400" cy="184875"/>
          </a:xfrm>
          <a:custGeom>
            <a:rect b="b" l="l" r="r" t="t"/>
            <a:pathLst>
              <a:path extrusionOk="0" h="7395" w="1216">
                <a:moveTo>
                  <a:pt x="453" y="0"/>
                </a:moveTo>
                <a:cubicBezTo>
                  <a:pt x="227" y="0"/>
                  <a:pt x="25" y="203"/>
                  <a:pt x="25" y="429"/>
                </a:cubicBezTo>
                <a:cubicBezTo>
                  <a:pt x="36" y="584"/>
                  <a:pt x="36" y="727"/>
                  <a:pt x="36" y="882"/>
                </a:cubicBezTo>
                <a:cubicBezTo>
                  <a:pt x="13" y="929"/>
                  <a:pt x="1" y="1001"/>
                  <a:pt x="1" y="1060"/>
                </a:cubicBezTo>
                <a:cubicBezTo>
                  <a:pt x="36" y="1524"/>
                  <a:pt x="72" y="1977"/>
                  <a:pt x="96" y="2429"/>
                </a:cubicBezTo>
                <a:cubicBezTo>
                  <a:pt x="120" y="2894"/>
                  <a:pt x="132" y="3346"/>
                  <a:pt x="156" y="3799"/>
                </a:cubicBezTo>
                <a:cubicBezTo>
                  <a:pt x="179" y="4287"/>
                  <a:pt x="203" y="4775"/>
                  <a:pt x="239" y="5251"/>
                </a:cubicBezTo>
                <a:cubicBezTo>
                  <a:pt x="239" y="5263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01"/>
                  <a:pt x="310" y="6466"/>
                  <a:pt x="334" y="6930"/>
                </a:cubicBezTo>
                <a:cubicBezTo>
                  <a:pt x="334" y="6942"/>
                  <a:pt x="334" y="6942"/>
                  <a:pt x="334" y="6954"/>
                </a:cubicBezTo>
                <a:cubicBezTo>
                  <a:pt x="334" y="7192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66"/>
                  <a:pt x="1191" y="6311"/>
                </a:cubicBezTo>
                <a:cubicBezTo>
                  <a:pt x="1179" y="6227"/>
                  <a:pt x="1179" y="6132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44"/>
                </a:cubicBezTo>
                <a:cubicBezTo>
                  <a:pt x="1060" y="3644"/>
                  <a:pt x="1037" y="3144"/>
                  <a:pt x="1013" y="2632"/>
                </a:cubicBezTo>
                <a:cubicBezTo>
                  <a:pt x="989" y="2155"/>
                  <a:pt x="977" y="1679"/>
                  <a:pt x="918" y="1203"/>
                </a:cubicBezTo>
                <a:cubicBezTo>
                  <a:pt x="918" y="1179"/>
                  <a:pt x="918" y="1167"/>
                  <a:pt x="918" y="1143"/>
                </a:cubicBezTo>
                <a:cubicBezTo>
                  <a:pt x="906" y="905"/>
                  <a:pt x="894" y="667"/>
                  <a:pt x="894" y="429"/>
                </a:cubicBezTo>
                <a:cubicBezTo>
                  <a:pt x="882" y="203"/>
                  <a:pt x="703" y="0"/>
                  <a:pt x="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40"/>
          <p:cNvSpPr/>
          <p:nvPr/>
        </p:nvSpPr>
        <p:spPr>
          <a:xfrm>
            <a:off x="4422425" y="3782625"/>
            <a:ext cx="177725" cy="153575"/>
          </a:xfrm>
          <a:custGeom>
            <a:rect b="b" l="l" r="r" t="t"/>
            <a:pathLst>
              <a:path extrusionOk="0" h="6143" w="7109">
                <a:moveTo>
                  <a:pt x="5251" y="1560"/>
                </a:moveTo>
                <a:cubicBezTo>
                  <a:pt x="5240" y="1572"/>
                  <a:pt x="5240" y="1596"/>
                  <a:pt x="5228" y="1608"/>
                </a:cubicBezTo>
                <a:cubicBezTo>
                  <a:pt x="5037" y="2024"/>
                  <a:pt x="4859" y="2453"/>
                  <a:pt x="4692" y="2882"/>
                </a:cubicBezTo>
                <a:cubicBezTo>
                  <a:pt x="4597" y="3096"/>
                  <a:pt x="4513" y="3322"/>
                  <a:pt x="4430" y="3536"/>
                </a:cubicBezTo>
                <a:cubicBezTo>
                  <a:pt x="4359" y="3727"/>
                  <a:pt x="4299" y="3917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56"/>
                  <a:pt x="3775" y="4513"/>
                  <a:pt x="3668" y="4382"/>
                </a:cubicBezTo>
                <a:cubicBezTo>
                  <a:pt x="3549" y="4227"/>
                  <a:pt x="3430" y="4096"/>
                  <a:pt x="3311" y="3953"/>
                </a:cubicBezTo>
                <a:cubicBezTo>
                  <a:pt x="3263" y="3905"/>
                  <a:pt x="3227" y="3858"/>
                  <a:pt x="3180" y="3798"/>
                </a:cubicBezTo>
                <a:cubicBezTo>
                  <a:pt x="2763" y="3239"/>
                  <a:pt x="2346" y="2655"/>
                  <a:pt x="1930" y="2084"/>
                </a:cubicBezTo>
                <a:cubicBezTo>
                  <a:pt x="2132" y="2048"/>
                  <a:pt x="2346" y="2001"/>
                  <a:pt x="2549" y="1965"/>
                </a:cubicBezTo>
                <a:cubicBezTo>
                  <a:pt x="2835" y="1917"/>
                  <a:pt x="3120" y="1870"/>
                  <a:pt x="3406" y="1810"/>
                </a:cubicBezTo>
                <a:cubicBezTo>
                  <a:pt x="3668" y="1762"/>
                  <a:pt x="3942" y="1739"/>
                  <a:pt x="4204" y="1691"/>
                </a:cubicBezTo>
                <a:cubicBezTo>
                  <a:pt x="4549" y="1643"/>
                  <a:pt x="4906" y="1608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48"/>
                  <a:pt x="6049" y="131"/>
                </a:cubicBezTo>
                <a:cubicBezTo>
                  <a:pt x="5954" y="238"/>
                  <a:pt x="5871" y="357"/>
                  <a:pt x="5799" y="477"/>
                </a:cubicBezTo>
                <a:cubicBezTo>
                  <a:pt x="5549" y="524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74"/>
                  <a:pt x="3406" y="822"/>
                  <a:pt x="3120" y="869"/>
                </a:cubicBezTo>
                <a:cubicBezTo>
                  <a:pt x="2775" y="929"/>
                  <a:pt x="2430" y="1000"/>
                  <a:pt x="2084" y="1060"/>
                </a:cubicBezTo>
                <a:cubicBezTo>
                  <a:pt x="1918" y="1096"/>
                  <a:pt x="1739" y="1143"/>
                  <a:pt x="1561" y="1167"/>
                </a:cubicBezTo>
                <a:cubicBezTo>
                  <a:pt x="1406" y="1191"/>
                  <a:pt x="1239" y="1215"/>
                  <a:pt x="1084" y="1239"/>
                </a:cubicBezTo>
                <a:cubicBezTo>
                  <a:pt x="1001" y="1250"/>
                  <a:pt x="930" y="1262"/>
                  <a:pt x="858" y="1262"/>
                </a:cubicBezTo>
                <a:cubicBezTo>
                  <a:pt x="691" y="1286"/>
                  <a:pt x="525" y="1274"/>
                  <a:pt x="370" y="1334"/>
                </a:cubicBezTo>
                <a:cubicBezTo>
                  <a:pt x="251" y="1369"/>
                  <a:pt x="156" y="1429"/>
                  <a:pt x="84" y="1548"/>
                </a:cubicBezTo>
                <a:cubicBezTo>
                  <a:pt x="1" y="1691"/>
                  <a:pt x="1" y="1881"/>
                  <a:pt x="84" y="2024"/>
                </a:cubicBezTo>
                <a:cubicBezTo>
                  <a:pt x="191" y="2203"/>
                  <a:pt x="358" y="2346"/>
                  <a:pt x="513" y="2489"/>
                </a:cubicBezTo>
                <a:cubicBezTo>
                  <a:pt x="656" y="2620"/>
                  <a:pt x="799" y="2739"/>
                  <a:pt x="941" y="2870"/>
                </a:cubicBezTo>
                <a:cubicBezTo>
                  <a:pt x="1239" y="3155"/>
                  <a:pt x="1525" y="3429"/>
                  <a:pt x="1822" y="3715"/>
                </a:cubicBezTo>
                <a:cubicBezTo>
                  <a:pt x="1942" y="3846"/>
                  <a:pt x="2061" y="3977"/>
                  <a:pt x="2192" y="4096"/>
                </a:cubicBezTo>
                <a:cubicBezTo>
                  <a:pt x="2311" y="4227"/>
                  <a:pt x="2430" y="4358"/>
                  <a:pt x="2537" y="4489"/>
                </a:cubicBezTo>
                <a:cubicBezTo>
                  <a:pt x="2644" y="4608"/>
                  <a:pt x="2751" y="4727"/>
                  <a:pt x="2858" y="4846"/>
                </a:cubicBezTo>
                <a:cubicBezTo>
                  <a:pt x="2989" y="5037"/>
                  <a:pt x="3132" y="5215"/>
                  <a:pt x="3275" y="5406"/>
                </a:cubicBezTo>
                <a:cubicBezTo>
                  <a:pt x="3335" y="5477"/>
                  <a:pt x="3394" y="5560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46"/>
                  <a:pt x="3644" y="5846"/>
                  <a:pt x="3656" y="5858"/>
                </a:cubicBezTo>
                <a:cubicBezTo>
                  <a:pt x="3716" y="5918"/>
                  <a:pt x="3775" y="5977"/>
                  <a:pt x="3847" y="6025"/>
                </a:cubicBezTo>
                <a:cubicBezTo>
                  <a:pt x="3906" y="6072"/>
                  <a:pt x="3978" y="6096"/>
                  <a:pt x="4049" y="6120"/>
                </a:cubicBezTo>
                <a:cubicBezTo>
                  <a:pt x="4087" y="6136"/>
                  <a:pt x="4131" y="6143"/>
                  <a:pt x="4176" y="6143"/>
                </a:cubicBezTo>
                <a:cubicBezTo>
                  <a:pt x="4230" y="6143"/>
                  <a:pt x="4284" y="6133"/>
                  <a:pt x="4323" y="6120"/>
                </a:cubicBezTo>
                <a:cubicBezTo>
                  <a:pt x="4430" y="6096"/>
                  <a:pt x="4501" y="6037"/>
                  <a:pt x="4573" y="5965"/>
                </a:cubicBezTo>
                <a:cubicBezTo>
                  <a:pt x="4632" y="5918"/>
                  <a:pt x="4680" y="5822"/>
                  <a:pt x="4728" y="5751"/>
                </a:cubicBezTo>
                <a:cubicBezTo>
                  <a:pt x="4775" y="5668"/>
                  <a:pt x="4799" y="5572"/>
                  <a:pt x="4835" y="5489"/>
                </a:cubicBezTo>
                <a:cubicBezTo>
                  <a:pt x="4894" y="5358"/>
                  <a:pt x="4942" y="5239"/>
                  <a:pt x="4990" y="5120"/>
                </a:cubicBezTo>
                <a:cubicBezTo>
                  <a:pt x="5085" y="4906"/>
                  <a:pt x="5168" y="4691"/>
                  <a:pt x="5251" y="4489"/>
                </a:cubicBezTo>
                <a:cubicBezTo>
                  <a:pt x="5513" y="3870"/>
                  <a:pt x="5787" y="3239"/>
                  <a:pt x="6037" y="2620"/>
                </a:cubicBezTo>
                <a:cubicBezTo>
                  <a:pt x="6156" y="2310"/>
                  <a:pt x="6287" y="2001"/>
                  <a:pt x="6406" y="1691"/>
                </a:cubicBezTo>
                <a:cubicBezTo>
                  <a:pt x="6442" y="1584"/>
                  <a:pt x="6490" y="1489"/>
                  <a:pt x="6525" y="1393"/>
                </a:cubicBezTo>
                <a:cubicBezTo>
                  <a:pt x="6585" y="1369"/>
                  <a:pt x="6633" y="1358"/>
                  <a:pt x="6692" y="1346"/>
                </a:cubicBezTo>
                <a:cubicBezTo>
                  <a:pt x="6954" y="1274"/>
                  <a:pt x="7109" y="988"/>
                  <a:pt x="7037" y="727"/>
                </a:cubicBezTo>
                <a:cubicBezTo>
                  <a:pt x="7014" y="607"/>
                  <a:pt x="6930" y="512"/>
                  <a:pt x="6835" y="441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24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40"/>
          <p:cNvSpPr/>
          <p:nvPr/>
        </p:nvSpPr>
        <p:spPr>
          <a:xfrm>
            <a:off x="4495650" y="2794100"/>
            <a:ext cx="30400" cy="184875"/>
          </a:xfrm>
          <a:custGeom>
            <a:rect b="b" l="l" r="r" t="t"/>
            <a:pathLst>
              <a:path extrusionOk="0" h="7395" w="1216">
                <a:moveTo>
                  <a:pt x="453" y="1"/>
                </a:moveTo>
                <a:cubicBezTo>
                  <a:pt x="227" y="13"/>
                  <a:pt x="25" y="203"/>
                  <a:pt x="25" y="441"/>
                </a:cubicBezTo>
                <a:cubicBezTo>
                  <a:pt x="36" y="584"/>
                  <a:pt x="36" y="739"/>
                  <a:pt x="36" y="882"/>
                </a:cubicBezTo>
                <a:cubicBezTo>
                  <a:pt x="13" y="941"/>
                  <a:pt x="1" y="1001"/>
                  <a:pt x="1" y="1072"/>
                </a:cubicBezTo>
                <a:cubicBezTo>
                  <a:pt x="36" y="1525"/>
                  <a:pt x="72" y="1977"/>
                  <a:pt x="96" y="2441"/>
                </a:cubicBezTo>
                <a:cubicBezTo>
                  <a:pt x="120" y="2894"/>
                  <a:pt x="132" y="3346"/>
                  <a:pt x="156" y="3811"/>
                </a:cubicBezTo>
                <a:cubicBezTo>
                  <a:pt x="179" y="4287"/>
                  <a:pt x="203" y="4775"/>
                  <a:pt x="239" y="5263"/>
                </a:cubicBezTo>
                <a:cubicBezTo>
                  <a:pt x="239" y="5275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13"/>
                  <a:pt x="310" y="6478"/>
                  <a:pt x="334" y="6942"/>
                </a:cubicBezTo>
                <a:cubicBezTo>
                  <a:pt x="334" y="6942"/>
                  <a:pt x="334" y="6954"/>
                  <a:pt x="334" y="6954"/>
                </a:cubicBezTo>
                <a:cubicBezTo>
                  <a:pt x="334" y="7204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78"/>
                  <a:pt x="1191" y="6311"/>
                </a:cubicBezTo>
                <a:cubicBezTo>
                  <a:pt x="1179" y="6228"/>
                  <a:pt x="1179" y="6144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56"/>
                </a:cubicBezTo>
                <a:cubicBezTo>
                  <a:pt x="1060" y="3656"/>
                  <a:pt x="1037" y="3144"/>
                  <a:pt x="1013" y="2644"/>
                </a:cubicBezTo>
                <a:cubicBezTo>
                  <a:pt x="989" y="2168"/>
                  <a:pt x="977" y="1691"/>
                  <a:pt x="918" y="1215"/>
                </a:cubicBezTo>
                <a:cubicBezTo>
                  <a:pt x="918" y="1191"/>
                  <a:pt x="918" y="1168"/>
                  <a:pt x="918" y="1144"/>
                </a:cubicBezTo>
                <a:cubicBezTo>
                  <a:pt x="906" y="906"/>
                  <a:pt x="894" y="679"/>
                  <a:pt x="894" y="441"/>
                </a:cubicBezTo>
                <a:cubicBezTo>
                  <a:pt x="882" y="203"/>
                  <a:pt x="703" y="1"/>
                  <a:pt x="45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40"/>
          <p:cNvSpPr/>
          <p:nvPr/>
        </p:nvSpPr>
        <p:spPr>
          <a:xfrm>
            <a:off x="4422425" y="2890250"/>
            <a:ext cx="177725" cy="153475"/>
          </a:xfrm>
          <a:custGeom>
            <a:rect b="b" l="l" r="r" t="t"/>
            <a:pathLst>
              <a:path extrusionOk="0" h="6139" w="7109">
                <a:moveTo>
                  <a:pt x="5251" y="1560"/>
                </a:moveTo>
                <a:cubicBezTo>
                  <a:pt x="5240" y="1572"/>
                  <a:pt x="5240" y="1584"/>
                  <a:pt x="5228" y="1596"/>
                </a:cubicBezTo>
                <a:cubicBezTo>
                  <a:pt x="5037" y="2013"/>
                  <a:pt x="4859" y="2441"/>
                  <a:pt x="4692" y="2870"/>
                </a:cubicBezTo>
                <a:cubicBezTo>
                  <a:pt x="4597" y="3084"/>
                  <a:pt x="4513" y="3310"/>
                  <a:pt x="4430" y="3537"/>
                </a:cubicBezTo>
                <a:cubicBezTo>
                  <a:pt x="4359" y="3727"/>
                  <a:pt x="4299" y="3918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44"/>
                  <a:pt x="3775" y="4513"/>
                  <a:pt x="3668" y="4370"/>
                </a:cubicBezTo>
                <a:cubicBezTo>
                  <a:pt x="3549" y="4227"/>
                  <a:pt x="3430" y="4084"/>
                  <a:pt x="3311" y="3941"/>
                </a:cubicBezTo>
                <a:cubicBezTo>
                  <a:pt x="3263" y="3894"/>
                  <a:pt x="3227" y="3846"/>
                  <a:pt x="3180" y="3798"/>
                </a:cubicBezTo>
                <a:cubicBezTo>
                  <a:pt x="2763" y="3227"/>
                  <a:pt x="2346" y="2655"/>
                  <a:pt x="1930" y="2072"/>
                </a:cubicBezTo>
                <a:cubicBezTo>
                  <a:pt x="2132" y="2036"/>
                  <a:pt x="2346" y="2001"/>
                  <a:pt x="2549" y="1965"/>
                </a:cubicBezTo>
                <a:cubicBezTo>
                  <a:pt x="2835" y="1905"/>
                  <a:pt x="3120" y="1858"/>
                  <a:pt x="3406" y="1810"/>
                </a:cubicBezTo>
                <a:cubicBezTo>
                  <a:pt x="3668" y="1763"/>
                  <a:pt x="3942" y="1727"/>
                  <a:pt x="4204" y="1691"/>
                </a:cubicBezTo>
                <a:cubicBezTo>
                  <a:pt x="4549" y="1643"/>
                  <a:pt x="4906" y="1596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36"/>
                  <a:pt x="6049" y="131"/>
                </a:cubicBezTo>
                <a:cubicBezTo>
                  <a:pt x="5954" y="239"/>
                  <a:pt x="5871" y="346"/>
                  <a:pt x="5799" y="477"/>
                </a:cubicBezTo>
                <a:cubicBezTo>
                  <a:pt x="5549" y="512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62"/>
                  <a:pt x="3406" y="810"/>
                  <a:pt x="3120" y="870"/>
                </a:cubicBezTo>
                <a:cubicBezTo>
                  <a:pt x="2775" y="929"/>
                  <a:pt x="2430" y="989"/>
                  <a:pt x="2084" y="1060"/>
                </a:cubicBezTo>
                <a:cubicBezTo>
                  <a:pt x="1918" y="1096"/>
                  <a:pt x="1739" y="1131"/>
                  <a:pt x="1561" y="1155"/>
                </a:cubicBezTo>
                <a:cubicBezTo>
                  <a:pt x="1406" y="1179"/>
                  <a:pt x="1239" y="1215"/>
                  <a:pt x="1084" y="1239"/>
                </a:cubicBezTo>
                <a:cubicBezTo>
                  <a:pt x="1001" y="1239"/>
                  <a:pt x="930" y="1251"/>
                  <a:pt x="858" y="1262"/>
                </a:cubicBezTo>
                <a:cubicBezTo>
                  <a:pt x="691" y="1274"/>
                  <a:pt x="525" y="1262"/>
                  <a:pt x="370" y="1322"/>
                </a:cubicBezTo>
                <a:cubicBezTo>
                  <a:pt x="251" y="1370"/>
                  <a:pt x="156" y="1429"/>
                  <a:pt x="84" y="1536"/>
                </a:cubicBezTo>
                <a:cubicBezTo>
                  <a:pt x="1" y="1679"/>
                  <a:pt x="1" y="1882"/>
                  <a:pt x="84" y="2024"/>
                </a:cubicBezTo>
                <a:cubicBezTo>
                  <a:pt x="191" y="2191"/>
                  <a:pt x="358" y="2334"/>
                  <a:pt x="513" y="2477"/>
                </a:cubicBezTo>
                <a:cubicBezTo>
                  <a:pt x="656" y="2608"/>
                  <a:pt x="799" y="2739"/>
                  <a:pt x="941" y="2870"/>
                </a:cubicBezTo>
                <a:cubicBezTo>
                  <a:pt x="1239" y="3144"/>
                  <a:pt x="1525" y="3429"/>
                  <a:pt x="1822" y="3715"/>
                </a:cubicBezTo>
                <a:cubicBezTo>
                  <a:pt x="1942" y="3834"/>
                  <a:pt x="2061" y="3965"/>
                  <a:pt x="2192" y="4096"/>
                </a:cubicBezTo>
                <a:cubicBezTo>
                  <a:pt x="2311" y="4227"/>
                  <a:pt x="2430" y="4346"/>
                  <a:pt x="2537" y="4477"/>
                </a:cubicBezTo>
                <a:cubicBezTo>
                  <a:pt x="2644" y="4608"/>
                  <a:pt x="2751" y="4715"/>
                  <a:pt x="2858" y="4846"/>
                </a:cubicBezTo>
                <a:cubicBezTo>
                  <a:pt x="2989" y="5025"/>
                  <a:pt x="3132" y="5215"/>
                  <a:pt x="3275" y="5394"/>
                </a:cubicBezTo>
                <a:cubicBezTo>
                  <a:pt x="3335" y="5477"/>
                  <a:pt x="3394" y="5549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34"/>
                  <a:pt x="3644" y="5846"/>
                  <a:pt x="3656" y="5846"/>
                </a:cubicBezTo>
                <a:cubicBezTo>
                  <a:pt x="3716" y="5918"/>
                  <a:pt x="3775" y="5965"/>
                  <a:pt x="3847" y="6025"/>
                </a:cubicBezTo>
                <a:cubicBezTo>
                  <a:pt x="3906" y="6061"/>
                  <a:pt x="3978" y="6096"/>
                  <a:pt x="4049" y="6120"/>
                </a:cubicBezTo>
                <a:cubicBezTo>
                  <a:pt x="4091" y="6132"/>
                  <a:pt x="4141" y="6138"/>
                  <a:pt x="4190" y="6138"/>
                </a:cubicBezTo>
                <a:cubicBezTo>
                  <a:pt x="4239" y="6138"/>
                  <a:pt x="4287" y="6132"/>
                  <a:pt x="4323" y="6120"/>
                </a:cubicBezTo>
                <a:cubicBezTo>
                  <a:pt x="4430" y="6084"/>
                  <a:pt x="4501" y="6025"/>
                  <a:pt x="4573" y="5965"/>
                </a:cubicBezTo>
                <a:cubicBezTo>
                  <a:pt x="4632" y="5906"/>
                  <a:pt x="4680" y="5811"/>
                  <a:pt x="4728" y="5739"/>
                </a:cubicBezTo>
                <a:cubicBezTo>
                  <a:pt x="4775" y="5656"/>
                  <a:pt x="4799" y="5561"/>
                  <a:pt x="4835" y="5477"/>
                </a:cubicBezTo>
                <a:cubicBezTo>
                  <a:pt x="4894" y="5358"/>
                  <a:pt x="4942" y="5227"/>
                  <a:pt x="4990" y="5108"/>
                </a:cubicBezTo>
                <a:cubicBezTo>
                  <a:pt x="5085" y="4906"/>
                  <a:pt x="5168" y="4691"/>
                  <a:pt x="5251" y="4477"/>
                </a:cubicBezTo>
                <a:cubicBezTo>
                  <a:pt x="5513" y="3858"/>
                  <a:pt x="5787" y="3239"/>
                  <a:pt x="6037" y="2608"/>
                </a:cubicBezTo>
                <a:cubicBezTo>
                  <a:pt x="6156" y="2298"/>
                  <a:pt x="6287" y="1989"/>
                  <a:pt x="6406" y="1679"/>
                </a:cubicBezTo>
                <a:cubicBezTo>
                  <a:pt x="6442" y="1584"/>
                  <a:pt x="6490" y="1477"/>
                  <a:pt x="6525" y="1382"/>
                </a:cubicBezTo>
                <a:cubicBezTo>
                  <a:pt x="6585" y="1370"/>
                  <a:pt x="6633" y="1358"/>
                  <a:pt x="6692" y="1346"/>
                </a:cubicBezTo>
                <a:cubicBezTo>
                  <a:pt x="6954" y="1274"/>
                  <a:pt x="7109" y="977"/>
                  <a:pt x="7037" y="715"/>
                </a:cubicBezTo>
                <a:cubicBezTo>
                  <a:pt x="7014" y="608"/>
                  <a:pt x="6930" y="500"/>
                  <a:pt x="6835" y="429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12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40"/>
          <p:cNvSpPr/>
          <p:nvPr/>
        </p:nvSpPr>
        <p:spPr>
          <a:xfrm>
            <a:off x="3038925" y="3492400"/>
            <a:ext cx="28600" cy="163450"/>
          </a:xfrm>
          <a:custGeom>
            <a:rect b="b" l="l" r="r" t="t"/>
            <a:pathLst>
              <a:path extrusionOk="0" h="6538" w="1144">
                <a:moveTo>
                  <a:pt x="632" y="1"/>
                </a:moveTo>
                <a:cubicBezTo>
                  <a:pt x="572" y="1"/>
                  <a:pt x="501" y="24"/>
                  <a:pt x="453" y="48"/>
                </a:cubicBezTo>
                <a:cubicBezTo>
                  <a:pt x="429" y="60"/>
                  <a:pt x="405" y="72"/>
                  <a:pt x="393" y="96"/>
                </a:cubicBezTo>
                <a:cubicBezTo>
                  <a:pt x="179" y="132"/>
                  <a:pt x="1" y="322"/>
                  <a:pt x="12" y="548"/>
                </a:cubicBezTo>
                <a:cubicBezTo>
                  <a:pt x="12" y="763"/>
                  <a:pt x="12" y="965"/>
                  <a:pt x="24" y="1179"/>
                </a:cubicBezTo>
                <a:cubicBezTo>
                  <a:pt x="36" y="1418"/>
                  <a:pt x="60" y="1644"/>
                  <a:pt x="72" y="1882"/>
                </a:cubicBezTo>
                <a:cubicBezTo>
                  <a:pt x="96" y="2310"/>
                  <a:pt x="120" y="2739"/>
                  <a:pt x="132" y="3168"/>
                </a:cubicBezTo>
                <a:cubicBezTo>
                  <a:pt x="167" y="4132"/>
                  <a:pt x="191" y="5108"/>
                  <a:pt x="191" y="6073"/>
                </a:cubicBezTo>
                <a:cubicBezTo>
                  <a:pt x="191" y="6323"/>
                  <a:pt x="405" y="6537"/>
                  <a:pt x="655" y="6537"/>
                </a:cubicBezTo>
                <a:cubicBezTo>
                  <a:pt x="774" y="6537"/>
                  <a:pt x="894" y="6490"/>
                  <a:pt x="989" y="6406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61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60" y="2441"/>
                  <a:pt x="1048" y="2072"/>
                </a:cubicBezTo>
                <a:cubicBezTo>
                  <a:pt x="1048" y="1584"/>
                  <a:pt x="1036" y="1096"/>
                  <a:pt x="1013" y="608"/>
                </a:cubicBezTo>
                <a:cubicBezTo>
                  <a:pt x="1013" y="548"/>
                  <a:pt x="1013" y="489"/>
                  <a:pt x="1013" y="429"/>
                </a:cubicBezTo>
                <a:cubicBezTo>
                  <a:pt x="1013" y="358"/>
                  <a:pt x="989" y="263"/>
                  <a:pt x="953" y="191"/>
                </a:cubicBezTo>
                <a:cubicBezTo>
                  <a:pt x="917" y="132"/>
                  <a:pt x="870" y="96"/>
                  <a:pt x="810" y="48"/>
                </a:cubicBezTo>
                <a:cubicBezTo>
                  <a:pt x="751" y="24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40"/>
          <p:cNvSpPr/>
          <p:nvPr/>
        </p:nvSpPr>
        <p:spPr>
          <a:xfrm>
            <a:off x="2959450" y="3597175"/>
            <a:ext cx="187550" cy="191425"/>
          </a:xfrm>
          <a:custGeom>
            <a:rect b="b" l="l" r="r" t="t"/>
            <a:pathLst>
              <a:path extrusionOk="0" h="7657" w="7502">
                <a:moveTo>
                  <a:pt x="4811" y="1037"/>
                </a:moveTo>
                <a:cubicBezTo>
                  <a:pt x="5096" y="1037"/>
                  <a:pt x="5382" y="1048"/>
                  <a:pt x="5668" y="1072"/>
                </a:cubicBezTo>
                <a:cubicBezTo>
                  <a:pt x="5263" y="1834"/>
                  <a:pt x="4835" y="2572"/>
                  <a:pt x="4465" y="3346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4" y="5311"/>
                  <a:pt x="3489" y="5549"/>
                </a:cubicBezTo>
                <a:cubicBezTo>
                  <a:pt x="3394" y="5370"/>
                  <a:pt x="3311" y="5192"/>
                  <a:pt x="3215" y="5013"/>
                </a:cubicBezTo>
                <a:cubicBezTo>
                  <a:pt x="3013" y="4620"/>
                  <a:pt x="2822" y="4215"/>
                  <a:pt x="2620" y="3823"/>
                </a:cubicBezTo>
                <a:cubicBezTo>
                  <a:pt x="2251" y="3061"/>
                  <a:pt x="1870" y="2299"/>
                  <a:pt x="1489" y="1525"/>
                </a:cubicBezTo>
                <a:cubicBezTo>
                  <a:pt x="1560" y="1513"/>
                  <a:pt x="1620" y="1513"/>
                  <a:pt x="1679" y="1501"/>
                </a:cubicBezTo>
                <a:cubicBezTo>
                  <a:pt x="1929" y="1453"/>
                  <a:pt x="2179" y="1406"/>
                  <a:pt x="2441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8"/>
                  <a:pt x="4811" y="1037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24"/>
                </a:cubicBezTo>
                <a:lnTo>
                  <a:pt x="4715" y="24"/>
                </a:lnTo>
                <a:cubicBezTo>
                  <a:pt x="4227" y="24"/>
                  <a:pt x="3739" y="96"/>
                  <a:pt x="3263" y="167"/>
                </a:cubicBezTo>
                <a:cubicBezTo>
                  <a:pt x="3144" y="191"/>
                  <a:pt x="3037" y="203"/>
                  <a:pt x="2930" y="215"/>
                </a:cubicBezTo>
                <a:cubicBezTo>
                  <a:pt x="2537" y="263"/>
                  <a:pt x="2144" y="286"/>
                  <a:pt x="1763" y="310"/>
                </a:cubicBezTo>
                <a:cubicBezTo>
                  <a:pt x="1626" y="316"/>
                  <a:pt x="1489" y="316"/>
                  <a:pt x="1352" y="316"/>
                </a:cubicBezTo>
                <a:cubicBezTo>
                  <a:pt x="1215" y="316"/>
                  <a:pt x="1078" y="316"/>
                  <a:pt x="941" y="322"/>
                </a:cubicBezTo>
                <a:cubicBezTo>
                  <a:pt x="775" y="334"/>
                  <a:pt x="608" y="370"/>
                  <a:pt x="465" y="453"/>
                </a:cubicBezTo>
                <a:cubicBezTo>
                  <a:pt x="394" y="501"/>
                  <a:pt x="322" y="560"/>
                  <a:pt x="274" y="620"/>
                </a:cubicBezTo>
                <a:cubicBezTo>
                  <a:pt x="215" y="679"/>
                  <a:pt x="167" y="751"/>
                  <a:pt x="132" y="822"/>
                </a:cubicBezTo>
                <a:cubicBezTo>
                  <a:pt x="48" y="977"/>
                  <a:pt x="24" y="1144"/>
                  <a:pt x="1" y="1322"/>
                </a:cubicBezTo>
                <a:cubicBezTo>
                  <a:pt x="1" y="1418"/>
                  <a:pt x="24" y="1525"/>
                  <a:pt x="36" y="1608"/>
                </a:cubicBezTo>
                <a:cubicBezTo>
                  <a:pt x="60" y="1727"/>
                  <a:pt x="84" y="1834"/>
                  <a:pt x="120" y="1941"/>
                </a:cubicBezTo>
                <a:cubicBezTo>
                  <a:pt x="191" y="2132"/>
                  <a:pt x="274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56"/>
                  <a:pt x="786" y="3323"/>
                  <a:pt x="882" y="3501"/>
                </a:cubicBezTo>
                <a:cubicBezTo>
                  <a:pt x="1001" y="3727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42"/>
                  <a:pt x="2227" y="6168"/>
                  <a:pt x="2346" y="6406"/>
                </a:cubicBezTo>
                <a:cubicBezTo>
                  <a:pt x="2501" y="6728"/>
                  <a:pt x="2644" y="7085"/>
                  <a:pt x="2870" y="7371"/>
                </a:cubicBezTo>
                <a:cubicBezTo>
                  <a:pt x="2941" y="7442"/>
                  <a:pt x="2989" y="7502"/>
                  <a:pt x="3072" y="7561"/>
                </a:cubicBezTo>
                <a:cubicBezTo>
                  <a:pt x="3168" y="7621"/>
                  <a:pt x="3263" y="7656"/>
                  <a:pt x="3382" y="7656"/>
                </a:cubicBezTo>
                <a:cubicBezTo>
                  <a:pt x="3584" y="7656"/>
                  <a:pt x="3763" y="7537"/>
                  <a:pt x="3894" y="7394"/>
                </a:cubicBezTo>
                <a:cubicBezTo>
                  <a:pt x="4025" y="7252"/>
                  <a:pt x="4108" y="7097"/>
                  <a:pt x="4204" y="6942"/>
                </a:cubicBezTo>
                <a:cubicBezTo>
                  <a:pt x="4299" y="6752"/>
                  <a:pt x="4394" y="6573"/>
                  <a:pt x="4489" y="6394"/>
                </a:cubicBezTo>
                <a:cubicBezTo>
                  <a:pt x="4608" y="6144"/>
                  <a:pt x="4715" y="5894"/>
                  <a:pt x="4846" y="5656"/>
                </a:cubicBezTo>
                <a:cubicBezTo>
                  <a:pt x="4966" y="5418"/>
                  <a:pt x="5096" y="5168"/>
                  <a:pt x="5227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8" y="4311"/>
                  <a:pt x="5680" y="4192"/>
                </a:cubicBezTo>
                <a:cubicBezTo>
                  <a:pt x="5954" y="3775"/>
                  <a:pt x="6251" y="3370"/>
                  <a:pt x="6513" y="2953"/>
                </a:cubicBezTo>
                <a:cubicBezTo>
                  <a:pt x="6775" y="2549"/>
                  <a:pt x="7037" y="2144"/>
                  <a:pt x="7263" y="1715"/>
                </a:cubicBezTo>
                <a:cubicBezTo>
                  <a:pt x="7299" y="1656"/>
                  <a:pt x="7335" y="1596"/>
                  <a:pt x="7371" y="1525"/>
                </a:cubicBezTo>
                <a:cubicBezTo>
                  <a:pt x="7406" y="1441"/>
                  <a:pt x="7442" y="1358"/>
                  <a:pt x="7466" y="1275"/>
                </a:cubicBezTo>
                <a:cubicBezTo>
                  <a:pt x="7478" y="1251"/>
                  <a:pt x="7478" y="1239"/>
                  <a:pt x="7478" y="1215"/>
                </a:cubicBezTo>
                <a:cubicBezTo>
                  <a:pt x="7502" y="1132"/>
                  <a:pt x="7502" y="1037"/>
                  <a:pt x="7478" y="953"/>
                </a:cubicBezTo>
                <a:cubicBezTo>
                  <a:pt x="7478" y="882"/>
                  <a:pt x="7454" y="822"/>
                  <a:pt x="7418" y="775"/>
                </a:cubicBezTo>
                <a:cubicBezTo>
                  <a:pt x="7394" y="691"/>
                  <a:pt x="7335" y="632"/>
                  <a:pt x="7287" y="572"/>
                </a:cubicBezTo>
                <a:cubicBezTo>
                  <a:pt x="7263" y="560"/>
                  <a:pt x="7252" y="548"/>
                  <a:pt x="7240" y="536"/>
                </a:cubicBezTo>
                <a:cubicBezTo>
                  <a:pt x="7192" y="489"/>
                  <a:pt x="7132" y="453"/>
                  <a:pt x="7085" y="417"/>
                </a:cubicBezTo>
                <a:cubicBezTo>
                  <a:pt x="7001" y="370"/>
                  <a:pt x="6906" y="334"/>
                  <a:pt x="6811" y="298"/>
                </a:cubicBezTo>
                <a:cubicBezTo>
                  <a:pt x="6585" y="203"/>
                  <a:pt x="6335" y="155"/>
                  <a:pt x="6085" y="120"/>
                </a:cubicBezTo>
                <a:cubicBezTo>
                  <a:pt x="5823" y="24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40"/>
          <p:cNvSpPr/>
          <p:nvPr/>
        </p:nvSpPr>
        <p:spPr>
          <a:xfrm>
            <a:off x="6045250" y="3491800"/>
            <a:ext cx="28600" cy="163450"/>
          </a:xfrm>
          <a:custGeom>
            <a:rect b="b" l="l" r="r" t="t"/>
            <a:pathLst>
              <a:path extrusionOk="0" h="6538" w="1144">
                <a:moveTo>
                  <a:pt x="632" y="1"/>
                </a:moveTo>
                <a:cubicBezTo>
                  <a:pt x="572" y="1"/>
                  <a:pt x="501" y="13"/>
                  <a:pt x="453" y="48"/>
                </a:cubicBezTo>
                <a:cubicBezTo>
                  <a:pt x="429" y="60"/>
                  <a:pt x="406" y="72"/>
                  <a:pt x="394" y="84"/>
                </a:cubicBezTo>
                <a:cubicBezTo>
                  <a:pt x="179" y="132"/>
                  <a:pt x="1" y="322"/>
                  <a:pt x="13" y="549"/>
                </a:cubicBezTo>
                <a:cubicBezTo>
                  <a:pt x="25" y="763"/>
                  <a:pt x="13" y="965"/>
                  <a:pt x="25" y="1180"/>
                </a:cubicBezTo>
                <a:cubicBezTo>
                  <a:pt x="36" y="1406"/>
                  <a:pt x="60" y="1644"/>
                  <a:pt x="72" y="1870"/>
                </a:cubicBezTo>
                <a:cubicBezTo>
                  <a:pt x="96" y="2299"/>
                  <a:pt x="120" y="2727"/>
                  <a:pt x="132" y="3168"/>
                </a:cubicBezTo>
                <a:cubicBezTo>
                  <a:pt x="167" y="4132"/>
                  <a:pt x="203" y="5097"/>
                  <a:pt x="191" y="6073"/>
                </a:cubicBezTo>
                <a:cubicBezTo>
                  <a:pt x="191" y="6323"/>
                  <a:pt x="406" y="6537"/>
                  <a:pt x="656" y="6537"/>
                </a:cubicBezTo>
                <a:cubicBezTo>
                  <a:pt x="775" y="6537"/>
                  <a:pt x="894" y="6490"/>
                  <a:pt x="989" y="6395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49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72" y="2430"/>
                  <a:pt x="1048" y="2073"/>
                </a:cubicBezTo>
                <a:cubicBezTo>
                  <a:pt x="1048" y="1584"/>
                  <a:pt x="1037" y="1096"/>
                  <a:pt x="1013" y="608"/>
                </a:cubicBezTo>
                <a:cubicBezTo>
                  <a:pt x="1013" y="549"/>
                  <a:pt x="1013" y="489"/>
                  <a:pt x="1013" y="429"/>
                </a:cubicBezTo>
                <a:cubicBezTo>
                  <a:pt x="1013" y="358"/>
                  <a:pt x="989" y="251"/>
                  <a:pt x="953" y="191"/>
                </a:cubicBezTo>
                <a:cubicBezTo>
                  <a:pt x="917" y="120"/>
                  <a:pt x="870" y="84"/>
                  <a:pt x="810" y="48"/>
                </a:cubicBezTo>
                <a:cubicBezTo>
                  <a:pt x="751" y="13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40"/>
          <p:cNvSpPr/>
          <p:nvPr/>
        </p:nvSpPr>
        <p:spPr>
          <a:xfrm>
            <a:off x="5965775" y="3596575"/>
            <a:ext cx="187550" cy="191425"/>
          </a:xfrm>
          <a:custGeom>
            <a:rect b="b" l="l" r="r" t="t"/>
            <a:pathLst>
              <a:path extrusionOk="0" h="7657" w="7502">
                <a:moveTo>
                  <a:pt x="5025" y="1032"/>
                </a:moveTo>
                <a:cubicBezTo>
                  <a:pt x="5239" y="1032"/>
                  <a:pt x="5454" y="1046"/>
                  <a:pt x="5668" y="1072"/>
                </a:cubicBezTo>
                <a:cubicBezTo>
                  <a:pt x="5263" y="1823"/>
                  <a:pt x="4835" y="2573"/>
                  <a:pt x="4466" y="3335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5" y="5299"/>
                  <a:pt x="3489" y="5549"/>
                </a:cubicBezTo>
                <a:cubicBezTo>
                  <a:pt x="3394" y="5371"/>
                  <a:pt x="3311" y="5192"/>
                  <a:pt x="3215" y="5013"/>
                </a:cubicBezTo>
                <a:cubicBezTo>
                  <a:pt x="3013" y="4620"/>
                  <a:pt x="2823" y="4216"/>
                  <a:pt x="2632" y="3823"/>
                </a:cubicBezTo>
                <a:cubicBezTo>
                  <a:pt x="2251" y="3049"/>
                  <a:pt x="1870" y="2287"/>
                  <a:pt x="1489" y="1525"/>
                </a:cubicBezTo>
                <a:cubicBezTo>
                  <a:pt x="1560" y="1513"/>
                  <a:pt x="1620" y="1501"/>
                  <a:pt x="1680" y="1501"/>
                </a:cubicBezTo>
                <a:cubicBezTo>
                  <a:pt x="1930" y="1453"/>
                  <a:pt x="2180" y="1406"/>
                  <a:pt x="2442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9"/>
                  <a:pt x="4811" y="1037"/>
                </a:cubicBezTo>
                <a:cubicBezTo>
                  <a:pt x="4882" y="1034"/>
                  <a:pt x="4954" y="1032"/>
                  <a:pt x="5025" y="1032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13"/>
                </a:cubicBezTo>
                <a:lnTo>
                  <a:pt x="4716" y="13"/>
                </a:lnTo>
                <a:cubicBezTo>
                  <a:pt x="4227" y="25"/>
                  <a:pt x="3739" y="96"/>
                  <a:pt x="3263" y="168"/>
                </a:cubicBezTo>
                <a:cubicBezTo>
                  <a:pt x="3144" y="179"/>
                  <a:pt x="3037" y="203"/>
                  <a:pt x="2930" y="215"/>
                </a:cubicBezTo>
                <a:cubicBezTo>
                  <a:pt x="2537" y="251"/>
                  <a:pt x="2156" y="287"/>
                  <a:pt x="1763" y="299"/>
                </a:cubicBezTo>
                <a:cubicBezTo>
                  <a:pt x="1489" y="322"/>
                  <a:pt x="1215" y="310"/>
                  <a:pt x="953" y="322"/>
                </a:cubicBezTo>
                <a:cubicBezTo>
                  <a:pt x="775" y="334"/>
                  <a:pt x="620" y="370"/>
                  <a:pt x="465" y="453"/>
                </a:cubicBezTo>
                <a:cubicBezTo>
                  <a:pt x="394" y="489"/>
                  <a:pt x="334" y="560"/>
                  <a:pt x="275" y="608"/>
                </a:cubicBezTo>
                <a:cubicBezTo>
                  <a:pt x="215" y="680"/>
                  <a:pt x="167" y="751"/>
                  <a:pt x="132" y="822"/>
                </a:cubicBezTo>
                <a:cubicBezTo>
                  <a:pt x="48" y="977"/>
                  <a:pt x="25" y="1144"/>
                  <a:pt x="13" y="1311"/>
                </a:cubicBezTo>
                <a:cubicBezTo>
                  <a:pt x="1" y="1406"/>
                  <a:pt x="25" y="1525"/>
                  <a:pt x="36" y="1608"/>
                </a:cubicBezTo>
                <a:cubicBezTo>
                  <a:pt x="60" y="1727"/>
                  <a:pt x="84" y="1834"/>
                  <a:pt x="120" y="1942"/>
                </a:cubicBezTo>
                <a:cubicBezTo>
                  <a:pt x="191" y="2120"/>
                  <a:pt x="275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44"/>
                  <a:pt x="787" y="3323"/>
                  <a:pt x="882" y="3501"/>
                </a:cubicBezTo>
                <a:cubicBezTo>
                  <a:pt x="1001" y="3728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30"/>
                  <a:pt x="2227" y="6168"/>
                  <a:pt x="2346" y="6406"/>
                </a:cubicBezTo>
                <a:cubicBezTo>
                  <a:pt x="2501" y="6728"/>
                  <a:pt x="2644" y="7085"/>
                  <a:pt x="2882" y="7359"/>
                </a:cubicBezTo>
                <a:cubicBezTo>
                  <a:pt x="2942" y="7442"/>
                  <a:pt x="2989" y="7502"/>
                  <a:pt x="3073" y="7561"/>
                </a:cubicBezTo>
                <a:cubicBezTo>
                  <a:pt x="3168" y="7621"/>
                  <a:pt x="3263" y="7657"/>
                  <a:pt x="3382" y="7657"/>
                </a:cubicBezTo>
                <a:cubicBezTo>
                  <a:pt x="3585" y="7657"/>
                  <a:pt x="3763" y="7538"/>
                  <a:pt x="3894" y="7383"/>
                </a:cubicBezTo>
                <a:cubicBezTo>
                  <a:pt x="4025" y="7252"/>
                  <a:pt x="4108" y="7097"/>
                  <a:pt x="4204" y="6930"/>
                </a:cubicBezTo>
                <a:cubicBezTo>
                  <a:pt x="4299" y="6752"/>
                  <a:pt x="4394" y="6573"/>
                  <a:pt x="4489" y="6383"/>
                </a:cubicBezTo>
                <a:cubicBezTo>
                  <a:pt x="4608" y="6144"/>
                  <a:pt x="4716" y="5894"/>
                  <a:pt x="4847" y="5656"/>
                </a:cubicBezTo>
                <a:cubicBezTo>
                  <a:pt x="4966" y="5418"/>
                  <a:pt x="5097" y="5168"/>
                  <a:pt x="5228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9" y="4311"/>
                  <a:pt x="5680" y="4192"/>
                </a:cubicBezTo>
                <a:cubicBezTo>
                  <a:pt x="5954" y="3775"/>
                  <a:pt x="6252" y="3370"/>
                  <a:pt x="6513" y="2954"/>
                </a:cubicBezTo>
                <a:cubicBezTo>
                  <a:pt x="6775" y="2549"/>
                  <a:pt x="7037" y="2144"/>
                  <a:pt x="7264" y="1715"/>
                </a:cubicBezTo>
                <a:cubicBezTo>
                  <a:pt x="7299" y="1656"/>
                  <a:pt x="7335" y="1584"/>
                  <a:pt x="7371" y="1525"/>
                </a:cubicBezTo>
                <a:cubicBezTo>
                  <a:pt x="7406" y="1442"/>
                  <a:pt x="7442" y="1358"/>
                  <a:pt x="7466" y="1275"/>
                </a:cubicBezTo>
                <a:cubicBezTo>
                  <a:pt x="7478" y="1251"/>
                  <a:pt x="7478" y="1227"/>
                  <a:pt x="7478" y="1215"/>
                </a:cubicBezTo>
                <a:cubicBezTo>
                  <a:pt x="7502" y="1120"/>
                  <a:pt x="7502" y="1037"/>
                  <a:pt x="7478" y="953"/>
                </a:cubicBezTo>
                <a:cubicBezTo>
                  <a:pt x="7478" y="882"/>
                  <a:pt x="7454" y="822"/>
                  <a:pt x="7418" y="763"/>
                </a:cubicBezTo>
                <a:cubicBezTo>
                  <a:pt x="7395" y="691"/>
                  <a:pt x="7335" y="632"/>
                  <a:pt x="7287" y="572"/>
                </a:cubicBezTo>
                <a:cubicBezTo>
                  <a:pt x="7264" y="549"/>
                  <a:pt x="7252" y="537"/>
                  <a:pt x="7240" y="525"/>
                </a:cubicBezTo>
                <a:cubicBezTo>
                  <a:pt x="7192" y="489"/>
                  <a:pt x="7133" y="453"/>
                  <a:pt x="7085" y="418"/>
                </a:cubicBezTo>
                <a:cubicBezTo>
                  <a:pt x="7002" y="358"/>
                  <a:pt x="6906" y="334"/>
                  <a:pt x="6811" y="299"/>
                </a:cubicBezTo>
                <a:cubicBezTo>
                  <a:pt x="6585" y="203"/>
                  <a:pt x="6335" y="144"/>
                  <a:pt x="6085" y="108"/>
                </a:cubicBezTo>
                <a:cubicBezTo>
                  <a:pt x="5823" y="25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6" name="Google Shape;2646;p40"/>
          <p:cNvGrpSpPr/>
          <p:nvPr/>
        </p:nvGrpSpPr>
        <p:grpSpPr>
          <a:xfrm>
            <a:off x="3717000" y="1207600"/>
            <a:ext cx="1588600" cy="764200"/>
            <a:chOff x="3717000" y="1207600"/>
            <a:chExt cx="1588600" cy="764200"/>
          </a:xfrm>
        </p:grpSpPr>
        <p:sp>
          <p:nvSpPr>
            <p:cNvPr id="2647" name="Google Shape;2647;p40"/>
            <p:cNvSpPr/>
            <p:nvPr/>
          </p:nvSpPr>
          <p:spPr>
            <a:xfrm>
              <a:off x="3717000" y="1207600"/>
              <a:ext cx="1588600" cy="764200"/>
            </a:xfrm>
            <a:custGeom>
              <a:rect b="b" l="l" r="r" t="t"/>
              <a:pathLst>
                <a:path extrusionOk="0" h="30568" w="63544">
                  <a:moveTo>
                    <a:pt x="56281" y="26055"/>
                  </a:moveTo>
                  <a:lnTo>
                    <a:pt x="56281" y="26055"/>
                  </a:lnTo>
                  <a:cubicBezTo>
                    <a:pt x="56265" y="26062"/>
                    <a:pt x="56249" y="26069"/>
                    <a:pt x="56233" y="26075"/>
                  </a:cubicBezTo>
                  <a:cubicBezTo>
                    <a:pt x="56248" y="26068"/>
                    <a:pt x="56264" y="26061"/>
                    <a:pt x="56281" y="26055"/>
                  </a:cubicBezTo>
                  <a:close/>
                  <a:moveTo>
                    <a:pt x="46137" y="1489"/>
                  </a:moveTo>
                  <a:cubicBezTo>
                    <a:pt x="46172" y="1513"/>
                    <a:pt x="46220" y="1525"/>
                    <a:pt x="46268" y="1536"/>
                  </a:cubicBezTo>
                  <a:cubicBezTo>
                    <a:pt x="47601" y="1739"/>
                    <a:pt x="48947" y="1941"/>
                    <a:pt x="50280" y="2156"/>
                  </a:cubicBezTo>
                  <a:cubicBezTo>
                    <a:pt x="51268" y="2322"/>
                    <a:pt x="52268" y="2477"/>
                    <a:pt x="53245" y="2691"/>
                  </a:cubicBezTo>
                  <a:cubicBezTo>
                    <a:pt x="53959" y="2858"/>
                    <a:pt x="54662" y="3072"/>
                    <a:pt x="55340" y="3322"/>
                  </a:cubicBezTo>
                  <a:cubicBezTo>
                    <a:pt x="55769" y="3477"/>
                    <a:pt x="56186" y="3632"/>
                    <a:pt x="56602" y="3799"/>
                  </a:cubicBezTo>
                  <a:cubicBezTo>
                    <a:pt x="57138" y="4025"/>
                    <a:pt x="57638" y="4299"/>
                    <a:pt x="58114" y="4632"/>
                  </a:cubicBezTo>
                  <a:cubicBezTo>
                    <a:pt x="58364" y="4846"/>
                    <a:pt x="58603" y="5073"/>
                    <a:pt x="58805" y="5323"/>
                  </a:cubicBezTo>
                  <a:cubicBezTo>
                    <a:pt x="59043" y="5656"/>
                    <a:pt x="59246" y="6013"/>
                    <a:pt x="59412" y="6394"/>
                  </a:cubicBezTo>
                  <a:cubicBezTo>
                    <a:pt x="59686" y="7097"/>
                    <a:pt x="59924" y="7799"/>
                    <a:pt x="60138" y="8513"/>
                  </a:cubicBezTo>
                  <a:cubicBezTo>
                    <a:pt x="60365" y="9228"/>
                    <a:pt x="60543" y="9954"/>
                    <a:pt x="60722" y="10680"/>
                  </a:cubicBezTo>
                  <a:cubicBezTo>
                    <a:pt x="60889" y="11359"/>
                    <a:pt x="61043" y="12050"/>
                    <a:pt x="61174" y="12740"/>
                  </a:cubicBezTo>
                  <a:cubicBezTo>
                    <a:pt x="61329" y="13550"/>
                    <a:pt x="61460" y="14348"/>
                    <a:pt x="61579" y="15157"/>
                  </a:cubicBezTo>
                  <a:cubicBezTo>
                    <a:pt x="61579" y="15181"/>
                    <a:pt x="61579" y="15205"/>
                    <a:pt x="61591" y="15229"/>
                  </a:cubicBezTo>
                  <a:cubicBezTo>
                    <a:pt x="61591" y="15276"/>
                    <a:pt x="61603" y="15324"/>
                    <a:pt x="61603" y="15371"/>
                  </a:cubicBezTo>
                  <a:cubicBezTo>
                    <a:pt x="61615" y="15645"/>
                    <a:pt x="61627" y="15919"/>
                    <a:pt x="61651" y="16193"/>
                  </a:cubicBezTo>
                  <a:cubicBezTo>
                    <a:pt x="61674" y="16729"/>
                    <a:pt x="61686" y="17265"/>
                    <a:pt x="61698" y="17788"/>
                  </a:cubicBezTo>
                  <a:cubicBezTo>
                    <a:pt x="61698" y="18503"/>
                    <a:pt x="61686" y="19217"/>
                    <a:pt x="61603" y="19932"/>
                  </a:cubicBezTo>
                  <a:cubicBezTo>
                    <a:pt x="61520" y="20515"/>
                    <a:pt x="61377" y="21086"/>
                    <a:pt x="61162" y="21634"/>
                  </a:cubicBezTo>
                  <a:cubicBezTo>
                    <a:pt x="60877" y="22265"/>
                    <a:pt x="60519" y="22860"/>
                    <a:pt x="60103" y="23408"/>
                  </a:cubicBezTo>
                  <a:cubicBezTo>
                    <a:pt x="59722" y="23884"/>
                    <a:pt x="59305" y="24325"/>
                    <a:pt x="58829" y="24706"/>
                  </a:cubicBezTo>
                  <a:cubicBezTo>
                    <a:pt x="58495" y="24956"/>
                    <a:pt x="58150" y="25194"/>
                    <a:pt x="57769" y="25373"/>
                  </a:cubicBezTo>
                  <a:cubicBezTo>
                    <a:pt x="57602" y="25456"/>
                    <a:pt x="57424" y="25551"/>
                    <a:pt x="57257" y="25635"/>
                  </a:cubicBezTo>
                  <a:cubicBezTo>
                    <a:pt x="56959" y="25784"/>
                    <a:pt x="56652" y="25904"/>
                    <a:pt x="56343" y="26030"/>
                  </a:cubicBezTo>
                  <a:lnTo>
                    <a:pt x="56343" y="26030"/>
                  </a:lnTo>
                  <a:cubicBezTo>
                    <a:pt x="56096" y="26110"/>
                    <a:pt x="55849" y="26200"/>
                    <a:pt x="55602" y="26289"/>
                  </a:cubicBezTo>
                  <a:cubicBezTo>
                    <a:pt x="55483" y="26337"/>
                    <a:pt x="55352" y="26361"/>
                    <a:pt x="55221" y="26397"/>
                  </a:cubicBezTo>
                  <a:cubicBezTo>
                    <a:pt x="55090" y="26432"/>
                    <a:pt x="54971" y="26468"/>
                    <a:pt x="54840" y="26504"/>
                  </a:cubicBezTo>
                  <a:cubicBezTo>
                    <a:pt x="54578" y="26587"/>
                    <a:pt x="54304" y="26623"/>
                    <a:pt x="54042" y="26682"/>
                  </a:cubicBezTo>
                  <a:cubicBezTo>
                    <a:pt x="53769" y="26742"/>
                    <a:pt x="53483" y="26778"/>
                    <a:pt x="53209" y="26825"/>
                  </a:cubicBezTo>
                  <a:cubicBezTo>
                    <a:pt x="52483" y="26920"/>
                    <a:pt x="51756" y="27004"/>
                    <a:pt x="51030" y="27075"/>
                  </a:cubicBezTo>
                  <a:cubicBezTo>
                    <a:pt x="50232" y="27159"/>
                    <a:pt x="49435" y="27230"/>
                    <a:pt x="48637" y="27301"/>
                  </a:cubicBezTo>
                  <a:cubicBezTo>
                    <a:pt x="47101" y="27444"/>
                    <a:pt x="45553" y="27504"/>
                    <a:pt x="44006" y="27563"/>
                  </a:cubicBezTo>
                  <a:cubicBezTo>
                    <a:pt x="42529" y="27623"/>
                    <a:pt x="41041" y="27706"/>
                    <a:pt x="39553" y="27766"/>
                  </a:cubicBezTo>
                  <a:cubicBezTo>
                    <a:pt x="38064" y="27837"/>
                    <a:pt x="36576" y="27897"/>
                    <a:pt x="35088" y="27968"/>
                  </a:cubicBezTo>
                  <a:cubicBezTo>
                    <a:pt x="33564" y="28052"/>
                    <a:pt x="32028" y="28123"/>
                    <a:pt x="30504" y="28171"/>
                  </a:cubicBezTo>
                  <a:cubicBezTo>
                    <a:pt x="28908" y="28218"/>
                    <a:pt x="27325" y="28290"/>
                    <a:pt x="25741" y="28385"/>
                  </a:cubicBezTo>
                  <a:cubicBezTo>
                    <a:pt x="24182" y="28468"/>
                    <a:pt x="22634" y="28575"/>
                    <a:pt x="21074" y="28683"/>
                  </a:cubicBezTo>
                  <a:cubicBezTo>
                    <a:pt x="19562" y="28790"/>
                    <a:pt x="18038" y="28849"/>
                    <a:pt x="16514" y="28849"/>
                  </a:cubicBezTo>
                  <a:cubicBezTo>
                    <a:pt x="15228" y="28849"/>
                    <a:pt x="13942" y="28814"/>
                    <a:pt x="12668" y="28754"/>
                  </a:cubicBezTo>
                  <a:cubicBezTo>
                    <a:pt x="12097" y="28718"/>
                    <a:pt x="11537" y="28695"/>
                    <a:pt x="10978" y="28647"/>
                  </a:cubicBezTo>
                  <a:cubicBezTo>
                    <a:pt x="10347" y="28599"/>
                    <a:pt x="9716" y="28540"/>
                    <a:pt x="9096" y="28468"/>
                  </a:cubicBezTo>
                  <a:cubicBezTo>
                    <a:pt x="8763" y="28421"/>
                    <a:pt x="8442" y="28373"/>
                    <a:pt x="8108" y="28314"/>
                  </a:cubicBezTo>
                  <a:cubicBezTo>
                    <a:pt x="8072" y="28314"/>
                    <a:pt x="8049" y="28302"/>
                    <a:pt x="8013" y="28302"/>
                  </a:cubicBezTo>
                  <a:cubicBezTo>
                    <a:pt x="7989" y="28290"/>
                    <a:pt x="7977" y="28290"/>
                    <a:pt x="7953" y="28290"/>
                  </a:cubicBezTo>
                  <a:cubicBezTo>
                    <a:pt x="7572" y="28183"/>
                    <a:pt x="7191" y="28040"/>
                    <a:pt x="6834" y="27897"/>
                  </a:cubicBezTo>
                  <a:cubicBezTo>
                    <a:pt x="6572" y="27778"/>
                    <a:pt x="6298" y="27671"/>
                    <a:pt x="6048" y="27540"/>
                  </a:cubicBezTo>
                  <a:cubicBezTo>
                    <a:pt x="5858" y="27432"/>
                    <a:pt x="5667" y="27337"/>
                    <a:pt x="5477" y="27230"/>
                  </a:cubicBezTo>
                  <a:cubicBezTo>
                    <a:pt x="5132" y="27051"/>
                    <a:pt x="4810" y="26837"/>
                    <a:pt x="4501" y="26611"/>
                  </a:cubicBezTo>
                  <a:cubicBezTo>
                    <a:pt x="4036" y="26242"/>
                    <a:pt x="3620" y="25825"/>
                    <a:pt x="3250" y="25361"/>
                  </a:cubicBezTo>
                  <a:cubicBezTo>
                    <a:pt x="2858" y="24837"/>
                    <a:pt x="2512" y="24277"/>
                    <a:pt x="2250" y="23682"/>
                  </a:cubicBezTo>
                  <a:cubicBezTo>
                    <a:pt x="2060" y="23218"/>
                    <a:pt x="1905" y="22729"/>
                    <a:pt x="1798" y="22241"/>
                  </a:cubicBezTo>
                  <a:cubicBezTo>
                    <a:pt x="1762" y="22039"/>
                    <a:pt x="1703" y="21848"/>
                    <a:pt x="1679" y="21646"/>
                  </a:cubicBezTo>
                  <a:cubicBezTo>
                    <a:pt x="1643" y="21444"/>
                    <a:pt x="1607" y="21229"/>
                    <a:pt x="1584" y="21027"/>
                  </a:cubicBezTo>
                  <a:cubicBezTo>
                    <a:pt x="1536" y="20622"/>
                    <a:pt x="1500" y="20217"/>
                    <a:pt x="1476" y="19801"/>
                  </a:cubicBezTo>
                  <a:cubicBezTo>
                    <a:pt x="1464" y="19741"/>
                    <a:pt x="1464" y="19681"/>
                    <a:pt x="1464" y="19622"/>
                  </a:cubicBezTo>
                  <a:cubicBezTo>
                    <a:pt x="1488" y="19062"/>
                    <a:pt x="1500" y="18503"/>
                    <a:pt x="1524" y="17931"/>
                  </a:cubicBezTo>
                  <a:cubicBezTo>
                    <a:pt x="1548" y="17300"/>
                    <a:pt x="1607" y="16657"/>
                    <a:pt x="1655" y="16014"/>
                  </a:cubicBezTo>
                  <a:cubicBezTo>
                    <a:pt x="1834" y="14967"/>
                    <a:pt x="2012" y="13931"/>
                    <a:pt x="2238" y="12883"/>
                  </a:cubicBezTo>
                  <a:cubicBezTo>
                    <a:pt x="2357" y="12359"/>
                    <a:pt x="2524" y="11835"/>
                    <a:pt x="2691" y="11311"/>
                  </a:cubicBezTo>
                  <a:cubicBezTo>
                    <a:pt x="2774" y="11061"/>
                    <a:pt x="2881" y="10811"/>
                    <a:pt x="2965" y="10549"/>
                  </a:cubicBezTo>
                  <a:cubicBezTo>
                    <a:pt x="3048" y="10335"/>
                    <a:pt x="3143" y="10121"/>
                    <a:pt x="3239" y="9895"/>
                  </a:cubicBezTo>
                  <a:cubicBezTo>
                    <a:pt x="3358" y="9621"/>
                    <a:pt x="3477" y="9347"/>
                    <a:pt x="3620" y="9073"/>
                  </a:cubicBezTo>
                  <a:cubicBezTo>
                    <a:pt x="3715" y="8883"/>
                    <a:pt x="3822" y="8692"/>
                    <a:pt x="3917" y="8502"/>
                  </a:cubicBezTo>
                  <a:cubicBezTo>
                    <a:pt x="4108" y="8144"/>
                    <a:pt x="4334" y="7823"/>
                    <a:pt x="4572" y="7501"/>
                  </a:cubicBezTo>
                  <a:cubicBezTo>
                    <a:pt x="4953" y="7037"/>
                    <a:pt x="5370" y="6608"/>
                    <a:pt x="5834" y="6239"/>
                  </a:cubicBezTo>
                  <a:cubicBezTo>
                    <a:pt x="6417" y="5799"/>
                    <a:pt x="7060" y="5442"/>
                    <a:pt x="7739" y="5144"/>
                  </a:cubicBezTo>
                  <a:cubicBezTo>
                    <a:pt x="8763" y="4715"/>
                    <a:pt x="9823" y="4418"/>
                    <a:pt x="10894" y="4144"/>
                  </a:cubicBezTo>
                  <a:cubicBezTo>
                    <a:pt x="11906" y="3882"/>
                    <a:pt x="12930" y="3727"/>
                    <a:pt x="13954" y="3584"/>
                  </a:cubicBezTo>
                  <a:cubicBezTo>
                    <a:pt x="14657" y="3501"/>
                    <a:pt x="15359" y="3406"/>
                    <a:pt x="16073" y="3346"/>
                  </a:cubicBezTo>
                  <a:cubicBezTo>
                    <a:pt x="16835" y="3287"/>
                    <a:pt x="17597" y="3251"/>
                    <a:pt x="18359" y="3215"/>
                  </a:cubicBezTo>
                  <a:cubicBezTo>
                    <a:pt x="19121" y="3168"/>
                    <a:pt x="19883" y="3132"/>
                    <a:pt x="20645" y="3084"/>
                  </a:cubicBezTo>
                  <a:cubicBezTo>
                    <a:pt x="21419" y="3037"/>
                    <a:pt x="22205" y="2953"/>
                    <a:pt x="22979" y="2894"/>
                  </a:cubicBezTo>
                  <a:cubicBezTo>
                    <a:pt x="25968" y="2632"/>
                    <a:pt x="28956" y="2358"/>
                    <a:pt x="31944" y="2203"/>
                  </a:cubicBezTo>
                  <a:cubicBezTo>
                    <a:pt x="32742" y="2167"/>
                    <a:pt x="33540" y="2132"/>
                    <a:pt x="34338" y="2072"/>
                  </a:cubicBezTo>
                  <a:cubicBezTo>
                    <a:pt x="35100" y="2025"/>
                    <a:pt x="35874" y="1965"/>
                    <a:pt x="36636" y="1906"/>
                  </a:cubicBezTo>
                  <a:cubicBezTo>
                    <a:pt x="37409" y="1846"/>
                    <a:pt x="38183" y="1798"/>
                    <a:pt x="38957" y="1751"/>
                  </a:cubicBezTo>
                  <a:cubicBezTo>
                    <a:pt x="39660" y="1715"/>
                    <a:pt x="40374" y="1703"/>
                    <a:pt x="41088" y="1667"/>
                  </a:cubicBezTo>
                  <a:cubicBezTo>
                    <a:pt x="41827" y="1632"/>
                    <a:pt x="42577" y="1584"/>
                    <a:pt x="43315" y="1548"/>
                  </a:cubicBezTo>
                  <a:cubicBezTo>
                    <a:pt x="44113" y="1513"/>
                    <a:pt x="44898" y="1501"/>
                    <a:pt x="45696" y="1489"/>
                  </a:cubicBezTo>
                  <a:close/>
                  <a:moveTo>
                    <a:pt x="46470" y="1"/>
                  </a:moveTo>
                  <a:cubicBezTo>
                    <a:pt x="46351" y="1"/>
                    <a:pt x="46232" y="24"/>
                    <a:pt x="46125" y="72"/>
                  </a:cubicBezTo>
                  <a:cubicBezTo>
                    <a:pt x="45696" y="72"/>
                    <a:pt x="45268" y="72"/>
                    <a:pt x="44827" y="84"/>
                  </a:cubicBezTo>
                  <a:cubicBezTo>
                    <a:pt x="44101" y="84"/>
                    <a:pt x="43374" y="131"/>
                    <a:pt x="42648" y="167"/>
                  </a:cubicBezTo>
                  <a:cubicBezTo>
                    <a:pt x="42422" y="191"/>
                    <a:pt x="42196" y="203"/>
                    <a:pt x="41958" y="215"/>
                  </a:cubicBezTo>
                  <a:cubicBezTo>
                    <a:pt x="41505" y="215"/>
                    <a:pt x="41053" y="203"/>
                    <a:pt x="40588" y="203"/>
                  </a:cubicBezTo>
                  <a:lnTo>
                    <a:pt x="36028" y="203"/>
                  </a:lnTo>
                  <a:cubicBezTo>
                    <a:pt x="34469" y="203"/>
                    <a:pt x="32909" y="203"/>
                    <a:pt x="31337" y="227"/>
                  </a:cubicBezTo>
                  <a:cubicBezTo>
                    <a:pt x="30647" y="239"/>
                    <a:pt x="29956" y="262"/>
                    <a:pt x="29266" y="286"/>
                  </a:cubicBezTo>
                  <a:cubicBezTo>
                    <a:pt x="28480" y="322"/>
                    <a:pt x="27694" y="334"/>
                    <a:pt x="26908" y="382"/>
                  </a:cubicBezTo>
                  <a:cubicBezTo>
                    <a:pt x="26087" y="417"/>
                    <a:pt x="25265" y="465"/>
                    <a:pt x="24444" y="524"/>
                  </a:cubicBezTo>
                  <a:cubicBezTo>
                    <a:pt x="23705" y="572"/>
                    <a:pt x="22967" y="643"/>
                    <a:pt x="22229" y="715"/>
                  </a:cubicBezTo>
                  <a:cubicBezTo>
                    <a:pt x="20729" y="858"/>
                    <a:pt x="19229" y="1001"/>
                    <a:pt x="17740" y="1203"/>
                  </a:cubicBezTo>
                  <a:cubicBezTo>
                    <a:pt x="16169" y="1417"/>
                    <a:pt x="14621" y="1655"/>
                    <a:pt x="13061" y="1906"/>
                  </a:cubicBezTo>
                  <a:cubicBezTo>
                    <a:pt x="12323" y="2025"/>
                    <a:pt x="11597" y="2167"/>
                    <a:pt x="10870" y="2310"/>
                  </a:cubicBezTo>
                  <a:cubicBezTo>
                    <a:pt x="10704" y="2346"/>
                    <a:pt x="10525" y="2394"/>
                    <a:pt x="10358" y="2429"/>
                  </a:cubicBezTo>
                  <a:cubicBezTo>
                    <a:pt x="10156" y="2489"/>
                    <a:pt x="9942" y="2537"/>
                    <a:pt x="9727" y="2596"/>
                  </a:cubicBezTo>
                  <a:cubicBezTo>
                    <a:pt x="9573" y="2632"/>
                    <a:pt x="9406" y="2691"/>
                    <a:pt x="9251" y="2739"/>
                  </a:cubicBezTo>
                  <a:cubicBezTo>
                    <a:pt x="9061" y="2787"/>
                    <a:pt x="8870" y="2834"/>
                    <a:pt x="8692" y="2894"/>
                  </a:cubicBezTo>
                  <a:cubicBezTo>
                    <a:pt x="8180" y="3072"/>
                    <a:pt x="7668" y="3239"/>
                    <a:pt x="7179" y="3453"/>
                  </a:cubicBezTo>
                  <a:cubicBezTo>
                    <a:pt x="6167" y="3870"/>
                    <a:pt x="5239" y="4430"/>
                    <a:pt x="4393" y="5120"/>
                  </a:cubicBezTo>
                  <a:cubicBezTo>
                    <a:pt x="3941" y="5501"/>
                    <a:pt x="3548" y="5930"/>
                    <a:pt x="3143" y="6370"/>
                  </a:cubicBezTo>
                  <a:cubicBezTo>
                    <a:pt x="3024" y="6489"/>
                    <a:pt x="2917" y="6632"/>
                    <a:pt x="2810" y="6763"/>
                  </a:cubicBezTo>
                  <a:cubicBezTo>
                    <a:pt x="2596" y="7013"/>
                    <a:pt x="2381" y="7287"/>
                    <a:pt x="2179" y="7561"/>
                  </a:cubicBezTo>
                  <a:cubicBezTo>
                    <a:pt x="1691" y="8263"/>
                    <a:pt x="1334" y="9073"/>
                    <a:pt x="1095" y="9895"/>
                  </a:cubicBezTo>
                  <a:cubicBezTo>
                    <a:pt x="988" y="10240"/>
                    <a:pt x="905" y="10597"/>
                    <a:pt x="845" y="10954"/>
                  </a:cubicBezTo>
                  <a:cubicBezTo>
                    <a:pt x="786" y="11359"/>
                    <a:pt x="714" y="11776"/>
                    <a:pt x="691" y="12192"/>
                  </a:cubicBezTo>
                  <a:cubicBezTo>
                    <a:pt x="655" y="12597"/>
                    <a:pt x="631" y="13002"/>
                    <a:pt x="595" y="13407"/>
                  </a:cubicBezTo>
                  <a:cubicBezTo>
                    <a:pt x="560" y="13883"/>
                    <a:pt x="512" y="14348"/>
                    <a:pt x="452" y="14812"/>
                  </a:cubicBezTo>
                  <a:cubicBezTo>
                    <a:pt x="417" y="15014"/>
                    <a:pt x="393" y="15217"/>
                    <a:pt x="357" y="15419"/>
                  </a:cubicBezTo>
                  <a:cubicBezTo>
                    <a:pt x="286" y="15872"/>
                    <a:pt x="226" y="16324"/>
                    <a:pt x="167" y="16776"/>
                  </a:cubicBezTo>
                  <a:cubicBezTo>
                    <a:pt x="143" y="16919"/>
                    <a:pt x="131" y="17074"/>
                    <a:pt x="119" y="17217"/>
                  </a:cubicBezTo>
                  <a:cubicBezTo>
                    <a:pt x="107" y="17407"/>
                    <a:pt x="83" y="17598"/>
                    <a:pt x="71" y="17777"/>
                  </a:cubicBezTo>
                  <a:cubicBezTo>
                    <a:pt x="60" y="18169"/>
                    <a:pt x="36" y="18550"/>
                    <a:pt x="48" y="18943"/>
                  </a:cubicBezTo>
                  <a:cubicBezTo>
                    <a:pt x="48" y="19348"/>
                    <a:pt x="71" y="19753"/>
                    <a:pt x="95" y="20170"/>
                  </a:cubicBezTo>
                  <a:cubicBezTo>
                    <a:pt x="60" y="21015"/>
                    <a:pt x="0" y="21860"/>
                    <a:pt x="60" y="22706"/>
                  </a:cubicBezTo>
                  <a:cubicBezTo>
                    <a:pt x="143" y="23777"/>
                    <a:pt x="500" y="24837"/>
                    <a:pt x="1095" y="25742"/>
                  </a:cubicBezTo>
                  <a:cubicBezTo>
                    <a:pt x="1643" y="26587"/>
                    <a:pt x="2393" y="27254"/>
                    <a:pt x="3227" y="27813"/>
                  </a:cubicBezTo>
                  <a:cubicBezTo>
                    <a:pt x="4131" y="28421"/>
                    <a:pt x="5155" y="28873"/>
                    <a:pt x="6191" y="29218"/>
                  </a:cubicBezTo>
                  <a:cubicBezTo>
                    <a:pt x="6334" y="29254"/>
                    <a:pt x="6465" y="29302"/>
                    <a:pt x="6596" y="29337"/>
                  </a:cubicBezTo>
                  <a:cubicBezTo>
                    <a:pt x="6953" y="29480"/>
                    <a:pt x="7322" y="29599"/>
                    <a:pt x="7691" y="29695"/>
                  </a:cubicBezTo>
                  <a:cubicBezTo>
                    <a:pt x="8382" y="29885"/>
                    <a:pt x="9084" y="29968"/>
                    <a:pt x="9799" y="30064"/>
                  </a:cubicBezTo>
                  <a:cubicBezTo>
                    <a:pt x="10525" y="30147"/>
                    <a:pt x="11251" y="30207"/>
                    <a:pt x="11990" y="30266"/>
                  </a:cubicBezTo>
                  <a:cubicBezTo>
                    <a:pt x="12740" y="30338"/>
                    <a:pt x="13502" y="30397"/>
                    <a:pt x="14264" y="30445"/>
                  </a:cubicBezTo>
                  <a:cubicBezTo>
                    <a:pt x="15061" y="30504"/>
                    <a:pt x="15871" y="30516"/>
                    <a:pt x="16681" y="30528"/>
                  </a:cubicBezTo>
                  <a:cubicBezTo>
                    <a:pt x="17371" y="30552"/>
                    <a:pt x="18062" y="30552"/>
                    <a:pt x="18752" y="30564"/>
                  </a:cubicBezTo>
                  <a:cubicBezTo>
                    <a:pt x="19371" y="30564"/>
                    <a:pt x="19991" y="30568"/>
                    <a:pt x="20610" y="30568"/>
                  </a:cubicBezTo>
                  <a:cubicBezTo>
                    <a:pt x="21538" y="30568"/>
                    <a:pt x="22467" y="30559"/>
                    <a:pt x="23396" y="30516"/>
                  </a:cubicBezTo>
                  <a:cubicBezTo>
                    <a:pt x="25003" y="30457"/>
                    <a:pt x="26610" y="30385"/>
                    <a:pt x="28218" y="30314"/>
                  </a:cubicBezTo>
                  <a:cubicBezTo>
                    <a:pt x="29706" y="30254"/>
                    <a:pt x="31194" y="30254"/>
                    <a:pt x="32683" y="30207"/>
                  </a:cubicBezTo>
                  <a:cubicBezTo>
                    <a:pt x="33480" y="30171"/>
                    <a:pt x="34266" y="30147"/>
                    <a:pt x="35064" y="30111"/>
                  </a:cubicBezTo>
                  <a:cubicBezTo>
                    <a:pt x="35778" y="30088"/>
                    <a:pt x="36505" y="30052"/>
                    <a:pt x="37219" y="30028"/>
                  </a:cubicBezTo>
                  <a:cubicBezTo>
                    <a:pt x="38779" y="29992"/>
                    <a:pt x="40350" y="29968"/>
                    <a:pt x="41922" y="29897"/>
                  </a:cubicBezTo>
                  <a:cubicBezTo>
                    <a:pt x="43482" y="29826"/>
                    <a:pt x="45041" y="29718"/>
                    <a:pt x="46601" y="29599"/>
                  </a:cubicBezTo>
                  <a:cubicBezTo>
                    <a:pt x="47351" y="29540"/>
                    <a:pt x="48101" y="29468"/>
                    <a:pt x="48839" y="29397"/>
                  </a:cubicBezTo>
                  <a:cubicBezTo>
                    <a:pt x="49649" y="29314"/>
                    <a:pt x="50459" y="29195"/>
                    <a:pt x="51268" y="29087"/>
                  </a:cubicBezTo>
                  <a:cubicBezTo>
                    <a:pt x="51971" y="28992"/>
                    <a:pt x="52661" y="28885"/>
                    <a:pt x="53352" y="28754"/>
                  </a:cubicBezTo>
                  <a:cubicBezTo>
                    <a:pt x="53721" y="28683"/>
                    <a:pt x="54102" y="28623"/>
                    <a:pt x="54459" y="28516"/>
                  </a:cubicBezTo>
                  <a:cubicBezTo>
                    <a:pt x="54816" y="28421"/>
                    <a:pt x="55174" y="28314"/>
                    <a:pt x="55519" y="28206"/>
                  </a:cubicBezTo>
                  <a:cubicBezTo>
                    <a:pt x="55876" y="28087"/>
                    <a:pt x="56233" y="27980"/>
                    <a:pt x="56590" y="27849"/>
                  </a:cubicBezTo>
                  <a:cubicBezTo>
                    <a:pt x="57007" y="27706"/>
                    <a:pt x="57400" y="27552"/>
                    <a:pt x="57805" y="27373"/>
                  </a:cubicBezTo>
                  <a:cubicBezTo>
                    <a:pt x="58150" y="27230"/>
                    <a:pt x="58495" y="27063"/>
                    <a:pt x="58841" y="26909"/>
                  </a:cubicBezTo>
                  <a:cubicBezTo>
                    <a:pt x="59341" y="26670"/>
                    <a:pt x="59853" y="26420"/>
                    <a:pt x="60329" y="26111"/>
                  </a:cubicBezTo>
                  <a:cubicBezTo>
                    <a:pt x="60722" y="25849"/>
                    <a:pt x="61091" y="25516"/>
                    <a:pt x="61401" y="25146"/>
                  </a:cubicBezTo>
                  <a:cubicBezTo>
                    <a:pt x="61722" y="24777"/>
                    <a:pt x="62008" y="24349"/>
                    <a:pt x="62234" y="23908"/>
                  </a:cubicBezTo>
                  <a:cubicBezTo>
                    <a:pt x="62329" y="23718"/>
                    <a:pt x="62424" y="23527"/>
                    <a:pt x="62520" y="23337"/>
                  </a:cubicBezTo>
                  <a:cubicBezTo>
                    <a:pt x="62722" y="22920"/>
                    <a:pt x="62889" y="22479"/>
                    <a:pt x="63044" y="22051"/>
                  </a:cubicBezTo>
                  <a:cubicBezTo>
                    <a:pt x="63508" y="20694"/>
                    <a:pt x="63544" y="19229"/>
                    <a:pt x="63413" y="17812"/>
                  </a:cubicBezTo>
                  <a:cubicBezTo>
                    <a:pt x="63270" y="16372"/>
                    <a:pt x="63103" y="14943"/>
                    <a:pt x="62889" y="13514"/>
                  </a:cubicBezTo>
                  <a:cubicBezTo>
                    <a:pt x="62865" y="13288"/>
                    <a:pt x="62841" y="13074"/>
                    <a:pt x="62817" y="12847"/>
                  </a:cubicBezTo>
                  <a:cubicBezTo>
                    <a:pt x="62734" y="12097"/>
                    <a:pt x="62615" y="11347"/>
                    <a:pt x="62496" y="10597"/>
                  </a:cubicBezTo>
                  <a:cubicBezTo>
                    <a:pt x="62365" y="9871"/>
                    <a:pt x="62222" y="9133"/>
                    <a:pt x="62043" y="8418"/>
                  </a:cubicBezTo>
                  <a:cubicBezTo>
                    <a:pt x="61948" y="8025"/>
                    <a:pt x="61853" y="7632"/>
                    <a:pt x="61746" y="7239"/>
                  </a:cubicBezTo>
                  <a:cubicBezTo>
                    <a:pt x="61698" y="7061"/>
                    <a:pt x="61651" y="6882"/>
                    <a:pt x="61603" y="6704"/>
                  </a:cubicBezTo>
                  <a:cubicBezTo>
                    <a:pt x="61484" y="6287"/>
                    <a:pt x="61329" y="5894"/>
                    <a:pt x="61162" y="5489"/>
                  </a:cubicBezTo>
                  <a:cubicBezTo>
                    <a:pt x="60960" y="5001"/>
                    <a:pt x="60650" y="4584"/>
                    <a:pt x="60329" y="4168"/>
                  </a:cubicBezTo>
                  <a:cubicBezTo>
                    <a:pt x="59996" y="3739"/>
                    <a:pt x="59603" y="3358"/>
                    <a:pt x="59198" y="3013"/>
                  </a:cubicBezTo>
                  <a:cubicBezTo>
                    <a:pt x="58793" y="2679"/>
                    <a:pt x="58364" y="2370"/>
                    <a:pt x="57912" y="2108"/>
                  </a:cubicBezTo>
                  <a:cubicBezTo>
                    <a:pt x="57400" y="1822"/>
                    <a:pt x="56852" y="1608"/>
                    <a:pt x="56305" y="1405"/>
                  </a:cubicBezTo>
                  <a:cubicBezTo>
                    <a:pt x="56090" y="1334"/>
                    <a:pt x="55864" y="1263"/>
                    <a:pt x="55638" y="1191"/>
                  </a:cubicBezTo>
                  <a:cubicBezTo>
                    <a:pt x="55459" y="1132"/>
                    <a:pt x="55281" y="1072"/>
                    <a:pt x="55102" y="1024"/>
                  </a:cubicBezTo>
                  <a:cubicBezTo>
                    <a:pt x="54745" y="941"/>
                    <a:pt x="54400" y="834"/>
                    <a:pt x="54054" y="763"/>
                  </a:cubicBezTo>
                  <a:cubicBezTo>
                    <a:pt x="53269" y="596"/>
                    <a:pt x="52495" y="429"/>
                    <a:pt x="51697" y="346"/>
                  </a:cubicBezTo>
                  <a:cubicBezTo>
                    <a:pt x="51328" y="298"/>
                    <a:pt x="50947" y="251"/>
                    <a:pt x="50578" y="227"/>
                  </a:cubicBezTo>
                  <a:cubicBezTo>
                    <a:pt x="50197" y="203"/>
                    <a:pt x="49816" y="167"/>
                    <a:pt x="49435" y="155"/>
                  </a:cubicBezTo>
                  <a:cubicBezTo>
                    <a:pt x="48661" y="120"/>
                    <a:pt x="47887" y="96"/>
                    <a:pt x="47113" y="84"/>
                  </a:cubicBezTo>
                  <a:cubicBezTo>
                    <a:pt x="46899" y="48"/>
                    <a:pt x="46684" y="24"/>
                    <a:pt x="4647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8" name="Google Shape;2648;p40"/>
            <p:cNvGrpSpPr/>
            <p:nvPr/>
          </p:nvGrpSpPr>
          <p:grpSpPr>
            <a:xfrm>
              <a:off x="3795188" y="1324133"/>
              <a:ext cx="1432200" cy="531150"/>
              <a:chOff x="5078900" y="1337113"/>
              <a:chExt cx="1432200" cy="531150"/>
            </a:xfrm>
          </p:grpSpPr>
          <p:sp>
            <p:nvSpPr>
              <p:cNvPr id="2649" name="Google Shape;2649;p40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50" name="Google Shape;2650;p40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656" name="Google Shape;2656;p41"/>
          <p:cNvGrpSpPr/>
          <p:nvPr/>
        </p:nvGrpSpPr>
        <p:grpSpPr>
          <a:xfrm>
            <a:off x="1940125" y="2769652"/>
            <a:ext cx="1645633" cy="428778"/>
            <a:chOff x="1940125" y="2541052"/>
            <a:chExt cx="1645633" cy="428778"/>
          </a:xfrm>
        </p:grpSpPr>
        <p:sp>
          <p:nvSpPr>
            <p:cNvPr id="2657" name="Google Shape;2657;p41"/>
            <p:cNvSpPr/>
            <p:nvPr/>
          </p:nvSpPr>
          <p:spPr>
            <a:xfrm>
              <a:off x="2428557" y="2756575"/>
              <a:ext cx="1157200" cy="27"/>
            </a:xfrm>
            <a:custGeom>
              <a:rect b="b" l="l" r="r" t="t"/>
              <a:pathLst>
                <a:path extrusionOk="0" fill="none" h="1" w="42709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cap="flat" cmpd="sng" w="148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1940125" y="2541052"/>
              <a:ext cx="1139778" cy="428778"/>
            </a:xfrm>
            <a:custGeom>
              <a:rect b="b" l="l" r="r" t="t"/>
              <a:pathLst>
                <a:path extrusionOk="0" h="15825" w="42066">
                  <a:moveTo>
                    <a:pt x="0" y="1"/>
                  </a:moveTo>
                  <a:lnTo>
                    <a:pt x="0" y="6121"/>
                  </a:lnTo>
                  <a:lnTo>
                    <a:pt x="0" y="12240"/>
                  </a:lnTo>
                  <a:lnTo>
                    <a:pt x="21027" y="15824"/>
                  </a:lnTo>
                  <a:lnTo>
                    <a:pt x="42065" y="12240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59" name="Google Shape;2659;p41"/>
          <p:cNvGrpSpPr/>
          <p:nvPr/>
        </p:nvGrpSpPr>
        <p:grpSpPr>
          <a:xfrm>
            <a:off x="5638539" y="2768379"/>
            <a:ext cx="1565294" cy="431325"/>
            <a:chOff x="5638539" y="2539779"/>
            <a:chExt cx="1565294" cy="431325"/>
          </a:xfrm>
        </p:grpSpPr>
        <p:sp>
          <p:nvSpPr>
            <p:cNvPr id="2660" name="Google Shape;2660;p41"/>
            <p:cNvSpPr/>
            <p:nvPr/>
          </p:nvSpPr>
          <p:spPr>
            <a:xfrm>
              <a:off x="5638539" y="2756575"/>
              <a:ext cx="1157200" cy="27"/>
            </a:xfrm>
            <a:custGeom>
              <a:rect b="b" l="l" r="r" t="t"/>
              <a:pathLst>
                <a:path extrusionOk="0" fill="none" h="1" w="42709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cap="flat" cmpd="sng" w="148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6064082" y="2539779"/>
              <a:ext cx="1139751" cy="431325"/>
            </a:xfrm>
            <a:custGeom>
              <a:rect b="b" l="l" r="r" t="t"/>
              <a:pathLst>
                <a:path extrusionOk="0" h="15919" w="42065">
                  <a:moveTo>
                    <a:pt x="0" y="0"/>
                  </a:moveTo>
                  <a:lnTo>
                    <a:pt x="0" y="13490"/>
                  </a:lnTo>
                  <a:lnTo>
                    <a:pt x="21372" y="15919"/>
                  </a:lnTo>
                  <a:lnTo>
                    <a:pt x="42065" y="13490"/>
                  </a:lnTo>
                  <a:lnTo>
                    <a:pt x="42065" y="6739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62" name="Google Shape;2662;p41"/>
          <p:cNvGrpSpPr/>
          <p:nvPr/>
        </p:nvGrpSpPr>
        <p:grpSpPr>
          <a:xfrm>
            <a:off x="2101427" y="3571021"/>
            <a:ext cx="2073385" cy="840098"/>
            <a:chOff x="2101427" y="3342421"/>
            <a:chExt cx="2073385" cy="840098"/>
          </a:xfrm>
        </p:grpSpPr>
        <p:sp>
          <p:nvSpPr>
            <p:cNvPr id="2663" name="Google Shape;2663;p41"/>
            <p:cNvSpPr/>
            <p:nvPr/>
          </p:nvSpPr>
          <p:spPr>
            <a:xfrm>
              <a:off x="2101427" y="3753768"/>
              <a:ext cx="1139778" cy="428751"/>
            </a:xfrm>
            <a:custGeom>
              <a:rect b="b" l="l" r="r" t="t"/>
              <a:pathLst>
                <a:path extrusionOk="0" h="15824" w="42066">
                  <a:moveTo>
                    <a:pt x="1" y="0"/>
                  </a:moveTo>
                  <a:lnTo>
                    <a:pt x="1" y="6120"/>
                  </a:ln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2671175" y="3342421"/>
              <a:ext cx="1503637" cy="411356"/>
            </a:xfrm>
            <a:custGeom>
              <a:rect b="b" l="l" r="r" t="t"/>
              <a:pathLst>
                <a:path extrusionOk="0" fill="none" h="15182" w="55495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cap="flat" cmpd="sng" w="134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5" name="Google Shape;2665;p41"/>
          <p:cNvGrpSpPr/>
          <p:nvPr/>
        </p:nvGrpSpPr>
        <p:grpSpPr>
          <a:xfrm>
            <a:off x="4962684" y="3571021"/>
            <a:ext cx="2079847" cy="842672"/>
            <a:chOff x="4962684" y="3342421"/>
            <a:chExt cx="2079847" cy="842672"/>
          </a:xfrm>
        </p:grpSpPr>
        <p:sp>
          <p:nvSpPr>
            <p:cNvPr id="2666" name="Google Shape;2666;p41"/>
            <p:cNvSpPr/>
            <p:nvPr/>
          </p:nvSpPr>
          <p:spPr>
            <a:xfrm>
              <a:off x="5902752" y="3753768"/>
              <a:ext cx="1139778" cy="431325"/>
            </a:xfrm>
            <a:custGeom>
              <a:rect b="b" l="l" r="r" t="t"/>
              <a:pathLst>
                <a:path extrusionOk="0" h="15919" w="42066">
                  <a:moveTo>
                    <a:pt x="1" y="0"/>
                  </a:moveTo>
                  <a:lnTo>
                    <a:pt x="1" y="13490"/>
                  </a:lnTo>
                  <a:lnTo>
                    <a:pt x="21373" y="15919"/>
                  </a:lnTo>
                  <a:lnTo>
                    <a:pt x="42066" y="13490"/>
                  </a:lnTo>
                  <a:lnTo>
                    <a:pt x="42066" y="6751"/>
                  </a:lnTo>
                  <a:lnTo>
                    <a:pt x="42066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4962684" y="3342421"/>
              <a:ext cx="1503962" cy="411356"/>
            </a:xfrm>
            <a:custGeom>
              <a:rect b="b" l="l" r="r" t="t"/>
              <a:pathLst>
                <a:path extrusionOk="0" fill="none" h="15182" w="55507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cap="flat" cmpd="sng" w="134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41"/>
          <p:cNvGrpSpPr/>
          <p:nvPr/>
        </p:nvGrpSpPr>
        <p:grpSpPr>
          <a:xfrm>
            <a:off x="2101427" y="1555012"/>
            <a:ext cx="2073385" cy="840099"/>
            <a:chOff x="2101427" y="1326412"/>
            <a:chExt cx="2073385" cy="840099"/>
          </a:xfrm>
        </p:grpSpPr>
        <p:sp>
          <p:nvSpPr>
            <p:cNvPr id="2669" name="Google Shape;2669;p41"/>
            <p:cNvSpPr/>
            <p:nvPr/>
          </p:nvSpPr>
          <p:spPr>
            <a:xfrm>
              <a:off x="2101427" y="1326412"/>
              <a:ext cx="1139778" cy="428778"/>
            </a:xfrm>
            <a:custGeom>
              <a:rect b="b" l="l" r="r" t="t"/>
              <a:pathLst>
                <a:path extrusionOk="0" h="15825" w="42066">
                  <a:moveTo>
                    <a:pt x="1" y="1"/>
                  </a:move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6121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2671175" y="1755182"/>
              <a:ext cx="1503637" cy="411329"/>
            </a:xfrm>
            <a:custGeom>
              <a:rect b="b" l="l" r="r" t="t"/>
              <a:pathLst>
                <a:path extrusionOk="0" fill="none" h="15181" w="55495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cap="flat" cmpd="sng" w="134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41"/>
          <p:cNvGrpSpPr/>
          <p:nvPr/>
        </p:nvGrpSpPr>
        <p:grpSpPr>
          <a:xfrm>
            <a:off x="4962684" y="1552113"/>
            <a:ext cx="2079847" cy="842998"/>
            <a:chOff x="4962684" y="1323513"/>
            <a:chExt cx="2079847" cy="842998"/>
          </a:xfrm>
        </p:grpSpPr>
        <p:sp>
          <p:nvSpPr>
            <p:cNvPr id="2672" name="Google Shape;2672;p41"/>
            <p:cNvSpPr/>
            <p:nvPr/>
          </p:nvSpPr>
          <p:spPr>
            <a:xfrm>
              <a:off x="5902752" y="1323513"/>
              <a:ext cx="1139778" cy="431678"/>
            </a:xfrm>
            <a:custGeom>
              <a:rect b="b" l="l" r="r" t="t"/>
              <a:pathLst>
                <a:path extrusionOk="0" h="15932" w="42066">
                  <a:moveTo>
                    <a:pt x="1" y="1"/>
                  </a:moveTo>
                  <a:lnTo>
                    <a:pt x="1" y="6751"/>
                  </a:lnTo>
                  <a:lnTo>
                    <a:pt x="1" y="13502"/>
                  </a:lnTo>
                  <a:lnTo>
                    <a:pt x="20694" y="15931"/>
                  </a:lnTo>
                  <a:lnTo>
                    <a:pt x="42066" y="13502"/>
                  </a:lnTo>
                  <a:lnTo>
                    <a:pt x="42066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4962684" y="1755182"/>
              <a:ext cx="1503962" cy="411329"/>
            </a:xfrm>
            <a:custGeom>
              <a:rect b="b" l="l" r="r" t="t"/>
              <a:pathLst>
                <a:path extrusionOk="0" fill="none" h="15181" w="55507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cap="flat" cmpd="sng" w="134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4" name="Google Shape;2674;p41"/>
          <p:cNvGrpSpPr/>
          <p:nvPr/>
        </p:nvGrpSpPr>
        <p:grpSpPr>
          <a:xfrm>
            <a:off x="3665463" y="2491564"/>
            <a:ext cx="1891096" cy="982980"/>
            <a:chOff x="3665463" y="2262964"/>
            <a:chExt cx="1891096" cy="982980"/>
          </a:xfrm>
        </p:grpSpPr>
        <p:sp>
          <p:nvSpPr>
            <p:cNvPr id="2675" name="Google Shape;2675;p41"/>
            <p:cNvSpPr/>
            <p:nvPr/>
          </p:nvSpPr>
          <p:spPr>
            <a:xfrm>
              <a:off x="3665463" y="2262964"/>
              <a:ext cx="1891096" cy="982980"/>
            </a:xfrm>
            <a:custGeom>
              <a:rect b="b" l="l" r="r" t="t"/>
              <a:pathLst>
                <a:path extrusionOk="0" h="36279" w="69795">
                  <a:moveTo>
                    <a:pt x="0" y="1"/>
                  </a:moveTo>
                  <a:lnTo>
                    <a:pt x="0" y="36279"/>
                  </a:lnTo>
                  <a:lnTo>
                    <a:pt x="69795" y="36279"/>
                  </a:lnTo>
                  <a:lnTo>
                    <a:pt x="6979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1"/>
            <p:cNvSpPr/>
            <p:nvPr/>
          </p:nvSpPr>
          <p:spPr>
            <a:xfrm>
              <a:off x="3741901" y="2328615"/>
              <a:ext cx="1738198" cy="851677"/>
            </a:xfrm>
            <a:custGeom>
              <a:rect b="b" l="l" r="r" t="t"/>
              <a:pathLst>
                <a:path extrusionOk="0" fill="none" h="31433" w="64152">
                  <a:moveTo>
                    <a:pt x="1" y="1"/>
                  </a:moveTo>
                  <a:lnTo>
                    <a:pt x="64152" y="1"/>
                  </a:lnTo>
                  <a:lnTo>
                    <a:pt x="64152" y="31433"/>
                  </a:lnTo>
                  <a:lnTo>
                    <a:pt x="1" y="31433"/>
                  </a:lnTo>
                  <a:close/>
                </a:path>
              </a:pathLst>
            </a:custGeom>
            <a:noFill/>
            <a:ln cap="flat" cmpd="sng" w="134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7" name="Google Shape;2677;p41"/>
            <p:cNvGrpSpPr/>
            <p:nvPr/>
          </p:nvGrpSpPr>
          <p:grpSpPr>
            <a:xfrm>
              <a:off x="3855875" y="2472154"/>
              <a:ext cx="1432200" cy="564600"/>
              <a:chOff x="5078900" y="1303663"/>
              <a:chExt cx="1432200" cy="564600"/>
            </a:xfrm>
          </p:grpSpPr>
          <p:sp>
            <p:nvSpPr>
              <p:cNvPr id="2678" name="Google Shape;2678;p41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79" name="Google Shape;2679;p41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685" name="Google Shape;2685;p42"/>
          <p:cNvGrpSpPr/>
          <p:nvPr/>
        </p:nvGrpSpPr>
        <p:grpSpPr>
          <a:xfrm>
            <a:off x="4002963" y="2497488"/>
            <a:ext cx="1051500" cy="1051500"/>
            <a:chOff x="4002963" y="2345088"/>
            <a:chExt cx="1051500" cy="1051500"/>
          </a:xfrm>
        </p:grpSpPr>
        <p:sp>
          <p:nvSpPr>
            <p:cNvPr id="2686" name="Google Shape;2686;p42"/>
            <p:cNvSpPr/>
            <p:nvPr/>
          </p:nvSpPr>
          <p:spPr>
            <a:xfrm>
              <a:off x="4002963" y="2345088"/>
              <a:ext cx="1051500" cy="1051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4091125" y="2435213"/>
              <a:ext cx="871250" cy="871250"/>
            </a:xfrm>
            <a:custGeom>
              <a:rect b="b" l="l" r="r" t="t"/>
              <a:pathLst>
                <a:path extrusionOk="0" h="34850" w="34850">
                  <a:moveTo>
                    <a:pt x="17419" y="0"/>
                  </a:moveTo>
                  <a:cubicBezTo>
                    <a:pt x="7799" y="0"/>
                    <a:pt x="0" y="7811"/>
                    <a:pt x="0" y="17431"/>
                  </a:cubicBezTo>
                  <a:cubicBezTo>
                    <a:pt x="0" y="27051"/>
                    <a:pt x="7799" y="34850"/>
                    <a:pt x="17419" y="34850"/>
                  </a:cubicBezTo>
                  <a:cubicBezTo>
                    <a:pt x="27039" y="34850"/>
                    <a:pt x="34850" y="27051"/>
                    <a:pt x="34850" y="17431"/>
                  </a:cubicBezTo>
                  <a:cubicBezTo>
                    <a:pt x="34850" y="7811"/>
                    <a:pt x="27039" y="0"/>
                    <a:pt x="1741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4155263" y="2499350"/>
              <a:ext cx="742975" cy="742975"/>
            </a:xfrm>
            <a:custGeom>
              <a:rect b="b" l="l" r="r" t="t"/>
              <a:pathLst>
                <a:path extrusionOk="0" h="29719" w="29719">
                  <a:moveTo>
                    <a:pt x="14859" y="0"/>
                  </a:moveTo>
                  <a:cubicBezTo>
                    <a:pt x="6668" y="0"/>
                    <a:pt x="0" y="6668"/>
                    <a:pt x="0" y="14859"/>
                  </a:cubicBezTo>
                  <a:cubicBezTo>
                    <a:pt x="0" y="23051"/>
                    <a:pt x="6668" y="29718"/>
                    <a:pt x="14859" y="29718"/>
                  </a:cubicBezTo>
                  <a:cubicBezTo>
                    <a:pt x="23051" y="29718"/>
                    <a:pt x="29718" y="23051"/>
                    <a:pt x="29718" y="14859"/>
                  </a:cubicBezTo>
                  <a:cubicBezTo>
                    <a:pt x="29718" y="6668"/>
                    <a:pt x="23051" y="0"/>
                    <a:pt x="14859" y="0"/>
                  </a:cubicBez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42"/>
          <p:cNvGrpSpPr/>
          <p:nvPr/>
        </p:nvGrpSpPr>
        <p:grpSpPr>
          <a:xfrm>
            <a:off x="4340270" y="2838749"/>
            <a:ext cx="372960" cy="368977"/>
            <a:chOff x="-64406125" y="3362225"/>
            <a:chExt cx="318225" cy="314800"/>
          </a:xfrm>
        </p:grpSpPr>
        <p:sp>
          <p:nvSpPr>
            <p:cNvPr id="2690" name="Google Shape;2690;p42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2" name="Google Shape;2692;p42"/>
          <p:cNvGrpSpPr/>
          <p:nvPr/>
        </p:nvGrpSpPr>
        <p:grpSpPr>
          <a:xfrm>
            <a:off x="5155750" y="2675838"/>
            <a:ext cx="2808950" cy="694800"/>
            <a:chOff x="5155750" y="2523438"/>
            <a:chExt cx="2808950" cy="694800"/>
          </a:xfrm>
        </p:grpSpPr>
        <p:cxnSp>
          <p:nvCxnSpPr>
            <p:cNvPr id="2693" name="Google Shape;2693;p42"/>
            <p:cNvCxnSpPr/>
            <p:nvPr/>
          </p:nvCxnSpPr>
          <p:spPr>
            <a:xfrm>
              <a:off x="5155750" y="2870850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694" name="Google Shape;2694;p42"/>
            <p:cNvSpPr/>
            <p:nvPr/>
          </p:nvSpPr>
          <p:spPr>
            <a:xfrm>
              <a:off x="5702700" y="2523438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5784785" y="2605537"/>
              <a:ext cx="530629" cy="530601"/>
            </a:xfrm>
            <a:custGeom>
              <a:rect b="b" l="l" r="r" t="t"/>
              <a:pathLst>
                <a:path extrusionOk="0" h="18598" w="18599">
                  <a:moveTo>
                    <a:pt x="9300" y="0"/>
                  </a:moveTo>
                  <a:cubicBezTo>
                    <a:pt x="4168" y="0"/>
                    <a:pt x="1" y="4167"/>
                    <a:pt x="1" y="9299"/>
                  </a:cubicBezTo>
                  <a:cubicBezTo>
                    <a:pt x="1" y="14442"/>
                    <a:pt x="4168" y="18598"/>
                    <a:pt x="9300" y="18598"/>
                  </a:cubicBezTo>
                  <a:cubicBezTo>
                    <a:pt x="14443" y="18598"/>
                    <a:pt x="18598" y="14442"/>
                    <a:pt x="18598" y="9299"/>
                  </a:cubicBezTo>
                  <a:cubicBezTo>
                    <a:pt x="18598" y="4167"/>
                    <a:pt x="14443" y="0"/>
                    <a:pt x="9300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5839648" y="2660386"/>
              <a:ext cx="420903" cy="420903"/>
            </a:xfrm>
            <a:custGeom>
              <a:rect b="b" l="l" r="r" t="t"/>
              <a:pathLst>
                <a:path extrusionOk="0" h="14753" w="14753">
                  <a:moveTo>
                    <a:pt x="7371" y="1"/>
                  </a:moveTo>
                  <a:cubicBezTo>
                    <a:pt x="3311" y="1"/>
                    <a:pt x="1" y="3311"/>
                    <a:pt x="1" y="7371"/>
                  </a:cubicBezTo>
                  <a:cubicBezTo>
                    <a:pt x="1" y="11443"/>
                    <a:pt x="3311" y="14753"/>
                    <a:pt x="7371" y="14753"/>
                  </a:cubicBezTo>
                  <a:cubicBezTo>
                    <a:pt x="11443" y="14753"/>
                    <a:pt x="14753" y="11443"/>
                    <a:pt x="14753" y="7371"/>
                  </a:cubicBezTo>
                  <a:cubicBezTo>
                    <a:pt x="14753" y="3311"/>
                    <a:pt x="11443" y="1"/>
                    <a:pt x="737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7" name="Google Shape;2697;p42"/>
            <p:cNvGrpSpPr/>
            <p:nvPr/>
          </p:nvGrpSpPr>
          <p:grpSpPr>
            <a:xfrm>
              <a:off x="6532500" y="2588538"/>
              <a:ext cx="1432200" cy="564600"/>
              <a:chOff x="5078900" y="1303663"/>
              <a:chExt cx="1432200" cy="564600"/>
            </a:xfrm>
          </p:grpSpPr>
          <p:sp>
            <p:nvSpPr>
              <p:cNvPr id="2698" name="Google Shape;2698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99" name="Google Shape;2699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00" name="Google Shape;2700;p42"/>
          <p:cNvGrpSpPr/>
          <p:nvPr/>
        </p:nvGrpSpPr>
        <p:grpSpPr>
          <a:xfrm>
            <a:off x="5942839" y="2884383"/>
            <a:ext cx="214521" cy="277709"/>
            <a:chOff x="-50469125" y="3183175"/>
            <a:chExt cx="233150" cy="301825"/>
          </a:xfrm>
        </p:grpSpPr>
        <p:sp>
          <p:nvSpPr>
            <p:cNvPr id="2701" name="Google Shape;2701;p42"/>
            <p:cNvSpPr/>
            <p:nvPr/>
          </p:nvSpPr>
          <p:spPr>
            <a:xfrm>
              <a:off x="-50388775" y="32272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-50469125" y="3290275"/>
              <a:ext cx="233150" cy="194725"/>
            </a:xfrm>
            <a:custGeom>
              <a:rect b="b" l="l" r="r" t="t"/>
              <a:pathLst>
                <a:path extrusionOk="0" h="7789" w="9326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-50379325" y="3183175"/>
              <a:ext cx="52775" cy="34675"/>
            </a:xfrm>
            <a:custGeom>
              <a:rect b="b" l="l" r="r" t="t"/>
              <a:pathLst>
                <a:path extrusionOk="0" h="1387" w="2111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42"/>
          <p:cNvGrpSpPr/>
          <p:nvPr/>
        </p:nvGrpSpPr>
        <p:grpSpPr>
          <a:xfrm>
            <a:off x="5013800" y="3418150"/>
            <a:ext cx="2950900" cy="1069175"/>
            <a:chOff x="5013800" y="3265750"/>
            <a:chExt cx="2950900" cy="1069175"/>
          </a:xfrm>
        </p:grpSpPr>
        <p:sp>
          <p:nvSpPr>
            <p:cNvPr id="2705" name="Google Shape;2705;p42"/>
            <p:cNvSpPr/>
            <p:nvPr/>
          </p:nvSpPr>
          <p:spPr>
            <a:xfrm>
              <a:off x="5013800" y="3265750"/>
              <a:ext cx="694790" cy="712200"/>
            </a:xfrm>
            <a:custGeom>
              <a:rect b="b" l="l" r="r" t="t"/>
              <a:pathLst>
                <a:path extrusionOk="0" h="28488" w="25399">
                  <a:moveTo>
                    <a:pt x="25399" y="28488"/>
                  </a:moveTo>
                  <a:lnTo>
                    <a:pt x="4364" y="28488"/>
                  </a:lnTo>
                  <a:lnTo>
                    <a:pt x="4364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706" name="Google Shape;2706;p42"/>
            <p:cNvSpPr/>
            <p:nvPr/>
          </p:nvSpPr>
          <p:spPr>
            <a:xfrm>
              <a:off x="5702700" y="3640125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5784785" y="3722225"/>
              <a:ext cx="530629" cy="530601"/>
            </a:xfrm>
            <a:custGeom>
              <a:rect b="b" l="l" r="r" t="t"/>
              <a:pathLst>
                <a:path extrusionOk="0" h="18598" w="18599">
                  <a:moveTo>
                    <a:pt x="9300" y="0"/>
                  </a:moveTo>
                  <a:cubicBezTo>
                    <a:pt x="4168" y="0"/>
                    <a:pt x="1" y="4156"/>
                    <a:pt x="1" y="9299"/>
                  </a:cubicBezTo>
                  <a:cubicBezTo>
                    <a:pt x="1" y="14431"/>
                    <a:pt x="4168" y="18598"/>
                    <a:pt x="9300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0"/>
                    <a:pt x="9300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5839648" y="3777073"/>
              <a:ext cx="420903" cy="420903"/>
            </a:xfrm>
            <a:custGeom>
              <a:rect b="b" l="l" r="r" t="t"/>
              <a:pathLst>
                <a:path extrusionOk="0" h="14753" w="14753">
                  <a:moveTo>
                    <a:pt x="7371" y="0"/>
                  </a:moveTo>
                  <a:cubicBezTo>
                    <a:pt x="3311" y="0"/>
                    <a:pt x="1" y="3310"/>
                    <a:pt x="1" y="7382"/>
                  </a:cubicBezTo>
                  <a:cubicBezTo>
                    <a:pt x="1" y="11442"/>
                    <a:pt x="3311" y="14752"/>
                    <a:pt x="7371" y="14752"/>
                  </a:cubicBezTo>
                  <a:cubicBezTo>
                    <a:pt x="11443" y="14752"/>
                    <a:pt x="14753" y="11442"/>
                    <a:pt x="14753" y="7382"/>
                  </a:cubicBezTo>
                  <a:cubicBezTo>
                    <a:pt x="14753" y="3310"/>
                    <a:pt x="11443" y="0"/>
                    <a:pt x="737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9" name="Google Shape;2709;p42"/>
            <p:cNvGrpSpPr/>
            <p:nvPr/>
          </p:nvGrpSpPr>
          <p:grpSpPr>
            <a:xfrm>
              <a:off x="6532500" y="3705225"/>
              <a:ext cx="1432200" cy="564600"/>
              <a:chOff x="5078900" y="1303663"/>
              <a:chExt cx="1432200" cy="564600"/>
            </a:xfrm>
          </p:grpSpPr>
          <p:sp>
            <p:nvSpPr>
              <p:cNvPr id="2710" name="Google Shape;2710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1" name="Google Shape;2711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12" name="Google Shape;2712;p42"/>
          <p:cNvGrpSpPr/>
          <p:nvPr/>
        </p:nvGrpSpPr>
        <p:grpSpPr>
          <a:xfrm>
            <a:off x="5911671" y="4001852"/>
            <a:ext cx="276858" cy="276145"/>
            <a:chOff x="-50504575" y="3550975"/>
            <a:chExt cx="300900" cy="300125"/>
          </a:xfrm>
        </p:grpSpPr>
        <p:sp>
          <p:nvSpPr>
            <p:cNvPr id="2713" name="Google Shape;2713;p42"/>
            <p:cNvSpPr/>
            <p:nvPr/>
          </p:nvSpPr>
          <p:spPr>
            <a:xfrm>
              <a:off x="-50504575" y="3550975"/>
              <a:ext cx="300900" cy="176475"/>
            </a:xfrm>
            <a:custGeom>
              <a:rect b="b" l="l" r="r" t="t"/>
              <a:pathLst>
                <a:path extrusionOk="0" h="7059" w="12036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-50432100" y="3622650"/>
              <a:ext cx="157550" cy="175675"/>
            </a:xfrm>
            <a:custGeom>
              <a:rect b="b" l="l" r="r" t="t"/>
              <a:pathLst>
                <a:path extrusionOk="0" h="7027" w="6302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-50414775" y="3815625"/>
              <a:ext cx="122900" cy="35475"/>
            </a:xfrm>
            <a:custGeom>
              <a:rect b="b" l="l" r="r" t="t"/>
              <a:pathLst>
                <a:path extrusionOk="0" h="1419" w="491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-50362000" y="3727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7" name="Google Shape;2717;p42"/>
          <p:cNvGrpSpPr/>
          <p:nvPr/>
        </p:nvGrpSpPr>
        <p:grpSpPr>
          <a:xfrm>
            <a:off x="5069950" y="1478775"/>
            <a:ext cx="2894750" cy="1261500"/>
            <a:chOff x="5069950" y="1326375"/>
            <a:chExt cx="2894750" cy="1261500"/>
          </a:xfrm>
        </p:grpSpPr>
        <p:sp>
          <p:nvSpPr>
            <p:cNvPr id="2718" name="Google Shape;2718;p42"/>
            <p:cNvSpPr/>
            <p:nvPr/>
          </p:nvSpPr>
          <p:spPr>
            <a:xfrm>
              <a:off x="5069950" y="1674650"/>
              <a:ext cx="639875" cy="913225"/>
            </a:xfrm>
            <a:custGeom>
              <a:rect b="b" l="l" r="r" t="t"/>
              <a:pathLst>
                <a:path extrusionOk="0" h="36529" w="25595">
                  <a:moveTo>
                    <a:pt x="25595" y="0"/>
                  </a:moveTo>
                  <a:lnTo>
                    <a:pt x="9316" y="0"/>
                  </a:lnTo>
                  <a:lnTo>
                    <a:pt x="9316" y="36529"/>
                  </a:lnTo>
                  <a:lnTo>
                    <a:pt x="0" y="3652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719" name="Google Shape;2719;p42"/>
            <p:cNvSpPr/>
            <p:nvPr/>
          </p:nvSpPr>
          <p:spPr>
            <a:xfrm>
              <a:off x="5702700" y="1326375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5784785" y="1408460"/>
              <a:ext cx="530629" cy="530629"/>
            </a:xfrm>
            <a:custGeom>
              <a:rect b="b" l="l" r="r" t="t"/>
              <a:pathLst>
                <a:path extrusionOk="0" h="18599" w="18599">
                  <a:moveTo>
                    <a:pt x="9300" y="1"/>
                  </a:moveTo>
                  <a:cubicBezTo>
                    <a:pt x="4168" y="1"/>
                    <a:pt x="1" y="4156"/>
                    <a:pt x="1" y="9299"/>
                  </a:cubicBezTo>
                  <a:cubicBezTo>
                    <a:pt x="1" y="14431"/>
                    <a:pt x="4168" y="18598"/>
                    <a:pt x="9300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1"/>
                    <a:pt x="9300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5839648" y="1463323"/>
              <a:ext cx="420903" cy="420903"/>
            </a:xfrm>
            <a:custGeom>
              <a:rect b="b" l="l" r="r" t="t"/>
              <a:pathLst>
                <a:path extrusionOk="0" h="14753" w="14753">
                  <a:moveTo>
                    <a:pt x="7371" y="0"/>
                  </a:moveTo>
                  <a:cubicBezTo>
                    <a:pt x="3311" y="0"/>
                    <a:pt x="1" y="3310"/>
                    <a:pt x="1" y="7382"/>
                  </a:cubicBezTo>
                  <a:cubicBezTo>
                    <a:pt x="1" y="11442"/>
                    <a:pt x="3311" y="14752"/>
                    <a:pt x="7371" y="14752"/>
                  </a:cubicBezTo>
                  <a:cubicBezTo>
                    <a:pt x="11443" y="14752"/>
                    <a:pt x="14753" y="11442"/>
                    <a:pt x="14753" y="7382"/>
                  </a:cubicBezTo>
                  <a:cubicBezTo>
                    <a:pt x="14753" y="3310"/>
                    <a:pt x="11443" y="0"/>
                    <a:pt x="737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2" name="Google Shape;2722;p42"/>
            <p:cNvGrpSpPr/>
            <p:nvPr/>
          </p:nvGrpSpPr>
          <p:grpSpPr>
            <a:xfrm>
              <a:off x="6532500" y="1391475"/>
              <a:ext cx="1432200" cy="564600"/>
              <a:chOff x="5078900" y="1303663"/>
              <a:chExt cx="1432200" cy="564600"/>
            </a:xfrm>
          </p:grpSpPr>
          <p:sp>
            <p:nvSpPr>
              <p:cNvPr id="2723" name="Google Shape;2723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24" name="Google Shape;2724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25" name="Google Shape;2725;p42"/>
          <p:cNvGrpSpPr/>
          <p:nvPr/>
        </p:nvGrpSpPr>
        <p:grpSpPr>
          <a:xfrm>
            <a:off x="5923398" y="1699473"/>
            <a:ext cx="253404" cy="253404"/>
            <a:chOff x="-50134375" y="3183175"/>
            <a:chExt cx="300100" cy="300100"/>
          </a:xfrm>
        </p:grpSpPr>
        <p:sp>
          <p:nvSpPr>
            <p:cNvPr id="2726" name="Google Shape;2726;p42"/>
            <p:cNvSpPr/>
            <p:nvPr/>
          </p:nvSpPr>
          <p:spPr>
            <a:xfrm>
              <a:off x="-50134375" y="3270600"/>
              <a:ext cx="87450" cy="53575"/>
            </a:xfrm>
            <a:custGeom>
              <a:rect b="b" l="l" r="r" t="t"/>
              <a:pathLst>
                <a:path extrusionOk="0" h="2143" w="3498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-50134375" y="3340700"/>
              <a:ext cx="87450" cy="54375"/>
            </a:xfrm>
            <a:custGeom>
              <a:rect b="b" l="l" r="r" t="t"/>
              <a:pathLst>
                <a:path extrusionOk="0" h="2175" w="3498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-50134375" y="3183175"/>
              <a:ext cx="87450" cy="70125"/>
            </a:xfrm>
            <a:custGeom>
              <a:rect b="b" l="l" r="r" t="t"/>
              <a:pathLst>
                <a:path extrusionOk="0" h="2805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-50028050" y="3363525"/>
              <a:ext cx="37050" cy="75650"/>
            </a:xfrm>
            <a:custGeom>
              <a:rect b="b" l="l" r="r" t="t"/>
              <a:pathLst>
                <a:path extrusionOk="0" h="3026" w="1482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-50028050" y="3287125"/>
              <a:ext cx="88225" cy="101625"/>
            </a:xfrm>
            <a:custGeom>
              <a:rect b="b" l="l" r="r" t="t"/>
              <a:pathLst>
                <a:path extrusionOk="0" h="4065" w="3529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-49988675" y="3225700"/>
              <a:ext cx="111875" cy="111875"/>
            </a:xfrm>
            <a:custGeom>
              <a:rect b="b" l="l" r="r" t="t"/>
              <a:pathLst>
                <a:path extrusionOk="0" h="4475" w="4475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-50134375" y="3395050"/>
              <a:ext cx="89025" cy="88225"/>
            </a:xfrm>
            <a:custGeom>
              <a:rect b="b" l="l" r="r" t="t"/>
              <a:pathLst>
                <a:path extrusionOk="0" h="3529" w="3561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-50045375" y="342890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-49975275" y="3395050"/>
              <a:ext cx="52775" cy="87450"/>
            </a:xfrm>
            <a:custGeom>
              <a:rect b="b" l="l" r="r" t="t"/>
              <a:pathLst>
                <a:path extrusionOk="0" h="3498" w="2111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-49905175" y="3395050"/>
              <a:ext cx="70900" cy="87450"/>
            </a:xfrm>
            <a:custGeom>
              <a:rect b="b" l="l" r="r" t="t"/>
              <a:pathLst>
                <a:path extrusionOk="0" h="3498" w="2836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42"/>
          <p:cNvGrpSpPr/>
          <p:nvPr/>
        </p:nvGrpSpPr>
        <p:grpSpPr>
          <a:xfrm>
            <a:off x="1177200" y="1478775"/>
            <a:ext cx="3283525" cy="962517"/>
            <a:chOff x="1177200" y="1326375"/>
            <a:chExt cx="3283525" cy="962517"/>
          </a:xfrm>
        </p:grpSpPr>
        <p:sp>
          <p:nvSpPr>
            <p:cNvPr id="2737" name="Google Shape;2737;p42"/>
            <p:cNvSpPr/>
            <p:nvPr/>
          </p:nvSpPr>
          <p:spPr>
            <a:xfrm>
              <a:off x="3434725" y="1674650"/>
              <a:ext cx="1026000" cy="614242"/>
            </a:xfrm>
            <a:custGeom>
              <a:rect b="b" l="l" r="r" t="t"/>
              <a:pathLst>
                <a:path extrusionOk="0" h="23291" w="41040">
                  <a:moveTo>
                    <a:pt x="0" y="0"/>
                  </a:moveTo>
                  <a:lnTo>
                    <a:pt x="41040" y="0"/>
                  </a:lnTo>
                  <a:lnTo>
                    <a:pt x="41040" y="2329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738" name="Google Shape;2738;p42"/>
            <p:cNvSpPr/>
            <p:nvPr/>
          </p:nvSpPr>
          <p:spPr>
            <a:xfrm>
              <a:off x="2750638" y="1326375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2832853" y="1408577"/>
              <a:ext cx="530368" cy="530397"/>
            </a:xfrm>
            <a:custGeom>
              <a:rect b="b" l="l" r="r" t="t"/>
              <a:pathLst>
                <a:path extrusionOk="0" h="18599" w="18598">
                  <a:moveTo>
                    <a:pt x="9299" y="1"/>
                  </a:moveTo>
                  <a:cubicBezTo>
                    <a:pt x="4167" y="1"/>
                    <a:pt x="0" y="4156"/>
                    <a:pt x="0" y="9299"/>
                  </a:cubicBezTo>
                  <a:cubicBezTo>
                    <a:pt x="0" y="14431"/>
                    <a:pt x="4167" y="18598"/>
                    <a:pt x="9299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1"/>
                    <a:pt x="9299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2887692" y="1463416"/>
              <a:ext cx="420690" cy="420719"/>
            </a:xfrm>
            <a:custGeom>
              <a:rect b="b" l="l" r="r" t="t"/>
              <a:pathLst>
                <a:path extrusionOk="0" h="14753" w="14752">
                  <a:moveTo>
                    <a:pt x="7370" y="0"/>
                  </a:moveTo>
                  <a:cubicBezTo>
                    <a:pt x="3310" y="0"/>
                    <a:pt x="0" y="3310"/>
                    <a:pt x="0" y="7382"/>
                  </a:cubicBezTo>
                  <a:cubicBezTo>
                    <a:pt x="0" y="11442"/>
                    <a:pt x="3310" y="14752"/>
                    <a:pt x="7370" y="14752"/>
                  </a:cubicBezTo>
                  <a:cubicBezTo>
                    <a:pt x="11442" y="14752"/>
                    <a:pt x="14752" y="11442"/>
                    <a:pt x="14752" y="7382"/>
                  </a:cubicBezTo>
                  <a:cubicBezTo>
                    <a:pt x="14752" y="3310"/>
                    <a:pt x="11442" y="0"/>
                    <a:pt x="7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1" name="Google Shape;2741;p42"/>
            <p:cNvGrpSpPr/>
            <p:nvPr/>
          </p:nvGrpSpPr>
          <p:grpSpPr>
            <a:xfrm>
              <a:off x="1177200" y="1391475"/>
              <a:ext cx="1432200" cy="564600"/>
              <a:chOff x="5078900" y="1303663"/>
              <a:chExt cx="1432200" cy="564600"/>
            </a:xfrm>
          </p:grpSpPr>
          <p:sp>
            <p:nvSpPr>
              <p:cNvPr id="2742" name="Google Shape;2742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43" name="Google Shape;2743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44" name="Google Shape;2744;p42"/>
          <p:cNvGrpSpPr/>
          <p:nvPr/>
        </p:nvGrpSpPr>
        <p:grpSpPr>
          <a:xfrm>
            <a:off x="2960345" y="1688563"/>
            <a:ext cx="275386" cy="275225"/>
            <a:chOff x="-49764975" y="3183375"/>
            <a:chExt cx="299300" cy="299125"/>
          </a:xfrm>
        </p:grpSpPr>
        <p:sp>
          <p:nvSpPr>
            <p:cNvPr id="2745" name="Google Shape;2745;p42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42"/>
          <p:cNvGrpSpPr/>
          <p:nvPr/>
        </p:nvGrpSpPr>
        <p:grpSpPr>
          <a:xfrm>
            <a:off x="1177200" y="2675838"/>
            <a:ext cx="2735475" cy="694800"/>
            <a:chOff x="1177200" y="2523438"/>
            <a:chExt cx="2735475" cy="694800"/>
          </a:xfrm>
        </p:grpSpPr>
        <p:cxnSp>
          <p:nvCxnSpPr>
            <p:cNvPr id="2755" name="Google Shape;2755;p42"/>
            <p:cNvCxnSpPr/>
            <p:nvPr/>
          </p:nvCxnSpPr>
          <p:spPr>
            <a:xfrm>
              <a:off x="3437175" y="2870838"/>
              <a:ext cx="47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756" name="Google Shape;2756;p42"/>
            <p:cNvSpPr/>
            <p:nvPr/>
          </p:nvSpPr>
          <p:spPr>
            <a:xfrm>
              <a:off x="2750638" y="2523438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2832853" y="2605653"/>
              <a:ext cx="530368" cy="530368"/>
            </a:xfrm>
            <a:custGeom>
              <a:rect b="b" l="l" r="r" t="t"/>
              <a:pathLst>
                <a:path extrusionOk="0" h="18598" w="18598">
                  <a:moveTo>
                    <a:pt x="9299" y="0"/>
                  </a:moveTo>
                  <a:cubicBezTo>
                    <a:pt x="4167" y="0"/>
                    <a:pt x="0" y="4167"/>
                    <a:pt x="0" y="9299"/>
                  </a:cubicBezTo>
                  <a:cubicBezTo>
                    <a:pt x="0" y="14442"/>
                    <a:pt x="4167" y="18598"/>
                    <a:pt x="9299" y="18598"/>
                  </a:cubicBezTo>
                  <a:cubicBezTo>
                    <a:pt x="14443" y="18598"/>
                    <a:pt x="18598" y="14442"/>
                    <a:pt x="18598" y="9299"/>
                  </a:cubicBezTo>
                  <a:cubicBezTo>
                    <a:pt x="18598" y="4167"/>
                    <a:pt x="14443" y="0"/>
                    <a:pt x="9299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2887692" y="2660478"/>
              <a:ext cx="420690" cy="420719"/>
            </a:xfrm>
            <a:custGeom>
              <a:rect b="b" l="l" r="r" t="t"/>
              <a:pathLst>
                <a:path extrusionOk="0" h="14753" w="14752">
                  <a:moveTo>
                    <a:pt x="7370" y="1"/>
                  </a:moveTo>
                  <a:cubicBezTo>
                    <a:pt x="3310" y="1"/>
                    <a:pt x="0" y="3311"/>
                    <a:pt x="0" y="7371"/>
                  </a:cubicBezTo>
                  <a:cubicBezTo>
                    <a:pt x="0" y="11443"/>
                    <a:pt x="3310" y="14753"/>
                    <a:pt x="7370" y="14753"/>
                  </a:cubicBezTo>
                  <a:cubicBezTo>
                    <a:pt x="11442" y="14753"/>
                    <a:pt x="14752" y="11443"/>
                    <a:pt x="14752" y="7371"/>
                  </a:cubicBezTo>
                  <a:cubicBezTo>
                    <a:pt x="14752" y="3311"/>
                    <a:pt x="11442" y="1"/>
                    <a:pt x="737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9" name="Google Shape;2759;p42"/>
            <p:cNvGrpSpPr/>
            <p:nvPr/>
          </p:nvGrpSpPr>
          <p:grpSpPr>
            <a:xfrm>
              <a:off x="1177200" y="2588538"/>
              <a:ext cx="1432200" cy="564600"/>
              <a:chOff x="5078900" y="1303663"/>
              <a:chExt cx="1432200" cy="564600"/>
            </a:xfrm>
          </p:grpSpPr>
          <p:sp>
            <p:nvSpPr>
              <p:cNvPr id="2760" name="Google Shape;2760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61" name="Google Shape;2761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2" name="Google Shape;2762;p42"/>
          <p:cNvGrpSpPr/>
          <p:nvPr/>
        </p:nvGrpSpPr>
        <p:grpSpPr>
          <a:xfrm>
            <a:off x="2960345" y="2884923"/>
            <a:ext cx="275386" cy="276628"/>
            <a:chOff x="-49764975" y="3551225"/>
            <a:chExt cx="299300" cy="300650"/>
          </a:xfrm>
        </p:grpSpPr>
        <p:sp>
          <p:nvSpPr>
            <p:cNvPr id="2763" name="Google Shape;2763;p42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4" name="Google Shape;2774;p42"/>
          <p:cNvGrpSpPr/>
          <p:nvPr/>
        </p:nvGrpSpPr>
        <p:grpSpPr>
          <a:xfrm>
            <a:off x="1177200" y="3415700"/>
            <a:ext cx="2870425" cy="1071625"/>
            <a:chOff x="1177200" y="3263300"/>
            <a:chExt cx="2870425" cy="1071625"/>
          </a:xfrm>
        </p:grpSpPr>
        <p:sp>
          <p:nvSpPr>
            <p:cNvPr id="2775" name="Google Shape;2775;p42"/>
            <p:cNvSpPr/>
            <p:nvPr/>
          </p:nvSpPr>
          <p:spPr>
            <a:xfrm>
              <a:off x="3438400" y="3263300"/>
              <a:ext cx="609225" cy="714650"/>
            </a:xfrm>
            <a:custGeom>
              <a:rect b="b" l="l" r="r" t="t"/>
              <a:pathLst>
                <a:path extrusionOk="0" h="28586" w="24369">
                  <a:moveTo>
                    <a:pt x="0" y="28586"/>
                  </a:moveTo>
                  <a:lnTo>
                    <a:pt x="24369" y="28586"/>
                  </a:lnTo>
                  <a:lnTo>
                    <a:pt x="24369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776" name="Google Shape;2776;p42"/>
            <p:cNvSpPr/>
            <p:nvPr/>
          </p:nvSpPr>
          <p:spPr>
            <a:xfrm>
              <a:off x="2750638" y="3640125"/>
              <a:ext cx="694800" cy="6948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2832853" y="3722341"/>
              <a:ext cx="530368" cy="530368"/>
            </a:xfrm>
            <a:custGeom>
              <a:rect b="b" l="l" r="r" t="t"/>
              <a:pathLst>
                <a:path extrusionOk="0" h="18598" w="18598">
                  <a:moveTo>
                    <a:pt x="9299" y="0"/>
                  </a:moveTo>
                  <a:cubicBezTo>
                    <a:pt x="4167" y="0"/>
                    <a:pt x="0" y="4156"/>
                    <a:pt x="0" y="9299"/>
                  </a:cubicBezTo>
                  <a:cubicBezTo>
                    <a:pt x="0" y="14431"/>
                    <a:pt x="4167" y="18598"/>
                    <a:pt x="9299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0"/>
                    <a:pt x="9299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2887692" y="3777166"/>
              <a:ext cx="420690" cy="420719"/>
            </a:xfrm>
            <a:custGeom>
              <a:rect b="b" l="l" r="r" t="t"/>
              <a:pathLst>
                <a:path extrusionOk="0" h="14753" w="14752">
                  <a:moveTo>
                    <a:pt x="7370" y="0"/>
                  </a:moveTo>
                  <a:cubicBezTo>
                    <a:pt x="3310" y="0"/>
                    <a:pt x="0" y="3310"/>
                    <a:pt x="0" y="7382"/>
                  </a:cubicBezTo>
                  <a:cubicBezTo>
                    <a:pt x="0" y="11442"/>
                    <a:pt x="3310" y="14752"/>
                    <a:pt x="7370" y="14752"/>
                  </a:cubicBezTo>
                  <a:cubicBezTo>
                    <a:pt x="11442" y="14752"/>
                    <a:pt x="14752" y="11442"/>
                    <a:pt x="14752" y="7382"/>
                  </a:cubicBezTo>
                  <a:cubicBezTo>
                    <a:pt x="14752" y="3310"/>
                    <a:pt x="11442" y="0"/>
                    <a:pt x="7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9" name="Google Shape;2779;p42"/>
            <p:cNvGrpSpPr/>
            <p:nvPr/>
          </p:nvGrpSpPr>
          <p:grpSpPr>
            <a:xfrm>
              <a:off x="1177200" y="3705225"/>
              <a:ext cx="1432200" cy="564600"/>
              <a:chOff x="5078900" y="1303663"/>
              <a:chExt cx="1432200" cy="564600"/>
            </a:xfrm>
          </p:grpSpPr>
          <p:sp>
            <p:nvSpPr>
              <p:cNvPr id="2780" name="Google Shape;2780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81" name="Google Shape;2781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82" name="Google Shape;2782;p42"/>
          <p:cNvGrpSpPr/>
          <p:nvPr/>
        </p:nvGrpSpPr>
        <p:grpSpPr>
          <a:xfrm>
            <a:off x="2958481" y="4001760"/>
            <a:ext cx="279112" cy="276329"/>
            <a:chOff x="-49031025" y="3920175"/>
            <a:chExt cx="303350" cy="300325"/>
          </a:xfrm>
        </p:grpSpPr>
        <p:sp>
          <p:nvSpPr>
            <p:cNvPr id="2783" name="Google Shape;2783;p42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794" name="Google Shape;2794;p43"/>
          <p:cNvSpPr/>
          <p:nvPr/>
        </p:nvSpPr>
        <p:spPr>
          <a:xfrm>
            <a:off x="3457100" y="1369750"/>
            <a:ext cx="2228300" cy="482825"/>
          </a:xfrm>
          <a:custGeom>
            <a:rect b="b" l="l" r="r" t="t"/>
            <a:pathLst>
              <a:path extrusionOk="0" h="19313" w="89132">
                <a:moveTo>
                  <a:pt x="9657" y="0"/>
                </a:moveTo>
                <a:cubicBezTo>
                  <a:pt x="4323" y="0"/>
                  <a:pt x="1" y="4322"/>
                  <a:pt x="1" y="9656"/>
                </a:cubicBezTo>
                <a:cubicBezTo>
                  <a:pt x="1" y="14990"/>
                  <a:pt x="4323" y="19312"/>
                  <a:pt x="9657" y="19312"/>
                </a:cubicBezTo>
                <a:lnTo>
                  <a:pt x="79475" y="19312"/>
                </a:lnTo>
                <a:cubicBezTo>
                  <a:pt x="84809" y="19312"/>
                  <a:pt x="89131" y="14990"/>
                  <a:pt x="89131" y="9656"/>
                </a:cubicBezTo>
                <a:cubicBezTo>
                  <a:pt x="89131" y="4322"/>
                  <a:pt x="84809" y="0"/>
                  <a:pt x="7947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95" name="Google Shape;2795;p43"/>
          <p:cNvGrpSpPr/>
          <p:nvPr/>
        </p:nvGrpSpPr>
        <p:grpSpPr>
          <a:xfrm>
            <a:off x="2099500" y="3524775"/>
            <a:ext cx="1339475" cy="918875"/>
            <a:chOff x="2099500" y="3372375"/>
            <a:chExt cx="1339475" cy="918875"/>
          </a:xfrm>
        </p:grpSpPr>
        <p:sp>
          <p:nvSpPr>
            <p:cNvPr id="2796" name="Google Shape;2796;p43"/>
            <p:cNvSpPr/>
            <p:nvPr/>
          </p:nvSpPr>
          <p:spPr>
            <a:xfrm>
              <a:off x="2368875" y="3372375"/>
              <a:ext cx="283100" cy="509600"/>
            </a:xfrm>
            <a:custGeom>
              <a:rect b="b" l="l" r="r" t="t"/>
              <a:pathLst>
                <a:path extrusionOk="0" fill="none" h="20384" w="11324">
                  <a:moveTo>
                    <a:pt x="11324" y="0"/>
                  </a:moveTo>
                  <a:lnTo>
                    <a:pt x="11324" y="10013"/>
                  </a:lnTo>
                  <a:cubicBezTo>
                    <a:pt x="11324" y="11704"/>
                    <a:pt x="9930" y="13097"/>
                    <a:pt x="8240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3"/>
            <p:cNvSpPr/>
            <p:nvPr/>
          </p:nvSpPr>
          <p:spPr>
            <a:xfrm>
              <a:off x="2884425" y="3372375"/>
              <a:ext cx="282800" cy="509600"/>
            </a:xfrm>
            <a:custGeom>
              <a:rect b="b" l="l" r="r" t="t"/>
              <a:pathLst>
                <a:path extrusionOk="0" fill="none" h="20384" w="11312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39" y="13097"/>
                  </a:lnTo>
                  <a:cubicBezTo>
                    <a:pt x="9930" y="13097"/>
                    <a:pt x="11311" y="14478"/>
                    <a:pt x="11311" y="16169"/>
                  </a:cubicBezTo>
                  <a:lnTo>
                    <a:pt x="1131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2768325" y="3372375"/>
              <a:ext cx="25" cy="509600"/>
            </a:xfrm>
            <a:custGeom>
              <a:rect b="b" l="l" r="r" t="t"/>
              <a:pathLst>
                <a:path extrusionOk="0" fill="none" h="20384" w="1">
                  <a:moveTo>
                    <a:pt x="1" y="0"/>
                  </a:moveTo>
                  <a:lnTo>
                    <a:pt x="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2349525" y="38626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2748975" y="38626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3147850" y="38626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4" y="1"/>
                  </a:moveTo>
                  <a:cubicBezTo>
                    <a:pt x="346" y="1"/>
                    <a:pt x="0" y="346"/>
                    <a:pt x="0" y="775"/>
                  </a:cubicBezTo>
                  <a:cubicBezTo>
                    <a:pt x="0" y="1203"/>
                    <a:pt x="346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2099500" y="3974825"/>
              <a:ext cx="1339475" cy="316425"/>
            </a:xfrm>
            <a:custGeom>
              <a:rect b="b" l="l" r="r" t="t"/>
              <a:pathLst>
                <a:path extrusionOk="0" h="12657" w="53579">
                  <a:moveTo>
                    <a:pt x="6335" y="1"/>
                  </a:moveTo>
                  <a:cubicBezTo>
                    <a:pt x="2834" y="1"/>
                    <a:pt x="1" y="2834"/>
                    <a:pt x="1" y="6323"/>
                  </a:cubicBezTo>
                  <a:cubicBezTo>
                    <a:pt x="1" y="9823"/>
                    <a:pt x="2834" y="12657"/>
                    <a:pt x="6335" y="12657"/>
                  </a:cubicBezTo>
                  <a:lnTo>
                    <a:pt x="47256" y="12657"/>
                  </a:lnTo>
                  <a:cubicBezTo>
                    <a:pt x="50757" y="12657"/>
                    <a:pt x="53579" y="9823"/>
                    <a:pt x="53579" y="6323"/>
                  </a:cubicBezTo>
                  <a:cubicBezTo>
                    <a:pt x="53579" y="2834"/>
                    <a:pt x="50757" y="1"/>
                    <a:pt x="472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03" name="Google Shape;2803;p43"/>
          <p:cNvGrpSpPr/>
          <p:nvPr/>
        </p:nvGrpSpPr>
        <p:grpSpPr>
          <a:xfrm>
            <a:off x="3900325" y="3524775"/>
            <a:ext cx="1339475" cy="918875"/>
            <a:chOff x="3900325" y="3372375"/>
            <a:chExt cx="1339475" cy="918875"/>
          </a:xfrm>
        </p:grpSpPr>
        <p:sp>
          <p:nvSpPr>
            <p:cNvPr id="2804" name="Google Shape;2804;p43"/>
            <p:cNvSpPr/>
            <p:nvPr/>
          </p:nvSpPr>
          <p:spPr>
            <a:xfrm>
              <a:off x="4172375" y="3372375"/>
              <a:ext cx="283100" cy="509600"/>
            </a:xfrm>
            <a:custGeom>
              <a:rect b="b" l="l" r="r" t="t"/>
              <a:pathLst>
                <a:path extrusionOk="0" fill="none" h="20384" w="11324">
                  <a:moveTo>
                    <a:pt x="11323" y="0"/>
                  </a:moveTo>
                  <a:lnTo>
                    <a:pt x="11323" y="10013"/>
                  </a:lnTo>
                  <a:cubicBezTo>
                    <a:pt x="11323" y="11704"/>
                    <a:pt x="9942" y="13097"/>
                    <a:pt x="8252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3"/>
            <p:cNvSpPr/>
            <p:nvPr/>
          </p:nvSpPr>
          <p:spPr>
            <a:xfrm>
              <a:off x="4687925" y="3372375"/>
              <a:ext cx="282800" cy="509600"/>
            </a:xfrm>
            <a:custGeom>
              <a:rect b="b" l="l" r="r" t="t"/>
              <a:pathLst>
                <a:path extrusionOk="0" fill="none" h="20384" w="11312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39" y="13097"/>
                  </a:lnTo>
                  <a:cubicBezTo>
                    <a:pt x="9930" y="13097"/>
                    <a:pt x="11311" y="14478"/>
                    <a:pt x="11311" y="16169"/>
                  </a:cubicBezTo>
                  <a:lnTo>
                    <a:pt x="1131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3"/>
            <p:cNvSpPr/>
            <p:nvPr/>
          </p:nvSpPr>
          <p:spPr>
            <a:xfrm>
              <a:off x="4571250" y="3372375"/>
              <a:ext cx="0" cy="509600"/>
            </a:xfrm>
            <a:custGeom>
              <a:rect b="b" l="l" r="r" t="t"/>
              <a:pathLst>
                <a:path extrusionOk="0" fill="none" h="20384" w="0">
                  <a:moveTo>
                    <a:pt x="0" y="0"/>
                  </a:moveTo>
                  <a:lnTo>
                    <a:pt x="0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4153025" y="38626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4551900" y="3862600"/>
              <a:ext cx="38700" cy="3872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4951350" y="3862600"/>
              <a:ext cx="39000" cy="38725"/>
            </a:xfrm>
            <a:custGeom>
              <a:rect b="b" l="l" r="r" t="t"/>
              <a:pathLst>
                <a:path extrusionOk="0" h="1549" w="1560">
                  <a:moveTo>
                    <a:pt x="774" y="1"/>
                  </a:moveTo>
                  <a:cubicBezTo>
                    <a:pt x="346" y="1"/>
                    <a:pt x="0" y="346"/>
                    <a:pt x="0" y="775"/>
                  </a:cubicBezTo>
                  <a:cubicBezTo>
                    <a:pt x="0" y="1203"/>
                    <a:pt x="346" y="1549"/>
                    <a:pt x="774" y="1549"/>
                  </a:cubicBezTo>
                  <a:cubicBezTo>
                    <a:pt x="1203" y="1549"/>
                    <a:pt x="1560" y="1203"/>
                    <a:pt x="1560" y="775"/>
                  </a:cubicBezTo>
                  <a:cubicBezTo>
                    <a:pt x="1560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3900325" y="3974825"/>
              <a:ext cx="1339475" cy="316425"/>
            </a:xfrm>
            <a:custGeom>
              <a:rect b="b" l="l" r="r" t="t"/>
              <a:pathLst>
                <a:path extrusionOk="0" h="12657" w="53579">
                  <a:moveTo>
                    <a:pt x="6334" y="1"/>
                  </a:moveTo>
                  <a:cubicBezTo>
                    <a:pt x="2834" y="1"/>
                    <a:pt x="0" y="2834"/>
                    <a:pt x="0" y="6323"/>
                  </a:cubicBezTo>
                  <a:cubicBezTo>
                    <a:pt x="0" y="9823"/>
                    <a:pt x="2834" y="12657"/>
                    <a:pt x="6334" y="12657"/>
                  </a:cubicBezTo>
                  <a:lnTo>
                    <a:pt x="47256" y="12657"/>
                  </a:lnTo>
                  <a:cubicBezTo>
                    <a:pt x="50757" y="12657"/>
                    <a:pt x="53578" y="9823"/>
                    <a:pt x="53578" y="6323"/>
                  </a:cubicBezTo>
                  <a:cubicBezTo>
                    <a:pt x="53578" y="2834"/>
                    <a:pt x="50757" y="1"/>
                    <a:pt x="472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11" name="Google Shape;2811;p43"/>
          <p:cNvGrpSpPr/>
          <p:nvPr/>
        </p:nvGrpSpPr>
        <p:grpSpPr>
          <a:xfrm>
            <a:off x="5705000" y="3524775"/>
            <a:ext cx="1339500" cy="918875"/>
            <a:chOff x="5705000" y="3372375"/>
            <a:chExt cx="1339500" cy="918875"/>
          </a:xfrm>
        </p:grpSpPr>
        <p:sp>
          <p:nvSpPr>
            <p:cNvPr id="2812" name="Google Shape;2812;p43"/>
            <p:cNvSpPr/>
            <p:nvPr/>
          </p:nvSpPr>
          <p:spPr>
            <a:xfrm>
              <a:off x="5976175" y="3372375"/>
              <a:ext cx="282800" cy="509600"/>
            </a:xfrm>
            <a:custGeom>
              <a:rect b="b" l="l" r="r" t="t"/>
              <a:pathLst>
                <a:path extrusionOk="0" fill="none" h="20384" w="11312">
                  <a:moveTo>
                    <a:pt x="11311" y="0"/>
                  </a:moveTo>
                  <a:lnTo>
                    <a:pt x="11311" y="10013"/>
                  </a:lnTo>
                  <a:cubicBezTo>
                    <a:pt x="11311" y="11704"/>
                    <a:pt x="9930" y="13097"/>
                    <a:pt x="8240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6491425" y="3372375"/>
              <a:ext cx="283100" cy="509600"/>
            </a:xfrm>
            <a:custGeom>
              <a:rect b="b" l="l" r="r" t="t"/>
              <a:pathLst>
                <a:path extrusionOk="0" fill="none" h="20384" w="11324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51" y="13097"/>
                  </a:lnTo>
                  <a:cubicBezTo>
                    <a:pt x="9942" y="13097"/>
                    <a:pt x="11323" y="14478"/>
                    <a:pt x="11323" y="16169"/>
                  </a:cubicBezTo>
                  <a:lnTo>
                    <a:pt x="11323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6374450" y="3372375"/>
              <a:ext cx="25" cy="509600"/>
            </a:xfrm>
            <a:custGeom>
              <a:rect b="b" l="l" r="r" t="t"/>
              <a:pathLst>
                <a:path extrusionOk="0" fill="none" h="20384" w="1">
                  <a:moveTo>
                    <a:pt x="0" y="0"/>
                  </a:moveTo>
                  <a:lnTo>
                    <a:pt x="0" y="20384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5956525" y="3862600"/>
              <a:ext cx="39025" cy="38725"/>
            </a:xfrm>
            <a:custGeom>
              <a:rect b="b" l="l" r="r" t="t"/>
              <a:pathLst>
                <a:path extrusionOk="0" h="1549" w="1561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0" y="1203"/>
                    <a:pt x="1560" y="775"/>
                  </a:cubicBezTo>
                  <a:cubicBezTo>
                    <a:pt x="1560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3"/>
            <p:cNvSpPr/>
            <p:nvPr/>
          </p:nvSpPr>
          <p:spPr>
            <a:xfrm>
              <a:off x="6355100" y="3862600"/>
              <a:ext cx="38700" cy="3872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3"/>
            <p:cNvSpPr/>
            <p:nvPr/>
          </p:nvSpPr>
          <p:spPr>
            <a:xfrm>
              <a:off x="6755150" y="3862600"/>
              <a:ext cx="38700" cy="3872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5705000" y="3974825"/>
              <a:ext cx="1339500" cy="316425"/>
            </a:xfrm>
            <a:custGeom>
              <a:rect b="b" l="l" r="r" t="t"/>
              <a:pathLst>
                <a:path extrusionOk="0" h="12657" w="53580">
                  <a:moveTo>
                    <a:pt x="6323" y="1"/>
                  </a:moveTo>
                  <a:cubicBezTo>
                    <a:pt x="2835" y="1"/>
                    <a:pt x="1" y="2834"/>
                    <a:pt x="1" y="6323"/>
                  </a:cubicBezTo>
                  <a:cubicBezTo>
                    <a:pt x="1" y="9823"/>
                    <a:pt x="2835" y="12657"/>
                    <a:pt x="6323" y="12657"/>
                  </a:cubicBezTo>
                  <a:lnTo>
                    <a:pt x="47257" y="12657"/>
                  </a:lnTo>
                  <a:cubicBezTo>
                    <a:pt x="50745" y="12657"/>
                    <a:pt x="53579" y="9823"/>
                    <a:pt x="53579" y="6323"/>
                  </a:cubicBezTo>
                  <a:cubicBezTo>
                    <a:pt x="53579" y="2834"/>
                    <a:pt x="50745" y="1"/>
                    <a:pt x="4725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19" name="Google Shape;2819;p43"/>
          <p:cNvGrpSpPr/>
          <p:nvPr/>
        </p:nvGrpSpPr>
        <p:grpSpPr>
          <a:xfrm>
            <a:off x="2099500" y="1922500"/>
            <a:ext cx="1776725" cy="1527575"/>
            <a:chOff x="2099500" y="1770100"/>
            <a:chExt cx="1776725" cy="1527575"/>
          </a:xfrm>
        </p:grpSpPr>
        <p:sp>
          <p:nvSpPr>
            <p:cNvPr id="2820" name="Google Shape;2820;p43"/>
            <p:cNvSpPr/>
            <p:nvPr/>
          </p:nvSpPr>
          <p:spPr>
            <a:xfrm>
              <a:off x="2768025" y="1770100"/>
              <a:ext cx="1108200" cy="475975"/>
            </a:xfrm>
            <a:custGeom>
              <a:rect b="b" l="l" r="r" t="t"/>
              <a:pathLst>
                <a:path extrusionOk="0" fill="none" h="19039" w="44328">
                  <a:moveTo>
                    <a:pt x="44328" y="0"/>
                  </a:moveTo>
                  <a:lnTo>
                    <a:pt x="44328" y="5370"/>
                  </a:lnTo>
                  <a:cubicBezTo>
                    <a:pt x="44328" y="7906"/>
                    <a:pt x="42244" y="9978"/>
                    <a:pt x="39708" y="9978"/>
                  </a:cubicBezTo>
                  <a:lnTo>
                    <a:pt x="4609" y="9978"/>
                  </a:lnTo>
                  <a:cubicBezTo>
                    <a:pt x="2073" y="9978"/>
                    <a:pt x="1" y="12014"/>
                    <a:pt x="1" y="14514"/>
                  </a:cubicBezTo>
                  <a:lnTo>
                    <a:pt x="1" y="19038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3"/>
            <p:cNvSpPr/>
            <p:nvPr/>
          </p:nvSpPr>
          <p:spPr>
            <a:xfrm>
              <a:off x="2485275" y="2331775"/>
              <a:ext cx="565850" cy="565850"/>
            </a:xfrm>
            <a:custGeom>
              <a:rect b="b" l="l" r="r" t="t"/>
              <a:pathLst>
                <a:path extrusionOk="0" h="22634" w="22634">
                  <a:moveTo>
                    <a:pt x="11323" y="0"/>
                  </a:moveTo>
                  <a:cubicBezTo>
                    <a:pt x="5072" y="0"/>
                    <a:pt x="0" y="5072"/>
                    <a:pt x="0" y="11323"/>
                  </a:cubicBezTo>
                  <a:cubicBezTo>
                    <a:pt x="0" y="17574"/>
                    <a:pt x="5072" y="22634"/>
                    <a:pt x="11323" y="22634"/>
                  </a:cubicBezTo>
                  <a:cubicBezTo>
                    <a:pt x="17574" y="22634"/>
                    <a:pt x="22634" y="17574"/>
                    <a:pt x="22634" y="11323"/>
                  </a:cubicBezTo>
                  <a:cubicBezTo>
                    <a:pt x="22634" y="5072"/>
                    <a:pt x="17574" y="0"/>
                    <a:pt x="113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3"/>
            <p:cNvSpPr/>
            <p:nvPr/>
          </p:nvSpPr>
          <p:spPr>
            <a:xfrm>
              <a:off x="2748975" y="22267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5" y="0"/>
                  </a:moveTo>
                  <a:cubicBezTo>
                    <a:pt x="346" y="0"/>
                    <a:pt x="1" y="346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49" y="346"/>
                    <a:pt x="1203" y="0"/>
                    <a:pt x="7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2099500" y="2981550"/>
              <a:ext cx="1339475" cy="316125"/>
            </a:xfrm>
            <a:custGeom>
              <a:rect b="b" l="l" r="r" t="t"/>
              <a:pathLst>
                <a:path extrusionOk="0" h="12645" w="53579">
                  <a:moveTo>
                    <a:pt x="6335" y="0"/>
                  </a:moveTo>
                  <a:cubicBezTo>
                    <a:pt x="2834" y="0"/>
                    <a:pt x="1" y="2822"/>
                    <a:pt x="1" y="6323"/>
                  </a:cubicBezTo>
                  <a:cubicBezTo>
                    <a:pt x="1" y="9811"/>
                    <a:pt x="2834" y="12645"/>
                    <a:pt x="6335" y="12645"/>
                  </a:cubicBezTo>
                  <a:lnTo>
                    <a:pt x="47256" y="12645"/>
                  </a:lnTo>
                  <a:cubicBezTo>
                    <a:pt x="50757" y="12645"/>
                    <a:pt x="53579" y="9811"/>
                    <a:pt x="53579" y="6323"/>
                  </a:cubicBezTo>
                  <a:cubicBezTo>
                    <a:pt x="53579" y="2822"/>
                    <a:pt x="50757" y="0"/>
                    <a:pt x="4725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24" name="Google Shape;2824;p43"/>
          <p:cNvGrpSpPr/>
          <p:nvPr/>
        </p:nvGrpSpPr>
        <p:grpSpPr>
          <a:xfrm>
            <a:off x="2625780" y="2625999"/>
            <a:ext cx="282202" cy="282202"/>
            <a:chOff x="-57568775" y="3198925"/>
            <a:chExt cx="318225" cy="318225"/>
          </a:xfrm>
        </p:grpSpPr>
        <p:sp>
          <p:nvSpPr>
            <p:cNvPr id="2825" name="Google Shape;2825;p43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3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3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1" name="Google Shape;2831;p43"/>
          <p:cNvGrpSpPr/>
          <p:nvPr/>
        </p:nvGrpSpPr>
        <p:grpSpPr>
          <a:xfrm>
            <a:off x="3900325" y="1922500"/>
            <a:ext cx="1339475" cy="1527575"/>
            <a:chOff x="3900325" y="1770100"/>
            <a:chExt cx="1339475" cy="1527575"/>
          </a:xfrm>
        </p:grpSpPr>
        <p:sp>
          <p:nvSpPr>
            <p:cNvPr id="2832" name="Google Shape;2832;p43"/>
            <p:cNvSpPr/>
            <p:nvPr/>
          </p:nvSpPr>
          <p:spPr>
            <a:xfrm>
              <a:off x="4288175" y="2331775"/>
              <a:ext cx="565850" cy="565850"/>
            </a:xfrm>
            <a:custGeom>
              <a:rect b="b" l="l" r="r" t="t"/>
              <a:pathLst>
                <a:path extrusionOk="0" h="22634" w="22634">
                  <a:moveTo>
                    <a:pt x="11323" y="0"/>
                  </a:moveTo>
                  <a:cubicBezTo>
                    <a:pt x="5072" y="0"/>
                    <a:pt x="0" y="5072"/>
                    <a:pt x="0" y="11323"/>
                  </a:cubicBezTo>
                  <a:cubicBezTo>
                    <a:pt x="0" y="17574"/>
                    <a:pt x="5072" y="22634"/>
                    <a:pt x="11323" y="22634"/>
                  </a:cubicBezTo>
                  <a:cubicBezTo>
                    <a:pt x="17574" y="22634"/>
                    <a:pt x="22634" y="17574"/>
                    <a:pt x="22634" y="11323"/>
                  </a:cubicBezTo>
                  <a:cubicBezTo>
                    <a:pt x="22634" y="5072"/>
                    <a:pt x="17574" y="0"/>
                    <a:pt x="1132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4571250" y="1770100"/>
              <a:ext cx="0" cy="475975"/>
            </a:xfrm>
            <a:custGeom>
              <a:rect b="b" l="l" r="r" t="t"/>
              <a:pathLst>
                <a:path extrusionOk="0" fill="none" h="19039" w="0">
                  <a:moveTo>
                    <a:pt x="0" y="19038"/>
                  </a:moveTo>
                  <a:lnTo>
                    <a:pt x="0" y="0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3"/>
            <p:cNvSpPr/>
            <p:nvPr/>
          </p:nvSpPr>
          <p:spPr>
            <a:xfrm>
              <a:off x="4551900" y="2226700"/>
              <a:ext cx="38700" cy="38725"/>
            </a:xfrm>
            <a:custGeom>
              <a:rect b="b" l="l" r="r" t="t"/>
              <a:pathLst>
                <a:path extrusionOk="0" h="1549" w="1548">
                  <a:moveTo>
                    <a:pt x="774" y="0"/>
                  </a:moveTo>
                  <a:cubicBezTo>
                    <a:pt x="345" y="0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3"/>
            <p:cNvSpPr/>
            <p:nvPr/>
          </p:nvSpPr>
          <p:spPr>
            <a:xfrm>
              <a:off x="3900325" y="2981550"/>
              <a:ext cx="1339475" cy="316125"/>
            </a:xfrm>
            <a:custGeom>
              <a:rect b="b" l="l" r="r" t="t"/>
              <a:pathLst>
                <a:path extrusionOk="0" h="12645" w="53579">
                  <a:moveTo>
                    <a:pt x="6334" y="0"/>
                  </a:moveTo>
                  <a:cubicBezTo>
                    <a:pt x="2834" y="0"/>
                    <a:pt x="0" y="2822"/>
                    <a:pt x="0" y="6323"/>
                  </a:cubicBezTo>
                  <a:cubicBezTo>
                    <a:pt x="0" y="9811"/>
                    <a:pt x="2834" y="12645"/>
                    <a:pt x="6334" y="12645"/>
                  </a:cubicBezTo>
                  <a:lnTo>
                    <a:pt x="47256" y="12645"/>
                  </a:lnTo>
                  <a:cubicBezTo>
                    <a:pt x="50757" y="12645"/>
                    <a:pt x="53578" y="9811"/>
                    <a:pt x="53578" y="6323"/>
                  </a:cubicBezTo>
                  <a:cubicBezTo>
                    <a:pt x="53578" y="2822"/>
                    <a:pt x="50757" y="0"/>
                    <a:pt x="472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36" name="Google Shape;2836;p43"/>
          <p:cNvGrpSpPr/>
          <p:nvPr/>
        </p:nvGrpSpPr>
        <p:grpSpPr>
          <a:xfrm>
            <a:off x="4443920" y="2625733"/>
            <a:ext cx="254955" cy="282734"/>
            <a:chOff x="-57162350" y="3982000"/>
            <a:chExt cx="287500" cy="318825"/>
          </a:xfrm>
        </p:grpSpPr>
        <p:sp>
          <p:nvSpPr>
            <p:cNvPr id="2837" name="Google Shape;2837;p43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3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3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3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3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3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3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43"/>
          <p:cNvGrpSpPr/>
          <p:nvPr/>
        </p:nvGrpSpPr>
        <p:grpSpPr>
          <a:xfrm>
            <a:off x="5267150" y="1922500"/>
            <a:ext cx="1777350" cy="1527575"/>
            <a:chOff x="5267150" y="1770100"/>
            <a:chExt cx="1777350" cy="1527575"/>
          </a:xfrm>
        </p:grpSpPr>
        <p:sp>
          <p:nvSpPr>
            <p:cNvPr id="2846" name="Google Shape;2846;p43"/>
            <p:cNvSpPr/>
            <p:nvPr/>
          </p:nvSpPr>
          <p:spPr>
            <a:xfrm>
              <a:off x="6091675" y="2331775"/>
              <a:ext cx="565850" cy="565850"/>
            </a:xfrm>
            <a:custGeom>
              <a:rect b="b" l="l" r="r" t="t"/>
              <a:pathLst>
                <a:path extrusionOk="0" h="22634" w="22634">
                  <a:moveTo>
                    <a:pt x="11311" y="0"/>
                  </a:moveTo>
                  <a:cubicBezTo>
                    <a:pt x="5060" y="0"/>
                    <a:pt x="0" y="5072"/>
                    <a:pt x="0" y="11323"/>
                  </a:cubicBezTo>
                  <a:cubicBezTo>
                    <a:pt x="0" y="17574"/>
                    <a:pt x="5060" y="22634"/>
                    <a:pt x="11311" y="22634"/>
                  </a:cubicBezTo>
                  <a:cubicBezTo>
                    <a:pt x="17562" y="22634"/>
                    <a:pt x="22634" y="17574"/>
                    <a:pt x="22634" y="11323"/>
                  </a:cubicBezTo>
                  <a:cubicBezTo>
                    <a:pt x="22634" y="5072"/>
                    <a:pt x="17562" y="0"/>
                    <a:pt x="113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6355975" y="2226700"/>
              <a:ext cx="38725" cy="38725"/>
            </a:xfrm>
            <a:custGeom>
              <a:rect b="b" l="l" r="r" t="t"/>
              <a:pathLst>
                <a:path extrusionOk="0" h="1549" w="1549">
                  <a:moveTo>
                    <a:pt x="775" y="0"/>
                  </a:moveTo>
                  <a:cubicBezTo>
                    <a:pt x="346" y="0"/>
                    <a:pt x="1" y="346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49" y="346"/>
                    <a:pt x="1203" y="0"/>
                    <a:pt x="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3"/>
            <p:cNvSpPr/>
            <p:nvPr/>
          </p:nvSpPr>
          <p:spPr>
            <a:xfrm>
              <a:off x="5705000" y="2981550"/>
              <a:ext cx="1339500" cy="316125"/>
            </a:xfrm>
            <a:custGeom>
              <a:rect b="b" l="l" r="r" t="t"/>
              <a:pathLst>
                <a:path extrusionOk="0" h="12645" w="53580">
                  <a:moveTo>
                    <a:pt x="6323" y="0"/>
                  </a:moveTo>
                  <a:cubicBezTo>
                    <a:pt x="2835" y="0"/>
                    <a:pt x="1" y="2822"/>
                    <a:pt x="1" y="6323"/>
                  </a:cubicBezTo>
                  <a:cubicBezTo>
                    <a:pt x="1" y="9811"/>
                    <a:pt x="2835" y="12645"/>
                    <a:pt x="6323" y="12645"/>
                  </a:cubicBezTo>
                  <a:lnTo>
                    <a:pt x="47257" y="12645"/>
                  </a:lnTo>
                  <a:cubicBezTo>
                    <a:pt x="50745" y="12645"/>
                    <a:pt x="53579" y="9811"/>
                    <a:pt x="53579" y="6323"/>
                  </a:cubicBezTo>
                  <a:cubicBezTo>
                    <a:pt x="53579" y="2822"/>
                    <a:pt x="50745" y="0"/>
                    <a:pt x="472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9" name="Google Shape;2849;p43"/>
            <p:cNvSpPr/>
            <p:nvPr/>
          </p:nvSpPr>
          <p:spPr>
            <a:xfrm>
              <a:off x="5267150" y="1770100"/>
              <a:ext cx="1108200" cy="475975"/>
            </a:xfrm>
            <a:custGeom>
              <a:rect b="b" l="l" r="r" t="t"/>
              <a:pathLst>
                <a:path extrusionOk="0" fill="none" h="19039" w="44328">
                  <a:moveTo>
                    <a:pt x="1" y="0"/>
                  </a:moveTo>
                  <a:lnTo>
                    <a:pt x="1" y="5370"/>
                  </a:lnTo>
                  <a:cubicBezTo>
                    <a:pt x="1" y="7906"/>
                    <a:pt x="2073" y="9978"/>
                    <a:pt x="4609" y="9978"/>
                  </a:cubicBezTo>
                  <a:lnTo>
                    <a:pt x="39708" y="9978"/>
                  </a:lnTo>
                  <a:cubicBezTo>
                    <a:pt x="42244" y="9978"/>
                    <a:pt x="44328" y="12014"/>
                    <a:pt x="44328" y="14514"/>
                  </a:cubicBezTo>
                  <a:lnTo>
                    <a:pt x="44328" y="19038"/>
                  </a:lnTo>
                </a:path>
              </a:pathLst>
            </a:custGeom>
            <a:noFill/>
            <a:ln cap="flat" cmpd="sng" w="148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0" name="Google Shape;2850;p43"/>
          <p:cNvGrpSpPr/>
          <p:nvPr/>
        </p:nvGrpSpPr>
        <p:grpSpPr>
          <a:xfrm>
            <a:off x="6234226" y="2626697"/>
            <a:ext cx="282202" cy="280805"/>
            <a:chOff x="-55202750" y="3198925"/>
            <a:chExt cx="318225" cy="316650"/>
          </a:xfrm>
        </p:grpSpPr>
        <p:sp>
          <p:nvSpPr>
            <p:cNvPr id="2851" name="Google Shape;2851;p43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3763892" y="1312250"/>
            <a:ext cx="1325300" cy="579433"/>
            <a:chOff x="3763892" y="1236050"/>
            <a:chExt cx="1325300" cy="579433"/>
          </a:xfrm>
        </p:grpSpPr>
        <p:sp>
          <p:nvSpPr>
            <p:cNvPr id="189" name="Google Shape;189;p17"/>
            <p:cNvSpPr/>
            <p:nvPr/>
          </p:nvSpPr>
          <p:spPr>
            <a:xfrm>
              <a:off x="3763892" y="1236050"/>
              <a:ext cx="1325300" cy="579433"/>
            </a:xfrm>
            <a:custGeom>
              <a:rect b="b" l="l" r="r" t="t"/>
              <a:pathLst>
                <a:path extrusionOk="0" h="21338" w="48805">
                  <a:moveTo>
                    <a:pt x="41597" y="1"/>
                  </a:moveTo>
                  <a:cubicBezTo>
                    <a:pt x="41476" y="1"/>
                    <a:pt x="41369" y="63"/>
                    <a:pt x="41292" y="156"/>
                  </a:cubicBezTo>
                  <a:cubicBezTo>
                    <a:pt x="34907" y="815"/>
                    <a:pt x="28512" y="1463"/>
                    <a:pt x="22087" y="1463"/>
                  </a:cubicBezTo>
                  <a:cubicBezTo>
                    <a:pt x="21658" y="1463"/>
                    <a:pt x="21230" y="1460"/>
                    <a:pt x="20801" y="1454"/>
                  </a:cubicBezTo>
                  <a:cubicBezTo>
                    <a:pt x="16852" y="1398"/>
                    <a:pt x="12997" y="870"/>
                    <a:pt x="9154" y="870"/>
                  </a:cubicBezTo>
                  <a:cubicBezTo>
                    <a:pt x="6428" y="870"/>
                    <a:pt x="3708" y="1136"/>
                    <a:pt x="965" y="2025"/>
                  </a:cubicBezTo>
                  <a:cubicBezTo>
                    <a:pt x="679" y="2109"/>
                    <a:pt x="620" y="2383"/>
                    <a:pt x="703" y="2597"/>
                  </a:cubicBezTo>
                  <a:cubicBezTo>
                    <a:pt x="548" y="2609"/>
                    <a:pt x="405" y="2704"/>
                    <a:pt x="382" y="2918"/>
                  </a:cubicBezTo>
                  <a:cubicBezTo>
                    <a:pt x="120" y="5145"/>
                    <a:pt x="667" y="7193"/>
                    <a:pt x="917" y="9395"/>
                  </a:cubicBezTo>
                  <a:cubicBezTo>
                    <a:pt x="1215" y="11991"/>
                    <a:pt x="453" y="14705"/>
                    <a:pt x="48" y="17253"/>
                  </a:cubicBezTo>
                  <a:cubicBezTo>
                    <a:pt x="1" y="17551"/>
                    <a:pt x="227" y="17753"/>
                    <a:pt x="453" y="17777"/>
                  </a:cubicBezTo>
                  <a:cubicBezTo>
                    <a:pt x="1751" y="18754"/>
                    <a:pt x="3906" y="19432"/>
                    <a:pt x="4466" y="21028"/>
                  </a:cubicBezTo>
                  <a:cubicBezTo>
                    <a:pt x="4531" y="21233"/>
                    <a:pt x="4698" y="21321"/>
                    <a:pt x="4865" y="21321"/>
                  </a:cubicBezTo>
                  <a:cubicBezTo>
                    <a:pt x="4911" y="21321"/>
                    <a:pt x="4957" y="21314"/>
                    <a:pt x="5001" y="21302"/>
                  </a:cubicBezTo>
                  <a:cubicBezTo>
                    <a:pt x="5061" y="21325"/>
                    <a:pt x="5120" y="21337"/>
                    <a:pt x="5180" y="21337"/>
                  </a:cubicBezTo>
                  <a:cubicBezTo>
                    <a:pt x="12395" y="21206"/>
                    <a:pt x="19622" y="20956"/>
                    <a:pt x="26849" y="20825"/>
                  </a:cubicBezTo>
                  <a:cubicBezTo>
                    <a:pt x="30456" y="20757"/>
                    <a:pt x="34071" y="20697"/>
                    <a:pt x="37687" y="20697"/>
                  </a:cubicBezTo>
                  <a:cubicBezTo>
                    <a:pt x="38488" y="20697"/>
                    <a:pt x="39288" y="20700"/>
                    <a:pt x="40089" y="20706"/>
                  </a:cubicBezTo>
                  <a:cubicBezTo>
                    <a:pt x="40530" y="20706"/>
                    <a:pt x="42131" y="20638"/>
                    <a:pt x="43659" y="20638"/>
                  </a:cubicBezTo>
                  <a:cubicBezTo>
                    <a:pt x="45188" y="20638"/>
                    <a:pt x="46643" y="20706"/>
                    <a:pt x="46792" y="20980"/>
                  </a:cubicBezTo>
                  <a:cubicBezTo>
                    <a:pt x="46873" y="21134"/>
                    <a:pt x="46999" y="21198"/>
                    <a:pt x="47127" y="21198"/>
                  </a:cubicBezTo>
                  <a:cubicBezTo>
                    <a:pt x="47414" y="21198"/>
                    <a:pt x="47712" y="20877"/>
                    <a:pt x="47530" y="20540"/>
                  </a:cubicBezTo>
                  <a:cubicBezTo>
                    <a:pt x="47222" y="19935"/>
                    <a:pt x="45852" y="19810"/>
                    <a:pt x="44581" y="19810"/>
                  </a:cubicBezTo>
                  <a:cubicBezTo>
                    <a:pt x="43681" y="19810"/>
                    <a:pt x="42830" y="19873"/>
                    <a:pt x="42441" y="19873"/>
                  </a:cubicBezTo>
                  <a:cubicBezTo>
                    <a:pt x="42426" y="19873"/>
                    <a:pt x="42412" y="19873"/>
                    <a:pt x="42399" y="19873"/>
                  </a:cubicBezTo>
                  <a:cubicBezTo>
                    <a:pt x="40775" y="19833"/>
                    <a:pt x="39152" y="19818"/>
                    <a:pt x="37528" y="19818"/>
                  </a:cubicBezTo>
                  <a:cubicBezTo>
                    <a:pt x="34735" y="19818"/>
                    <a:pt x="31941" y="19863"/>
                    <a:pt x="29147" y="19908"/>
                  </a:cubicBezTo>
                  <a:cubicBezTo>
                    <a:pt x="21301" y="20039"/>
                    <a:pt x="13443" y="20313"/>
                    <a:pt x="5585" y="20456"/>
                  </a:cubicBezTo>
                  <a:cubicBezTo>
                    <a:pt x="5525" y="17634"/>
                    <a:pt x="5382" y="14813"/>
                    <a:pt x="5323" y="11991"/>
                  </a:cubicBezTo>
                  <a:cubicBezTo>
                    <a:pt x="5287" y="10681"/>
                    <a:pt x="5299" y="9371"/>
                    <a:pt x="5335" y="8062"/>
                  </a:cubicBezTo>
                  <a:cubicBezTo>
                    <a:pt x="5358" y="7193"/>
                    <a:pt x="9252" y="7121"/>
                    <a:pt x="9990" y="7050"/>
                  </a:cubicBezTo>
                  <a:cubicBezTo>
                    <a:pt x="15479" y="6502"/>
                    <a:pt x="21015" y="6562"/>
                    <a:pt x="26516" y="6490"/>
                  </a:cubicBezTo>
                  <a:cubicBezTo>
                    <a:pt x="31485" y="6424"/>
                    <a:pt x="36433" y="5627"/>
                    <a:pt x="41399" y="5627"/>
                  </a:cubicBezTo>
                  <a:cubicBezTo>
                    <a:pt x="41812" y="5627"/>
                    <a:pt x="42224" y="5633"/>
                    <a:pt x="42637" y="5645"/>
                  </a:cubicBezTo>
                  <a:cubicBezTo>
                    <a:pt x="44018" y="5681"/>
                    <a:pt x="45375" y="5895"/>
                    <a:pt x="46709" y="6216"/>
                  </a:cubicBezTo>
                  <a:cubicBezTo>
                    <a:pt x="47757" y="6466"/>
                    <a:pt x="47578" y="10384"/>
                    <a:pt x="47614" y="11300"/>
                  </a:cubicBezTo>
                  <a:cubicBezTo>
                    <a:pt x="47745" y="14444"/>
                    <a:pt x="47554" y="17599"/>
                    <a:pt x="47590" y="20754"/>
                  </a:cubicBezTo>
                  <a:cubicBezTo>
                    <a:pt x="47596" y="21031"/>
                    <a:pt x="47812" y="21168"/>
                    <a:pt x="48027" y="21168"/>
                  </a:cubicBezTo>
                  <a:cubicBezTo>
                    <a:pt x="48246" y="21168"/>
                    <a:pt x="48465" y="21025"/>
                    <a:pt x="48459" y="20742"/>
                  </a:cubicBezTo>
                  <a:cubicBezTo>
                    <a:pt x="48411" y="15908"/>
                    <a:pt x="48804" y="11038"/>
                    <a:pt x="47971" y="6264"/>
                  </a:cubicBezTo>
                  <a:cubicBezTo>
                    <a:pt x="48066" y="6169"/>
                    <a:pt x="48114" y="6026"/>
                    <a:pt x="48042" y="5859"/>
                  </a:cubicBezTo>
                  <a:cubicBezTo>
                    <a:pt x="46983" y="3335"/>
                    <a:pt x="44149" y="1323"/>
                    <a:pt x="41804" y="61"/>
                  </a:cubicBezTo>
                  <a:cubicBezTo>
                    <a:pt x="41732" y="19"/>
                    <a:pt x="41663" y="1"/>
                    <a:pt x="41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813042" y="1260652"/>
              <a:ext cx="1222464" cy="160052"/>
            </a:xfrm>
            <a:custGeom>
              <a:rect b="b" l="l" r="r" t="t"/>
              <a:pathLst>
                <a:path extrusionOk="0" h="5894" w="45018">
                  <a:moveTo>
                    <a:pt x="39755" y="0"/>
                  </a:moveTo>
                  <a:cubicBezTo>
                    <a:pt x="39684" y="60"/>
                    <a:pt x="39613" y="107"/>
                    <a:pt x="39505" y="119"/>
                  </a:cubicBezTo>
                  <a:cubicBezTo>
                    <a:pt x="33317" y="759"/>
                    <a:pt x="27090" y="1437"/>
                    <a:pt x="20858" y="1437"/>
                  </a:cubicBezTo>
                  <a:cubicBezTo>
                    <a:pt x="20244" y="1437"/>
                    <a:pt x="19629" y="1431"/>
                    <a:pt x="19015" y="1417"/>
                  </a:cubicBezTo>
                  <a:cubicBezTo>
                    <a:pt x="15138" y="1324"/>
                    <a:pt x="11342" y="812"/>
                    <a:pt x="7564" y="812"/>
                  </a:cubicBezTo>
                  <a:cubicBezTo>
                    <a:pt x="5041" y="812"/>
                    <a:pt x="2527" y="1040"/>
                    <a:pt x="0" y="1774"/>
                  </a:cubicBezTo>
                  <a:cubicBezTo>
                    <a:pt x="1322" y="3036"/>
                    <a:pt x="3132" y="3989"/>
                    <a:pt x="3513" y="5894"/>
                  </a:cubicBezTo>
                  <a:cubicBezTo>
                    <a:pt x="10514" y="4715"/>
                    <a:pt x="17622" y="4822"/>
                    <a:pt x="24694" y="4715"/>
                  </a:cubicBezTo>
                  <a:cubicBezTo>
                    <a:pt x="29267" y="4641"/>
                    <a:pt x="34071" y="3789"/>
                    <a:pt x="38756" y="3789"/>
                  </a:cubicBezTo>
                  <a:cubicBezTo>
                    <a:pt x="40879" y="3789"/>
                    <a:pt x="42977" y="3964"/>
                    <a:pt x="45018" y="4465"/>
                  </a:cubicBezTo>
                  <a:cubicBezTo>
                    <a:pt x="43875" y="2584"/>
                    <a:pt x="41589" y="1024"/>
                    <a:pt x="3975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3909325" y="1424575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89770" y="1325959"/>
              <a:ext cx="101858" cy="446510"/>
            </a:xfrm>
            <a:custGeom>
              <a:rect b="b" l="l" r="r" t="t"/>
              <a:pathLst>
                <a:path extrusionOk="0" h="16443" w="3751">
                  <a:moveTo>
                    <a:pt x="250" y="0"/>
                  </a:moveTo>
                  <a:lnTo>
                    <a:pt x="250" y="0"/>
                  </a:lnTo>
                  <a:cubicBezTo>
                    <a:pt x="0" y="2584"/>
                    <a:pt x="1012" y="5060"/>
                    <a:pt x="846" y="7644"/>
                  </a:cubicBezTo>
                  <a:cubicBezTo>
                    <a:pt x="715" y="9704"/>
                    <a:pt x="334" y="11728"/>
                    <a:pt x="12" y="13776"/>
                  </a:cubicBezTo>
                  <a:cubicBezTo>
                    <a:pt x="1155" y="14692"/>
                    <a:pt x="2798" y="15276"/>
                    <a:pt x="3751" y="16443"/>
                  </a:cubicBezTo>
                  <a:cubicBezTo>
                    <a:pt x="3632" y="12287"/>
                    <a:pt x="3382" y="8144"/>
                    <a:pt x="3548" y="4001"/>
                  </a:cubicBezTo>
                  <a:cubicBezTo>
                    <a:pt x="3548" y="3941"/>
                    <a:pt x="3560" y="3882"/>
                    <a:pt x="3584" y="3834"/>
                  </a:cubicBezTo>
                  <a:cubicBezTo>
                    <a:pt x="3572" y="3786"/>
                    <a:pt x="3548" y="3751"/>
                    <a:pt x="3548" y="3703"/>
                  </a:cubicBezTo>
                  <a:cubicBezTo>
                    <a:pt x="3310" y="2036"/>
                    <a:pt x="1441" y="1072"/>
                    <a:pt x="25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93" name="Google Shape;193;p17"/>
          <p:cNvSpPr/>
          <p:nvPr/>
        </p:nvSpPr>
        <p:spPr>
          <a:xfrm>
            <a:off x="5299765" y="1760711"/>
            <a:ext cx="372675" cy="359179"/>
          </a:xfrm>
          <a:custGeom>
            <a:rect b="b" l="l" r="r" t="t"/>
            <a:pathLst>
              <a:path extrusionOk="0" h="13227" w="13724">
                <a:moveTo>
                  <a:pt x="8580" y="1739"/>
                </a:moveTo>
                <a:lnTo>
                  <a:pt x="8580" y="1739"/>
                </a:lnTo>
                <a:cubicBezTo>
                  <a:pt x="8604" y="1750"/>
                  <a:pt x="8639" y="1762"/>
                  <a:pt x="8675" y="1774"/>
                </a:cubicBezTo>
                <a:cubicBezTo>
                  <a:pt x="12128" y="3191"/>
                  <a:pt x="11818" y="6096"/>
                  <a:pt x="9532" y="8537"/>
                </a:cubicBezTo>
                <a:cubicBezTo>
                  <a:pt x="9330" y="8751"/>
                  <a:pt x="9401" y="9204"/>
                  <a:pt x="9747" y="9251"/>
                </a:cubicBezTo>
                <a:cubicBezTo>
                  <a:pt x="10509" y="9370"/>
                  <a:pt x="11259" y="9561"/>
                  <a:pt x="12009" y="9716"/>
                </a:cubicBezTo>
                <a:cubicBezTo>
                  <a:pt x="10901" y="10418"/>
                  <a:pt x="9818" y="11168"/>
                  <a:pt x="8675" y="11811"/>
                </a:cubicBezTo>
                <a:cubicBezTo>
                  <a:pt x="8470" y="11928"/>
                  <a:pt x="8283" y="11978"/>
                  <a:pt x="8113" y="11978"/>
                </a:cubicBezTo>
                <a:cubicBezTo>
                  <a:pt x="7255" y="11978"/>
                  <a:pt x="6798" y="10695"/>
                  <a:pt x="6341" y="10049"/>
                </a:cubicBezTo>
                <a:cubicBezTo>
                  <a:pt x="5948" y="9513"/>
                  <a:pt x="5579" y="8966"/>
                  <a:pt x="5234" y="8406"/>
                </a:cubicBezTo>
                <a:lnTo>
                  <a:pt x="5234" y="8406"/>
                </a:lnTo>
                <a:cubicBezTo>
                  <a:pt x="6016" y="8596"/>
                  <a:pt x="6794" y="8804"/>
                  <a:pt x="7575" y="8804"/>
                </a:cubicBezTo>
                <a:cubicBezTo>
                  <a:pt x="8067" y="8804"/>
                  <a:pt x="8560" y="8722"/>
                  <a:pt x="9056" y="8501"/>
                </a:cubicBezTo>
                <a:cubicBezTo>
                  <a:pt x="10330" y="7918"/>
                  <a:pt x="10544" y="5560"/>
                  <a:pt x="10366" y="4394"/>
                </a:cubicBezTo>
                <a:cubicBezTo>
                  <a:pt x="10175" y="3108"/>
                  <a:pt x="9497" y="2286"/>
                  <a:pt x="8580" y="1739"/>
                </a:cubicBezTo>
                <a:close/>
                <a:moveTo>
                  <a:pt x="4263" y="0"/>
                </a:moveTo>
                <a:cubicBezTo>
                  <a:pt x="2955" y="0"/>
                  <a:pt x="1656" y="205"/>
                  <a:pt x="472" y="607"/>
                </a:cubicBezTo>
                <a:cubicBezTo>
                  <a:pt x="1" y="779"/>
                  <a:pt x="145" y="1469"/>
                  <a:pt x="560" y="1469"/>
                </a:cubicBezTo>
                <a:cubicBezTo>
                  <a:pt x="606" y="1469"/>
                  <a:pt x="657" y="1460"/>
                  <a:pt x="710" y="1441"/>
                </a:cubicBezTo>
                <a:cubicBezTo>
                  <a:pt x="853" y="1393"/>
                  <a:pt x="1007" y="1369"/>
                  <a:pt x="1150" y="1322"/>
                </a:cubicBezTo>
                <a:cubicBezTo>
                  <a:pt x="3174" y="1560"/>
                  <a:pt x="5234" y="1500"/>
                  <a:pt x="7211" y="2084"/>
                </a:cubicBezTo>
                <a:cubicBezTo>
                  <a:pt x="9342" y="2727"/>
                  <a:pt x="9794" y="4513"/>
                  <a:pt x="9366" y="6489"/>
                </a:cubicBezTo>
                <a:cubicBezTo>
                  <a:pt x="9121" y="7577"/>
                  <a:pt x="8364" y="7891"/>
                  <a:pt x="7472" y="7891"/>
                </a:cubicBezTo>
                <a:cubicBezTo>
                  <a:pt x="6450" y="7891"/>
                  <a:pt x="5250" y="7480"/>
                  <a:pt x="4436" y="7346"/>
                </a:cubicBezTo>
                <a:cubicBezTo>
                  <a:pt x="4409" y="7342"/>
                  <a:pt x="4382" y="7340"/>
                  <a:pt x="4355" y="7340"/>
                </a:cubicBezTo>
                <a:cubicBezTo>
                  <a:pt x="4024" y="7340"/>
                  <a:pt x="3773" y="7671"/>
                  <a:pt x="3960" y="8001"/>
                </a:cubicBezTo>
                <a:cubicBezTo>
                  <a:pt x="4948" y="9740"/>
                  <a:pt x="6246" y="11264"/>
                  <a:pt x="7234" y="13014"/>
                </a:cubicBezTo>
                <a:cubicBezTo>
                  <a:pt x="7300" y="13135"/>
                  <a:pt x="7460" y="13227"/>
                  <a:pt x="7606" y="13227"/>
                </a:cubicBezTo>
                <a:cubicBezTo>
                  <a:pt x="7647" y="13227"/>
                  <a:pt x="7686" y="13220"/>
                  <a:pt x="7723" y="13204"/>
                </a:cubicBezTo>
                <a:cubicBezTo>
                  <a:pt x="9770" y="12335"/>
                  <a:pt x="11509" y="10990"/>
                  <a:pt x="13414" y="9870"/>
                </a:cubicBezTo>
                <a:cubicBezTo>
                  <a:pt x="13723" y="9692"/>
                  <a:pt x="13688" y="9144"/>
                  <a:pt x="13307" y="9085"/>
                </a:cubicBezTo>
                <a:cubicBezTo>
                  <a:pt x="12414" y="8942"/>
                  <a:pt x="11544" y="8716"/>
                  <a:pt x="10675" y="8549"/>
                </a:cubicBezTo>
                <a:cubicBezTo>
                  <a:pt x="12366" y="6430"/>
                  <a:pt x="13164" y="3655"/>
                  <a:pt x="10485" y="1810"/>
                </a:cubicBezTo>
                <a:cubicBezTo>
                  <a:pt x="8725" y="590"/>
                  <a:pt x="6481" y="0"/>
                  <a:pt x="426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195190" y="1794654"/>
            <a:ext cx="364393" cy="362058"/>
          </a:xfrm>
          <a:custGeom>
            <a:rect b="b" l="l" r="r" t="t"/>
            <a:pathLst>
              <a:path extrusionOk="0" h="13333" w="13419">
                <a:moveTo>
                  <a:pt x="4870" y="1893"/>
                </a:moveTo>
                <a:lnTo>
                  <a:pt x="4870" y="1893"/>
                </a:lnTo>
                <a:cubicBezTo>
                  <a:pt x="3965" y="2465"/>
                  <a:pt x="3322" y="3322"/>
                  <a:pt x="3168" y="4608"/>
                </a:cubicBezTo>
                <a:cubicBezTo>
                  <a:pt x="3037" y="5775"/>
                  <a:pt x="3322" y="8132"/>
                  <a:pt x="4632" y="8656"/>
                </a:cubicBezTo>
                <a:cubicBezTo>
                  <a:pt x="5082" y="8844"/>
                  <a:pt x="5528" y="8916"/>
                  <a:pt x="5971" y="8916"/>
                </a:cubicBezTo>
                <a:cubicBezTo>
                  <a:pt x="6796" y="8916"/>
                  <a:pt x="7614" y="8666"/>
                  <a:pt x="8442" y="8442"/>
                </a:cubicBezTo>
                <a:lnTo>
                  <a:pt x="8442" y="8442"/>
                </a:lnTo>
                <a:cubicBezTo>
                  <a:pt x="8109" y="9001"/>
                  <a:pt x="7763" y="9561"/>
                  <a:pt x="7394" y="10121"/>
                </a:cubicBezTo>
                <a:cubicBezTo>
                  <a:pt x="6952" y="10785"/>
                  <a:pt x="6534" y="12112"/>
                  <a:pt x="5647" y="12112"/>
                </a:cubicBezTo>
                <a:cubicBezTo>
                  <a:pt x="5484" y="12112"/>
                  <a:pt x="5306" y="12068"/>
                  <a:pt x="5108" y="11966"/>
                </a:cubicBezTo>
                <a:cubicBezTo>
                  <a:pt x="3953" y="11347"/>
                  <a:pt x="2846" y="10645"/>
                  <a:pt x="1715" y="9978"/>
                </a:cubicBezTo>
                <a:cubicBezTo>
                  <a:pt x="2453" y="9799"/>
                  <a:pt x="3203" y="9585"/>
                  <a:pt x="3965" y="9442"/>
                </a:cubicBezTo>
                <a:cubicBezTo>
                  <a:pt x="4299" y="9382"/>
                  <a:pt x="4358" y="8930"/>
                  <a:pt x="4144" y="8716"/>
                </a:cubicBezTo>
                <a:cubicBezTo>
                  <a:pt x="1775" y="6358"/>
                  <a:pt x="1370" y="3465"/>
                  <a:pt x="4775" y="1929"/>
                </a:cubicBezTo>
                <a:cubicBezTo>
                  <a:pt x="4799" y="1917"/>
                  <a:pt x="4835" y="1905"/>
                  <a:pt x="4870" y="1893"/>
                </a:cubicBezTo>
                <a:close/>
                <a:moveTo>
                  <a:pt x="9533" y="0"/>
                </a:moveTo>
                <a:cubicBezTo>
                  <a:pt x="7180" y="0"/>
                  <a:pt x="4783" y="664"/>
                  <a:pt x="2953" y="2024"/>
                </a:cubicBezTo>
                <a:cubicBezTo>
                  <a:pt x="346" y="3965"/>
                  <a:pt x="1239" y="6704"/>
                  <a:pt x="3013" y="8763"/>
                </a:cubicBezTo>
                <a:cubicBezTo>
                  <a:pt x="2132" y="8966"/>
                  <a:pt x="1275" y="9228"/>
                  <a:pt x="405" y="9394"/>
                </a:cubicBezTo>
                <a:cubicBezTo>
                  <a:pt x="24" y="9466"/>
                  <a:pt x="1" y="10014"/>
                  <a:pt x="310" y="10180"/>
                </a:cubicBezTo>
                <a:cubicBezTo>
                  <a:pt x="2251" y="11240"/>
                  <a:pt x="4037" y="12526"/>
                  <a:pt x="6120" y="13312"/>
                </a:cubicBezTo>
                <a:cubicBezTo>
                  <a:pt x="6154" y="13326"/>
                  <a:pt x="6192" y="13333"/>
                  <a:pt x="6230" y="13333"/>
                </a:cubicBezTo>
                <a:cubicBezTo>
                  <a:pt x="6377" y="13333"/>
                  <a:pt x="6540" y="13232"/>
                  <a:pt x="6597" y="13109"/>
                </a:cubicBezTo>
                <a:cubicBezTo>
                  <a:pt x="7525" y="11335"/>
                  <a:pt x="8775" y="9763"/>
                  <a:pt x="9704" y="7989"/>
                </a:cubicBezTo>
                <a:cubicBezTo>
                  <a:pt x="9867" y="7664"/>
                  <a:pt x="9615" y="7349"/>
                  <a:pt x="9299" y="7349"/>
                </a:cubicBezTo>
                <a:cubicBezTo>
                  <a:pt x="9268" y="7349"/>
                  <a:pt x="9236" y="7352"/>
                  <a:pt x="9204" y="7358"/>
                </a:cubicBezTo>
                <a:cubicBezTo>
                  <a:pt x="8367" y="7523"/>
                  <a:pt x="7120" y="8002"/>
                  <a:pt x="6073" y="8002"/>
                </a:cubicBezTo>
                <a:cubicBezTo>
                  <a:pt x="5230" y="8002"/>
                  <a:pt x="4517" y="7692"/>
                  <a:pt x="4251" y="6656"/>
                </a:cubicBezTo>
                <a:cubicBezTo>
                  <a:pt x="3739" y="4703"/>
                  <a:pt x="4144" y="2894"/>
                  <a:pt x="6239" y="2191"/>
                </a:cubicBezTo>
                <a:cubicBezTo>
                  <a:pt x="8192" y="1536"/>
                  <a:pt x="10252" y="1524"/>
                  <a:pt x="12276" y="1215"/>
                </a:cubicBezTo>
                <a:cubicBezTo>
                  <a:pt x="12419" y="1251"/>
                  <a:pt x="12574" y="1286"/>
                  <a:pt x="12716" y="1322"/>
                </a:cubicBezTo>
                <a:cubicBezTo>
                  <a:pt x="12764" y="1337"/>
                  <a:pt x="12809" y="1344"/>
                  <a:pt x="12852" y="1344"/>
                </a:cubicBezTo>
                <a:cubicBezTo>
                  <a:pt x="13284" y="1344"/>
                  <a:pt x="13419" y="630"/>
                  <a:pt x="12931" y="489"/>
                </a:cubicBezTo>
                <a:cubicBezTo>
                  <a:pt x="11860" y="164"/>
                  <a:pt x="10702" y="0"/>
                  <a:pt x="95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101917" y="2987102"/>
            <a:ext cx="361650" cy="293708"/>
          </a:xfrm>
          <a:custGeom>
            <a:rect b="b" l="l" r="r" t="t"/>
            <a:pathLst>
              <a:path extrusionOk="0" h="10816" w="13318">
                <a:moveTo>
                  <a:pt x="439" y="0"/>
                </a:moveTo>
                <a:cubicBezTo>
                  <a:pt x="220" y="0"/>
                  <a:pt x="1" y="143"/>
                  <a:pt x="7" y="426"/>
                </a:cubicBezTo>
                <a:cubicBezTo>
                  <a:pt x="42" y="2033"/>
                  <a:pt x="114" y="3593"/>
                  <a:pt x="400" y="5177"/>
                </a:cubicBezTo>
                <a:cubicBezTo>
                  <a:pt x="434" y="5337"/>
                  <a:pt x="634" y="5487"/>
                  <a:pt x="809" y="5487"/>
                </a:cubicBezTo>
                <a:cubicBezTo>
                  <a:pt x="815" y="5487"/>
                  <a:pt x="822" y="5487"/>
                  <a:pt x="828" y="5486"/>
                </a:cubicBezTo>
                <a:cubicBezTo>
                  <a:pt x="2743" y="5281"/>
                  <a:pt x="4658" y="5112"/>
                  <a:pt x="6584" y="5112"/>
                </a:cubicBezTo>
                <a:cubicBezTo>
                  <a:pt x="7113" y="5112"/>
                  <a:pt x="7643" y="5125"/>
                  <a:pt x="8174" y="5153"/>
                </a:cubicBezTo>
                <a:cubicBezTo>
                  <a:pt x="10234" y="5272"/>
                  <a:pt x="10556" y="5439"/>
                  <a:pt x="10377" y="7403"/>
                </a:cubicBezTo>
                <a:cubicBezTo>
                  <a:pt x="10353" y="7606"/>
                  <a:pt x="10353" y="7784"/>
                  <a:pt x="10341" y="7975"/>
                </a:cubicBezTo>
                <a:cubicBezTo>
                  <a:pt x="9794" y="8022"/>
                  <a:pt x="9246" y="8070"/>
                  <a:pt x="8686" y="8094"/>
                </a:cubicBezTo>
                <a:cubicBezTo>
                  <a:pt x="8258" y="8118"/>
                  <a:pt x="8103" y="8689"/>
                  <a:pt x="8484" y="8915"/>
                </a:cubicBezTo>
                <a:cubicBezTo>
                  <a:pt x="9270" y="9380"/>
                  <a:pt x="9901" y="9963"/>
                  <a:pt x="10591" y="10546"/>
                </a:cubicBezTo>
                <a:cubicBezTo>
                  <a:pt x="10615" y="10570"/>
                  <a:pt x="10639" y="10570"/>
                  <a:pt x="10663" y="10582"/>
                </a:cubicBezTo>
                <a:cubicBezTo>
                  <a:pt x="10741" y="10724"/>
                  <a:pt x="10908" y="10815"/>
                  <a:pt x="11068" y="10815"/>
                </a:cubicBezTo>
                <a:cubicBezTo>
                  <a:pt x="11176" y="10815"/>
                  <a:pt x="11281" y="10774"/>
                  <a:pt x="11353" y="10677"/>
                </a:cubicBezTo>
                <a:cubicBezTo>
                  <a:pt x="11901" y="9975"/>
                  <a:pt x="12461" y="9284"/>
                  <a:pt x="13056" y="8618"/>
                </a:cubicBezTo>
                <a:cubicBezTo>
                  <a:pt x="13318" y="8332"/>
                  <a:pt x="13115" y="7903"/>
                  <a:pt x="12734" y="7879"/>
                </a:cubicBezTo>
                <a:cubicBezTo>
                  <a:pt x="12643" y="7877"/>
                  <a:pt x="12551" y="7876"/>
                  <a:pt x="12459" y="7876"/>
                </a:cubicBezTo>
                <a:cubicBezTo>
                  <a:pt x="12051" y="7876"/>
                  <a:pt x="11643" y="7896"/>
                  <a:pt x="11234" y="7915"/>
                </a:cubicBezTo>
                <a:cubicBezTo>
                  <a:pt x="11258" y="7010"/>
                  <a:pt x="11365" y="6094"/>
                  <a:pt x="11389" y="5153"/>
                </a:cubicBezTo>
                <a:cubicBezTo>
                  <a:pt x="11389" y="4962"/>
                  <a:pt x="11246" y="4784"/>
                  <a:pt x="11068" y="4748"/>
                </a:cubicBezTo>
                <a:cubicBezTo>
                  <a:pt x="9468" y="4368"/>
                  <a:pt x="7869" y="4243"/>
                  <a:pt x="6250" y="4243"/>
                </a:cubicBezTo>
                <a:cubicBezTo>
                  <a:pt x="5893" y="4243"/>
                  <a:pt x="5534" y="4249"/>
                  <a:pt x="5174" y="4260"/>
                </a:cubicBezTo>
                <a:cubicBezTo>
                  <a:pt x="3948" y="4296"/>
                  <a:pt x="2721" y="4415"/>
                  <a:pt x="1495" y="4546"/>
                </a:cubicBezTo>
                <a:cubicBezTo>
                  <a:pt x="1488" y="4546"/>
                  <a:pt x="1482" y="4547"/>
                  <a:pt x="1475" y="4547"/>
                </a:cubicBezTo>
                <a:cubicBezTo>
                  <a:pt x="794" y="4547"/>
                  <a:pt x="888" y="827"/>
                  <a:pt x="876" y="414"/>
                </a:cubicBezTo>
                <a:cubicBezTo>
                  <a:pt x="870" y="137"/>
                  <a:pt x="654" y="0"/>
                  <a:pt x="4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950447" y="2989518"/>
            <a:ext cx="354373" cy="303321"/>
          </a:xfrm>
          <a:custGeom>
            <a:rect b="b" l="l" r="r" t="t"/>
            <a:pathLst>
              <a:path extrusionOk="0" h="11170" w="13050">
                <a:moveTo>
                  <a:pt x="12605" y="1"/>
                </a:moveTo>
                <a:cubicBezTo>
                  <a:pt x="12384" y="1"/>
                  <a:pt x="12157" y="147"/>
                  <a:pt x="12157" y="432"/>
                </a:cubicBezTo>
                <a:cubicBezTo>
                  <a:pt x="12169" y="835"/>
                  <a:pt x="12392" y="4576"/>
                  <a:pt x="11694" y="4576"/>
                </a:cubicBezTo>
                <a:cubicBezTo>
                  <a:pt x="11690" y="4576"/>
                  <a:pt x="11685" y="4576"/>
                  <a:pt x="11681" y="4576"/>
                </a:cubicBezTo>
                <a:cubicBezTo>
                  <a:pt x="10533" y="4498"/>
                  <a:pt x="9386" y="4420"/>
                  <a:pt x="8239" y="4420"/>
                </a:cubicBezTo>
                <a:cubicBezTo>
                  <a:pt x="8160" y="4420"/>
                  <a:pt x="8081" y="4420"/>
                  <a:pt x="8002" y="4421"/>
                </a:cubicBezTo>
                <a:cubicBezTo>
                  <a:pt x="6013" y="4433"/>
                  <a:pt x="4061" y="4576"/>
                  <a:pt x="2132" y="5100"/>
                </a:cubicBezTo>
                <a:cubicBezTo>
                  <a:pt x="1953" y="5159"/>
                  <a:pt x="1810" y="5338"/>
                  <a:pt x="1822" y="5528"/>
                </a:cubicBezTo>
                <a:cubicBezTo>
                  <a:pt x="1882" y="6469"/>
                  <a:pt x="2013" y="7374"/>
                  <a:pt x="2072" y="8279"/>
                </a:cubicBezTo>
                <a:cubicBezTo>
                  <a:pt x="1889" y="8274"/>
                  <a:pt x="1706" y="8271"/>
                  <a:pt x="1523" y="8271"/>
                </a:cubicBezTo>
                <a:cubicBezTo>
                  <a:pt x="1206" y="8271"/>
                  <a:pt x="889" y="8280"/>
                  <a:pt x="572" y="8302"/>
                </a:cubicBezTo>
                <a:cubicBezTo>
                  <a:pt x="191" y="8326"/>
                  <a:pt x="1" y="8767"/>
                  <a:pt x="274" y="9053"/>
                </a:cubicBezTo>
                <a:cubicBezTo>
                  <a:pt x="894" y="9684"/>
                  <a:pt x="1477" y="10362"/>
                  <a:pt x="2048" y="11041"/>
                </a:cubicBezTo>
                <a:cubicBezTo>
                  <a:pt x="2124" y="11130"/>
                  <a:pt x="2227" y="11169"/>
                  <a:pt x="2332" y="11169"/>
                </a:cubicBezTo>
                <a:cubicBezTo>
                  <a:pt x="2492" y="11169"/>
                  <a:pt x="2655" y="11078"/>
                  <a:pt x="2727" y="10934"/>
                </a:cubicBezTo>
                <a:cubicBezTo>
                  <a:pt x="2751" y="10910"/>
                  <a:pt x="2775" y="10910"/>
                  <a:pt x="2799" y="10886"/>
                </a:cubicBezTo>
                <a:cubicBezTo>
                  <a:pt x="3477" y="10279"/>
                  <a:pt x="4084" y="9684"/>
                  <a:pt x="4858" y="9183"/>
                </a:cubicBezTo>
                <a:cubicBezTo>
                  <a:pt x="5227" y="8945"/>
                  <a:pt x="5061" y="8386"/>
                  <a:pt x="4620" y="8374"/>
                </a:cubicBezTo>
                <a:cubicBezTo>
                  <a:pt x="4073" y="8374"/>
                  <a:pt x="3513" y="8338"/>
                  <a:pt x="2965" y="8314"/>
                </a:cubicBezTo>
                <a:cubicBezTo>
                  <a:pt x="2953" y="8124"/>
                  <a:pt x="2941" y="7933"/>
                  <a:pt x="2918" y="7743"/>
                </a:cubicBezTo>
                <a:cubicBezTo>
                  <a:pt x="2668" y="5790"/>
                  <a:pt x="2989" y="5600"/>
                  <a:pt x="5037" y="5421"/>
                </a:cubicBezTo>
                <a:cubicBezTo>
                  <a:pt x="6002" y="5337"/>
                  <a:pt x="6968" y="5302"/>
                  <a:pt x="7933" y="5302"/>
                </a:cubicBezTo>
                <a:cubicBezTo>
                  <a:pt x="9420" y="5302"/>
                  <a:pt x="10908" y="5384"/>
                  <a:pt x="12395" y="5493"/>
                </a:cubicBezTo>
                <a:cubicBezTo>
                  <a:pt x="12401" y="5493"/>
                  <a:pt x="12407" y="5493"/>
                  <a:pt x="12413" y="5493"/>
                </a:cubicBezTo>
                <a:cubicBezTo>
                  <a:pt x="12587" y="5493"/>
                  <a:pt x="12777" y="5332"/>
                  <a:pt x="12800" y="5171"/>
                </a:cubicBezTo>
                <a:cubicBezTo>
                  <a:pt x="13038" y="3588"/>
                  <a:pt x="13050" y="2016"/>
                  <a:pt x="13026" y="409"/>
                </a:cubicBezTo>
                <a:cubicBezTo>
                  <a:pt x="13026" y="135"/>
                  <a:pt x="12818" y="1"/>
                  <a:pt x="126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799139" y="3026856"/>
            <a:ext cx="361487" cy="293573"/>
          </a:xfrm>
          <a:custGeom>
            <a:rect b="b" l="l" r="r" t="t"/>
            <a:pathLst>
              <a:path extrusionOk="0" h="10811" w="13312">
                <a:moveTo>
                  <a:pt x="437" y="1"/>
                </a:moveTo>
                <a:cubicBezTo>
                  <a:pt x="219" y="1"/>
                  <a:pt x="0" y="144"/>
                  <a:pt x="0" y="427"/>
                </a:cubicBezTo>
                <a:cubicBezTo>
                  <a:pt x="36" y="2022"/>
                  <a:pt x="108" y="3594"/>
                  <a:pt x="393" y="5165"/>
                </a:cubicBezTo>
                <a:cubicBezTo>
                  <a:pt x="428" y="5337"/>
                  <a:pt x="628" y="5487"/>
                  <a:pt x="802" y="5487"/>
                </a:cubicBezTo>
                <a:cubicBezTo>
                  <a:pt x="809" y="5487"/>
                  <a:pt x="815" y="5487"/>
                  <a:pt x="822" y="5487"/>
                </a:cubicBezTo>
                <a:cubicBezTo>
                  <a:pt x="2737" y="5281"/>
                  <a:pt x="4652" y="5112"/>
                  <a:pt x="6578" y="5112"/>
                </a:cubicBezTo>
                <a:cubicBezTo>
                  <a:pt x="7107" y="5112"/>
                  <a:pt x="7637" y="5125"/>
                  <a:pt x="8168" y="5153"/>
                </a:cubicBezTo>
                <a:cubicBezTo>
                  <a:pt x="10228" y="5272"/>
                  <a:pt x="10549" y="5439"/>
                  <a:pt x="10371" y="7404"/>
                </a:cubicBezTo>
                <a:cubicBezTo>
                  <a:pt x="10347" y="7606"/>
                  <a:pt x="10347" y="7785"/>
                  <a:pt x="10335" y="7975"/>
                </a:cubicBezTo>
                <a:cubicBezTo>
                  <a:pt x="9787" y="8023"/>
                  <a:pt x="9240" y="8070"/>
                  <a:pt x="8680" y="8094"/>
                </a:cubicBezTo>
                <a:cubicBezTo>
                  <a:pt x="8251" y="8118"/>
                  <a:pt x="8097" y="8690"/>
                  <a:pt x="8478" y="8916"/>
                </a:cubicBezTo>
                <a:cubicBezTo>
                  <a:pt x="9264" y="9380"/>
                  <a:pt x="9895" y="9964"/>
                  <a:pt x="10585" y="10547"/>
                </a:cubicBezTo>
                <a:cubicBezTo>
                  <a:pt x="10609" y="10559"/>
                  <a:pt x="10633" y="10571"/>
                  <a:pt x="10657" y="10583"/>
                </a:cubicBezTo>
                <a:cubicBezTo>
                  <a:pt x="10734" y="10724"/>
                  <a:pt x="10900" y="10811"/>
                  <a:pt x="11059" y="10811"/>
                </a:cubicBezTo>
                <a:cubicBezTo>
                  <a:pt x="11168" y="10811"/>
                  <a:pt x="11274" y="10770"/>
                  <a:pt x="11347" y="10678"/>
                </a:cubicBezTo>
                <a:cubicBezTo>
                  <a:pt x="11895" y="9975"/>
                  <a:pt x="12454" y="9285"/>
                  <a:pt x="13050" y="8618"/>
                </a:cubicBezTo>
                <a:cubicBezTo>
                  <a:pt x="13312" y="8332"/>
                  <a:pt x="13109" y="7904"/>
                  <a:pt x="12728" y="7880"/>
                </a:cubicBezTo>
                <a:cubicBezTo>
                  <a:pt x="12603" y="7877"/>
                  <a:pt x="12478" y="7875"/>
                  <a:pt x="12353" y="7875"/>
                </a:cubicBezTo>
                <a:cubicBezTo>
                  <a:pt x="11978" y="7875"/>
                  <a:pt x="11603" y="7889"/>
                  <a:pt x="11228" y="7916"/>
                </a:cubicBezTo>
                <a:cubicBezTo>
                  <a:pt x="11252" y="6999"/>
                  <a:pt x="11359" y="6094"/>
                  <a:pt x="11383" y="5153"/>
                </a:cubicBezTo>
                <a:cubicBezTo>
                  <a:pt x="11383" y="4963"/>
                  <a:pt x="11240" y="4784"/>
                  <a:pt x="11061" y="4737"/>
                </a:cubicBezTo>
                <a:cubicBezTo>
                  <a:pt x="9464" y="4367"/>
                  <a:pt x="7867" y="4243"/>
                  <a:pt x="6251" y="4243"/>
                </a:cubicBezTo>
                <a:cubicBezTo>
                  <a:pt x="5891" y="4243"/>
                  <a:pt x="5530" y="4250"/>
                  <a:pt x="5168" y="4260"/>
                </a:cubicBezTo>
                <a:cubicBezTo>
                  <a:pt x="3941" y="4296"/>
                  <a:pt x="2715" y="4415"/>
                  <a:pt x="1489" y="4534"/>
                </a:cubicBezTo>
                <a:cubicBezTo>
                  <a:pt x="1482" y="4535"/>
                  <a:pt x="1476" y="4535"/>
                  <a:pt x="1469" y="4535"/>
                </a:cubicBezTo>
                <a:cubicBezTo>
                  <a:pt x="788" y="4535"/>
                  <a:pt x="881" y="828"/>
                  <a:pt x="870" y="415"/>
                </a:cubicBezTo>
                <a:cubicBezTo>
                  <a:pt x="864" y="138"/>
                  <a:pt x="651" y="1"/>
                  <a:pt x="4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647505" y="3029137"/>
            <a:ext cx="354373" cy="303349"/>
          </a:xfrm>
          <a:custGeom>
            <a:rect b="b" l="l" r="r" t="t"/>
            <a:pathLst>
              <a:path extrusionOk="0" h="11171" w="13050">
                <a:moveTo>
                  <a:pt x="12598" y="0"/>
                </a:moveTo>
                <a:cubicBezTo>
                  <a:pt x="12379" y="0"/>
                  <a:pt x="12157" y="143"/>
                  <a:pt x="12157" y="426"/>
                </a:cubicBezTo>
                <a:cubicBezTo>
                  <a:pt x="12169" y="840"/>
                  <a:pt x="12392" y="4582"/>
                  <a:pt x="11694" y="4582"/>
                </a:cubicBezTo>
                <a:cubicBezTo>
                  <a:pt x="11689" y="4582"/>
                  <a:pt x="11685" y="4582"/>
                  <a:pt x="11680" y="4581"/>
                </a:cubicBezTo>
                <a:cubicBezTo>
                  <a:pt x="10544" y="4503"/>
                  <a:pt x="9388" y="4425"/>
                  <a:pt x="8239" y="4425"/>
                </a:cubicBezTo>
                <a:cubicBezTo>
                  <a:pt x="8160" y="4425"/>
                  <a:pt x="8081" y="4426"/>
                  <a:pt x="8001" y="4426"/>
                </a:cubicBezTo>
                <a:cubicBezTo>
                  <a:pt x="6013" y="4438"/>
                  <a:pt x="4072" y="4581"/>
                  <a:pt x="2132" y="5105"/>
                </a:cubicBezTo>
                <a:cubicBezTo>
                  <a:pt x="1953" y="5153"/>
                  <a:pt x="1810" y="5343"/>
                  <a:pt x="1822" y="5534"/>
                </a:cubicBezTo>
                <a:cubicBezTo>
                  <a:pt x="1882" y="6474"/>
                  <a:pt x="2013" y="7379"/>
                  <a:pt x="2072" y="8284"/>
                </a:cubicBezTo>
                <a:cubicBezTo>
                  <a:pt x="1889" y="8280"/>
                  <a:pt x="1706" y="8277"/>
                  <a:pt x="1523" y="8277"/>
                </a:cubicBezTo>
                <a:cubicBezTo>
                  <a:pt x="1206" y="8277"/>
                  <a:pt x="889" y="8285"/>
                  <a:pt x="572" y="8308"/>
                </a:cubicBezTo>
                <a:cubicBezTo>
                  <a:pt x="191" y="8332"/>
                  <a:pt x="0" y="8772"/>
                  <a:pt x="274" y="9058"/>
                </a:cubicBezTo>
                <a:cubicBezTo>
                  <a:pt x="893" y="9689"/>
                  <a:pt x="1477" y="10368"/>
                  <a:pt x="2048" y="11046"/>
                </a:cubicBezTo>
                <a:cubicBezTo>
                  <a:pt x="2121" y="11133"/>
                  <a:pt x="2221" y="11171"/>
                  <a:pt x="2323" y="11171"/>
                </a:cubicBezTo>
                <a:cubicBezTo>
                  <a:pt x="2487" y="11171"/>
                  <a:pt x="2658" y="11074"/>
                  <a:pt x="2739" y="10927"/>
                </a:cubicBezTo>
                <a:cubicBezTo>
                  <a:pt x="2751" y="10915"/>
                  <a:pt x="2775" y="10915"/>
                  <a:pt x="2798" y="10892"/>
                </a:cubicBezTo>
                <a:cubicBezTo>
                  <a:pt x="3477" y="10284"/>
                  <a:pt x="4084" y="9689"/>
                  <a:pt x="4858" y="9189"/>
                </a:cubicBezTo>
                <a:cubicBezTo>
                  <a:pt x="5227" y="8951"/>
                  <a:pt x="5061" y="8391"/>
                  <a:pt x="4620" y="8379"/>
                </a:cubicBezTo>
                <a:cubicBezTo>
                  <a:pt x="4072" y="8367"/>
                  <a:pt x="3513" y="8344"/>
                  <a:pt x="2965" y="8320"/>
                </a:cubicBezTo>
                <a:cubicBezTo>
                  <a:pt x="2953" y="8129"/>
                  <a:pt x="2941" y="7939"/>
                  <a:pt x="2917" y="7748"/>
                </a:cubicBezTo>
                <a:cubicBezTo>
                  <a:pt x="2667" y="5784"/>
                  <a:pt x="2989" y="5605"/>
                  <a:pt x="5037" y="5427"/>
                </a:cubicBezTo>
                <a:cubicBezTo>
                  <a:pt x="5995" y="5338"/>
                  <a:pt x="6954" y="5303"/>
                  <a:pt x="7912" y="5303"/>
                </a:cubicBezTo>
                <a:cubicBezTo>
                  <a:pt x="9406" y="5303"/>
                  <a:pt x="10901" y="5389"/>
                  <a:pt x="12395" y="5498"/>
                </a:cubicBezTo>
                <a:cubicBezTo>
                  <a:pt x="12401" y="5498"/>
                  <a:pt x="12407" y="5499"/>
                  <a:pt x="12413" y="5499"/>
                </a:cubicBezTo>
                <a:cubicBezTo>
                  <a:pt x="12587" y="5499"/>
                  <a:pt x="12777" y="5337"/>
                  <a:pt x="12812" y="5165"/>
                </a:cubicBezTo>
                <a:cubicBezTo>
                  <a:pt x="13038" y="3581"/>
                  <a:pt x="13050" y="2009"/>
                  <a:pt x="13026" y="414"/>
                </a:cubicBezTo>
                <a:cubicBezTo>
                  <a:pt x="13026" y="137"/>
                  <a:pt x="12813" y="0"/>
                  <a:pt x="125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2748059" y="2321212"/>
            <a:ext cx="1325273" cy="579189"/>
            <a:chOff x="2748059" y="2245012"/>
            <a:chExt cx="1325273" cy="579189"/>
          </a:xfrm>
        </p:grpSpPr>
        <p:sp>
          <p:nvSpPr>
            <p:cNvPr id="200" name="Google Shape;200;p17"/>
            <p:cNvSpPr/>
            <p:nvPr/>
          </p:nvSpPr>
          <p:spPr>
            <a:xfrm>
              <a:off x="2748059" y="2245012"/>
              <a:ext cx="1325273" cy="579189"/>
            </a:xfrm>
            <a:custGeom>
              <a:rect b="b" l="l" r="r" t="t"/>
              <a:pathLst>
                <a:path extrusionOk="0" h="21329" w="48804">
                  <a:moveTo>
                    <a:pt x="41604" y="0"/>
                  </a:moveTo>
                  <a:cubicBezTo>
                    <a:pt x="41480" y="0"/>
                    <a:pt x="41370" y="61"/>
                    <a:pt x="41291" y="147"/>
                  </a:cubicBezTo>
                  <a:cubicBezTo>
                    <a:pt x="34907" y="806"/>
                    <a:pt x="28512" y="1454"/>
                    <a:pt x="22087" y="1454"/>
                  </a:cubicBezTo>
                  <a:cubicBezTo>
                    <a:pt x="21658" y="1454"/>
                    <a:pt x="21229" y="1451"/>
                    <a:pt x="20800" y="1445"/>
                  </a:cubicBezTo>
                  <a:cubicBezTo>
                    <a:pt x="16855" y="1390"/>
                    <a:pt x="13004" y="866"/>
                    <a:pt x="9165" y="866"/>
                  </a:cubicBezTo>
                  <a:cubicBezTo>
                    <a:pt x="6435" y="866"/>
                    <a:pt x="3711" y="1131"/>
                    <a:pt x="965" y="2017"/>
                  </a:cubicBezTo>
                  <a:cubicBezTo>
                    <a:pt x="679" y="2112"/>
                    <a:pt x="619" y="2374"/>
                    <a:pt x="703" y="2588"/>
                  </a:cubicBezTo>
                  <a:cubicBezTo>
                    <a:pt x="548" y="2600"/>
                    <a:pt x="405" y="2695"/>
                    <a:pt x="381" y="2910"/>
                  </a:cubicBezTo>
                  <a:cubicBezTo>
                    <a:pt x="119" y="5136"/>
                    <a:pt x="667" y="7184"/>
                    <a:pt x="917" y="9387"/>
                  </a:cubicBezTo>
                  <a:cubicBezTo>
                    <a:pt x="1215" y="11982"/>
                    <a:pt x="453" y="14697"/>
                    <a:pt x="48" y="17257"/>
                  </a:cubicBezTo>
                  <a:cubicBezTo>
                    <a:pt x="0" y="17542"/>
                    <a:pt x="226" y="17745"/>
                    <a:pt x="453" y="17781"/>
                  </a:cubicBezTo>
                  <a:cubicBezTo>
                    <a:pt x="1750" y="18745"/>
                    <a:pt x="3905" y="19424"/>
                    <a:pt x="4465" y="21031"/>
                  </a:cubicBezTo>
                  <a:cubicBezTo>
                    <a:pt x="4531" y="21230"/>
                    <a:pt x="4703" y="21323"/>
                    <a:pt x="4872" y="21323"/>
                  </a:cubicBezTo>
                  <a:cubicBezTo>
                    <a:pt x="4916" y="21323"/>
                    <a:pt x="4959" y="21317"/>
                    <a:pt x="5001" y="21305"/>
                  </a:cubicBezTo>
                  <a:cubicBezTo>
                    <a:pt x="5060" y="21329"/>
                    <a:pt x="5120" y="21329"/>
                    <a:pt x="5179" y="21329"/>
                  </a:cubicBezTo>
                  <a:cubicBezTo>
                    <a:pt x="12395" y="21198"/>
                    <a:pt x="19622" y="20948"/>
                    <a:pt x="26849" y="20817"/>
                  </a:cubicBezTo>
                  <a:cubicBezTo>
                    <a:pt x="30589" y="20746"/>
                    <a:pt x="34338" y="20692"/>
                    <a:pt x="38080" y="20692"/>
                  </a:cubicBezTo>
                  <a:cubicBezTo>
                    <a:pt x="38746" y="20692"/>
                    <a:pt x="39411" y="20694"/>
                    <a:pt x="40077" y="20698"/>
                  </a:cubicBezTo>
                  <a:cubicBezTo>
                    <a:pt x="40095" y="20698"/>
                    <a:pt x="40116" y="20698"/>
                    <a:pt x="40138" y="20698"/>
                  </a:cubicBezTo>
                  <a:cubicBezTo>
                    <a:pt x="40657" y="20698"/>
                    <a:pt x="42191" y="20635"/>
                    <a:pt x="43657" y="20635"/>
                  </a:cubicBezTo>
                  <a:cubicBezTo>
                    <a:pt x="45187" y="20635"/>
                    <a:pt x="46643" y="20704"/>
                    <a:pt x="46792" y="20983"/>
                  </a:cubicBezTo>
                  <a:cubicBezTo>
                    <a:pt x="46868" y="21132"/>
                    <a:pt x="46990" y="21193"/>
                    <a:pt x="47116" y="21193"/>
                  </a:cubicBezTo>
                  <a:cubicBezTo>
                    <a:pt x="47404" y="21193"/>
                    <a:pt x="47712" y="20871"/>
                    <a:pt x="47530" y="20531"/>
                  </a:cubicBezTo>
                  <a:cubicBezTo>
                    <a:pt x="47213" y="19931"/>
                    <a:pt x="45834" y="19810"/>
                    <a:pt x="44560" y="19810"/>
                  </a:cubicBezTo>
                  <a:cubicBezTo>
                    <a:pt x="43702" y="19810"/>
                    <a:pt x="42891" y="19865"/>
                    <a:pt x="42486" y="19865"/>
                  </a:cubicBezTo>
                  <a:cubicBezTo>
                    <a:pt x="42454" y="19865"/>
                    <a:pt x="42425" y="19865"/>
                    <a:pt x="42398" y="19864"/>
                  </a:cubicBezTo>
                  <a:cubicBezTo>
                    <a:pt x="40878" y="19827"/>
                    <a:pt x="39358" y="19813"/>
                    <a:pt x="37837" y="19813"/>
                  </a:cubicBezTo>
                  <a:cubicBezTo>
                    <a:pt x="34941" y="19813"/>
                    <a:pt x="32044" y="19865"/>
                    <a:pt x="29147" y="19912"/>
                  </a:cubicBezTo>
                  <a:cubicBezTo>
                    <a:pt x="21289" y="20031"/>
                    <a:pt x="13442" y="20305"/>
                    <a:pt x="5584" y="20460"/>
                  </a:cubicBezTo>
                  <a:cubicBezTo>
                    <a:pt x="5525" y="17626"/>
                    <a:pt x="5382" y="14804"/>
                    <a:pt x="5322" y="11982"/>
                  </a:cubicBezTo>
                  <a:cubicBezTo>
                    <a:pt x="5287" y="10673"/>
                    <a:pt x="5299" y="9363"/>
                    <a:pt x="5334" y="8053"/>
                  </a:cubicBezTo>
                  <a:cubicBezTo>
                    <a:pt x="5358" y="7184"/>
                    <a:pt x="9251" y="7113"/>
                    <a:pt x="9990" y="7041"/>
                  </a:cubicBezTo>
                  <a:cubicBezTo>
                    <a:pt x="15478" y="6494"/>
                    <a:pt x="21015" y="6553"/>
                    <a:pt x="26515" y="6482"/>
                  </a:cubicBezTo>
                  <a:cubicBezTo>
                    <a:pt x="31484" y="6416"/>
                    <a:pt x="36433" y="5619"/>
                    <a:pt x="41399" y="5619"/>
                  </a:cubicBezTo>
                  <a:cubicBezTo>
                    <a:pt x="41811" y="5619"/>
                    <a:pt x="42224" y="5624"/>
                    <a:pt x="42637" y="5636"/>
                  </a:cubicBezTo>
                  <a:cubicBezTo>
                    <a:pt x="44018" y="5672"/>
                    <a:pt x="45375" y="5886"/>
                    <a:pt x="46708" y="6208"/>
                  </a:cubicBezTo>
                  <a:cubicBezTo>
                    <a:pt x="47756" y="6458"/>
                    <a:pt x="47578" y="10375"/>
                    <a:pt x="47613" y="11292"/>
                  </a:cubicBezTo>
                  <a:cubicBezTo>
                    <a:pt x="47744" y="14435"/>
                    <a:pt x="47554" y="17590"/>
                    <a:pt x="47590" y="20745"/>
                  </a:cubicBezTo>
                  <a:cubicBezTo>
                    <a:pt x="47595" y="21022"/>
                    <a:pt x="47811" y="21159"/>
                    <a:pt x="48026" y="21159"/>
                  </a:cubicBezTo>
                  <a:cubicBezTo>
                    <a:pt x="48246" y="21159"/>
                    <a:pt x="48465" y="21016"/>
                    <a:pt x="48459" y="20733"/>
                  </a:cubicBezTo>
                  <a:cubicBezTo>
                    <a:pt x="48411" y="15899"/>
                    <a:pt x="48804" y="11042"/>
                    <a:pt x="47971" y="6255"/>
                  </a:cubicBezTo>
                  <a:cubicBezTo>
                    <a:pt x="48066" y="6160"/>
                    <a:pt x="48113" y="6029"/>
                    <a:pt x="48042" y="5851"/>
                  </a:cubicBezTo>
                  <a:cubicBezTo>
                    <a:pt x="46982" y="3326"/>
                    <a:pt x="44149" y="1314"/>
                    <a:pt x="41803" y="52"/>
                  </a:cubicBezTo>
                  <a:cubicBezTo>
                    <a:pt x="41735" y="16"/>
                    <a:pt x="41668" y="0"/>
                    <a:pt x="4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773911" y="2334677"/>
              <a:ext cx="101886" cy="446537"/>
            </a:xfrm>
            <a:custGeom>
              <a:rect b="b" l="l" r="r" t="t"/>
              <a:pathLst>
                <a:path extrusionOk="0" h="16444" w="3752">
                  <a:moveTo>
                    <a:pt x="251" y="1"/>
                  </a:moveTo>
                  <a:lnTo>
                    <a:pt x="251" y="1"/>
                  </a:lnTo>
                  <a:cubicBezTo>
                    <a:pt x="1" y="2596"/>
                    <a:pt x="1013" y="5061"/>
                    <a:pt x="846" y="7656"/>
                  </a:cubicBezTo>
                  <a:cubicBezTo>
                    <a:pt x="715" y="9716"/>
                    <a:pt x="334" y="11740"/>
                    <a:pt x="1" y="13776"/>
                  </a:cubicBezTo>
                  <a:cubicBezTo>
                    <a:pt x="1156" y="14693"/>
                    <a:pt x="2799" y="15276"/>
                    <a:pt x="3751" y="16443"/>
                  </a:cubicBezTo>
                  <a:cubicBezTo>
                    <a:pt x="3632" y="12300"/>
                    <a:pt x="3382" y="8144"/>
                    <a:pt x="3549" y="4001"/>
                  </a:cubicBezTo>
                  <a:cubicBezTo>
                    <a:pt x="3549" y="3942"/>
                    <a:pt x="3561" y="3882"/>
                    <a:pt x="3585" y="3834"/>
                  </a:cubicBezTo>
                  <a:cubicBezTo>
                    <a:pt x="3561" y="3799"/>
                    <a:pt x="3549" y="3751"/>
                    <a:pt x="3549" y="3703"/>
                  </a:cubicBezTo>
                  <a:cubicBezTo>
                    <a:pt x="3311" y="2037"/>
                    <a:pt x="1441" y="1084"/>
                    <a:pt x="25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797182" y="2269696"/>
              <a:ext cx="1222491" cy="159753"/>
            </a:xfrm>
            <a:custGeom>
              <a:rect b="b" l="l" r="r" t="t"/>
              <a:pathLst>
                <a:path extrusionOk="0" h="5883" w="45019">
                  <a:moveTo>
                    <a:pt x="39756" y="0"/>
                  </a:moveTo>
                  <a:cubicBezTo>
                    <a:pt x="39685" y="48"/>
                    <a:pt x="39613" y="96"/>
                    <a:pt x="39506" y="108"/>
                  </a:cubicBezTo>
                  <a:cubicBezTo>
                    <a:pt x="33318" y="747"/>
                    <a:pt x="27090" y="1426"/>
                    <a:pt x="20850" y="1426"/>
                  </a:cubicBezTo>
                  <a:cubicBezTo>
                    <a:pt x="20235" y="1426"/>
                    <a:pt x="19619" y="1419"/>
                    <a:pt x="19003" y="1405"/>
                  </a:cubicBezTo>
                  <a:cubicBezTo>
                    <a:pt x="15134" y="1313"/>
                    <a:pt x="11341" y="800"/>
                    <a:pt x="7564" y="800"/>
                  </a:cubicBezTo>
                  <a:cubicBezTo>
                    <a:pt x="5042" y="800"/>
                    <a:pt x="2527" y="1029"/>
                    <a:pt x="1" y="1763"/>
                  </a:cubicBezTo>
                  <a:cubicBezTo>
                    <a:pt x="1323" y="3025"/>
                    <a:pt x="3132" y="3977"/>
                    <a:pt x="3513" y="5882"/>
                  </a:cubicBezTo>
                  <a:cubicBezTo>
                    <a:pt x="10502" y="4715"/>
                    <a:pt x="17622" y="4823"/>
                    <a:pt x="24695" y="4703"/>
                  </a:cubicBezTo>
                  <a:cubicBezTo>
                    <a:pt x="29267" y="4630"/>
                    <a:pt x="34071" y="3778"/>
                    <a:pt x="38757" y="3778"/>
                  </a:cubicBezTo>
                  <a:cubicBezTo>
                    <a:pt x="40879" y="3778"/>
                    <a:pt x="42977" y="3952"/>
                    <a:pt x="45019" y="4453"/>
                  </a:cubicBezTo>
                  <a:cubicBezTo>
                    <a:pt x="43876" y="2572"/>
                    <a:pt x="41590" y="1013"/>
                    <a:pt x="397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2903800" y="2399738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4919409" y="2283712"/>
            <a:ext cx="1324974" cy="579515"/>
            <a:chOff x="4919409" y="2207512"/>
            <a:chExt cx="1324974" cy="579515"/>
          </a:xfrm>
        </p:grpSpPr>
        <p:sp>
          <p:nvSpPr>
            <p:cNvPr id="205" name="Google Shape;205;p17"/>
            <p:cNvSpPr/>
            <p:nvPr/>
          </p:nvSpPr>
          <p:spPr>
            <a:xfrm>
              <a:off x="4919409" y="2207512"/>
              <a:ext cx="1324974" cy="579515"/>
            </a:xfrm>
            <a:custGeom>
              <a:rect b="b" l="l" r="r" t="t"/>
              <a:pathLst>
                <a:path extrusionOk="0" h="21341" w="48793">
                  <a:moveTo>
                    <a:pt x="41605" y="0"/>
                  </a:moveTo>
                  <a:cubicBezTo>
                    <a:pt x="41480" y="0"/>
                    <a:pt x="41370" y="61"/>
                    <a:pt x="41291" y="147"/>
                  </a:cubicBezTo>
                  <a:cubicBezTo>
                    <a:pt x="34907" y="806"/>
                    <a:pt x="28512" y="1454"/>
                    <a:pt x="22087" y="1454"/>
                  </a:cubicBezTo>
                  <a:cubicBezTo>
                    <a:pt x="21658" y="1454"/>
                    <a:pt x="21230" y="1451"/>
                    <a:pt x="20801" y="1445"/>
                  </a:cubicBezTo>
                  <a:cubicBezTo>
                    <a:pt x="16856" y="1389"/>
                    <a:pt x="13004" y="866"/>
                    <a:pt x="9163" y="866"/>
                  </a:cubicBezTo>
                  <a:cubicBezTo>
                    <a:pt x="6431" y="866"/>
                    <a:pt x="3704" y="1131"/>
                    <a:pt x="953" y="2017"/>
                  </a:cubicBezTo>
                  <a:cubicBezTo>
                    <a:pt x="679" y="2112"/>
                    <a:pt x="620" y="2386"/>
                    <a:pt x="691" y="2600"/>
                  </a:cubicBezTo>
                  <a:cubicBezTo>
                    <a:pt x="536" y="2612"/>
                    <a:pt x="405" y="2707"/>
                    <a:pt x="382" y="2910"/>
                  </a:cubicBezTo>
                  <a:cubicBezTo>
                    <a:pt x="108" y="5136"/>
                    <a:pt x="655" y="7184"/>
                    <a:pt x="905" y="9387"/>
                  </a:cubicBezTo>
                  <a:cubicBezTo>
                    <a:pt x="1203" y="11982"/>
                    <a:pt x="453" y="14697"/>
                    <a:pt x="48" y="17257"/>
                  </a:cubicBezTo>
                  <a:cubicBezTo>
                    <a:pt x="1" y="17554"/>
                    <a:pt x="227" y="17745"/>
                    <a:pt x="453" y="17780"/>
                  </a:cubicBezTo>
                  <a:cubicBezTo>
                    <a:pt x="1751" y="18745"/>
                    <a:pt x="3906" y="19424"/>
                    <a:pt x="4454" y="21031"/>
                  </a:cubicBezTo>
                  <a:cubicBezTo>
                    <a:pt x="4528" y="21236"/>
                    <a:pt x="4698" y="21324"/>
                    <a:pt x="4865" y="21324"/>
                  </a:cubicBezTo>
                  <a:cubicBezTo>
                    <a:pt x="4911" y="21324"/>
                    <a:pt x="4957" y="21318"/>
                    <a:pt x="5001" y="21305"/>
                  </a:cubicBezTo>
                  <a:cubicBezTo>
                    <a:pt x="5061" y="21329"/>
                    <a:pt x="5108" y="21340"/>
                    <a:pt x="5168" y="21340"/>
                  </a:cubicBezTo>
                  <a:cubicBezTo>
                    <a:pt x="12395" y="21209"/>
                    <a:pt x="19622" y="20948"/>
                    <a:pt x="26849" y="20817"/>
                  </a:cubicBezTo>
                  <a:cubicBezTo>
                    <a:pt x="30589" y="20746"/>
                    <a:pt x="34338" y="20692"/>
                    <a:pt x="38081" y="20692"/>
                  </a:cubicBezTo>
                  <a:cubicBezTo>
                    <a:pt x="38746" y="20692"/>
                    <a:pt x="39412" y="20694"/>
                    <a:pt x="40077" y="20698"/>
                  </a:cubicBezTo>
                  <a:cubicBezTo>
                    <a:pt x="40096" y="20698"/>
                    <a:pt x="40116" y="20698"/>
                    <a:pt x="40139" y="20698"/>
                  </a:cubicBezTo>
                  <a:cubicBezTo>
                    <a:pt x="40657" y="20698"/>
                    <a:pt x="42192" y="20635"/>
                    <a:pt x="43656" y="20635"/>
                  </a:cubicBezTo>
                  <a:cubicBezTo>
                    <a:pt x="45185" y="20635"/>
                    <a:pt x="46637" y="20703"/>
                    <a:pt x="46780" y="20983"/>
                  </a:cubicBezTo>
                  <a:cubicBezTo>
                    <a:pt x="46861" y="21137"/>
                    <a:pt x="46986" y="21201"/>
                    <a:pt x="47114" y="21201"/>
                  </a:cubicBezTo>
                  <a:cubicBezTo>
                    <a:pt x="47403" y="21201"/>
                    <a:pt x="47704" y="20877"/>
                    <a:pt x="47530" y="20531"/>
                  </a:cubicBezTo>
                  <a:cubicBezTo>
                    <a:pt x="47213" y="19931"/>
                    <a:pt x="45834" y="19810"/>
                    <a:pt x="44561" y="19810"/>
                  </a:cubicBezTo>
                  <a:cubicBezTo>
                    <a:pt x="43702" y="19810"/>
                    <a:pt x="42892" y="19865"/>
                    <a:pt x="42487" y="19865"/>
                  </a:cubicBezTo>
                  <a:cubicBezTo>
                    <a:pt x="42455" y="19865"/>
                    <a:pt x="42425" y="19865"/>
                    <a:pt x="42399" y="19864"/>
                  </a:cubicBezTo>
                  <a:cubicBezTo>
                    <a:pt x="40873" y="19831"/>
                    <a:pt x="39348" y="19818"/>
                    <a:pt x="37822" y="19818"/>
                  </a:cubicBezTo>
                  <a:cubicBezTo>
                    <a:pt x="34931" y="19818"/>
                    <a:pt x="32039" y="19865"/>
                    <a:pt x="29147" y="19912"/>
                  </a:cubicBezTo>
                  <a:cubicBezTo>
                    <a:pt x="21289" y="20031"/>
                    <a:pt x="13443" y="20305"/>
                    <a:pt x="5585" y="20459"/>
                  </a:cubicBezTo>
                  <a:cubicBezTo>
                    <a:pt x="5525" y="17626"/>
                    <a:pt x="5382" y="14804"/>
                    <a:pt x="5311" y="11982"/>
                  </a:cubicBezTo>
                  <a:cubicBezTo>
                    <a:pt x="5287" y="10672"/>
                    <a:pt x="5299" y="9363"/>
                    <a:pt x="5335" y="8053"/>
                  </a:cubicBezTo>
                  <a:cubicBezTo>
                    <a:pt x="5358" y="7184"/>
                    <a:pt x="9252" y="7113"/>
                    <a:pt x="9990" y="7041"/>
                  </a:cubicBezTo>
                  <a:cubicBezTo>
                    <a:pt x="15479" y="6493"/>
                    <a:pt x="21015" y="6565"/>
                    <a:pt x="26516" y="6481"/>
                  </a:cubicBezTo>
                  <a:cubicBezTo>
                    <a:pt x="31485" y="6416"/>
                    <a:pt x="36433" y="5619"/>
                    <a:pt x="41399" y="5619"/>
                  </a:cubicBezTo>
                  <a:cubicBezTo>
                    <a:pt x="41812" y="5619"/>
                    <a:pt x="42224" y="5624"/>
                    <a:pt x="42637" y="5636"/>
                  </a:cubicBezTo>
                  <a:cubicBezTo>
                    <a:pt x="44018" y="5672"/>
                    <a:pt x="45375" y="5886"/>
                    <a:pt x="46709" y="6208"/>
                  </a:cubicBezTo>
                  <a:cubicBezTo>
                    <a:pt x="47757" y="6458"/>
                    <a:pt x="47578" y="10387"/>
                    <a:pt x="47614" y="11292"/>
                  </a:cubicBezTo>
                  <a:cubicBezTo>
                    <a:pt x="47733" y="14435"/>
                    <a:pt x="47554" y="17602"/>
                    <a:pt x="47590" y="20745"/>
                  </a:cubicBezTo>
                  <a:cubicBezTo>
                    <a:pt x="47596" y="21022"/>
                    <a:pt x="47811" y="21159"/>
                    <a:pt x="48026" y="21159"/>
                  </a:cubicBezTo>
                  <a:cubicBezTo>
                    <a:pt x="48246" y="21159"/>
                    <a:pt x="48465" y="21016"/>
                    <a:pt x="48459" y="20733"/>
                  </a:cubicBezTo>
                  <a:cubicBezTo>
                    <a:pt x="48400" y="15899"/>
                    <a:pt x="48792" y="11042"/>
                    <a:pt x="47971" y="6255"/>
                  </a:cubicBezTo>
                  <a:cubicBezTo>
                    <a:pt x="48066" y="6160"/>
                    <a:pt x="48114" y="6029"/>
                    <a:pt x="48042" y="5850"/>
                  </a:cubicBezTo>
                  <a:cubicBezTo>
                    <a:pt x="46983" y="3338"/>
                    <a:pt x="44149" y="1314"/>
                    <a:pt x="41803" y="52"/>
                  </a:cubicBezTo>
                  <a:cubicBezTo>
                    <a:pt x="41735" y="16"/>
                    <a:pt x="41668" y="0"/>
                    <a:pt x="41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945287" y="2297177"/>
              <a:ext cx="101858" cy="446537"/>
            </a:xfrm>
            <a:custGeom>
              <a:rect b="b" l="l" r="r" t="t"/>
              <a:pathLst>
                <a:path extrusionOk="0" h="16444" w="3751">
                  <a:moveTo>
                    <a:pt x="250" y="1"/>
                  </a:moveTo>
                  <a:cubicBezTo>
                    <a:pt x="0" y="2596"/>
                    <a:pt x="1012" y="5061"/>
                    <a:pt x="845" y="7656"/>
                  </a:cubicBezTo>
                  <a:cubicBezTo>
                    <a:pt x="714" y="9716"/>
                    <a:pt x="333" y="11740"/>
                    <a:pt x="0" y="13776"/>
                  </a:cubicBezTo>
                  <a:cubicBezTo>
                    <a:pt x="1155" y="14693"/>
                    <a:pt x="2786" y="15288"/>
                    <a:pt x="3751" y="16443"/>
                  </a:cubicBezTo>
                  <a:cubicBezTo>
                    <a:pt x="3632" y="12300"/>
                    <a:pt x="3370" y="8144"/>
                    <a:pt x="3548" y="4001"/>
                  </a:cubicBezTo>
                  <a:cubicBezTo>
                    <a:pt x="3548" y="3941"/>
                    <a:pt x="3560" y="3882"/>
                    <a:pt x="3584" y="3834"/>
                  </a:cubicBezTo>
                  <a:cubicBezTo>
                    <a:pt x="3560" y="3799"/>
                    <a:pt x="3548" y="3763"/>
                    <a:pt x="3536" y="3715"/>
                  </a:cubicBezTo>
                  <a:cubicBezTo>
                    <a:pt x="3298" y="2036"/>
                    <a:pt x="1441" y="1084"/>
                    <a:pt x="25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68233" y="2232195"/>
              <a:ext cx="1222790" cy="159753"/>
            </a:xfrm>
            <a:custGeom>
              <a:rect b="b" l="l" r="r" t="t"/>
              <a:pathLst>
                <a:path extrusionOk="0" h="5883" w="45030">
                  <a:moveTo>
                    <a:pt x="39755" y="0"/>
                  </a:moveTo>
                  <a:cubicBezTo>
                    <a:pt x="39696" y="60"/>
                    <a:pt x="39613" y="96"/>
                    <a:pt x="39517" y="108"/>
                  </a:cubicBezTo>
                  <a:cubicBezTo>
                    <a:pt x="33361" y="744"/>
                    <a:pt x="27156" y="1429"/>
                    <a:pt x="20956" y="1429"/>
                  </a:cubicBezTo>
                  <a:cubicBezTo>
                    <a:pt x="20309" y="1429"/>
                    <a:pt x="19662" y="1421"/>
                    <a:pt x="19015" y="1405"/>
                  </a:cubicBezTo>
                  <a:cubicBezTo>
                    <a:pt x="15155" y="1313"/>
                    <a:pt x="11367" y="803"/>
                    <a:pt x="7596" y="803"/>
                  </a:cubicBezTo>
                  <a:cubicBezTo>
                    <a:pt x="5062" y="803"/>
                    <a:pt x="2536" y="1033"/>
                    <a:pt x="0" y="1774"/>
                  </a:cubicBezTo>
                  <a:cubicBezTo>
                    <a:pt x="1334" y="3025"/>
                    <a:pt x="3144" y="3977"/>
                    <a:pt x="3525" y="5882"/>
                  </a:cubicBezTo>
                  <a:cubicBezTo>
                    <a:pt x="10514" y="4715"/>
                    <a:pt x="17634" y="4822"/>
                    <a:pt x="24706" y="4703"/>
                  </a:cubicBezTo>
                  <a:cubicBezTo>
                    <a:pt x="29269" y="4630"/>
                    <a:pt x="34057" y="3787"/>
                    <a:pt x="38734" y="3787"/>
                  </a:cubicBezTo>
                  <a:cubicBezTo>
                    <a:pt x="40866" y="3787"/>
                    <a:pt x="42976" y="3962"/>
                    <a:pt x="45030" y="4465"/>
                  </a:cubicBezTo>
                  <a:cubicBezTo>
                    <a:pt x="43887" y="2572"/>
                    <a:pt x="41601" y="1012"/>
                    <a:pt x="3975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5047150" y="2369838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1997638" y="3498589"/>
            <a:ext cx="1130979" cy="850169"/>
            <a:chOff x="1997638" y="3422389"/>
            <a:chExt cx="1130979" cy="850169"/>
          </a:xfrm>
        </p:grpSpPr>
        <p:sp>
          <p:nvSpPr>
            <p:cNvPr id="210" name="Google Shape;210;p17"/>
            <p:cNvSpPr/>
            <p:nvPr/>
          </p:nvSpPr>
          <p:spPr>
            <a:xfrm>
              <a:off x="1997638" y="3422389"/>
              <a:ext cx="1130979" cy="850169"/>
            </a:xfrm>
            <a:custGeom>
              <a:rect b="b" l="l" r="r" t="t"/>
              <a:pathLst>
                <a:path extrusionOk="0" h="31308" w="41649">
                  <a:moveTo>
                    <a:pt x="31423" y="7137"/>
                  </a:moveTo>
                  <a:cubicBezTo>
                    <a:pt x="31708" y="7137"/>
                    <a:pt x="31993" y="7138"/>
                    <a:pt x="32279" y="7141"/>
                  </a:cubicBezTo>
                  <a:cubicBezTo>
                    <a:pt x="33755" y="7153"/>
                    <a:pt x="35231" y="7224"/>
                    <a:pt x="36696" y="7343"/>
                  </a:cubicBezTo>
                  <a:cubicBezTo>
                    <a:pt x="37922" y="7439"/>
                    <a:pt x="40827" y="7189"/>
                    <a:pt x="40506" y="9105"/>
                  </a:cubicBezTo>
                  <a:cubicBezTo>
                    <a:pt x="40494" y="9236"/>
                    <a:pt x="40518" y="9344"/>
                    <a:pt x="40577" y="9427"/>
                  </a:cubicBezTo>
                  <a:cubicBezTo>
                    <a:pt x="40554" y="9463"/>
                    <a:pt x="40530" y="9498"/>
                    <a:pt x="40518" y="9546"/>
                  </a:cubicBezTo>
                  <a:cubicBezTo>
                    <a:pt x="38458" y="16035"/>
                    <a:pt x="40220" y="23405"/>
                    <a:pt x="40006" y="30108"/>
                  </a:cubicBezTo>
                  <a:cubicBezTo>
                    <a:pt x="37249" y="30347"/>
                    <a:pt x="34493" y="30435"/>
                    <a:pt x="31736" y="30435"/>
                  </a:cubicBezTo>
                  <a:cubicBezTo>
                    <a:pt x="24144" y="30435"/>
                    <a:pt x="16550" y="29770"/>
                    <a:pt x="8951" y="29770"/>
                  </a:cubicBezTo>
                  <a:cubicBezTo>
                    <a:pt x="8583" y="29770"/>
                    <a:pt x="8215" y="29771"/>
                    <a:pt x="7847" y="29775"/>
                  </a:cubicBezTo>
                  <a:cubicBezTo>
                    <a:pt x="7811" y="22774"/>
                    <a:pt x="8954" y="15273"/>
                    <a:pt x="6752" y="8498"/>
                  </a:cubicBezTo>
                  <a:cubicBezTo>
                    <a:pt x="12455" y="8343"/>
                    <a:pt x="18146" y="7760"/>
                    <a:pt x="23849" y="7391"/>
                  </a:cubicBezTo>
                  <a:cubicBezTo>
                    <a:pt x="26374" y="7230"/>
                    <a:pt x="28898" y="7137"/>
                    <a:pt x="31423" y="7137"/>
                  </a:cubicBezTo>
                  <a:close/>
                  <a:moveTo>
                    <a:pt x="8668" y="1"/>
                  </a:moveTo>
                  <a:cubicBezTo>
                    <a:pt x="6137" y="1"/>
                    <a:pt x="3610" y="211"/>
                    <a:pt x="1132" y="795"/>
                  </a:cubicBezTo>
                  <a:cubicBezTo>
                    <a:pt x="858" y="866"/>
                    <a:pt x="787" y="1104"/>
                    <a:pt x="858" y="1319"/>
                  </a:cubicBezTo>
                  <a:cubicBezTo>
                    <a:pt x="834" y="1390"/>
                    <a:pt x="822" y="1462"/>
                    <a:pt x="846" y="1557"/>
                  </a:cubicBezTo>
                  <a:cubicBezTo>
                    <a:pt x="953" y="1974"/>
                    <a:pt x="1096" y="2378"/>
                    <a:pt x="1275" y="2783"/>
                  </a:cubicBezTo>
                  <a:cubicBezTo>
                    <a:pt x="1263" y="5962"/>
                    <a:pt x="1060" y="9153"/>
                    <a:pt x="918" y="12320"/>
                  </a:cubicBezTo>
                  <a:cubicBezTo>
                    <a:pt x="810" y="14475"/>
                    <a:pt x="703" y="16630"/>
                    <a:pt x="560" y="18785"/>
                  </a:cubicBezTo>
                  <a:cubicBezTo>
                    <a:pt x="501" y="19619"/>
                    <a:pt x="441" y="20452"/>
                    <a:pt x="358" y="21286"/>
                  </a:cubicBezTo>
                  <a:cubicBezTo>
                    <a:pt x="325" y="21612"/>
                    <a:pt x="103" y="22378"/>
                    <a:pt x="266" y="22378"/>
                  </a:cubicBezTo>
                  <a:cubicBezTo>
                    <a:pt x="282" y="22378"/>
                    <a:pt x="300" y="22371"/>
                    <a:pt x="322" y="22357"/>
                  </a:cubicBezTo>
                  <a:lnTo>
                    <a:pt x="322" y="22357"/>
                  </a:lnTo>
                  <a:cubicBezTo>
                    <a:pt x="1" y="22571"/>
                    <a:pt x="108" y="22976"/>
                    <a:pt x="358" y="23119"/>
                  </a:cubicBezTo>
                  <a:cubicBezTo>
                    <a:pt x="346" y="23274"/>
                    <a:pt x="394" y="23429"/>
                    <a:pt x="560" y="23536"/>
                  </a:cubicBezTo>
                  <a:cubicBezTo>
                    <a:pt x="1930" y="24429"/>
                    <a:pt x="2918" y="25893"/>
                    <a:pt x="3930" y="27155"/>
                  </a:cubicBezTo>
                  <a:cubicBezTo>
                    <a:pt x="4859" y="28322"/>
                    <a:pt x="5823" y="29477"/>
                    <a:pt x="6883" y="30525"/>
                  </a:cubicBezTo>
                  <a:cubicBezTo>
                    <a:pt x="6974" y="30616"/>
                    <a:pt x="7076" y="30649"/>
                    <a:pt x="7174" y="30649"/>
                  </a:cubicBezTo>
                  <a:cubicBezTo>
                    <a:pt x="7217" y="30649"/>
                    <a:pt x="7259" y="30643"/>
                    <a:pt x="7299" y="30632"/>
                  </a:cubicBezTo>
                  <a:cubicBezTo>
                    <a:pt x="7335" y="30632"/>
                    <a:pt x="7371" y="30644"/>
                    <a:pt x="7418" y="30644"/>
                  </a:cubicBezTo>
                  <a:cubicBezTo>
                    <a:pt x="7943" y="30637"/>
                    <a:pt x="8468" y="30634"/>
                    <a:pt x="8993" y="30634"/>
                  </a:cubicBezTo>
                  <a:cubicBezTo>
                    <a:pt x="16623" y="30634"/>
                    <a:pt x="24249" y="31307"/>
                    <a:pt x="31872" y="31307"/>
                  </a:cubicBezTo>
                  <a:cubicBezTo>
                    <a:pt x="34726" y="31307"/>
                    <a:pt x="37580" y="31213"/>
                    <a:pt x="40434" y="30953"/>
                  </a:cubicBezTo>
                  <a:cubicBezTo>
                    <a:pt x="40684" y="30930"/>
                    <a:pt x="40851" y="30751"/>
                    <a:pt x="40863" y="30501"/>
                  </a:cubicBezTo>
                  <a:cubicBezTo>
                    <a:pt x="41173" y="23786"/>
                    <a:pt x="39291" y="16285"/>
                    <a:pt x="41363" y="9760"/>
                  </a:cubicBezTo>
                  <a:cubicBezTo>
                    <a:pt x="41399" y="9617"/>
                    <a:pt x="41375" y="9510"/>
                    <a:pt x="41316" y="9415"/>
                  </a:cubicBezTo>
                  <a:cubicBezTo>
                    <a:pt x="41327" y="9391"/>
                    <a:pt x="41351" y="9367"/>
                    <a:pt x="41351" y="9332"/>
                  </a:cubicBezTo>
                  <a:cubicBezTo>
                    <a:pt x="41458" y="8701"/>
                    <a:pt x="41530" y="8296"/>
                    <a:pt x="41423" y="7772"/>
                  </a:cubicBezTo>
                  <a:cubicBezTo>
                    <a:pt x="41577" y="7653"/>
                    <a:pt x="41649" y="7450"/>
                    <a:pt x="41494" y="7248"/>
                  </a:cubicBezTo>
                  <a:cubicBezTo>
                    <a:pt x="40018" y="5391"/>
                    <a:pt x="39125" y="2045"/>
                    <a:pt x="36613" y="1295"/>
                  </a:cubicBezTo>
                  <a:cubicBezTo>
                    <a:pt x="35588" y="988"/>
                    <a:pt x="34546" y="881"/>
                    <a:pt x="33495" y="881"/>
                  </a:cubicBezTo>
                  <a:cubicBezTo>
                    <a:pt x="31161" y="881"/>
                    <a:pt x="28787" y="1409"/>
                    <a:pt x="26480" y="1450"/>
                  </a:cubicBezTo>
                  <a:cubicBezTo>
                    <a:pt x="26305" y="1453"/>
                    <a:pt x="26130" y="1455"/>
                    <a:pt x="25955" y="1455"/>
                  </a:cubicBezTo>
                  <a:cubicBezTo>
                    <a:pt x="21965" y="1455"/>
                    <a:pt x="17876" y="578"/>
                    <a:pt x="13907" y="247"/>
                  </a:cubicBezTo>
                  <a:cubicBezTo>
                    <a:pt x="12170" y="101"/>
                    <a:pt x="10418" y="1"/>
                    <a:pt x="8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025118" y="3542250"/>
              <a:ext cx="191769" cy="677354"/>
            </a:xfrm>
            <a:custGeom>
              <a:rect b="b" l="l" r="r" t="t"/>
              <a:pathLst>
                <a:path extrusionOk="0" h="24944" w="7062">
                  <a:moveTo>
                    <a:pt x="1108" y="0"/>
                  </a:moveTo>
                  <a:cubicBezTo>
                    <a:pt x="1049" y="3251"/>
                    <a:pt x="846" y="6501"/>
                    <a:pt x="680" y="9740"/>
                  </a:cubicBezTo>
                  <a:cubicBezTo>
                    <a:pt x="572" y="11930"/>
                    <a:pt x="465" y="14133"/>
                    <a:pt x="263" y="16324"/>
                  </a:cubicBezTo>
                  <a:cubicBezTo>
                    <a:pt x="227" y="16788"/>
                    <a:pt x="287" y="17824"/>
                    <a:pt x="1" y="18396"/>
                  </a:cubicBezTo>
                  <a:cubicBezTo>
                    <a:pt x="2430" y="19979"/>
                    <a:pt x="3989" y="22789"/>
                    <a:pt x="5966" y="24944"/>
                  </a:cubicBezTo>
                  <a:cubicBezTo>
                    <a:pt x="5978" y="18062"/>
                    <a:pt x="7061" y="10692"/>
                    <a:pt x="4823" y="4072"/>
                  </a:cubicBezTo>
                  <a:cubicBezTo>
                    <a:pt x="4751" y="4060"/>
                    <a:pt x="4692" y="4037"/>
                    <a:pt x="4620" y="3989"/>
                  </a:cubicBezTo>
                  <a:cubicBezTo>
                    <a:pt x="3370" y="2906"/>
                    <a:pt x="2073" y="1524"/>
                    <a:pt x="110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054880" y="3445144"/>
              <a:ext cx="1033981" cy="185061"/>
            </a:xfrm>
            <a:custGeom>
              <a:rect b="b" l="l" r="r" t="t"/>
              <a:pathLst>
                <a:path extrusionOk="0" h="6815" w="38077">
                  <a:moveTo>
                    <a:pt x="6887" y="0"/>
                  </a:moveTo>
                  <a:cubicBezTo>
                    <a:pt x="4570" y="0"/>
                    <a:pt x="2268" y="177"/>
                    <a:pt x="0" y="647"/>
                  </a:cubicBezTo>
                  <a:cubicBezTo>
                    <a:pt x="12" y="695"/>
                    <a:pt x="24" y="743"/>
                    <a:pt x="24" y="790"/>
                  </a:cubicBezTo>
                  <a:cubicBezTo>
                    <a:pt x="36" y="1112"/>
                    <a:pt x="36" y="1433"/>
                    <a:pt x="36" y="1755"/>
                  </a:cubicBezTo>
                  <a:cubicBezTo>
                    <a:pt x="881" y="3695"/>
                    <a:pt x="2465" y="5481"/>
                    <a:pt x="4001" y="6815"/>
                  </a:cubicBezTo>
                  <a:cubicBezTo>
                    <a:pt x="4013" y="6815"/>
                    <a:pt x="4025" y="6803"/>
                    <a:pt x="4048" y="6803"/>
                  </a:cubicBezTo>
                  <a:cubicBezTo>
                    <a:pt x="12188" y="6631"/>
                    <a:pt x="20434" y="5382"/>
                    <a:pt x="28619" y="5382"/>
                  </a:cubicBezTo>
                  <a:cubicBezTo>
                    <a:pt x="31784" y="5382"/>
                    <a:pt x="34939" y="5569"/>
                    <a:pt x="38076" y="6077"/>
                  </a:cubicBezTo>
                  <a:cubicBezTo>
                    <a:pt x="36370" y="3587"/>
                    <a:pt x="35536" y="933"/>
                    <a:pt x="31863" y="933"/>
                  </a:cubicBezTo>
                  <a:cubicBezTo>
                    <a:pt x="31847" y="933"/>
                    <a:pt x="31830" y="933"/>
                    <a:pt x="31814" y="933"/>
                  </a:cubicBezTo>
                  <a:cubicBezTo>
                    <a:pt x="29241" y="943"/>
                    <a:pt x="26725" y="1430"/>
                    <a:pt x="24171" y="1430"/>
                  </a:cubicBezTo>
                  <a:cubicBezTo>
                    <a:pt x="23653" y="1430"/>
                    <a:pt x="23133" y="1410"/>
                    <a:pt x="22610" y="1362"/>
                  </a:cubicBezTo>
                  <a:cubicBezTo>
                    <a:pt x="17456" y="908"/>
                    <a:pt x="12135" y="0"/>
                    <a:pt x="688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2216875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4006384" y="3479390"/>
            <a:ext cx="1130979" cy="850142"/>
            <a:chOff x="4006384" y="3403190"/>
            <a:chExt cx="1130979" cy="850142"/>
          </a:xfrm>
        </p:grpSpPr>
        <p:sp>
          <p:nvSpPr>
            <p:cNvPr id="215" name="Google Shape;215;p17"/>
            <p:cNvSpPr/>
            <p:nvPr/>
          </p:nvSpPr>
          <p:spPr>
            <a:xfrm>
              <a:off x="4006384" y="3403190"/>
              <a:ext cx="1130979" cy="850142"/>
            </a:xfrm>
            <a:custGeom>
              <a:rect b="b" l="l" r="r" t="t"/>
              <a:pathLst>
                <a:path extrusionOk="0" h="31307" w="41649">
                  <a:moveTo>
                    <a:pt x="31495" y="7130"/>
                  </a:moveTo>
                  <a:cubicBezTo>
                    <a:pt x="31756" y="7130"/>
                    <a:pt x="32017" y="7131"/>
                    <a:pt x="32278" y="7134"/>
                  </a:cubicBezTo>
                  <a:cubicBezTo>
                    <a:pt x="33755" y="7145"/>
                    <a:pt x="35231" y="7229"/>
                    <a:pt x="36695" y="7348"/>
                  </a:cubicBezTo>
                  <a:cubicBezTo>
                    <a:pt x="37922" y="7443"/>
                    <a:pt x="40827" y="7193"/>
                    <a:pt x="40505" y="9110"/>
                  </a:cubicBezTo>
                  <a:cubicBezTo>
                    <a:pt x="40494" y="9241"/>
                    <a:pt x="40529" y="9348"/>
                    <a:pt x="40577" y="9431"/>
                  </a:cubicBezTo>
                  <a:cubicBezTo>
                    <a:pt x="40553" y="9467"/>
                    <a:pt x="40529" y="9503"/>
                    <a:pt x="40517" y="9550"/>
                  </a:cubicBezTo>
                  <a:cubicBezTo>
                    <a:pt x="38458" y="16027"/>
                    <a:pt x="40232" y="23409"/>
                    <a:pt x="40005" y="30113"/>
                  </a:cubicBezTo>
                  <a:cubicBezTo>
                    <a:pt x="37257" y="30348"/>
                    <a:pt x="34509" y="30434"/>
                    <a:pt x="31761" y="30434"/>
                  </a:cubicBezTo>
                  <a:cubicBezTo>
                    <a:pt x="24163" y="30434"/>
                    <a:pt x="16565" y="29774"/>
                    <a:pt x="8960" y="29774"/>
                  </a:cubicBezTo>
                  <a:cubicBezTo>
                    <a:pt x="8589" y="29774"/>
                    <a:pt x="8218" y="29776"/>
                    <a:pt x="7847" y="29779"/>
                  </a:cubicBezTo>
                  <a:cubicBezTo>
                    <a:pt x="7811" y="22778"/>
                    <a:pt x="8954" y="15277"/>
                    <a:pt x="6751" y="8503"/>
                  </a:cubicBezTo>
                  <a:cubicBezTo>
                    <a:pt x="12454" y="8348"/>
                    <a:pt x="18145" y="7765"/>
                    <a:pt x="23849" y="7395"/>
                  </a:cubicBezTo>
                  <a:cubicBezTo>
                    <a:pt x="26397" y="7233"/>
                    <a:pt x="28946" y="7130"/>
                    <a:pt x="31495" y="7130"/>
                  </a:cubicBezTo>
                  <a:close/>
                  <a:moveTo>
                    <a:pt x="8688" y="0"/>
                  </a:moveTo>
                  <a:cubicBezTo>
                    <a:pt x="6150" y="0"/>
                    <a:pt x="3620" y="214"/>
                    <a:pt x="1143" y="799"/>
                  </a:cubicBezTo>
                  <a:cubicBezTo>
                    <a:pt x="858" y="859"/>
                    <a:pt x="786" y="1109"/>
                    <a:pt x="858" y="1323"/>
                  </a:cubicBezTo>
                  <a:cubicBezTo>
                    <a:pt x="834" y="1395"/>
                    <a:pt x="822" y="1466"/>
                    <a:pt x="846" y="1561"/>
                  </a:cubicBezTo>
                  <a:cubicBezTo>
                    <a:pt x="953" y="1966"/>
                    <a:pt x="1096" y="2383"/>
                    <a:pt x="1274" y="2788"/>
                  </a:cubicBezTo>
                  <a:cubicBezTo>
                    <a:pt x="1262" y="5967"/>
                    <a:pt x="1060" y="9158"/>
                    <a:pt x="917" y="12325"/>
                  </a:cubicBezTo>
                  <a:cubicBezTo>
                    <a:pt x="822" y="14480"/>
                    <a:pt x="703" y="16635"/>
                    <a:pt x="560" y="18790"/>
                  </a:cubicBezTo>
                  <a:cubicBezTo>
                    <a:pt x="500" y="19623"/>
                    <a:pt x="441" y="20457"/>
                    <a:pt x="358" y="21290"/>
                  </a:cubicBezTo>
                  <a:cubicBezTo>
                    <a:pt x="325" y="21617"/>
                    <a:pt x="103" y="22382"/>
                    <a:pt x="266" y="22382"/>
                  </a:cubicBezTo>
                  <a:cubicBezTo>
                    <a:pt x="281" y="22382"/>
                    <a:pt x="300" y="22376"/>
                    <a:pt x="322" y="22362"/>
                  </a:cubicBezTo>
                  <a:lnTo>
                    <a:pt x="322" y="22362"/>
                  </a:lnTo>
                  <a:cubicBezTo>
                    <a:pt x="0" y="22576"/>
                    <a:pt x="108" y="22981"/>
                    <a:pt x="358" y="23124"/>
                  </a:cubicBezTo>
                  <a:cubicBezTo>
                    <a:pt x="346" y="23278"/>
                    <a:pt x="393" y="23433"/>
                    <a:pt x="560" y="23540"/>
                  </a:cubicBezTo>
                  <a:cubicBezTo>
                    <a:pt x="1929" y="24433"/>
                    <a:pt x="2929" y="25898"/>
                    <a:pt x="3929" y="27160"/>
                  </a:cubicBezTo>
                  <a:cubicBezTo>
                    <a:pt x="4870" y="28327"/>
                    <a:pt x="5823" y="29470"/>
                    <a:pt x="6894" y="30529"/>
                  </a:cubicBezTo>
                  <a:cubicBezTo>
                    <a:pt x="6980" y="30615"/>
                    <a:pt x="7072" y="30650"/>
                    <a:pt x="7161" y="30650"/>
                  </a:cubicBezTo>
                  <a:cubicBezTo>
                    <a:pt x="7208" y="30650"/>
                    <a:pt x="7254" y="30641"/>
                    <a:pt x="7299" y="30625"/>
                  </a:cubicBezTo>
                  <a:cubicBezTo>
                    <a:pt x="7347" y="30636"/>
                    <a:pt x="7382" y="30648"/>
                    <a:pt x="7418" y="30648"/>
                  </a:cubicBezTo>
                  <a:cubicBezTo>
                    <a:pt x="7943" y="30642"/>
                    <a:pt x="8468" y="30638"/>
                    <a:pt x="8993" y="30638"/>
                  </a:cubicBezTo>
                  <a:cubicBezTo>
                    <a:pt x="16598" y="30638"/>
                    <a:pt x="24197" y="31307"/>
                    <a:pt x="31795" y="31307"/>
                  </a:cubicBezTo>
                  <a:cubicBezTo>
                    <a:pt x="34675" y="31307"/>
                    <a:pt x="37554" y="31211"/>
                    <a:pt x="40434" y="30946"/>
                  </a:cubicBezTo>
                  <a:cubicBezTo>
                    <a:pt x="40684" y="30922"/>
                    <a:pt x="40851" y="30755"/>
                    <a:pt x="40863" y="30505"/>
                  </a:cubicBezTo>
                  <a:cubicBezTo>
                    <a:pt x="41172" y="23790"/>
                    <a:pt x="39291" y="16289"/>
                    <a:pt x="41363" y="9765"/>
                  </a:cubicBezTo>
                  <a:cubicBezTo>
                    <a:pt x="41410" y="9622"/>
                    <a:pt x="41375" y="9515"/>
                    <a:pt x="41315" y="9420"/>
                  </a:cubicBezTo>
                  <a:cubicBezTo>
                    <a:pt x="41327" y="9396"/>
                    <a:pt x="41351" y="9372"/>
                    <a:pt x="41351" y="9324"/>
                  </a:cubicBezTo>
                  <a:cubicBezTo>
                    <a:pt x="41458" y="8705"/>
                    <a:pt x="41541" y="8300"/>
                    <a:pt x="41434" y="7776"/>
                  </a:cubicBezTo>
                  <a:cubicBezTo>
                    <a:pt x="41577" y="7646"/>
                    <a:pt x="41648" y="7455"/>
                    <a:pt x="41494" y="7253"/>
                  </a:cubicBezTo>
                  <a:cubicBezTo>
                    <a:pt x="40017" y="5383"/>
                    <a:pt x="39136" y="2050"/>
                    <a:pt x="36612" y="1299"/>
                  </a:cubicBezTo>
                  <a:cubicBezTo>
                    <a:pt x="35592" y="993"/>
                    <a:pt x="34550" y="885"/>
                    <a:pt x="33499" y="885"/>
                  </a:cubicBezTo>
                  <a:cubicBezTo>
                    <a:pt x="31167" y="885"/>
                    <a:pt x="28786" y="1413"/>
                    <a:pt x="26480" y="1454"/>
                  </a:cubicBezTo>
                  <a:cubicBezTo>
                    <a:pt x="26327" y="1457"/>
                    <a:pt x="26174" y="1458"/>
                    <a:pt x="26021" y="1458"/>
                  </a:cubicBezTo>
                  <a:cubicBezTo>
                    <a:pt x="22010" y="1458"/>
                    <a:pt x="17898" y="584"/>
                    <a:pt x="13919" y="252"/>
                  </a:cubicBezTo>
                  <a:cubicBezTo>
                    <a:pt x="12182" y="101"/>
                    <a:pt x="10433" y="0"/>
                    <a:pt x="86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033865" y="3523160"/>
              <a:ext cx="191741" cy="677381"/>
            </a:xfrm>
            <a:custGeom>
              <a:rect b="b" l="l" r="r" t="t"/>
              <a:pathLst>
                <a:path extrusionOk="0" h="24945" w="7061">
                  <a:moveTo>
                    <a:pt x="1120" y="1"/>
                  </a:moveTo>
                  <a:cubicBezTo>
                    <a:pt x="1048" y="3239"/>
                    <a:pt x="858" y="6502"/>
                    <a:pt x="679" y="9740"/>
                  </a:cubicBezTo>
                  <a:cubicBezTo>
                    <a:pt x="572" y="11931"/>
                    <a:pt x="465" y="14134"/>
                    <a:pt x="262" y="16324"/>
                  </a:cubicBezTo>
                  <a:cubicBezTo>
                    <a:pt x="227" y="16789"/>
                    <a:pt x="286" y="17825"/>
                    <a:pt x="0" y="18384"/>
                  </a:cubicBezTo>
                  <a:cubicBezTo>
                    <a:pt x="2429" y="19980"/>
                    <a:pt x="4001" y="22789"/>
                    <a:pt x="5965" y="24944"/>
                  </a:cubicBezTo>
                  <a:cubicBezTo>
                    <a:pt x="5977" y="18063"/>
                    <a:pt x="7061" y="10693"/>
                    <a:pt x="4822" y="4073"/>
                  </a:cubicBezTo>
                  <a:cubicBezTo>
                    <a:pt x="4751" y="4061"/>
                    <a:pt x="4691" y="4037"/>
                    <a:pt x="4632" y="3978"/>
                  </a:cubicBezTo>
                  <a:cubicBezTo>
                    <a:pt x="3370" y="2906"/>
                    <a:pt x="2072" y="1525"/>
                    <a:pt x="1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063599" y="3426055"/>
              <a:ext cx="1033981" cy="185088"/>
            </a:xfrm>
            <a:custGeom>
              <a:rect b="b" l="l" r="r" t="t"/>
              <a:pathLst>
                <a:path extrusionOk="0" h="6816" w="38077">
                  <a:moveTo>
                    <a:pt x="6892" y="1"/>
                  </a:moveTo>
                  <a:cubicBezTo>
                    <a:pt x="4576" y="1"/>
                    <a:pt x="2272" y="178"/>
                    <a:pt x="1" y="648"/>
                  </a:cubicBezTo>
                  <a:cubicBezTo>
                    <a:pt x="13" y="696"/>
                    <a:pt x="25" y="743"/>
                    <a:pt x="36" y="791"/>
                  </a:cubicBezTo>
                  <a:cubicBezTo>
                    <a:pt x="36" y="1112"/>
                    <a:pt x="36" y="1434"/>
                    <a:pt x="36" y="1755"/>
                  </a:cubicBezTo>
                  <a:cubicBezTo>
                    <a:pt x="894" y="3696"/>
                    <a:pt x="2465" y="5482"/>
                    <a:pt x="4001" y="6815"/>
                  </a:cubicBezTo>
                  <a:cubicBezTo>
                    <a:pt x="4013" y="6815"/>
                    <a:pt x="4025" y="6804"/>
                    <a:pt x="4049" y="6804"/>
                  </a:cubicBezTo>
                  <a:cubicBezTo>
                    <a:pt x="12189" y="6632"/>
                    <a:pt x="20434" y="5383"/>
                    <a:pt x="28619" y="5383"/>
                  </a:cubicBezTo>
                  <a:cubicBezTo>
                    <a:pt x="31784" y="5383"/>
                    <a:pt x="34940" y="5569"/>
                    <a:pt x="38077" y="6077"/>
                  </a:cubicBezTo>
                  <a:cubicBezTo>
                    <a:pt x="36370" y="3576"/>
                    <a:pt x="35536" y="934"/>
                    <a:pt x="31864" y="934"/>
                  </a:cubicBezTo>
                  <a:cubicBezTo>
                    <a:pt x="31847" y="934"/>
                    <a:pt x="31831" y="934"/>
                    <a:pt x="31814" y="934"/>
                  </a:cubicBezTo>
                  <a:cubicBezTo>
                    <a:pt x="29230" y="944"/>
                    <a:pt x="26704" y="1427"/>
                    <a:pt x="24139" y="1427"/>
                  </a:cubicBezTo>
                  <a:cubicBezTo>
                    <a:pt x="23631" y="1427"/>
                    <a:pt x="23122" y="1408"/>
                    <a:pt x="22611" y="1362"/>
                  </a:cubicBezTo>
                  <a:cubicBezTo>
                    <a:pt x="17456" y="908"/>
                    <a:pt x="12141" y="1"/>
                    <a:pt x="689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4225600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6015755" y="3484387"/>
            <a:ext cx="1130653" cy="850006"/>
            <a:chOff x="6015755" y="3408187"/>
            <a:chExt cx="1130653" cy="850006"/>
          </a:xfrm>
        </p:grpSpPr>
        <p:sp>
          <p:nvSpPr>
            <p:cNvPr id="220" name="Google Shape;220;p17"/>
            <p:cNvSpPr/>
            <p:nvPr/>
          </p:nvSpPr>
          <p:spPr>
            <a:xfrm>
              <a:off x="6015755" y="3408187"/>
              <a:ext cx="1130653" cy="850006"/>
            </a:xfrm>
            <a:custGeom>
              <a:rect b="b" l="l" r="r" t="t"/>
              <a:pathLst>
                <a:path extrusionOk="0" h="31302" w="41637">
                  <a:moveTo>
                    <a:pt x="31805" y="7127"/>
                  </a:moveTo>
                  <a:cubicBezTo>
                    <a:pt x="31963" y="7127"/>
                    <a:pt x="32121" y="7127"/>
                    <a:pt x="32279" y="7128"/>
                  </a:cubicBezTo>
                  <a:cubicBezTo>
                    <a:pt x="33755" y="7140"/>
                    <a:pt x="35219" y="7223"/>
                    <a:pt x="36696" y="7342"/>
                  </a:cubicBezTo>
                  <a:cubicBezTo>
                    <a:pt x="37910" y="7438"/>
                    <a:pt x="40827" y="7188"/>
                    <a:pt x="40506" y="9105"/>
                  </a:cubicBezTo>
                  <a:cubicBezTo>
                    <a:pt x="40482" y="9236"/>
                    <a:pt x="40518" y="9343"/>
                    <a:pt x="40577" y="9426"/>
                  </a:cubicBezTo>
                  <a:cubicBezTo>
                    <a:pt x="40553" y="9462"/>
                    <a:pt x="40530" y="9497"/>
                    <a:pt x="40518" y="9545"/>
                  </a:cubicBezTo>
                  <a:cubicBezTo>
                    <a:pt x="38458" y="16022"/>
                    <a:pt x="40220" y="23404"/>
                    <a:pt x="40006" y="30107"/>
                  </a:cubicBezTo>
                  <a:cubicBezTo>
                    <a:pt x="37258" y="30342"/>
                    <a:pt x="34509" y="30429"/>
                    <a:pt x="31759" y="30429"/>
                  </a:cubicBezTo>
                  <a:cubicBezTo>
                    <a:pt x="24159" y="30429"/>
                    <a:pt x="16554" y="29769"/>
                    <a:pt x="8948" y="29769"/>
                  </a:cubicBezTo>
                  <a:cubicBezTo>
                    <a:pt x="8577" y="29769"/>
                    <a:pt x="8206" y="29770"/>
                    <a:pt x="7835" y="29774"/>
                  </a:cubicBezTo>
                  <a:cubicBezTo>
                    <a:pt x="7811" y="22773"/>
                    <a:pt x="8942" y="15272"/>
                    <a:pt x="6740" y="8497"/>
                  </a:cubicBezTo>
                  <a:cubicBezTo>
                    <a:pt x="12455" y="8343"/>
                    <a:pt x="18146" y="7759"/>
                    <a:pt x="23849" y="7390"/>
                  </a:cubicBezTo>
                  <a:cubicBezTo>
                    <a:pt x="26490" y="7221"/>
                    <a:pt x="29143" y="7127"/>
                    <a:pt x="31805" y="7127"/>
                  </a:cubicBezTo>
                  <a:close/>
                  <a:moveTo>
                    <a:pt x="8660" y="0"/>
                  </a:moveTo>
                  <a:cubicBezTo>
                    <a:pt x="6127" y="0"/>
                    <a:pt x="3603" y="210"/>
                    <a:pt x="1132" y="794"/>
                  </a:cubicBezTo>
                  <a:cubicBezTo>
                    <a:pt x="858" y="865"/>
                    <a:pt x="787" y="1104"/>
                    <a:pt x="846" y="1318"/>
                  </a:cubicBezTo>
                  <a:cubicBezTo>
                    <a:pt x="834" y="1389"/>
                    <a:pt x="822" y="1461"/>
                    <a:pt x="846" y="1556"/>
                  </a:cubicBezTo>
                  <a:cubicBezTo>
                    <a:pt x="953" y="1973"/>
                    <a:pt x="1096" y="2378"/>
                    <a:pt x="1263" y="2782"/>
                  </a:cubicBezTo>
                  <a:cubicBezTo>
                    <a:pt x="1251" y="5961"/>
                    <a:pt x="1060" y="9152"/>
                    <a:pt x="906" y="12319"/>
                  </a:cubicBezTo>
                  <a:cubicBezTo>
                    <a:pt x="810" y="14474"/>
                    <a:pt x="691" y="16629"/>
                    <a:pt x="548" y="18784"/>
                  </a:cubicBezTo>
                  <a:cubicBezTo>
                    <a:pt x="501" y="19618"/>
                    <a:pt x="429" y="20451"/>
                    <a:pt x="358" y="21285"/>
                  </a:cubicBezTo>
                  <a:cubicBezTo>
                    <a:pt x="325" y="21611"/>
                    <a:pt x="103" y="22377"/>
                    <a:pt x="257" y="22377"/>
                  </a:cubicBezTo>
                  <a:cubicBezTo>
                    <a:pt x="271" y="22377"/>
                    <a:pt x="289" y="22370"/>
                    <a:pt x="310" y="22356"/>
                  </a:cubicBezTo>
                  <a:lnTo>
                    <a:pt x="310" y="22356"/>
                  </a:lnTo>
                  <a:cubicBezTo>
                    <a:pt x="1" y="22571"/>
                    <a:pt x="108" y="22975"/>
                    <a:pt x="358" y="23118"/>
                  </a:cubicBezTo>
                  <a:cubicBezTo>
                    <a:pt x="334" y="23273"/>
                    <a:pt x="394" y="23428"/>
                    <a:pt x="548" y="23535"/>
                  </a:cubicBezTo>
                  <a:cubicBezTo>
                    <a:pt x="1930" y="24428"/>
                    <a:pt x="2918" y="25892"/>
                    <a:pt x="3918" y="27154"/>
                  </a:cubicBezTo>
                  <a:cubicBezTo>
                    <a:pt x="4858" y="28321"/>
                    <a:pt x="5811" y="29476"/>
                    <a:pt x="6883" y="30524"/>
                  </a:cubicBezTo>
                  <a:cubicBezTo>
                    <a:pt x="6974" y="30615"/>
                    <a:pt x="7076" y="30648"/>
                    <a:pt x="7174" y="30648"/>
                  </a:cubicBezTo>
                  <a:cubicBezTo>
                    <a:pt x="7217" y="30648"/>
                    <a:pt x="7259" y="30642"/>
                    <a:pt x="7299" y="30631"/>
                  </a:cubicBezTo>
                  <a:cubicBezTo>
                    <a:pt x="7335" y="30631"/>
                    <a:pt x="7371" y="30643"/>
                    <a:pt x="7406" y="30643"/>
                  </a:cubicBezTo>
                  <a:cubicBezTo>
                    <a:pt x="7931" y="30636"/>
                    <a:pt x="8456" y="30633"/>
                    <a:pt x="8981" y="30633"/>
                  </a:cubicBezTo>
                  <a:cubicBezTo>
                    <a:pt x="16587" y="30633"/>
                    <a:pt x="24192" y="31302"/>
                    <a:pt x="31793" y="31302"/>
                  </a:cubicBezTo>
                  <a:cubicBezTo>
                    <a:pt x="34674" y="31302"/>
                    <a:pt x="37555" y="31205"/>
                    <a:pt x="40434" y="30941"/>
                  </a:cubicBezTo>
                  <a:cubicBezTo>
                    <a:pt x="40684" y="30929"/>
                    <a:pt x="40851" y="30750"/>
                    <a:pt x="40863" y="30500"/>
                  </a:cubicBezTo>
                  <a:cubicBezTo>
                    <a:pt x="41161" y="23785"/>
                    <a:pt x="39291" y="16284"/>
                    <a:pt x="41351" y="9759"/>
                  </a:cubicBezTo>
                  <a:cubicBezTo>
                    <a:pt x="41399" y="9617"/>
                    <a:pt x="41375" y="9509"/>
                    <a:pt x="41315" y="9414"/>
                  </a:cubicBezTo>
                  <a:cubicBezTo>
                    <a:pt x="41327" y="9390"/>
                    <a:pt x="41339" y="9366"/>
                    <a:pt x="41351" y="9331"/>
                  </a:cubicBezTo>
                  <a:cubicBezTo>
                    <a:pt x="41446" y="8700"/>
                    <a:pt x="41530" y="8295"/>
                    <a:pt x="41423" y="7771"/>
                  </a:cubicBezTo>
                  <a:cubicBezTo>
                    <a:pt x="41577" y="7652"/>
                    <a:pt x="41637" y="7450"/>
                    <a:pt x="41482" y="7247"/>
                  </a:cubicBezTo>
                  <a:cubicBezTo>
                    <a:pt x="40006" y="5390"/>
                    <a:pt x="39125" y="2044"/>
                    <a:pt x="36612" y="1294"/>
                  </a:cubicBezTo>
                  <a:cubicBezTo>
                    <a:pt x="35588" y="987"/>
                    <a:pt x="34544" y="880"/>
                    <a:pt x="33492" y="880"/>
                  </a:cubicBezTo>
                  <a:cubicBezTo>
                    <a:pt x="31155" y="880"/>
                    <a:pt x="28775" y="1408"/>
                    <a:pt x="26468" y="1449"/>
                  </a:cubicBezTo>
                  <a:cubicBezTo>
                    <a:pt x="26316" y="1451"/>
                    <a:pt x="26163" y="1453"/>
                    <a:pt x="26010" y="1453"/>
                  </a:cubicBezTo>
                  <a:cubicBezTo>
                    <a:pt x="22010" y="1453"/>
                    <a:pt x="17887" y="579"/>
                    <a:pt x="13907" y="246"/>
                  </a:cubicBezTo>
                  <a:cubicBezTo>
                    <a:pt x="12165" y="100"/>
                    <a:pt x="10410" y="0"/>
                    <a:pt x="8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043236" y="3528021"/>
              <a:ext cx="191769" cy="677381"/>
            </a:xfrm>
            <a:custGeom>
              <a:rect b="b" l="l" r="r" t="t"/>
              <a:pathLst>
                <a:path extrusionOk="0" h="24945" w="7062">
                  <a:moveTo>
                    <a:pt x="1108" y="1"/>
                  </a:moveTo>
                  <a:cubicBezTo>
                    <a:pt x="1048" y="3251"/>
                    <a:pt x="846" y="6501"/>
                    <a:pt x="679" y="9740"/>
                  </a:cubicBezTo>
                  <a:cubicBezTo>
                    <a:pt x="560" y="11931"/>
                    <a:pt x="453" y="14133"/>
                    <a:pt x="263" y="16324"/>
                  </a:cubicBezTo>
                  <a:cubicBezTo>
                    <a:pt x="215" y="16788"/>
                    <a:pt x="286" y="17824"/>
                    <a:pt x="1" y="18396"/>
                  </a:cubicBezTo>
                  <a:cubicBezTo>
                    <a:pt x="2430" y="19979"/>
                    <a:pt x="3989" y="22789"/>
                    <a:pt x="5954" y="24944"/>
                  </a:cubicBezTo>
                  <a:cubicBezTo>
                    <a:pt x="5978" y="18062"/>
                    <a:pt x="7061" y="10692"/>
                    <a:pt x="4823" y="4072"/>
                  </a:cubicBezTo>
                  <a:cubicBezTo>
                    <a:pt x="4751" y="4061"/>
                    <a:pt x="4680" y="4037"/>
                    <a:pt x="4620" y="3989"/>
                  </a:cubicBezTo>
                  <a:cubicBezTo>
                    <a:pt x="3358" y="2906"/>
                    <a:pt x="2061" y="1525"/>
                    <a:pt x="110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072671" y="3430915"/>
              <a:ext cx="1033981" cy="185061"/>
            </a:xfrm>
            <a:custGeom>
              <a:rect b="b" l="l" r="r" t="t"/>
              <a:pathLst>
                <a:path extrusionOk="0" h="6815" w="38077">
                  <a:moveTo>
                    <a:pt x="6894" y="1"/>
                  </a:moveTo>
                  <a:cubicBezTo>
                    <a:pt x="4576" y="1"/>
                    <a:pt x="2272" y="177"/>
                    <a:pt x="0" y="648"/>
                  </a:cubicBezTo>
                  <a:cubicBezTo>
                    <a:pt x="24" y="695"/>
                    <a:pt x="36" y="743"/>
                    <a:pt x="36" y="790"/>
                  </a:cubicBezTo>
                  <a:cubicBezTo>
                    <a:pt x="36" y="1112"/>
                    <a:pt x="36" y="1433"/>
                    <a:pt x="36" y="1755"/>
                  </a:cubicBezTo>
                  <a:cubicBezTo>
                    <a:pt x="893" y="3696"/>
                    <a:pt x="2477" y="5482"/>
                    <a:pt x="4013" y="6815"/>
                  </a:cubicBezTo>
                  <a:cubicBezTo>
                    <a:pt x="4025" y="6815"/>
                    <a:pt x="4036" y="6803"/>
                    <a:pt x="4048" y="6803"/>
                  </a:cubicBezTo>
                  <a:cubicBezTo>
                    <a:pt x="12188" y="6631"/>
                    <a:pt x="20434" y="5382"/>
                    <a:pt x="28619" y="5382"/>
                  </a:cubicBezTo>
                  <a:cubicBezTo>
                    <a:pt x="31784" y="5382"/>
                    <a:pt x="34939" y="5569"/>
                    <a:pt x="38076" y="6077"/>
                  </a:cubicBezTo>
                  <a:cubicBezTo>
                    <a:pt x="36370" y="3576"/>
                    <a:pt x="35548" y="933"/>
                    <a:pt x="31863" y="933"/>
                  </a:cubicBezTo>
                  <a:cubicBezTo>
                    <a:pt x="31847" y="933"/>
                    <a:pt x="31830" y="933"/>
                    <a:pt x="31814" y="933"/>
                  </a:cubicBezTo>
                  <a:cubicBezTo>
                    <a:pt x="29250" y="943"/>
                    <a:pt x="26728" y="1430"/>
                    <a:pt x="24172" y="1430"/>
                  </a:cubicBezTo>
                  <a:cubicBezTo>
                    <a:pt x="23653" y="1430"/>
                    <a:pt x="23133" y="1410"/>
                    <a:pt x="22610" y="1362"/>
                  </a:cubicBezTo>
                  <a:cubicBezTo>
                    <a:pt x="17464" y="908"/>
                    <a:pt x="12146" y="1"/>
                    <a:pt x="689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6234325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858" name="Google Shape;2858;p44"/>
          <p:cNvGrpSpPr/>
          <p:nvPr/>
        </p:nvGrpSpPr>
        <p:grpSpPr>
          <a:xfrm>
            <a:off x="3032300" y="1350750"/>
            <a:ext cx="3091200" cy="558300"/>
            <a:chOff x="3032300" y="1350750"/>
            <a:chExt cx="3091200" cy="558300"/>
          </a:xfrm>
        </p:grpSpPr>
        <p:sp>
          <p:nvSpPr>
            <p:cNvPr id="2859" name="Google Shape;2859;p44"/>
            <p:cNvSpPr/>
            <p:nvPr/>
          </p:nvSpPr>
          <p:spPr>
            <a:xfrm>
              <a:off x="3032300" y="1350750"/>
              <a:ext cx="3091200" cy="558300"/>
            </a:xfrm>
            <a:prstGeom prst="roundRect">
              <a:avLst>
                <a:gd fmla="val 1673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4"/>
            <p:cNvSpPr/>
            <p:nvPr/>
          </p:nvSpPr>
          <p:spPr>
            <a:xfrm>
              <a:off x="3078050" y="1389300"/>
              <a:ext cx="2999700" cy="481200"/>
            </a:xfrm>
            <a:prstGeom prst="roundRect">
              <a:avLst>
                <a:gd fmla="val 1673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500"/>
            </a:p>
          </p:txBody>
        </p:sp>
      </p:grpSp>
      <p:grpSp>
        <p:nvGrpSpPr>
          <p:cNvPr id="2861" name="Google Shape;2861;p44"/>
          <p:cNvGrpSpPr/>
          <p:nvPr/>
        </p:nvGrpSpPr>
        <p:grpSpPr>
          <a:xfrm>
            <a:off x="5186763" y="2093675"/>
            <a:ext cx="1432200" cy="1872108"/>
            <a:chOff x="5186763" y="2093675"/>
            <a:chExt cx="1432200" cy="1872108"/>
          </a:xfrm>
        </p:grpSpPr>
        <p:sp>
          <p:nvSpPr>
            <p:cNvPr id="2862" name="Google Shape;2862;p44"/>
            <p:cNvSpPr/>
            <p:nvPr/>
          </p:nvSpPr>
          <p:spPr>
            <a:xfrm flipH="1">
              <a:off x="5612200" y="2093675"/>
              <a:ext cx="265475" cy="370200"/>
            </a:xfrm>
            <a:custGeom>
              <a:rect b="b" l="l" r="r" t="t"/>
              <a:pathLst>
                <a:path extrusionOk="0" h="14808" w="10619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63" name="Google Shape;2863;p44"/>
            <p:cNvSpPr/>
            <p:nvPr/>
          </p:nvSpPr>
          <p:spPr>
            <a:xfrm>
              <a:off x="5497438" y="2546675"/>
              <a:ext cx="810850" cy="811750"/>
            </a:xfrm>
            <a:custGeom>
              <a:rect b="b" l="l" r="r" t="t"/>
              <a:pathLst>
                <a:path extrusionOk="0" h="32470" w="32434">
                  <a:moveTo>
                    <a:pt x="16217" y="1"/>
                  </a:moveTo>
                  <a:cubicBezTo>
                    <a:pt x="7264" y="1"/>
                    <a:pt x="1" y="7264"/>
                    <a:pt x="1" y="16241"/>
                  </a:cubicBezTo>
                  <a:cubicBezTo>
                    <a:pt x="1" y="25206"/>
                    <a:pt x="7264" y="32469"/>
                    <a:pt x="16217" y="32469"/>
                  </a:cubicBezTo>
                  <a:cubicBezTo>
                    <a:pt x="25171" y="32469"/>
                    <a:pt x="32434" y="25206"/>
                    <a:pt x="32434" y="16241"/>
                  </a:cubicBezTo>
                  <a:cubicBezTo>
                    <a:pt x="32434" y="7264"/>
                    <a:pt x="25171" y="1"/>
                    <a:pt x="162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5570963" y="2620800"/>
              <a:ext cx="663800" cy="663500"/>
            </a:xfrm>
            <a:custGeom>
              <a:rect b="b" l="l" r="r" t="t"/>
              <a:pathLst>
                <a:path extrusionOk="0" h="26540" w="26552">
                  <a:moveTo>
                    <a:pt x="13276" y="0"/>
                  </a:moveTo>
                  <a:cubicBezTo>
                    <a:pt x="5942" y="0"/>
                    <a:pt x="1" y="5942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610" y="26539"/>
                    <a:pt x="26552" y="20598"/>
                    <a:pt x="26552" y="13276"/>
                  </a:cubicBezTo>
                  <a:cubicBezTo>
                    <a:pt x="26552" y="5942"/>
                    <a:pt x="20610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5" name="Google Shape;2865;p44"/>
            <p:cNvGrpSpPr/>
            <p:nvPr/>
          </p:nvGrpSpPr>
          <p:grpSpPr>
            <a:xfrm>
              <a:off x="5186763" y="3434633"/>
              <a:ext cx="1432200" cy="531150"/>
              <a:chOff x="5078900" y="1337113"/>
              <a:chExt cx="1432200" cy="531150"/>
            </a:xfrm>
          </p:grpSpPr>
          <p:sp>
            <p:nvSpPr>
              <p:cNvPr id="2866" name="Google Shape;2866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67" name="Google Shape;2867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68" name="Google Shape;2868;p44"/>
          <p:cNvGrpSpPr/>
          <p:nvPr/>
        </p:nvGrpSpPr>
        <p:grpSpPr>
          <a:xfrm>
            <a:off x="5767826" y="2770076"/>
            <a:ext cx="270104" cy="360233"/>
            <a:chOff x="6695051" y="4259351"/>
            <a:chExt cx="270104" cy="360233"/>
          </a:xfrm>
        </p:grpSpPr>
        <p:sp>
          <p:nvSpPr>
            <p:cNvPr id="2869" name="Google Shape;2869;p44"/>
            <p:cNvSpPr/>
            <p:nvPr/>
          </p:nvSpPr>
          <p:spPr>
            <a:xfrm>
              <a:off x="6790852" y="4383442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6858742" y="4383442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6695051" y="4259351"/>
              <a:ext cx="270104" cy="360233"/>
            </a:xfrm>
            <a:custGeom>
              <a:rect b="b" l="l" r="r" t="t"/>
              <a:pathLst>
                <a:path extrusionOk="0" h="11371" w="8526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6799152" y="4414362"/>
              <a:ext cx="61523" cy="33232"/>
            </a:xfrm>
            <a:custGeom>
              <a:rect b="b" l="l" r="r" t="t"/>
              <a:pathLst>
                <a:path extrusionOk="0" h="1049" w="1942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44"/>
          <p:cNvGrpSpPr/>
          <p:nvPr/>
        </p:nvGrpSpPr>
        <p:grpSpPr>
          <a:xfrm>
            <a:off x="1261700" y="1630325"/>
            <a:ext cx="1464500" cy="2815558"/>
            <a:chOff x="1261700" y="1630325"/>
            <a:chExt cx="1464500" cy="2815558"/>
          </a:xfrm>
        </p:grpSpPr>
        <p:sp>
          <p:nvSpPr>
            <p:cNvPr id="2874" name="Google Shape;2874;p44"/>
            <p:cNvSpPr/>
            <p:nvPr/>
          </p:nvSpPr>
          <p:spPr>
            <a:xfrm>
              <a:off x="1973550" y="1630325"/>
              <a:ext cx="752650" cy="1316525"/>
            </a:xfrm>
            <a:custGeom>
              <a:rect b="b" l="l" r="r" t="t"/>
              <a:pathLst>
                <a:path extrusionOk="0" h="52661" w="30106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75" name="Google Shape;2875;p44"/>
            <p:cNvSpPr/>
            <p:nvPr/>
          </p:nvSpPr>
          <p:spPr>
            <a:xfrm>
              <a:off x="1572388" y="3026800"/>
              <a:ext cx="810825" cy="811725"/>
            </a:xfrm>
            <a:custGeom>
              <a:rect b="b" l="l" r="r" t="t"/>
              <a:pathLst>
                <a:path extrusionOk="0" h="32469" w="32433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82" y="32469"/>
                    <a:pt x="32433" y="25206"/>
                    <a:pt x="32433" y="16241"/>
                  </a:cubicBezTo>
                  <a:cubicBezTo>
                    <a:pt x="32433" y="7275"/>
                    <a:pt x="25182" y="0"/>
                    <a:pt x="1621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1646213" y="3100925"/>
              <a:ext cx="663500" cy="663500"/>
            </a:xfrm>
            <a:custGeom>
              <a:rect b="b" l="l" r="r" t="t"/>
              <a:pathLst>
                <a:path extrusionOk="0" h="26540" w="26540">
                  <a:moveTo>
                    <a:pt x="13264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64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1"/>
                    <a:pt x="20598" y="0"/>
                    <a:pt x="13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7" name="Google Shape;2877;p44"/>
            <p:cNvGrpSpPr/>
            <p:nvPr/>
          </p:nvGrpSpPr>
          <p:grpSpPr>
            <a:xfrm>
              <a:off x="1261700" y="3914733"/>
              <a:ext cx="1432200" cy="531150"/>
              <a:chOff x="5078900" y="1337113"/>
              <a:chExt cx="1432200" cy="531150"/>
            </a:xfrm>
          </p:grpSpPr>
          <p:sp>
            <p:nvSpPr>
              <p:cNvPr id="2878" name="Google Shape;2878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79" name="Google Shape;2879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80" name="Google Shape;2880;p44"/>
          <p:cNvGrpSpPr/>
          <p:nvPr/>
        </p:nvGrpSpPr>
        <p:grpSpPr>
          <a:xfrm>
            <a:off x="1842749" y="3251799"/>
            <a:ext cx="270104" cy="361754"/>
            <a:chOff x="6702211" y="3782599"/>
            <a:chExt cx="270104" cy="361754"/>
          </a:xfrm>
        </p:grpSpPr>
        <p:sp>
          <p:nvSpPr>
            <p:cNvPr id="2881" name="Google Shape;2881;p44"/>
            <p:cNvSpPr/>
            <p:nvPr/>
          </p:nvSpPr>
          <p:spPr>
            <a:xfrm>
              <a:off x="6798011" y="3907070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6865933" y="3907070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6814231" y="3946765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6702211" y="3782599"/>
              <a:ext cx="270104" cy="361754"/>
            </a:xfrm>
            <a:custGeom>
              <a:rect b="b" l="l" r="r" t="t"/>
              <a:pathLst>
                <a:path extrusionOk="0" h="11419" w="8526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6785941" y="3884229"/>
              <a:ext cx="29082" cy="16442"/>
            </a:xfrm>
            <a:custGeom>
              <a:rect b="b" l="l" r="r" t="t"/>
              <a:pathLst>
                <a:path extrusionOk="0" h="519" w="918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44"/>
          <p:cNvGrpSpPr/>
          <p:nvPr/>
        </p:nvGrpSpPr>
        <p:grpSpPr>
          <a:xfrm>
            <a:off x="6408975" y="1630325"/>
            <a:ext cx="1469238" cy="2815558"/>
            <a:chOff x="6408975" y="1630325"/>
            <a:chExt cx="1469238" cy="2815558"/>
          </a:xfrm>
        </p:grpSpPr>
        <p:sp>
          <p:nvSpPr>
            <p:cNvPr id="2887" name="Google Shape;2887;p44"/>
            <p:cNvSpPr/>
            <p:nvPr/>
          </p:nvSpPr>
          <p:spPr>
            <a:xfrm flipH="1">
              <a:off x="6408975" y="1630325"/>
              <a:ext cx="752650" cy="1316525"/>
            </a:xfrm>
            <a:custGeom>
              <a:rect b="b" l="l" r="r" t="t"/>
              <a:pathLst>
                <a:path extrusionOk="0" h="52661" w="30106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88" name="Google Shape;2888;p44"/>
            <p:cNvSpPr/>
            <p:nvPr/>
          </p:nvSpPr>
          <p:spPr>
            <a:xfrm>
              <a:off x="6756700" y="3026800"/>
              <a:ext cx="810825" cy="811725"/>
            </a:xfrm>
            <a:custGeom>
              <a:rect b="b" l="l" r="r" t="t"/>
              <a:pathLst>
                <a:path extrusionOk="0" h="32469" w="32433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75"/>
                    <a:pt x="25170" y="0"/>
                    <a:pt x="1621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6830225" y="3100925"/>
              <a:ext cx="663775" cy="663500"/>
            </a:xfrm>
            <a:custGeom>
              <a:rect b="b" l="l" r="r" t="t"/>
              <a:pathLst>
                <a:path extrusionOk="0" h="26540" w="26551">
                  <a:moveTo>
                    <a:pt x="13276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76" y="26539"/>
                  </a:cubicBezTo>
                  <a:cubicBezTo>
                    <a:pt x="20598" y="26539"/>
                    <a:pt x="26551" y="20598"/>
                    <a:pt x="26551" y="13276"/>
                  </a:cubicBezTo>
                  <a:cubicBezTo>
                    <a:pt x="26551" y="5941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0" name="Google Shape;2890;p44"/>
            <p:cNvGrpSpPr/>
            <p:nvPr/>
          </p:nvGrpSpPr>
          <p:grpSpPr>
            <a:xfrm>
              <a:off x="6446013" y="3914733"/>
              <a:ext cx="1432200" cy="531150"/>
              <a:chOff x="5078900" y="1337113"/>
              <a:chExt cx="1432200" cy="531150"/>
            </a:xfrm>
          </p:grpSpPr>
          <p:sp>
            <p:nvSpPr>
              <p:cNvPr id="2891" name="Google Shape;2891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92" name="Google Shape;2892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93" name="Google Shape;2893;p44"/>
          <p:cNvGrpSpPr/>
          <p:nvPr/>
        </p:nvGrpSpPr>
        <p:grpSpPr>
          <a:xfrm>
            <a:off x="7022351" y="3254809"/>
            <a:ext cx="279513" cy="355735"/>
            <a:chOff x="7594288" y="2415259"/>
            <a:chExt cx="279513" cy="355735"/>
          </a:xfrm>
        </p:grpSpPr>
        <p:sp>
          <p:nvSpPr>
            <p:cNvPr id="2894" name="Google Shape;2894;p44"/>
            <p:cNvSpPr/>
            <p:nvPr/>
          </p:nvSpPr>
          <p:spPr>
            <a:xfrm>
              <a:off x="7696108" y="2531841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7762889" y="2531841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7711948" y="2571156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7594288" y="2415259"/>
              <a:ext cx="279513" cy="355735"/>
            </a:xfrm>
            <a:custGeom>
              <a:rect b="b" l="l" r="r" t="t"/>
              <a:pathLst>
                <a:path extrusionOk="0" h="11229" w="8823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7690469" y="2515241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7757218" y="2515241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44"/>
          <p:cNvGrpSpPr/>
          <p:nvPr/>
        </p:nvGrpSpPr>
        <p:grpSpPr>
          <a:xfrm>
            <a:off x="3848188" y="2257950"/>
            <a:ext cx="1432200" cy="2187933"/>
            <a:chOff x="3848188" y="2257950"/>
            <a:chExt cx="1432200" cy="2187933"/>
          </a:xfrm>
        </p:grpSpPr>
        <p:cxnSp>
          <p:nvCxnSpPr>
            <p:cNvPr id="2901" name="Google Shape;2901;p44"/>
            <p:cNvCxnSpPr/>
            <p:nvPr/>
          </p:nvCxnSpPr>
          <p:spPr>
            <a:xfrm>
              <a:off x="4572275" y="2257950"/>
              <a:ext cx="0" cy="68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902" name="Google Shape;2902;p44"/>
            <p:cNvSpPr/>
            <p:nvPr/>
          </p:nvSpPr>
          <p:spPr>
            <a:xfrm>
              <a:off x="4164388" y="3026800"/>
              <a:ext cx="811125" cy="811725"/>
            </a:xfrm>
            <a:custGeom>
              <a:rect b="b" l="l" r="r" t="t"/>
              <a:pathLst>
                <a:path extrusionOk="0" h="32469" w="32445">
                  <a:moveTo>
                    <a:pt x="16228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28" y="32469"/>
                  </a:cubicBezTo>
                  <a:cubicBezTo>
                    <a:pt x="25182" y="32469"/>
                    <a:pt x="32445" y="25206"/>
                    <a:pt x="32445" y="16241"/>
                  </a:cubicBezTo>
                  <a:cubicBezTo>
                    <a:pt x="32445" y="7275"/>
                    <a:pt x="25182" y="0"/>
                    <a:pt x="1622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4238188" y="3100925"/>
              <a:ext cx="663500" cy="663500"/>
            </a:xfrm>
            <a:custGeom>
              <a:rect b="b" l="l" r="r" t="t"/>
              <a:pathLst>
                <a:path extrusionOk="0" h="26540" w="26540">
                  <a:moveTo>
                    <a:pt x="13276" y="0"/>
                  </a:moveTo>
                  <a:cubicBezTo>
                    <a:pt x="5942" y="0"/>
                    <a:pt x="1" y="5941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599" y="26539"/>
                    <a:pt x="26540" y="20598"/>
                    <a:pt x="26540" y="13276"/>
                  </a:cubicBezTo>
                  <a:cubicBezTo>
                    <a:pt x="26540" y="5941"/>
                    <a:pt x="20599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4" name="Google Shape;2904;p44"/>
            <p:cNvGrpSpPr/>
            <p:nvPr/>
          </p:nvGrpSpPr>
          <p:grpSpPr>
            <a:xfrm>
              <a:off x="3848188" y="3914733"/>
              <a:ext cx="1432200" cy="531150"/>
              <a:chOff x="5078900" y="1337113"/>
              <a:chExt cx="1432200" cy="531150"/>
            </a:xfrm>
          </p:grpSpPr>
          <p:sp>
            <p:nvSpPr>
              <p:cNvPr id="2905" name="Google Shape;2905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06" name="Google Shape;2906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07" name="Google Shape;2907;p44"/>
          <p:cNvGrpSpPr/>
          <p:nvPr/>
        </p:nvGrpSpPr>
        <p:grpSpPr>
          <a:xfrm>
            <a:off x="4428886" y="3250039"/>
            <a:ext cx="282174" cy="355735"/>
            <a:chOff x="7144274" y="1500214"/>
            <a:chExt cx="282174" cy="355735"/>
          </a:xfrm>
        </p:grpSpPr>
        <p:sp>
          <p:nvSpPr>
            <p:cNvPr id="2908" name="Google Shape;2908;p44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4" name="Google Shape;2914;p44"/>
          <p:cNvGrpSpPr/>
          <p:nvPr/>
        </p:nvGrpSpPr>
        <p:grpSpPr>
          <a:xfrm>
            <a:off x="2520963" y="2093675"/>
            <a:ext cx="1432200" cy="1872108"/>
            <a:chOff x="2520963" y="2093675"/>
            <a:chExt cx="1432200" cy="1872108"/>
          </a:xfrm>
        </p:grpSpPr>
        <p:sp>
          <p:nvSpPr>
            <p:cNvPr id="2915" name="Google Shape;2915;p44"/>
            <p:cNvSpPr/>
            <p:nvPr/>
          </p:nvSpPr>
          <p:spPr>
            <a:xfrm>
              <a:off x="3257500" y="2093675"/>
              <a:ext cx="265475" cy="370200"/>
            </a:xfrm>
            <a:custGeom>
              <a:rect b="b" l="l" r="r" t="t"/>
              <a:pathLst>
                <a:path extrusionOk="0" h="14808" w="10619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916" name="Google Shape;2916;p44"/>
            <p:cNvSpPr/>
            <p:nvPr/>
          </p:nvSpPr>
          <p:spPr>
            <a:xfrm>
              <a:off x="2831638" y="2546675"/>
              <a:ext cx="810850" cy="811750"/>
            </a:xfrm>
            <a:custGeom>
              <a:rect b="b" l="l" r="r" t="t"/>
              <a:pathLst>
                <a:path extrusionOk="0" h="32470" w="32434">
                  <a:moveTo>
                    <a:pt x="16217" y="1"/>
                  </a:moveTo>
                  <a:cubicBezTo>
                    <a:pt x="7251" y="1"/>
                    <a:pt x="0" y="7264"/>
                    <a:pt x="0" y="16241"/>
                  </a:cubicBezTo>
                  <a:cubicBezTo>
                    <a:pt x="0" y="25206"/>
                    <a:pt x="7251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64"/>
                    <a:pt x="25170" y="1"/>
                    <a:pt x="162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2905313" y="2620800"/>
              <a:ext cx="663500" cy="663500"/>
            </a:xfrm>
            <a:custGeom>
              <a:rect b="b" l="l" r="r" t="t"/>
              <a:pathLst>
                <a:path extrusionOk="0" h="26540" w="26540">
                  <a:moveTo>
                    <a:pt x="13276" y="0"/>
                  </a:moveTo>
                  <a:cubicBezTo>
                    <a:pt x="5942" y="0"/>
                    <a:pt x="0" y="5942"/>
                    <a:pt x="0" y="13276"/>
                  </a:cubicBezTo>
                  <a:cubicBezTo>
                    <a:pt x="0" y="20598"/>
                    <a:pt x="5942" y="26539"/>
                    <a:pt x="13276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2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8" name="Google Shape;2918;p44"/>
            <p:cNvGrpSpPr/>
            <p:nvPr/>
          </p:nvGrpSpPr>
          <p:grpSpPr>
            <a:xfrm>
              <a:off x="2520963" y="3434633"/>
              <a:ext cx="1432200" cy="531150"/>
              <a:chOff x="5078900" y="1337113"/>
              <a:chExt cx="1432200" cy="531150"/>
            </a:xfrm>
          </p:grpSpPr>
          <p:sp>
            <p:nvSpPr>
              <p:cNvPr id="2919" name="Google Shape;2919;p44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20" name="Google Shape;2920;p44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21" name="Google Shape;2921;p44"/>
          <p:cNvGrpSpPr/>
          <p:nvPr/>
        </p:nvGrpSpPr>
        <p:grpSpPr>
          <a:xfrm>
            <a:off x="3097861" y="2772412"/>
            <a:ext cx="278404" cy="355260"/>
            <a:chOff x="8047661" y="1501037"/>
            <a:chExt cx="278404" cy="355260"/>
          </a:xfrm>
        </p:grpSpPr>
        <p:sp>
          <p:nvSpPr>
            <p:cNvPr id="2922" name="Google Shape;2922;p44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1" name="Google Shape;2931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Google Shape;2939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940" name="Google Shape;2940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941" name="Google Shape;2941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942" name="Google Shape;2942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943" name="Google Shape;2943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45" name="Google Shape;2945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6" name="Google Shape;2946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947" name="Google Shape;2947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948" name="Google Shape;2948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0" name="Google Shape;2950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51" name="Google Shape;2951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3" name="Google Shape;2953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55" name="Google Shape;2955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56" name="Google Shape;2956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57" name="Google Shape;2957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9" name="Google Shape;2959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960" name="Google Shape;2960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4" name="Google Shape;2964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965" name="Google Shape;2965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966" name="Google Shape;2966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8" name="Google Shape;2968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969" name="Google Shape;2969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0" name="Google Shape;2970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71" name="Google Shape;2971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72" name="Google Shape;2972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73" name="Google Shape;2973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4" name="Google Shape;2974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5" name="Google Shape;2975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76" name="Google Shape;2976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4042895" y="2945964"/>
            <a:ext cx="1064400" cy="662283"/>
            <a:chOff x="4042895" y="2945964"/>
            <a:chExt cx="1064400" cy="662283"/>
          </a:xfrm>
        </p:grpSpPr>
        <p:sp>
          <p:nvSpPr>
            <p:cNvPr id="229" name="Google Shape;229;p18"/>
            <p:cNvSpPr/>
            <p:nvPr/>
          </p:nvSpPr>
          <p:spPr>
            <a:xfrm>
              <a:off x="4552338" y="2945964"/>
              <a:ext cx="46323" cy="416138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060840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042895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042902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2033270" y="2945964"/>
            <a:ext cx="1064400" cy="662283"/>
            <a:chOff x="2033270" y="2945964"/>
            <a:chExt cx="1064400" cy="662283"/>
          </a:xfrm>
        </p:grpSpPr>
        <p:sp>
          <p:nvSpPr>
            <p:cNvPr id="234" name="Google Shape;234;p18"/>
            <p:cNvSpPr/>
            <p:nvPr/>
          </p:nvSpPr>
          <p:spPr>
            <a:xfrm>
              <a:off x="2542713" y="2945964"/>
              <a:ext cx="46323" cy="416138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051215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033270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033277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2542418" y="2005412"/>
            <a:ext cx="4065900" cy="399772"/>
            <a:chOff x="2542418" y="2005412"/>
            <a:chExt cx="4065900" cy="399772"/>
          </a:xfrm>
        </p:grpSpPr>
        <p:sp>
          <p:nvSpPr>
            <p:cNvPr id="239" name="Google Shape;239;p18"/>
            <p:cNvSpPr/>
            <p:nvPr/>
          </p:nvSpPr>
          <p:spPr>
            <a:xfrm>
              <a:off x="2542419" y="2150284"/>
              <a:ext cx="46594" cy="254900"/>
            </a:xfrm>
            <a:custGeom>
              <a:rect b="b" l="l" r="r" t="t"/>
              <a:pathLst>
                <a:path extrusionOk="0" h="11729" w="2144">
                  <a:moveTo>
                    <a:pt x="1" y="1"/>
                  </a:moveTo>
                  <a:lnTo>
                    <a:pt x="1" y="11728"/>
                  </a:lnTo>
                  <a:lnTo>
                    <a:pt x="2144" y="11728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561965" y="2133724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554778" y="2005412"/>
              <a:ext cx="46334" cy="384013"/>
            </a:xfrm>
            <a:custGeom>
              <a:rect b="b" l="l" r="r" t="t"/>
              <a:pathLst>
                <a:path extrusionOk="0" h="17670" w="2132">
                  <a:moveTo>
                    <a:pt x="1" y="1"/>
                  </a:moveTo>
                  <a:lnTo>
                    <a:pt x="1" y="17670"/>
                  </a:lnTo>
                  <a:lnTo>
                    <a:pt x="2132" y="1767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542418" y="2133731"/>
              <a:ext cx="40659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6052532" y="2945964"/>
            <a:ext cx="1064400" cy="662283"/>
            <a:chOff x="6052532" y="2945964"/>
            <a:chExt cx="1064400" cy="662283"/>
          </a:xfrm>
        </p:grpSpPr>
        <p:sp>
          <p:nvSpPr>
            <p:cNvPr id="244" name="Google Shape;244;p18"/>
            <p:cNvSpPr/>
            <p:nvPr/>
          </p:nvSpPr>
          <p:spPr>
            <a:xfrm>
              <a:off x="6561975" y="2945964"/>
              <a:ext cx="46323" cy="416138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070477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052532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052540" y="3336786"/>
              <a:ext cx="46334" cy="271461"/>
            </a:xfrm>
            <a:custGeom>
              <a:rect b="b" l="l" r="r" t="t"/>
              <a:pathLst>
                <a:path extrusionOk="0" h="12491" w="2132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4153205" y="1177937"/>
            <a:ext cx="2357895" cy="849502"/>
            <a:chOff x="4153205" y="1177937"/>
            <a:chExt cx="2357895" cy="849502"/>
          </a:xfrm>
        </p:grpSpPr>
        <p:sp>
          <p:nvSpPr>
            <p:cNvPr id="250" name="Google Shape;250;p18"/>
            <p:cNvSpPr/>
            <p:nvPr/>
          </p:nvSpPr>
          <p:spPr>
            <a:xfrm>
              <a:off x="4153205" y="1177937"/>
              <a:ext cx="849502" cy="849502"/>
            </a:xfrm>
            <a:custGeom>
              <a:rect b="b" l="l" r="r" t="t"/>
              <a:pathLst>
                <a:path extrusionOk="0" h="39089" w="39089">
                  <a:moveTo>
                    <a:pt x="19538" y="1727"/>
                  </a:moveTo>
                  <a:cubicBezTo>
                    <a:pt x="29373" y="1727"/>
                    <a:pt x="37374" y="9716"/>
                    <a:pt x="37374" y="19551"/>
                  </a:cubicBezTo>
                  <a:cubicBezTo>
                    <a:pt x="37374" y="29373"/>
                    <a:pt x="29373" y="37374"/>
                    <a:pt x="19538" y="37374"/>
                  </a:cubicBezTo>
                  <a:cubicBezTo>
                    <a:pt x="9716" y="37374"/>
                    <a:pt x="1715" y="29373"/>
                    <a:pt x="1715" y="19551"/>
                  </a:cubicBezTo>
                  <a:cubicBezTo>
                    <a:pt x="1715" y="9716"/>
                    <a:pt x="9716" y="1727"/>
                    <a:pt x="19538" y="1727"/>
                  </a:cubicBezTo>
                  <a:close/>
                  <a:moveTo>
                    <a:pt x="19538" y="1"/>
                  </a:moveTo>
                  <a:cubicBezTo>
                    <a:pt x="8763" y="1"/>
                    <a:pt x="0" y="8776"/>
                    <a:pt x="0" y="19551"/>
                  </a:cubicBezTo>
                  <a:cubicBezTo>
                    <a:pt x="0" y="30326"/>
                    <a:pt x="8763" y="39089"/>
                    <a:pt x="19538" y="39089"/>
                  </a:cubicBezTo>
                  <a:cubicBezTo>
                    <a:pt x="30325" y="39089"/>
                    <a:pt x="39088" y="30326"/>
                    <a:pt x="39088" y="19551"/>
                  </a:cubicBezTo>
                  <a:cubicBezTo>
                    <a:pt x="39088" y="8776"/>
                    <a:pt x="30325" y="1"/>
                    <a:pt x="195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254631" y="1279622"/>
              <a:ext cx="646390" cy="646390"/>
            </a:xfrm>
            <a:custGeom>
              <a:rect b="b" l="l" r="r" t="t"/>
              <a:pathLst>
                <a:path extrusionOk="0" h="29743" w="29743">
                  <a:moveTo>
                    <a:pt x="14871" y="1"/>
                  </a:moveTo>
                  <a:cubicBezTo>
                    <a:pt x="6668" y="1"/>
                    <a:pt x="0" y="6656"/>
                    <a:pt x="0" y="14872"/>
                  </a:cubicBezTo>
                  <a:cubicBezTo>
                    <a:pt x="0" y="23087"/>
                    <a:pt x="6668" y="29743"/>
                    <a:pt x="14871" y="29743"/>
                  </a:cubicBezTo>
                  <a:cubicBezTo>
                    <a:pt x="23087" y="29743"/>
                    <a:pt x="29742" y="23087"/>
                    <a:pt x="29742" y="14872"/>
                  </a:cubicBezTo>
                  <a:cubicBezTo>
                    <a:pt x="29742" y="6656"/>
                    <a:pt x="23087" y="1"/>
                    <a:pt x="148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078900" y="1337113"/>
              <a:ext cx="14322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5078900" y="1569163"/>
              <a:ext cx="1432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4437580" y="1433181"/>
            <a:ext cx="275057" cy="339271"/>
            <a:chOff x="3330525" y="4399275"/>
            <a:chExt cx="390650" cy="481850"/>
          </a:xfrm>
        </p:grpSpPr>
        <p:sp>
          <p:nvSpPr>
            <p:cNvPr id="255" name="Google Shape;255;p1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2274870" y="2381379"/>
            <a:ext cx="1657880" cy="581171"/>
            <a:chOff x="2274870" y="2381379"/>
            <a:chExt cx="1657880" cy="581171"/>
          </a:xfrm>
        </p:grpSpPr>
        <p:sp>
          <p:nvSpPr>
            <p:cNvPr id="263" name="Google Shape;263;p18"/>
            <p:cNvSpPr/>
            <p:nvPr/>
          </p:nvSpPr>
          <p:spPr>
            <a:xfrm>
              <a:off x="2274870" y="2381379"/>
              <a:ext cx="581171" cy="581171"/>
            </a:xfrm>
            <a:custGeom>
              <a:rect b="b" l="l" r="r" t="t"/>
              <a:pathLst>
                <a:path extrusionOk="0" h="26742" w="26742">
                  <a:moveTo>
                    <a:pt x="13371" y="1179"/>
                  </a:moveTo>
                  <a:cubicBezTo>
                    <a:pt x="20086" y="1179"/>
                    <a:pt x="25563" y="6644"/>
                    <a:pt x="25563" y="13371"/>
                  </a:cubicBezTo>
                  <a:cubicBezTo>
                    <a:pt x="25563" y="20086"/>
                    <a:pt x="20086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79"/>
                    <a:pt x="13371" y="1179"/>
                  </a:cubicBezTo>
                  <a:close/>
                  <a:moveTo>
                    <a:pt x="13371" y="0"/>
                  </a:moveTo>
                  <a:cubicBezTo>
                    <a:pt x="6001" y="0"/>
                    <a:pt x="1" y="6001"/>
                    <a:pt x="1" y="13371"/>
                  </a:cubicBezTo>
                  <a:cubicBezTo>
                    <a:pt x="1" y="20741"/>
                    <a:pt x="6001" y="26742"/>
                    <a:pt x="13371" y="26742"/>
                  </a:cubicBezTo>
                  <a:cubicBezTo>
                    <a:pt x="20741" y="26742"/>
                    <a:pt x="26742" y="20741"/>
                    <a:pt x="26742" y="13371"/>
                  </a:cubicBezTo>
                  <a:cubicBezTo>
                    <a:pt x="26742" y="6001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344218" y="2450847"/>
              <a:ext cx="442235" cy="442235"/>
            </a:xfrm>
            <a:custGeom>
              <a:rect b="b" l="l" r="r" t="t"/>
              <a:pathLst>
                <a:path extrusionOk="0" h="20349" w="20349">
                  <a:moveTo>
                    <a:pt x="10180" y="0"/>
                  </a:moveTo>
                  <a:cubicBezTo>
                    <a:pt x="4561" y="0"/>
                    <a:pt x="0" y="4560"/>
                    <a:pt x="0" y="10180"/>
                  </a:cubicBezTo>
                  <a:cubicBezTo>
                    <a:pt x="0" y="15800"/>
                    <a:pt x="4561" y="20348"/>
                    <a:pt x="10180" y="20348"/>
                  </a:cubicBezTo>
                  <a:cubicBezTo>
                    <a:pt x="15800" y="20348"/>
                    <a:pt x="20348" y="15800"/>
                    <a:pt x="20348" y="10180"/>
                  </a:cubicBezTo>
                  <a:cubicBezTo>
                    <a:pt x="20348" y="4560"/>
                    <a:pt x="15800" y="0"/>
                    <a:pt x="1018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2932250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66" name="Google Shape;266;p18"/>
          <p:cNvSpPr txBox="1"/>
          <p:nvPr/>
        </p:nvSpPr>
        <p:spPr>
          <a:xfrm>
            <a:off x="2932250" y="2638325"/>
            <a:ext cx="1000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" name="Google Shape;267;p18"/>
          <p:cNvGrpSpPr/>
          <p:nvPr/>
        </p:nvGrpSpPr>
        <p:grpSpPr>
          <a:xfrm>
            <a:off x="2438511" y="2545136"/>
            <a:ext cx="253657" cy="253657"/>
            <a:chOff x="-57568775" y="3198925"/>
            <a:chExt cx="318225" cy="318225"/>
          </a:xfrm>
        </p:grpSpPr>
        <p:sp>
          <p:nvSpPr>
            <p:cNvPr id="268" name="Google Shape;268;p18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8"/>
          <p:cNvGrpSpPr/>
          <p:nvPr/>
        </p:nvGrpSpPr>
        <p:grpSpPr>
          <a:xfrm>
            <a:off x="4287490" y="2381379"/>
            <a:ext cx="1657610" cy="581171"/>
            <a:chOff x="4287490" y="2381379"/>
            <a:chExt cx="1657610" cy="581171"/>
          </a:xfrm>
        </p:grpSpPr>
        <p:sp>
          <p:nvSpPr>
            <p:cNvPr id="275" name="Google Shape;275;p18"/>
            <p:cNvSpPr/>
            <p:nvPr/>
          </p:nvSpPr>
          <p:spPr>
            <a:xfrm>
              <a:off x="4287490" y="2381379"/>
              <a:ext cx="580910" cy="581171"/>
            </a:xfrm>
            <a:custGeom>
              <a:rect b="b" l="l" r="r" t="t"/>
              <a:pathLst>
                <a:path extrusionOk="0" h="26742" w="26730">
                  <a:moveTo>
                    <a:pt x="13359" y="1179"/>
                  </a:moveTo>
                  <a:cubicBezTo>
                    <a:pt x="20086" y="1179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79"/>
                    <a:pt x="13359" y="1179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6001"/>
                    <a:pt x="0" y="13371"/>
                  </a:cubicBezTo>
                  <a:cubicBezTo>
                    <a:pt x="0" y="20741"/>
                    <a:pt x="5989" y="26742"/>
                    <a:pt x="13359" y="26742"/>
                  </a:cubicBezTo>
                  <a:cubicBezTo>
                    <a:pt x="20741" y="26742"/>
                    <a:pt x="26730" y="20741"/>
                    <a:pt x="26730" y="13371"/>
                  </a:cubicBezTo>
                  <a:cubicBezTo>
                    <a:pt x="26730" y="6001"/>
                    <a:pt x="20741" y="0"/>
                    <a:pt x="133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356838" y="2450727"/>
              <a:ext cx="442235" cy="442235"/>
            </a:xfrm>
            <a:custGeom>
              <a:rect b="b" l="l" r="r" t="t"/>
              <a:pathLst>
                <a:path extrusionOk="0" h="20349" w="20349">
                  <a:moveTo>
                    <a:pt x="10168" y="0"/>
                  </a:moveTo>
                  <a:cubicBezTo>
                    <a:pt x="4560" y="0"/>
                    <a:pt x="0" y="4560"/>
                    <a:pt x="0" y="10180"/>
                  </a:cubicBezTo>
                  <a:cubicBezTo>
                    <a:pt x="0" y="15800"/>
                    <a:pt x="4560" y="20348"/>
                    <a:pt x="10168" y="20348"/>
                  </a:cubicBezTo>
                  <a:cubicBezTo>
                    <a:pt x="15788" y="20348"/>
                    <a:pt x="20348" y="15800"/>
                    <a:pt x="20348" y="10180"/>
                  </a:cubicBezTo>
                  <a:cubicBezTo>
                    <a:pt x="20348" y="4560"/>
                    <a:pt x="15788" y="0"/>
                    <a:pt x="1016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4944600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78" name="Google Shape;278;p18"/>
          <p:cNvSpPr txBox="1"/>
          <p:nvPr/>
        </p:nvSpPr>
        <p:spPr>
          <a:xfrm>
            <a:off x="4944600" y="2638325"/>
            <a:ext cx="1000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9" name="Google Shape;279;p18"/>
          <p:cNvGrpSpPr/>
          <p:nvPr/>
        </p:nvGrpSpPr>
        <p:grpSpPr>
          <a:xfrm>
            <a:off x="4463654" y="2544817"/>
            <a:ext cx="222889" cy="254295"/>
            <a:chOff x="-55576850" y="3198125"/>
            <a:chExt cx="279625" cy="319025"/>
          </a:xfrm>
        </p:grpSpPr>
        <p:sp>
          <p:nvSpPr>
            <p:cNvPr id="280" name="Google Shape;280;p18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6294156" y="2381379"/>
            <a:ext cx="1657869" cy="581171"/>
            <a:chOff x="6294156" y="2381379"/>
            <a:chExt cx="1657869" cy="581171"/>
          </a:xfrm>
        </p:grpSpPr>
        <p:sp>
          <p:nvSpPr>
            <p:cNvPr id="285" name="Google Shape;285;p18"/>
            <p:cNvSpPr/>
            <p:nvPr/>
          </p:nvSpPr>
          <p:spPr>
            <a:xfrm>
              <a:off x="6294156" y="2381379"/>
              <a:ext cx="581171" cy="581171"/>
            </a:xfrm>
            <a:custGeom>
              <a:rect b="b" l="l" r="r" t="t"/>
              <a:pathLst>
                <a:path extrusionOk="0" h="26742" w="26742">
                  <a:moveTo>
                    <a:pt x="13371" y="1179"/>
                  </a:moveTo>
                  <a:cubicBezTo>
                    <a:pt x="20098" y="1179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79"/>
                    <a:pt x="13371" y="1179"/>
                  </a:cubicBezTo>
                  <a:close/>
                  <a:moveTo>
                    <a:pt x="13371" y="0"/>
                  </a:moveTo>
                  <a:cubicBezTo>
                    <a:pt x="6001" y="0"/>
                    <a:pt x="1" y="6001"/>
                    <a:pt x="1" y="13371"/>
                  </a:cubicBezTo>
                  <a:cubicBezTo>
                    <a:pt x="1" y="20741"/>
                    <a:pt x="6001" y="26742"/>
                    <a:pt x="13371" y="26742"/>
                  </a:cubicBezTo>
                  <a:cubicBezTo>
                    <a:pt x="20741" y="26742"/>
                    <a:pt x="26742" y="20741"/>
                    <a:pt x="26742" y="13371"/>
                  </a:cubicBezTo>
                  <a:cubicBezTo>
                    <a:pt x="26742" y="6001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6363765" y="2450727"/>
              <a:ext cx="441974" cy="442235"/>
            </a:xfrm>
            <a:custGeom>
              <a:rect b="b" l="l" r="r" t="t"/>
              <a:pathLst>
                <a:path extrusionOk="0" h="20349" w="20337">
                  <a:moveTo>
                    <a:pt x="10168" y="0"/>
                  </a:moveTo>
                  <a:cubicBezTo>
                    <a:pt x="4549" y="0"/>
                    <a:pt x="0" y="4560"/>
                    <a:pt x="0" y="10180"/>
                  </a:cubicBezTo>
                  <a:cubicBezTo>
                    <a:pt x="0" y="15800"/>
                    <a:pt x="4549" y="20348"/>
                    <a:pt x="10168" y="20348"/>
                  </a:cubicBezTo>
                  <a:cubicBezTo>
                    <a:pt x="15788" y="20348"/>
                    <a:pt x="20336" y="15800"/>
                    <a:pt x="20336" y="10180"/>
                  </a:cubicBezTo>
                  <a:cubicBezTo>
                    <a:pt x="20336" y="4560"/>
                    <a:pt x="15788" y="0"/>
                    <a:pt x="1016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6951525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6951525" y="2638325"/>
              <a:ext cx="100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463716" y="2545764"/>
            <a:ext cx="253657" cy="252402"/>
            <a:chOff x="-55202750" y="3198925"/>
            <a:chExt cx="318225" cy="316650"/>
          </a:xfrm>
        </p:grpSpPr>
        <p:sp>
          <p:nvSpPr>
            <p:cNvPr id="290" name="Google Shape;290;p18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8"/>
          <p:cNvGrpSpPr/>
          <p:nvPr/>
        </p:nvGrpSpPr>
        <p:grpSpPr>
          <a:xfrm>
            <a:off x="3705150" y="3588190"/>
            <a:ext cx="721800" cy="894860"/>
            <a:chOff x="3705150" y="3588190"/>
            <a:chExt cx="721800" cy="894860"/>
          </a:xfrm>
        </p:grpSpPr>
        <p:sp>
          <p:nvSpPr>
            <p:cNvPr id="293" name="Google Shape;293;p18"/>
            <p:cNvSpPr/>
            <p:nvPr/>
          </p:nvSpPr>
          <p:spPr>
            <a:xfrm>
              <a:off x="3775595" y="3588190"/>
              <a:ext cx="580910" cy="580910"/>
            </a:xfrm>
            <a:custGeom>
              <a:rect b="b" l="l" r="r" t="t"/>
              <a:pathLst>
                <a:path extrusionOk="0" h="26730" w="2673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844933" y="3657515"/>
              <a:ext cx="442235" cy="442235"/>
            </a:xfrm>
            <a:custGeom>
              <a:rect b="b" l="l" r="r" t="t"/>
              <a:pathLst>
                <a:path extrusionOk="0" h="20349" w="20349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 txBox="1"/>
            <p:nvPr/>
          </p:nvSpPr>
          <p:spPr>
            <a:xfrm>
              <a:off x="370515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3960212" y="3741620"/>
            <a:ext cx="211677" cy="274027"/>
            <a:chOff x="-50469125" y="3183175"/>
            <a:chExt cx="233150" cy="301825"/>
          </a:xfrm>
        </p:grpSpPr>
        <p:sp>
          <p:nvSpPr>
            <p:cNvPr id="297" name="Google Shape;297;p18"/>
            <p:cNvSpPr/>
            <p:nvPr/>
          </p:nvSpPr>
          <p:spPr>
            <a:xfrm>
              <a:off x="-50388775" y="32272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-50469125" y="3290275"/>
              <a:ext cx="233150" cy="194725"/>
            </a:xfrm>
            <a:custGeom>
              <a:rect b="b" l="l" r="r" t="t"/>
              <a:pathLst>
                <a:path extrusionOk="0" h="7789" w="9326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-50379325" y="3183175"/>
              <a:ext cx="52775" cy="34675"/>
            </a:xfrm>
            <a:custGeom>
              <a:rect b="b" l="l" r="r" t="t"/>
              <a:pathLst>
                <a:path extrusionOk="0" h="1387" w="2111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8"/>
          <p:cNvGrpSpPr/>
          <p:nvPr/>
        </p:nvGrpSpPr>
        <p:grpSpPr>
          <a:xfrm>
            <a:off x="2713500" y="3588190"/>
            <a:ext cx="721800" cy="894860"/>
            <a:chOff x="2713500" y="3588190"/>
            <a:chExt cx="721800" cy="894860"/>
          </a:xfrm>
        </p:grpSpPr>
        <p:sp>
          <p:nvSpPr>
            <p:cNvPr id="301" name="Google Shape;301;p18"/>
            <p:cNvSpPr/>
            <p:nvPr/>
          </p:nvSpPr>
          <p:spPr>
            <a:xfrm>
              <a:off x="2783815" y="3588190"/>
              <a:ext cx="581171" cy="580910"/>
            </a:xfrm>
            <a:custGeom>
              <a:rect b="b" l="l" r="r" t="t"/>
              <a:pathLst>
                <a:path extrusionOk="0" h="26730" w="26742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853413" y="3657515"/>
              <a:ext cx="441974" cy="442235"/>
            </a:xfrm>
            <a:custGeom>
              <a:rect b="b" l="l" r="r" t="t"/>
              <a:pathLst>
                <a:path extrusionOk="0" h="20349" w="20337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27135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4" name="Google Shape;304;p18"/>
          <p:cNvGrpSpPr/>
          <p:nvPr/>
        </p:nvGrpSpPr>
        <p:grpSpPr>
          <a:xfrm>
            <a:off x="2937806" y="3742395"/>
            <a:ext cx="273187" cy="272483"/>
            <a:chOff x="-50504575" y="3550975"/>
            <a:chExt cx="300900" cy="300125"/>
          </a:xfrm>
        </p:grpSpPr>
        <p:sp>
          <p:nvSpPr>
            <p:cNvPr id="305" name="Google Shape;305;p18"/>
            <p:cNvSpPr/>
            <p:nvPr/>
          </p:nvSpPr>
          <p:spPr>
            <a:xfrm>
              <a:off x="-50504575" y="3550975"/>
              <a:ext cx="300900" cy="176475"/>
            </a:xfrm>
            <a:custGeom>
              <a:rect b="b" l="l" r="r" t="t"/>
              <a:pathLst>
                <a:path extrusionOk="0" h="7059" w="12036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-50432100" y="3622650"/>
              <a:ext cx="157550" cy="175675"/>
            </a:xfrm>
            <a:custGeom>
              <a:rect b="b" l="l" r="r" t="t"/>
              <a:pathLst>
                <a:path extrusionOk="0" h="7027" w="6302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-50414775" y="3815625"/>
              <a:ext cx="122900" cy="35475"/>
            </a:xfrm>
            <a:custGeom>
              <a:rect b="b" l="l" r="r" t="t"/>
              <a:pathLst>
                <a:path extrusionOk="0" h="1419" w="491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-50362000" y="3727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1695500" y="3588190"/>
            <a:ext cx="721800" cy="894860"/>
            <a:chOff x="1695500" y="3588190"/>
            <a:chExt cx="721800" cy="894860"/>
          </a:xfrm>
        </p:grpSpPr>
        <p:sp>
          <p:nvSpPr>
            <p:cNvPr id="310" name="Google Shape;310;p18"/>
            <p:cNvSpPr/>
            <p:nvPr/>
          </p:nvSpPr>
          <p:spPr>
            <a:xfrm>
              <a:off x="1765945" y="3588190"/>
              <a:ext cx="580910" cy="580910"/>
            </a:xfrm>
            <a:custGeom>
              <a:rect b="b" l="l" r="r" t="t"/>
              <a:pathLst>
                <a:path extrusionOk="0" h="26730" w="2673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35283" y="3657515"/>
              <a:ext cx="442235" cy="442235"/>
            </a:xfrm>
            <a:custGeom>
              <a:rect b="b" l="l" r="r" t="t"/>
              <a:pathLst>
                <a:path extrusionOk="0" h="20349" w="20349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16955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1920165" y="3742395"/>
            <a:ext cx="272461" cy="272483"/>
            <a:chOff x="-50134375" y="3550975"/>
            <a:chExt cx="300100" cy="300125"/>
          </a:xfrm>
        </p:grpSpPr>
        <p:sp>
          <p:nvSpPr>
            <p:cNvPr id="314" name="Google Shape;314;p18"/>
            <p:cNvSpPr/>
            <p:nvPr/>
          </p:nvSpPr>
          <p:spPr>
            <a:xfrm>
              <a:off x="-50134375" y="35509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-50054825" y="3603750"/>
              <a:ext cx="141800" cy="194575"/>
            </a:xfrm>
            <a:custGeom>
              <a:rect b="b" l="l" r="r" t="t"/>
              <a:pathLst>
                <a:path extrusionOk="0" h="7783" w="5672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686550" y="3588190"/>
            <a:ext cx="780300" cy="894860"/>
            <a:chOff x="4686550" y="3588190"/>
            <a:chExt cx="780300" cy="894860"/>
          </a:xfrm>
        </p:grpSpPr>
        <p:sp>
          <p:nvSpPr>
            <p:cNvPr id="317" name="Google Shape;317;p18"/>
            <p:cNvSpPr/>
            <p:nvPr/>
          </p:nvSpPr>
          <p:spPr>
            <a:xfrm>
              <a:off x="4793427" y="3588190"/>
              <a:ext cx="581171" cy="580910"/>
            </a:xfrm>
            <a:custGeom>
              <a:rect b="b" l="l" r="r" t="t"/>
              <a:pathLst>
                <a:path extrusionOk="0" h="26730" w="26742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63026" y="3657515"/>
              <a:ext cx="441974" cy="442235"/>
            </a:xfrm>
            <a:custGeom>
              <a:rect b="b" l="l" r="r" t="t"/>
              <a:pathLst>
                <a:path extrusionOk="0" h="20349" w="20337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4686550" y="4217550"/>
              <a:ext cx="780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20" name="Google Shape;320;p18"/>
          <p:cNvSpPr/>
          <p:nvPr/>
        </p:nvSpPr>
        <p:spPr>
          <a:xfrm>
            <a:off x="4979970" y="3742952"/>
            <a:ext cx="208085" cy="271379"/>
          </a:xfrm>
          <a:custGeom>
            <a:rect b="b" l="l" r="r" t="t"/>
            <a:pathLst>
              <a:path extrusionOk="0" h="14052" w="10776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>
            <a:off x="5714800" y="3588190"/>
            <a:ext cx="721800" cy="894860"/>
            <a:chOff x="5714800" y="3588190"/>
            <a:chExt cx="721800" cy="894860"/>
          </a:xfrm>
        </p:grpSpPr>
        <p:sp>
          <p:nvSpPr>
            <p:cNvPr id="322" name="Google Shape;322;p18"/>
            <p:cNvSpPr/>
            <p:nvPr/>
          </p:nvSpPr>
          <p:spPr>
            <a:xfrm>
              <a:off x="5785254" y="3588190"/>
              <a:ext cx="580910" cy="580910"/>
            </a:xfrm>
            <a:custGeom>
              <a:rect b="b" l="l" r="r" t="t"/>
              <a:pathLst>
                <a:path extrusionOk="0" h="26730" w="2673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854602" y="3657515"/>
              <a:ext cx="442235" cy="442235"/>
            </a:xfrm>
            <a:custGeom>
              <a:rect b="b" l="l" r="r" t="t"/>
              <a:pathLst>
                <a:path extrusionOk="0" h="20349" w="20349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57148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5952291" y="3742718"/>
            <a:ext cx="273082" cy="271843"/>
            <a:chOff x="-9089725" y="3180200"/>
            <a:chExt cx="353550" cy="351900"/>
          </a:xfrm>
        </p:grpSpPr>
        <p:sp>
          <p:nvSpPr>
            <p:cNvPr id="326" name="Google Shape;326;p18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8"/>
          <p:cNvGrpSpPr/>
          <p:nvPr/>
        </p:nvGrpSpPr>
        <p:grpSpPr>
          <a:xfrm>
            <a:off x="6732738" y="3588190"/>
            <a:ext cx="721800" cy="894860"/>
            <a:chOff x="6732738" y="3588190"/>
            <a:chExt cx="721800" cy="894860"/>
          </a:xfrm>
        </p:grpSpPr>
        <p:sp>
          <p:nvSpPr>
            <p:cNvPr id="329" name="Google Shape;329;p18"/>
            <p:cNvSpPr txBox="1"/>
            <p:nvPr/>
          </p:nvSpPr>
          <p:spPr>
            <a:xfrm>
              <a:off x="6732738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803052" y="3588190"/>
              <a:ext cx="581171" cy="580910"/>
            </a:xfrm>
            <a:custGeom>
              <a:rect b="b" l="l" r="r" t="t"/>
              <a:pathLst>
                <a:path extrusionOk="0" h="26730" w="26742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872651" y="3657515"/>
              <a:ext cx="441974" cy="442235"/>
            </a:xfrm>
            <a:custGeom>
              <a:rect b="b" l="l" r="r" t="t"/>
              <a:pathLst>
                <a:path extrusionOk="0" h="20349" w="20337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6977644" y="3782672"/>
            <a:ext cx="231987" cy="203915"/>
            <a:chOff x="898875" y="244725"/>
            <a:chExt cx="481800" cy="423500"/>
          </a:xfrm>
        </p:grpSpPr>
        <p:sp>
          <p:nvSpPr>
            <p:cNvPr id="333" name="Google Shape;333;p18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9"/>
          <p:cNvGrpSpPr/>
          <p:nvPr/>
        </p:nvGrpSpPr>
        <p:grpSpPr>
          <a:xfrm>
            <a:off x="2541975" y="628160"/>
            <a:ext cx="1192747" cy="1484175"/>
            <a:chOff x="2514750" y="780513"/>
            <a:chExt cx="1128106" cy="1403741"/>
          </a:xfrm>
        </p:grpSpPr>
        <p:sp>
          <p:nvSpPr>
            <p:cNvPr id="344" name="Google Shape;344;p19"/>
            <p:cNvSpPr/>
            <p:nvPr/>
          </p:nvSpPr>
          <p:spPr>
            <a:xfrm>
              <a:off x="2514750" y="1828475"/>
              <a:ext cx="337208" cy="352195"/>
            </a:xfrm>
            <a:custGeom>
              <a:rect b="b" l="l" r="r" t="t"/>
              <a:pathLst>
                <a:path extrusionOk="0" h="15134" w="14490">
                  <a:moveTo>
                    <a:pt x="13442" y="0"/>
                  </a:moveTo>
                  <a:cubicBezTo>
                    <a:pt x="7870" y="3525"/>
                    <a:pt x="3227" y="8418"/>
                    <a:pt x="0" y="14169"/>
                  </a:cubicBezTo>
                  <a:lnTo>
                    <a:pt x="1715" y="15133"/>
                  </a:lnTo>
                  <a:cubicBezTo>
                    <a:pt x="4775" y="9668"/>
                    <a:pt x="9204" y="5013"/>
                    <a:pt x="14490" y="1655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612817" y="1950116"/>
              <a:ext cx="96461" cy="96438"/>
            </a:xfrm>
            <a:custGeom>
              <a:rect b="b" l="l" r="r" t="t"/>
              <a:pathLst>
                <a:path extrusionOk="0" h="4144" w="4145">
                  <a:moveTo>
                    <a:pt x="2073" y="0"/>
                  </a:moveTo>
                  <a:cubicBezTo>
                    <a:pt x="930" y="0"/>
                    <a:pt x="1" y="929"/>
                    <a:pt x="1" y="2072"/>
                  </a:cubicBezTo>
                  <a:cubicBezTo>
                    <a:pt x="1" y="3215"/>
                    <a:pt x="930" y="4143"/>
                    <a:pt x="2073" y="4143"/>
                  </a:cubicBezTo>
                  <a:cubicBezTo>
                    <a:pt x="3216" y="4143"/>
                    <a:pt x="4144" y="3215"/>
                    <a:pt x="4144" y="2072"/>
                  </a:cubicBezTo>
                  <a:cubicBezTo>
                    <a:pt x="4144" y="929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3305346" y="1832082"/>
              <a:ext cx="337510" cy="352172"/>
            </a:xfrm>
            <a:custGeom>
              <a:rect b="b" l="l" r="r" t="t"/>
              <a:pathLst>
                <a:path extrusionOk="0" h="15133" w="14503">
                  <a:moveTo>
                    <a:pt x="1048" y="0"/>
                  </a:moveTo>
                  <a:lnTo>
                    <a:pt x="0" y="1655"/>
                  </a:lnTo>
                  <a:cubicBezTo>
                    <a:pt x="5299" y="5013"/>
                    <a:pt x="9716" y="9668"/>
                    <a:pt x="12776" y="15133"/>
                  </a:cubicBezTo>
                  <a:lnTo>
                    <a:pt x="14502" y="14168"/>
                  </a:lnTo>
                  <a:cubicBezTo>
                    <a:pt x="11275" y="8418"/>
                    <a:pt x="6620" y="3524"/>
                    <a:pt x="104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3449420" y="1950116"/>
              <a:ext cx="96438" cy="96438"/>
            </a:xfrm>
            <a:custGeom>
              <a:rect b="b" l="l" r="r" t="t"/>
              <a:pathLst>
                <a:path extrusionOk="0" h="4144" w="4144">
                  <a:moveTo>
                    <a:pt x="2072" y="0"/>
                  </a:moveTo>
                  <a:cubicBezTo>
                    <a:pt x="929" y="0"/>
                    <a:pt x="0" y="929"/>
                    <a:pt x="0" y="2072"/>
                  </a:cubicBezTo>
                  <a:cubicBezTo>
                    <a:pt x="0" y="3215"/>
                    <a:pt x="929" y="4143"/>
                    <a:pt x="2072" y="4143"/>
                  </a:cubicBezTo>
                  <a:cubicBezTo>
                    <a:pt x="3215" y="4143"/>
                    <a:pt x="4144" y="3215"/>
                    <a:pt x="4144" y="2072"/>
                  </a:cubicBezTo>
                  <a:cubicBezTo>
                    <a:pt x="4144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672860" y="1075661"/>
              <a:ext cx="862568" cy="862288"/>
            </a:xfrm>
            <a:custGeom>
              <a:rect b="b" l="l" r="r" t="t"/>
              <a:pathLst>
                <a:path extrusionOk="0" h="37053" w="37065">
                  <a:moveTo>
                    <a:pt x="18527" y="0"/>
                  </a:moveTo>
                  <a:cubicBezTo>
                    <a:pt x="8299" y="0"/>
                    <a:pt x="1" y="8287"/>
                    <a:pt x="1" y="18526"/>
                  </a:cubicBezTo>
                  <a:cubicBezTo>
                    <a:pt x="1" y="28765"/>
                    <a:pt x="8299" y="37052"/>
                    <a:pt x="18527" y="37052"/>
                  </a:cubicBezTo>
                  <a:cubicBezTo>
                    <a:pt x="28766" y="37052"/>
                    <a:pt x="37065" y="28765"/>
                    <a:pt x="37065" y="18526"/>
                  </a:cubicBezTo>
                  <a:cubicBezTo>
                    <a:pt x="37065" y="8287"/>
                    <a:pt x="28766" y="0"/>
                    <a:pt x="185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2785205" y="1187877"/>
              <a:ext cx="637879" cy="637856"/>
            </a:xfrm>
            <a:custGeom>
              <a:rect b="b" l="l" r="r" t="t"/>
              <a:pathLst>
                <a:path extrusionOk="0" h="27409" w="27410">
                  <a:moveTo>
                    <a:pt x="13705" y="0"/>
                  </a:moveTo>
                  <a:cubicBezTo>
                    <a:pt x="6133" y="0"/>
                    <a:pt x="1" y="6132"/>
                    <a:pt x="1" y="13704"/>
                  </a:cubicBezTo>
                  <a:cubicBezTo>
                    <a:pt x="1" y="21276"/>
                    <a:pt x="6133" y="27408"/>
                    <a:pt x="13705" y="27408"/>
                  </a:cubicBezTo>
                  <a:cubicBezTo>
                    <a:pt x="21277" y="27408"/>
                    <a:pt x="27409" y="21276"/>
                    <a:pt x="27409" y="13704"/>
                  </a:cubicBezTo>
                  <a:cubicBezTo>
                    <a:pt x="27409" y="6132"/>
                    <a:pt x="21277" y="0"/>
                    <a:pt x="13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828583" y="1231384"/>
              <a:ext cx="551122" cy="550843"/>
            </a:xfrm>
            <a:custGeom>
              <a:rect b="b" l="l" r="r" t="t"/>
              <a:pathLst>
                <a:path extrusionOk="0" h="23670" w="23682">
                  <a:moveTo>
                    <a:pt x="11847" y="489"/>
                  </a:moveTo>
                  <a:cubicBezTo>
                    <a:pt x="14871" y="489"/>
                    <a:pt x="17717" y="1667"/>
                    <a:pt x="19860" y="3822"/>
                  </a:cubicBezTo>
                  <a:cubicBezTo>
                    <a:pt x="22003" y="5965"/>
                    <a:pt x="23182" y="8811"/>
                    <a:pt x="23182" y="11847"/>
                  </a:cubicBezTo>
                  <a:cubicBezTo>
                    <a:pt x="23182" y="18098"/>
                    <a:pt x="18086" y="23182"/>
                    <a:pt x="11835" y="23182"/>
                  </a:cubicBezTo>
                  <a:cubicBezTo>
                    <a:pt x="8799" y="23182"/>
                    <a:pt x="5953" y="22003"/>
                    <a:pt x="3810" y="19860"/>
                  </a:cubicBezTo>
                  <a:cubicBezTo>
                    <a:pt x="1667" y="17705"/>
                    <a:pt x="488" y="14859"/>
                    <a:pt x="488" y="11835"/>
                  </a:cubicBezTo>
                  <a:cubicBezTo>
                    <a:pt x="488" y="5572"/>
                    <a:pt x="5584" y="489"/>
                    <a:pt x="11847" y="489"/>
                  </a:cubicBezTo>
                  <a:close/>
                  <a:moveTo>
                    <a:pt x="11835" y="0"/>
                  </a:moveTo>
                  <a:cubicBezTo>
                    <a:pt x="5310" y="0"/>
                    <a:pt x="0" y="5311"/>
                    <a:pt x="0" y="11823"/>
                  </a:cubicBezTo>
                  <a:cubicBezTo>
                    <a:pt x="0" y="14990"/>
                    <a:pt x="1226" y="17967"/>
                    <a:pt x="3465" y="20205"/>
                  </a:cubicBezTo>
                  <a:cubicBezTo>
                    <a:pt x="5691" y="22444"/>
                    <a:pt x="8668" y="23670"/>
                    <a:pt x="11835" y="23670"/>
                  </a:cubicBezTo>
                  <a:cubicBezTo>
                    <a:pt x="18360" y="23670"/>
                    <a:pt x="23670" y="18372"/>
                    <a:pt x="23670" y="11847"/>
                  </a:cubicBezTo>
                  <a:cubicBezTo>
                    <a:pt x="23682" y="8680"/>
                    <a:pt x="22443" y="5703"/>
                    <a:pt x="20217" y="3465"/>
                  </a:cubicBezTo>
                  <a:cubicBezTo>
                    <a:pt x="17979" y="1227"/>
                    <a:pt x="15002" y="0"/>
                    <a:pt x="11835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2643005" y="78051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2" name="Google Shape;352;p19"/>
          <p:cNvGrpSpPr/>
          <p:nvPr/>
        </p:nvGrpSpPr>
        <p:grpSpPr>
          <a:xfrm>
            <a:off x="3541914" y="2046121"/>
            <a:ext cx="1620917" cy="837560"/>
            <a:chOff x="3460498" y="2121628"/>
            <a:chExt cx="1533072" cy="792169"/>
          </a:xfrm>
        </p:grpSpPr>
        <p:sp>
          <p:nvSpPr>
            <p:cNvPr id="353" name="Google Shape;353;p19"/>
            <p:cNvSpPr/>
            <p:nvPr/>
          </p:nvSpPr>
          <p:spPr>
            <a:xfrm>
              <a:off x="3876128" y="2490694"/>
              <a:ext cx="442512" cy="423104"/>
            </a:xfrm>
            <a:custGeom>
              <a:rect b="b" l="l" r="r" t="t"/>
              <a:pathLst>
                <a:path extrusionOk="0" h="18181" w="19015">
                  <a:moveTo>
                    <a:pt x="965" y="0"/>
                  </a:moveTo>
                  <a:lnTo>
                    <a:pt x="0" y="1727"/>
                  </a:lnTo>
                  <a:cubicBezTo>
                    <a:pt x="7025" y="5667"/>
                    <a:pt x="13026" y="11371"/>
                    <a:pt x="17348" y="18181"/>
                  </a:cubicBezTo>
                  <a:lnTo>
                    <a:pt x="19014" y="17133"/>
                  </a:lnTo>
                  <a:cubicBezTo>
                    <a:pt x="14514" y="10037"/>
                    <a:pt x="8275" y="4120"/>
                    <a:pt x="965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4024345" y="2602351"/>
              <a:ext cx="123620" cy="123596"/>
            </a:xfrm>
            <a:custGeom>
              <a:rect b="b" l="l" r="r" t="t"/>
              <a:pathLst>
                <a:path extrusionOk="0" h="5311" w="5312">
                  <a:moveTo>
                    <a:pt x="2656" y="0"/>
                  </a:moveTo>
                  <a:cubicBezTo>
                    <a:pt x="1192" y="0"/>
                    <a:pt x="1" y="1191"/>
                    <a:pt x="1" y="2655"/>
                  </a:cubicBezTo>
                  <a:cubicBezTo>
                    <a:pt x="1" y="4120"/>
                    <a:pt x="1192" y="5311"/>
                    <a:pt x="2656" y="5311"/>
                  </a:cubicBezTo>
                  <a:cubicBezTo>
                    <a:pt x="4121" y="5311"/>
                    <a:pt x="5311" y="4120"/>
                    <a:pt x="5311" y="2655"/>
                  </a:cubicBezTo>
                  <a:cubicBezTo>
                    <a:pt x="5311" y="1191"/>
                    <a:pt x="4121" y="0"/>
                    <a:pt x="26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460498" y="2121628"/>
              <a:ext cx="543931" cy="543908"/>
            </a:xfrm>
            <a:custGeom>
              <a:rect b="b" l="l" r="r" t="t"/>
              <a:pathLst>
                <a:path extrusionOk="0" h="23372" w="23373">
                  <a:moveTo>
                    <a:pt x="11681" y="0"/>
                  </a:moveTo>
                  <a:cubicBezTo>
                    <a:pt x="5228" y="0"/>
                    <a:pt x="1" y="5239"/>
                    <a:pt x="1" y="11692"/>
                  </a:cubicBezTo>
                  <a:cubicBezTo>
                    <a:pt x="1" y="18145"/>
                    <a:pt x="5228" y="23372"/>
                    <a:pt x="11681" y="23372"/>
                  </a:cubicBezTo>
                  <a:cubicBezTo>
                    <a:pt x="18134" y="23372"/>
                    <a:pt x="23373" y="18145"/>
                    <a:pt x="23373" y="11692"/>
                  </a:cubicBezTo>
                  <a:cubicBezTo>
                    <a:pt x="23373" y="5239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3531429" y="2192560"/>
              <a:ext cx="402066" cy="402043"/>
            </a:xfrm>
            <a:custGeom>
              <a:rect b="b" l="l" r="r" t="t"/>
              <a:pathLst>
                <a:path extrusionOk="0" h="17276" w="17277">
                  <a:moveTo>
                    <a:pt x="8633" y="0"/>
                  </a:moveTo>
                  <a:cubicBezTo>
                    <a:pt x="3870" y="0"/>
                    <a:pt x="1" y="3870"/>
                    <a:pt x="1" y="8644"/>
                  </a:cubicBezTo>
                  <a:cubicBezTo>
                    <a:pt x="1" y="13406"/>
                    <a:pt x="3870" y="17276"/>
                    <a:pt x="8633" y="17276"/>
                  </a:cubicBezTo>
                  <a:cubicBezTo>
                    <a:pt x="13407" y="17276"/>
                    <a:pt x="17277" y="13406"/>
                    <a:pt x="17277" y="8644"/>
                  </a:cubicBezTo>
                  <a:cubicBezTo>
                    <a:pt x="17277" y="3870"/>
                    <a:pt x="13407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3556656" y="2217764"/>
              <a:ext cx="351636" cy="351636"/>
            </a:xfrm>
            <a:custGeom>
              <a:rect b="b" l="l" r="r" t="t"/>
              <a:pathLst>
                <a:path extrusionOk="0" h="15110" w="15110">
                  <a:moveTo>
                    <a:pt x="7549" y="501"/>
                  </a:moveTo>
                  <a:cubicBezTo>
                    <a:pt x="11442" y="501"/>
                    <a:pt x="14609" y="3668"/>
                    <a:pt x="14609" y="7561"/>
                  </a:cubicBezTo>
                  <a:cubicBezTo>
                    <a:pt x="14609" y="11454"/>
                    <a:pt x="11442" y="14621"/>
                    <a:pt x="7549" y="14621"/>
                  </a:cubicBezTo>
                  <a:cubicBezTo>
                    <a:pt x="3655" y="14621"/>
                    <a:pt x="488" y="11454"/>
                    <a:pt x="488" y="7561"/>
                  </a:cubicBezTo>
                  <a:cubicBezTo>
                    <a:pt x="488" y="3668"/>
                    <a:pt x="3655" y="501"/>
                    <a:pt x="7549" y="501"/>
                  </a:cubicBezTo>
                  <a:close/>
                  <a:moveTo>
                    <a:pt x="7549" y="1"/>
                  </a:moveTo>
                  <a:cubicBezTo>
                    <a:pt x="3382" y="1"/>
                    <a:pt x="0" y="3394"/>
                    <a:pt x="0" y="7561"/>
                  </a:cubicBezTo>
                  <a:cubicBezTo>
                    <a:pt x="0" y="11728"/>
                    <a:pt x="3382" y="15110"/>
                    <a:pt x="7549" y="15110"/>
                  </a:cubicBezTo>
                  <a:cubicBezTo>
                    <a:pt x="11716" y="15110"/>
                    <a:pt x="15109" y="11728"/>
                    <a:pt x="15109" y="7561"/>
                  </a:cubicBezTo>
                  <a:cubicBezTo>
                    <a:pt x="15109" y="3394"/>
                    <a:pt x="11716" y="1"/>
                    <a:pt x="7549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4071299" y="227944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1135502" y="2046121"/>
            <a:ext cx="1620640" cy="767263"/>
            <a:chOff x="1184500" y="2121628"/>
            <a:chExt cx="1532810" cy="725682"/>
          </a:xfrm>
        </p:grpSpPr>
        <p:sp>
          <p:nvSpPr>
            <p:cNvPr id="360" name="Google Shape;360;p19"/>
            <p:cNvSpPr/>
            <p:nvPr/>
          </p:nvSpPr>
          <p:spPr>
            <a:xfrm>
              <a:off x="1915973" y="2484876"/>
              <a:ext cx="405673" cy="362434"/>
            </a:xfrm>
            <a:custGeom>
              <a:rect b="b" l="l" r="r" t="t"/>
              <a:pathLst>
                <a:path extrusionOk="0" h="15574" w="17432">
                  <a:moveTo>
                    <a:pt x="16491" y="0"/>
                  </a:moveTo>
                  <a:cubicBezTo>
                    <a:pt x="10061" y="3512"/>
                    <a:pt x="4358" y="8501"/>
                    <a:pt x="1" y="14407"/>
                  </a:cubicBezTo>
                  <a:lnTo>
                    <a:pt x="1596" y="15573"/>
                  </a:lnTo>
                  <a:cubicBezTo>
                    <a:pt x="5775" y="9894"/>
                    <a:pt x="11252" y="5108"/>
                    <a:pt x="17431" y="1727"/>
                  </a:cubicBezTo>
                  <a:lnTo>
                    <a:pt x="16491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024860" y="2602351"/>
              <a:ext cx="123620" cy="123596"/>
            </a:xfrm>
            <a:custGeom>
              <a:rect b="b" l="l" r="r" t="t"/>
              <a:pathLst>
                <a:path extrusionOk="0" h="5311" w="5312">
                  <a:moveTo>
                    <a:pt x="2656" y="0"/>
                  </a:moveTo>
                  <a:cubicBezTo>
                    <a:pt x="1191" y="0"/>
                    <a:pt x="1" y="1191"/>
                    <a:pt x="1" y="2655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5"/>
                  </a:cubicBezTo>
                  <a:cubicBezTo>
                    <a:pt x="5311" y="1191"/>
                    <a:pt x="4120" y="0"/>
                    <a:pt x="26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173659" y="2121628"/>
              <a:ext cx="543652" cy="543908"/>
            </a:xfrm>
            <a:custGeom>
              <a:rect b="b" l="l" r="r" t="t"/>
              <a:pathLst>
                <a:path extrusionOk="0" h="23372" w="23361">
                  <a:moveTo>
                    <a:pt x="11681" y="0"/>
                  </a:moveTo>
                  <a:cubicBezTo>
                    <a:pt x="5227" y="0"/>
                    <a:pt x="1" y="5239"/>
                    <a:pt x="1" y="11692"/>
                  </a:cubicBezTo>
                  <a:cubicBezTo>
                    <a:pt x="1" y="18145"/>
                    <a:pt x="5227" y="23372"/>
                    <a:pt x="11681" y="23372"/>
                  </a:cubicBezTo>
                  <a:cubicBezTo>
                    <a:pt x="18134" y="23372"/>
                    <a:pt x="23361" y="18145"/>
                    <a:pt x="23361" y="11692"/>
                  </a:cubicBezTo>
                  <a:cubicBezTo>
                    <a:pt x="23361" y="5239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244590" y="2192560"/>
              <a:ext cx="402066" cy="402043"/>
            </a:xfrm>
            <a:custGeom>
              <a:rect b="b" l="l" r="r" t="t"/>
              <a:pathLst>
                <a:path extrusionOk="0" h="17276" w="17277">
                  <a:moveTo>
                    <a:pt x="8633" y="0"/>
                  </a:moveTo>
                  <a:cubicBezTo>
                    <a:pt x="3858" y="0"/>
                    <a:pt x="1" y="3870"/>
                    <a:pt x="1" y="8644"/>
                  </a:cubicBezTo>
                  <a:cubicBezTo>
                    <a:pt x="1" y="13406"/>
                    <a:pt x="3858" y="17276"/>
                    <a:pt x="8633" y="17276"/>
                  </a:cubicBezTo>
                  <a:cubicBezTo>
                    <a:pt x="13407" y="17276"/>
                    <a:pt x="17276" y="13406"/>
                    <a:pt x="17276" y="8644"/>
                  </a:cubicBezTo>
                  <a:cubicBezTo>
                    <a:pt x="17276" y="3870"/>
                    <a:pt x="13407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2269794" y="2217764"/>
              <a:ext cx="351636" cy="351636"/>
            </a:xfrm>
            <a:custGeom>
              <a:rect b="b" l="l" r="r" t="t"/>
              <a:pathLst>
                <a:path extrusionOk="0" h="15110" w="15110">
                  <a:moveTo>
                    <a:pt x="7550" y="501"/>
                  </a:moveTo>
                  <a:cubicBezTo>
                    <a:pt x="11443" y="501"/>
                    <a:pt x="14610" y="3668"/>
                    <a:pt x="14610" y="7561"/>
                  </a:cubicBezTo>
                  <a:cubicBezTo>
                    <a:pt x="14610" y="11454"/>
                    <a:pt x="11443" y="14621"/>
                    <a:pt x="7550" y="14621"/>
                  </a:cubicBezTo>
                  <a:cubicBezTo>
                    <a:pt x="3656" y="14621"/>
                    <a:pt x="489" y="11454"/>
                    <a:pt x="489" y="7561"/>
                  </a:cubicBezTo>
                  <a:cubicBezTo>
                    <a:pt x="489" y="3668"/>
                    <a:pt x="3656" y="501"/>
                    <a:pt x="7550" y="501"/>
                  </a:cubicBezTo>
                  <a:close/>
                  <a:moveTo>
                    <a:pt x="7550" y="1"/>
                  </a:moveTo>
                  <a:cubicBezTo>
                    <a:pt x="3382" y="1"/>
                    <a:pt x="1" y="3394"/>
                    <a:pt x="1" y="7561"/>
                  </a:cubicBezTo>
                  <a:cubicBezTo>
                    <a:pt x="1" y="11728"/>
                    <a:pt x="3382" y="15110"/>
                    <a:pt x="7550" y="15110"/>
                  </a:cubicBezTo>
                  <a:cubicBezTo>
                    <a:pt x="11717" y="15110"/>
                    <a:pt x="15110" y="11728"/>
                    <a:pt x="15110" y="7561"/>
                  </a:cubicBezTo>
                  <a:cubicBezTo>
                    <a:pt x="15110" y="3394"/>
                    <a:pt x="11717" y="1"/>
                    <a:pt x="7550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1184500" y="227944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634103" y="2721359"/>
            <a:ext cx="1701661" cy="886229"/>
            <a:chOff x="710275" y="2760272"/>
            <a:chExt cx="1609440" cy="838200"/>
          </a:xfrm>
        </p:grpSpPr>
        <p:sp>
          <p:nvSpPr>
            <p:cNvPr id="367" name="Google Shape;367;p19"/>
            <p:cNvSpPr/>
            <p:nvPr/>
          </p:nvSpPr>
          <p:spPr>
            <a:xfrm>
              <a:off x="1277028" y="3148188"/>
              <a:ext cx="505975" cy="450285"/>
            </a:xfrm>
            <a:custGeom>
              <a:rect b="b" l="l" r="r" t="t"/>
              <a:pathLst>
                <a:path extrusionOk="0" h="19349" w="21742">
                  <a:moveTo>
                    <a:pt x="20789" y="1"/>
                  </a:moveTo>
                  <a:cubicBezTo>
                    <a:pt x="12693" y="4442"/>
                    <a:pt x="5502" y="10728"/>
                    <a:pt x="1" y="18181"/>
                  </a:cubicBezTo>
                  <a:lnTo>
                    <a:pt x="1584" y="19348"/>
                  </a:lnTo>
                  <a:cubicBezTo>
                    <a:pt x="6918" y="12121"/>
                    <a:pt x="13884" y="6025"/>
                    <a:pt x="21742" y="1727"/>
                  </a:cubicBezTo>
                  <a:lnTo>
                    <a:pt x="20789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415587" y="3307226"/>
              <a:ext cx="123596" cy="123596"/>
            </a:xfrm>
            <a:custGeom>
              <a:rect b="b" l="l" r="r" t="t"/>
              <a:pathLst>
                <a:path extrusionOk="0" h="5311" w="5311">
                  <a:moveTo>
                    <a:pt x="2655" y="1"/>
                  </a:moveTo>
                  <a:cubicBezTo>
                    <a:pt x="1191" y="1"/>
                    <a:pt x="0" y="1191"/>
                    <a:pt x="0" y="2656"/>
                  </a:cubicBezTo>
                  <a:cubicBezTo>
                    <a:pt x="0" y="4120"/>
                    <a:pt x="1191" y="5311"/>
                    <a:pt x="2655" y="5311"/>
                  </a:cubicBezTo>
                  <a:cubicBezTo>
                    <a:pt x="4131" y="5311"/>
                    <a:pt x="5310" y="4120"/>
                    <a:pt x="5310" y="2656"/>
                  </a:cubicBezTo>
                  <a:cubicBezTo>
                    <a:pt x="5310" y="1191"/>
                    <a:pt x="4131" y="1"/>
                    <a:pt x="26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3740" y="3148188"/>
              <a:ext cx="505975" cy="450285"/>
            </a:xfrm>
            <a:custGeom>
              <a:rect b="b" l="l" r="r" t="t"/>
              <a:pathLst>
                <a:path extrusionOk="0" h="19349" w="21742">
                  <a:moveTo>
                    <a:pt x="953" y="1"/>
                  </a:moveTo>
                  <a:lnTo>
                    <a:pt x="0" y="1727"/>
                  </a:lnTo>
                  <a:cubicBezTo>
                    <a:pt x="7858" y="6025"/>
                    <a:pt x="14824" y="12121"/>
                    <a:pt x="20158" y="19348"/>
                  </a:cubicBezTo>
                  <a:lnTo>
                    <a:pt x="21741" y="18181"/>
                  </a:lnTo>
                  <a:cubicBezTo>
                    <a:pt x="16240" y="10728"/>
                    <a:pt x="9061" y="4442"/>
                    <a:pt x="953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055067" y="3307226"/>
              <a:ext cx="123596" cy="123596"/>
            </a:xfrm>
            <a:custGeom>
              <a:rect b="b" l="l" r="r" t="t"/>
              <a:pathLst>
                <a:path extrusionOk="0" h="5311" w="5311">
                  <a:moveTo>
                    <a:pt x="2656" y="1"/>
                  </a:moveTo>
                  <a:cubicBezTo>
                    <a:pt x="1191" y="1"/>
                    <a:pt x="1" y="1191"/>
                    <a:pt x="1" y="2656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6"/>
                  </a:cubicBezTo>
                  <a:cubicBezTo>
                    <a:pt x="5311" y="1191"/>
                    <a:pt x="4120" y="1"/>
                    <a:pt x="2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530013" y="2760272"/>
              <a:ext cx="543931" cy="543652"/>
            </a:xfrm>
            <a:custGeom>
              <a:rect b="b" l="l" r="r" t="t"/>
              <a:pathLst>
                <a:path extrusionOk="0" h="23361" w="23373">
                  <a:moveTo>
                    <a:pt x="11692" y="1"/>
                  </a:moveTo>
                  <a:cubicBezTo>
                    <a:pt x="5239" y="1"/>
                    <a:pt x="0" y="5228"/>
                    <a:pt x="0" y="11681"/>
                  </a:cubicBezTo>
                  <a:cubicBezTo>
                    <a:pt x="0" y="18134"/>
                    <a:pt x="5239" y="23361"/>
                    <a:pt x="11692" y="23361"/>
                  </a:cubicBezTo>
                  <a:cubicBezTo>
                    <a:pt x="18145" y="23361"/>
                    <a:pt x="23372" y="18134"/>
                    <a:pt x="23372" y="11681"/>
                  </a:cubicBezTo>
                  <a:cubicBezTo>
                    <a:pt x="23372" y="5228"/>
                    <a:pt x="18145" y="1"/>
                    <a:pt x="11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600945" y="2831204"/>
              <a:ext cx="402066" cy="402066"/>
            </a:xfrm>
            <a:custGeom>
              <a:rect b="b" l="l" r="r" t="t"/>
              <a:pathLst>
                <a:path extrusionOk="0" h="17277" w="17277">
                  <a:moveTo>
                    <a:pt x="8644" y="1"/>
                  </a:moveTo>
                  <a:cubicBezTo>
                    <a:pt x="3870" y="1"/>
                    <a:pt x="0" y="3870"/>
                    <a:pt x="0" y="8633"/>
                  </a:cubicBezTo>
                  <a:cubicBezTo>
                    <a:pt x="0" y="13407"/>
                    <a:pt x="3870" y="17277"/>
                    <a:pt x="8644" y="17277"/>
                  </a:cubicBezTo>
                  <a:cubicBezTo>
                    <a:pt x="13407" y="17277"/>
                    <a:pt x="17276" y="13407"/>
                    <a:pt x="17276" y="8633"/>
                  </a:cubicBezTo>
                  <a:cubicBezTo>
                    <a:pt x="17276" y="3870"/>
                    <a:pt x="13407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26148" y="2856431"/>
              <a:ext cx="351636" cy="351636"/>
            </a:xfrm>
            <a:custGeom>
              <a:rect b="b" l="l" r="r" t="t"/>
              <a:pathLst>
                <a:path extrusionOk="0" h="15110" w="15110">
                  <a:moveTo>
                    <a:pt x="7561" y="489"/>
                  </a:moveTo>
                  <a:cubicBezTo>
                    <a:pt x="11455" y="489"/>
                    <a:pt x="14622" y="3656"/>
                    <a:pt x="14622" y="7549"/>
                  </a:cubicBezTo>
                  <a:cubicBezTo>
                    <a:pt x="14622" y="11442"/>
                    <a:pt x="11455" y="14609"/>
                    <a:pt x="7561" y="14609"/>
                  </a:cubicBezTo>
                  <a:cubicBezTo>
                    <a:pt x="3668" y="14609"/>
                    <a:pt x="489" y="11442"/>
                    <a:pt x="489" y="7549"/>
                  </a:cubicBezTo>
                  <a:cubicBezTo>
                    <a:pt x="489" y="3656"/>
                    <a:pt x="3668" y="489"/>
                    <a:pt x="7561" y="489"/>
                  </a:cubicBezTo>
                  <a:close/>
                  <a:moveTo>
                    <a:pt x="7561" y="0"/>
                  </a:moveTo>
                  <a:cubicBezTo>
                    <a:pt x="3394" y="0"/>
                    <a:pt x="1" y="3382"/>
                    <a:pt x="1" y="7549"/>
                  </a:cubicBezTo>
                  <a:cubicBezTo>
                    <a:pt x="1" y="11716"/>
                    <a:pt x="3394" y="15109"/>
                    <a:pt x="7561" y="15109"/>
                  </a:cubicBezTo>
                  <a:cubicBezTo>
                    <a:pt x="11717" y="15109"/>
                    <a:pt x="15110" y="11716"/>
                    <a:pt x="15110" y="7549"/>
                  </a:cubicBezTo>
                  <a:cubicBezTo>
                    <a:pt x="15110" y="3382"/>
                    <a:pt x="11717" y="0"/>
                    <a:pt x="7561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710275" y="2917975"/>
              <a:ext cx="749821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979640" y="3529613"/>
            <a:ext cx="670305" cy="891828"/>
            <a:chOff x="1037085" y="3524723"/>
            <a:chExt cx="633978" cy="843496"/>
          </a:xfrm>
        </p:grpSpPr>
        <p:sp>
          <p:nvSpPr>
            <p:cNvPr id="376" name="Google Shape;376;p19"/>
            <p:cNvSpPr/>
            <p:nvPr/>
          </p:nvSpPr>
          <p:spPr>
            <a:xfrm>
              <a:off x="1072913" y="3524723"/>
              <a:ext cx="562571" cy="543652"/>
            </a:xfrm>
            <a:custGeom>
              <a:rect b="b" l="l" r="r" t="t"/>
              <a:pathLst>
                <a:path extrusionOk="0" h="23361" w="24174">
                  <a:moveTo>
                    <a:pt x="12091" y="0"/>
                  </a:moveTo>
                  <a:cubicBezTo>
                    <a:pt x="11836" y="0"/>
                    <a:pt x="11579" y="8"/>
                    <a:pt x="11320" y="25"/>
                  </a:cubicBezTo>
                  <a:cubicBezTo>
                    <a:pt x="5510" y="382"/>
                    <a:pt x="795" y="5109"/>
                    <a:pt x="426" y="10919"/>
                  </a:cubicBezTo>
                  <a:cubicBezTo>
                    <a:pt x="1" y="17716"/>
                    <a:pt x="5388" y="23361"/>
                    <a:pt x="12093" y="23361"/>
                  </a:cubicBezTo>
                  <a:cubicBezTo>
                    <a:pt x="12341" y="23361"/>
                    <a:pt x="12592" y="23353"/>
                    <a:pt x="12844" y="23337"/>
                  </a:cubicBezTo>
                  <a:cubicBezTo>
                    <a:pt x="18654" y="22968"/>
                    <a:pt x="23369" y="18253"/>
                    <a:pt x="23738" y="12443"/>
                  </a:cubicBezTo>
                  <a:cubicBezTo>
                    <a:pt x="24174" y="5642"/>
                    <a:pt x="18798" y="0"/>
                    <a:pt x="120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144473" y="3595306"/>
              <a:ext cx="419473" cy="402229"/>
            </a:xfrm>
            <a:custGeom>
              <a:rect b="b" l="l" r="r" t="t"/>
              <a:pathLst>
                <a:path extrusionOk="0" h="17284" w="18025">
                  <a:moveTo>
                    <a:pt x="8999" y="1"/>
                  </a:moveTo>
                  <a:cubicBezTo>
                    <a:pt x="8770" y="1"/>
                    <a:pt x="8538" y="10"/>
                    <a:pt x="8304" y="28"/>
                  </a:cubicBezTo>
                  <a:cubicBezTo>
                    <a:pt x="4125" y="361"/>
                    <a:pt x="732" y="3755"/>
                    <a:pt x="399" y="7946"/>
                  </a:cubicBezTo>
                  <a:cubicBezTo>
                    <a:pt x="0" y="13034"/>
                    <a:pt x="4009" y="17284"/>
                    <a:pt x="9013" y="17284"/>
                  </a:cubicBezTo>
                  <a:cubicBezTo>
                    <a:pt x="9243" y="17284"/>
                    <a:pt x="9475" y="17275"/>
                    <a:pt x="9709" y="17256"/>
                  </a:cubicBezTo>
                  <a:cubicBezTo>
                    <a:pt x="13900" y="16923"/>
                    <a:pt x="17294" y="13530"/>
                    <a:pt x="17615" y="9351"/>
                  </a:cubicBezTo>
                  <a:cubicBezTo>
                    <a:pt x="18025" y="4262"/>
                    <a:pt x="14005" y="1"/>
                    <a:pt x="8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174238" y="3620602"/>
              <a:ext cx="359665" cy="351636"/>
            </a:xfrm>
            <a:custGeom>
              <a:rect b="b" l="l" r="r" t="t"/>
              <a:pathLst>
                <a:path extrusionOk="0" h="15110" w="15455">
                  <a:moveTo>
                    <a:pt x="7728" y="501"/>
                  </a:moveTo>
                  <a:cubicBezTo>
                    <a:pt x="9716" y="501"/>
                    <a:pt x="11633" y="1346"/>
                    <a:pt x="12967" y="2822"/>
                  </a:cubicBezTo>
                  <a:cubicBezTo>
                    <a:pt x="14324" y="4311"/>
                    <a:pt x="14955" y="6251"/>
                    <a:pt x="14753" y="8276"/>
                  </a:cubicBezTo>
                  <a:cubicBezTo>
                    <a:pt x="14431" y="11609"/>
                    <a:pt x="11776" y="14252"/>
                    <a:pt x="8454" y="14586"/>
                  </a:cubicBezTo>
                  <a:cubicBezTo>
                    <a:pt x="8216" y="14610"/>
                    <a:pt x="7966" y="14622"/>
                    <a:pt x="7728" y="14622"/>
                  </a:cubicBezTo>
                  <a:cubicBezTo>
                    <a:pt x="5739" y="14622"/>
                    <a:pt x="3834" y="13776"/>
                    <a:pt x="2489" y="12300"/>
                  </a:cubicBezTo>
                  <a:cubicBezTo>
                    <a:pt x="1144" y="10800"/>
                    <a:pt x="501" y="8859"/>
                    <a:pt x="703" y="6835"/>
                  </a:cubicBezTo>
                  <a:cubicBezTo>
                    <a:pt x="1037" y="3513"/>
                    <a:pt x="3680" y="858"/>
                    <a:pt x="7013" y="536"/>
                  </a:cubicBezTo>
                  <a:cubicBezTo>
                    <a:pt x="7252" y="513"/>
                    <a:pt x="7490" y="501"/>
                    <a:pt x="7728" y="501"/>
                  </a:cubicBezTo>
                  <a:close/>
                  <a:moveTo>
                    <a:pt x="7728" y="1"/>
                  </a:moveTo>
                  <a:cubicBezTo>
                    <a:pt x="7478" y="1"/>
                    <a:pt x="7216" y="13"/>
                    <a:pt x="6954" y="48"/>
                  </a:cubicBezTo>
                  <a:cubicBezTo>
                    <a:pt x="3406" y="394"/>
                    <a:pt x="560" y="3227"/>
                    <a:pt x="215" y="6787"/>
                  </a:cubicBezTo>
                  <a:cubicBezTo>
                    <a:pt x="1" y="8954"/>
                    <a:pt x="679" y="11026"/>
                    <a:pt x="2132" y="12633"/>
                  </a:cubicBezTo>
                  <a:cubicBezTo>
                    <a:pt x="3561" y="14205"/>
                    <a:pt x="5597" y="15110"/>
                    <a:pt x="7728" y="15110"/>
                  </a:cubicBezTo>
                  <a:cubicBezTo>
                    <a:pt x="7990" y="15110"/>
                    <a:pt x="8240" y="15098"/>
                    <a:pt x="8502" y="15074"/>
                  </a:cubicBezTo>
                  <a:cubicBezTo>
                    <a:pt x="12062" y="14717"/>
                    <a:pt x="14895" y="11883"/>
                    <a:pt x="15241" y="8323"/>
                  </a:cubicBezTo>
                  <a:cubicBezTo>
                    <a:pt x="15455" y="6168"/>
                    <a:pt x="14776" y="4085"/>
                    <a:pt x="13324" y="2489"/>
                  </a:cubicBezTo>
                  <a:cubicBezTo>
                    <a:pt x="11895" y="906"/>
                    <a:pt x="9859" y="1"/>
                    <a:pt x="7728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1037085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0" name="Google Shape;380;p19"/>
          <p:cNvGrpSpPr/>
          <p:nvPr/>
        </p:nvGrpSpPr>
        <p:grpSpPr>
          <a:xfrm>
            <a:off x="1935398" y="3529613"/>
            <a:ext cx="670305" cy="891828"/>
            <a:chOff x="1941046" y="3524723"/>
            <a:chExt cx="633978" cy="843496"/>
          </a:xfrm>
        </p:grpSpPr>
        <p:sp>
          <p:nvSpPr>
            <p:cNvPr id="381" name="Google Shape;381;p19"/>
            <p:cNvSpPr/>
            <p:nvPr/>
          </p:nvSpPr>
          <p:spPr>
            <a:xfrm>
              <a:off x="1976758" y="3524723"/>
              <a:ext cx="562571" cy="543652"/>
            </a:xfrm>
            <a:custGeom>
              <a:rect b="b" l="l" r="r" t="t"/>
              <a:pathLst>
                <a:path extrusionOk="0" h="23361" w="24174">
                  <a:moveTo>
                    <a:pt x="12101" y="0"/>
                  </a:moveTo>
                  <a:cubicBezTo>
                    <a:pt x="11846" y="0"/>
                    <a:pt x="11589" y="8"/>
                    <a:pt x="11331" y="25"/>
                  </a:cubicBezTo>
                  <a:cubicBezTo>
                    <a:pt x="5509" y="382"/>
                    <a:pt x="794" y="5109"/>
                    <a:pt x="425" y="10919"/>
                  </a:cubicBezTo>
                  <a:cubicBezTo>
                    <a:pt x="0" y="17716"/>
                    <a:pt x="5387" y="23361"/>
                    <a:pt x="12092" y="23361"/>
                  </a:cubicBezTo>
                  <a:cubicBezTo>
                    <a:pt x="12341" y="23361"/>
                    <a:pt x="12591" y="23353"/>
                    <a:pt x="12843" y="23337"/>
                  </a:cubicBezTo>
                  <a:cubicBezTo>
                    <a:pt x="18653" y="22968"/>
                    <a:pt x="23380" y="18253"/>
                    <a:pt x="23737" y="12443"/>
                  </a:cubicBezTo>
                  <a:cubicBezTo>
                    <a:pt x="24173" y="5642"/>
                    <a:pt x="18797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048295" y="3595306"/>
              <a:ext cx="419497" cy="402229"/>
            </a:xfrm>
            <a:custGeom>
              <a:rect b="b" l="l" r="r" t="t"/>
              <a:pathLst>
                <a:path extrusionOk="0" h="17284" w="18026">
                  <a:moveTo>
                    <a:pt x="9001" y="1"/>
                  </a:moveTo>
                  <a:cubicBezTo>
                    <a:pt x="8771" y="1"/>
                    <a:pt x="8539" y="10"/>
                    <a:pt x="8305" y="28"/>
                  </a:cubicBezTo>
                  <a:cubicBezTo>
                    <a:pt x="4125" y="361"/>
                    <a:pt x="732" y="3755"/>
                    <a:pt x="399" y="7946"/>
                  </a:cubicBezTo>
                  <a:cubicBezTo>
                    <a:pt x="0" y="13034"/>
                    <a:pt x="4009" y="17284"/>
                    <a:pt x="9013" y="17284"/>
                  </a:cubicBezTo>
                  <a:cubicBezTo>
                    <a:pt x="9243" y="17284"/>
                    <a:pt x="9475" y="17275"/>
                    <a:pt x="9709" y="17256"/>
                  </a:cubicBezTo>
                  <a:cubicBezTo>
                    <a:pt x="13900" y="16923"/>
                    <a:pt x="17294" y="13530"/>
                    <a:pt x="17627" y="9351"/>
                  </a:cubicBezTo>
                  <a:cubicBezTo>
                    <a:pt x="18026" y="4262"/>
                    <a:pt x="14016" y="1"/>
                    <a:pt x="9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078059" y="3620602"/>
              <a:ext cx="359968" cy="351636"/>
            </a:xfrm>
            <a:custGeom>
              <a:rect b="b" l="l" r="r" t="t"/>
              <a:pathLst>
                <a:path extrusionOk="0" h="15110" w="15468">
                  <a:moveTo>
                    <a:pt x="7728" y="501"/>
                  </a:moveTo>
                  <a:cubicBezTo>
                    <a:pt x="9716" y="501"/>
                    <a:pt x="11633" y="1346"/>
                    <a:pt x="12967" y="2822"/>
                  </a:cubicBezTo>
                  <a:cubicBezTo>
                    <a:pt x="14324" y="4311"/>
                    <a:pt x="14955" y="6251"/>
                    <a:pt x="14753" y="8276"/>
                  </a:cubicBezTo>
                  <a:cubicBezTo>
                    <a:pt x="14431" y="11609"/>
                    <a:pt x="11776" y="14252"/>
                    <a:pt x="8454" y="14586"/>
                  </a:cubicBezTo>
                  <a:cubicBezTo>
                    <a:pt x="8216" y="14610"/>
                    <a:pt x="7966" y="14622"/>
                    <a:pt x="7728" y="14622"/>
                  </a:cubicBezTo>
                  <a:cubicBezTo>
                    <a:pt x="5740" y="14622"/>
                    <a:pt x="3835" y="13776"/>
                    <a:pt x="2501" y="12300"/>
                  </a:cubicBezTo>
                  <a:cubicBezTo>
                    <a:pt x="1144" y="10800"/>
                    <a:pt x="501" y="8859"/>
                    <a:pt x="703" y="6835"/>
                  </a:cubicBezTo>
                  <a:cubicBezTo>
                    <a:pt x="1037" y="3513"/>
                    <a:pt x="3692" y="858"/>
                    <a:pt x="7014" y="536"/>
                  </a:cubicBezTo>
                  <a:cubicBezTo>
                    <a:pt x="7252" y="513"/>
                    <a:pt x="7490" y="501"/>
                    <a:pt x="7728" y="501"/>
                  </a:cubicBezTo>
                  <a:close/>
                  <a:moveTo>
                    <a:pt x="7728" y="1"/>
                  </a:moveTo>
                  <a:cubicBezTo>
                    <a:pt x="7478" y="1"/>
                    <a:pt x="7216" y="13"/>
                    <a:pt x="6966" y="36"/>
                  </a:cubicBezTo>
                  <a:cubicBezTo>
                    <a:pt x="3406" y="394"/>
                    <a:pt x="572" y="3227"/>
                    <a:pt x="215" y="6787"/>
                  </a:cubicBezTo>
                  <a:cubicBezTo>
                    <a:pt x="1" y="8954"/>
                    <a:pt x="680" y="11026"/>
                    <a:pt x="2132" y="12633"/>
                  </a:cubicBezTo>
                  <a:cubicBezTo>
                    <a:pt x="3561" y="14205"/>
                    <a:pt x="5597" y="15110"/>
                    <a:pt x="7728" y="15110"/>
                  </a:cubicBezTo>
                  <a:cubicBezTo>
                    <a:pt x="7990" y="15110"/>
                    <a:pt x="8240" y="15098"/>
                    <a:pt x="8502" y="15074"/>
                  </a:cubicBezTo>
                  <a:cubicBezTo>
                    <a:pt x="12062" y="14717"/>
                    <a:pt x="14896" y="11883"/>
                    <a:pt x="15253" y="8323"/>
                  </a:cubicBezTo>
                  <a:cubicBezTo>
                    <a:pt x="15467" y="6168"/>
                    <a:pt x="14777" y="4085"/>
                    <a:pt x="13336" y="2489"/>
                  </a:cubicBezTo>
                  <a:cubicBezTo>
                    <a:pt x="11907" y="906"/>
                    <a:pt x="9859" y="1"/>
                    <a:pt x="7728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1941046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3030674" y="1216038"/>
            <a:ext cx="268876" cy="360164"/>
            <a:chOff x="3938800" y="4399275"/>
            <a:chExt cx="359700" cy="481825"/>
          </a:xfrm>
        </p:grpSpPr>
        <p:sp>
          <p:nvSpPr>
            <p:cNvPr id="386" name="Google Shape;386;p19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19"/>
          <p:cNvGrpSpPr/>
          <p:nvPr/>
        </p:nvGrpSpPr>
        <p:grpSpPr>
          <a:xfrm>
            <a:off x="2389156" y="2235352"/>
            <a:ext cx="159268" cy="196450"/>
            <a:chOff x="3330525" y="4399275"/>
            <a:chExt cx="390650" cy="481850"/>
          </a:xfrm>
        </p:grpSpPr>
        <p:sp>
          <p:nvSpPr>
            <p:cNvPr id="392" name="Google Shape;392;p19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3749712" y="2235352"/>
            <a:ext cx="159268" cy="196450"/>
            <a:chOff x="3330525" y="4399275"/>
            <a:chExt cx="390650" cy="481850"/>
          </a:xfrm>
        </p:grpSpPr>
        <p:sp>
          <p:nvSpPr>
            <p:cNvPr id="400" name="Google Shape;400;p19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7" name="Google Shape;407;p19"/>
          <p:cNvGrpSpPr/>
          <p:nvPr/>
        </p:nvGrpSpPr>
        <p:grpSpPr>
          <a:xfrm>
            <a:off x="3938277" y="2721359"/>
            <a:ext cx="1689214" cy="884458"/>
            <a:chOff x="3938277" y="2721359"/>
            <a:chExt cx="1689214" cy="884458"/>
          </a:xfrm>
        </p:grpSpPr>
        <p:sp>
          <p:nvSpPr>
            <p:cNvPr id="408" name="Google Shape;408;p19"/>
            <p:cNvSpPr/>
            <p:nvPr/>
          </p:nvSpPr>
          <p:spPr>
            <a:xfrm>
              <a:off x="4583371" y="3108939"/>
              <a:ext cx="558686" cy="496878"/>
            </a:xfrm>
            <a:custGeom>
              <a:rect b="b" l="l" r="r" t="t"/>
              <a:pathLst>
                <a:path extrusionOk="0" h="20194" w="22706">
                  <a:moveTo>
                    <a:pt x="953" y="1"/>
                  </a:moveTo>
                  <a:lnTo>
                    <a:pt x="0" y="1727"/>
                  </a:lnTo>
                  <a:cubicBezTo>
                    <a:pt x="8240" y="6240"/>
                    <a:pt x="15538" y="12633"/>
                    <a:pt x="21122" y="20194"/>
                  </a:cubicBezTo>
                  <a:lnTo>
                    <a:pt x="22706" y="19027"/>
                  </a:lnTo>
                  <a:cubicBezTo>
                    <a:pt x="16955" y="11228"/>
                    <a:pt x="9430" y="4656"/>
                    <a:pt x="953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4850527" y="3299653"/>
              <a:ext cx="130677" cy="130677"/>
            </a:xfrm>
            <a:custGeom>
              <a:rect b="b" l="l" r="r" t="t"/>
              <a:pathLst>
                <a:path extrusionOk="0" h="5311" w="5311">
                  <a:moveTo>
                    <a:pt x="2656" y="1"/>
                  </a:moveTo>
                  <a:cubicBezTo>
                    <a:pt x="1191" y="1"/>
                    <a:pt x="1" y="1191"/>
                    <a:pt x="1" y="2656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6"/>
                  </a:cubicBezTo>
                  <a:cubicBezTo>
                    <a:pt x="5311" y="1191"/>
                    <a:pt x="4120" y="1"/>
                    <a:pt x="2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938277" y="3168410"/>
              <a:ext cx="469640" cy="418953"/>
            </a:xfrm>
            <a:custGeom>
              <a:rect b="b" l="l" r="r" t="t"/>
              <a:pathLst>
                <a:path extrusionOk="0" h="17027" w="19087">
                  <a:moveTo>
                    <a:pt x="18134" y="1"/>
                  </a:moveTo>
                  <a:cubicBezTo>
                    <a:pt x="11074" y="3870"/>
                    <a:pt x="4799" y="9359"/>
                    <a:pt x="1" y="15860"/>
                  </a:cubicBezTo>
                  <a:lnTo>
                    <a:pt x="1584" y="17027"/>
                  </a:lnTo>
                  <a:cubicBezTo>
                    <a:pt x="6216" y="10752"/>
                    <a:pt x="12264" y="5466"/>
                    <a:pt x="19087" y="1727"/>
                  </a:cubicBezTo>
                  <a:lnTo>
                    <a:pt x="1813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4084480" y="3299653"/>
              <a:ext cx="130678" cy="130678"/>
            </a:xfrm>
            <a:custGeom>
              <a:rect b="b" l="l" r="r" t="t"/>
              <a:pathLst>
                <a:path extrusionOk="0" h="5311" w="5311">
                  <a:moveTo>
                    <a:pt x="2655" y="1"/>
                  </a:moveTo>
                  <a:cubicBezTo>
                    <a:pt x="1191" y="1"/>
                    <a:pt x="0" y="1191"/>
                    <a:pt x="0" y="2656"/>
                  </a:cubicBezTo>
                  <a:cubicBezTo>
                    <a:pt x="0" y="4120"/>
                    <a:pt x="1191" y="5311"/>
                    <a:pt x="2655" y="5311"/>
                  </a:cubicBezTo>
                  <a:cubicBezTo>
                    <a:pt x="4120" y="5311"/>
                    <a:pt x="5310" y="4120"/>
                    <a:pt x="5310" y="2656"/>
                  </a:cubicBezTo>
                  <a:cubicBezTo>
                    <a:pt x="5310" y="1191"/>
                    <a:pt x="4120" y="1"/>
                    <a:pt x="26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247070" y="2721359"/>
              <a:ext cx="575098" cy="574803"/>
            </a:xfrm>
            <a:custGeom>
              <a:rect b="b" l="l" r="r" t="t"/>
              <a:pathLst>
                <a:path extrusionOk="0" h="23361" w="23373">
                  <a:moveTo>
                    <a:pt x="11680" y="1"/>
                  </a:moveTo>
                  <a:cubicBezTo>
                    <a:pt x="5227" y="1"/>
                    <a:pt x="0" y="5228"/>
                    <a:pt x="0" y="11681"/>
                  </a:cubicBezTo>
                  <a:cubicBezTo>
                    <a:pt x="0" y="18134"/>
                    <a:pt x="5227" y="23361"/>
                    <a:pt x="11680" y="23361"/>
                  </a:cubicBezTo>
                  <a:cubicBezTo>
                    <a:pt x="18133" y="23361"/>
                    <a:pt x="23372" y="18134"/>
                    <a:pt x="23372" y="11681"/>
                  </a:cubicBezTo>
                  <a:cubicBezTo>
                    <a:pt x="23372" y="5228"/>
                    <a:pt x="18133" y="1"/>
                    <a:pt x="1168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4892883" y="2888098"/>
              <a:ext cx="734608" cy="241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321900" y="2796085"/>
              <a:ext cx="425101" cy="425101"/>
            </a:xfrm>
            <a:custGeom>
              <a:rect b="b" l="l" r="r" t="t"/>
              <a:pathLst>
                <a:path extrusionOk="0" h="17277" w="17277">
                  <a:moveTo>
                    <a:pt x="8632" y="1"/>
                  </a:moveTo>
                  <a:cubicBezTo>
                    <a:pt x="3870" y="1"/>
                    <a:pt x="0" y="3870"/>
                    <a:pt x="0" y="8633"/>
                  </a:cubicBezTo>
                  <a:cubicBezTo>
                    <a:pt x="0" y="13407"/>
                    <a:pt x="3870" y="17277"/>
                    <a:pt x="8632" y="17277"/>
                  </a:cubicBezTo>
                  <a:cubicBezTo>
                    <a:pt x="13407" y="17277"/>
                    <a:pt x="17276" y="13407"/>
                    <a:pt x="17276" y="8633"/>
                  </a:cubicBezTo>
                  <a:cubicBezTo>
                    <a:pt x="17276" y="3870"/>
                    <a:pt x="13407" y="1"/>
                    <a:pt x="8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4348546" y="2822744"/>
              <a:ext cx="371782" cy="371782"/>
            </a:xfrm>
            <a:custGeom>
              <a:rect b="b" l="l" r="r" t="t"/>
              <a:pathLst>
                <a:path extrusionOk="0" h="15110" w="15110">
                  <a:moveTo>
                    <a:pt x="7549" y="489"/>
                  </a:moveTo>
                  <a:cubicBezTo>
                    <a:pt x="11442" y="489"/>
                    <a:pt x="14621" y="3656"/>
                    <a:pt x="14621" y="7549"/>
                  </a:cubicBezTo>
                  <a:cubicBezTo>
                    <a:pt x="14621" y="11442"/>
                    <a:pt x="11442" y="14609"/>
                    <a:pt x="7549" y="14609"/>
                  </a:cubicBezTo>
                  <a:cubicBezTo>
                    <a:pt x="3656" y="14609"/>
                    <a:pt x="489" y="11442"/>
                    <a:pt x="489" y="7549"/>
                  </a:cubicBezTo>
                  <a:cubicBezTo>
                    <a:pt x="489" y="3656"/>
                    <a:pt x="3656" y="489"/>
                    <a:pt x="7549" y="489"/>
                  </a:cubicBezTo>
                  <a:close/>
                  <a:moveTo>
                    <a:pt x="7549" y="0"/>
                  </a:moveTo>
                  <a:cubicBezTo>
                    <a:pt x="3394" y="0"/>
                    <a:pt x="1" y="3382"/>
                    <a:pt x="1" y="7549"/>
                  </a:cubicBezTo>
                  <a:cubicBezTo>
                    <a:pt x="1" y="11716"/>
                    <a:pt x="3394" y="15109"/>
                    <a:pt x="7549" y="15109"/>
                  </a:cubicBezTo>
                  <a:cubicBezTo>
                    <a:pt x="11716" y="15109"/>
                    <a:pt x="15110" y="11716"/>
                    <a:pt x="15110" y="7549"/>
                  </a:cubicBezTo>
                  <a:cubicBezTo>
                    <a:pt x="15110" y="3382"/>
                    <a:pt x="11716" y="0"/>
                    <a:pt x="7549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1701689" y="2912308"/>
            <a:ext cx="169939" cy="193116"/>
            <a:chOff x="5736525" y="3963700"/>
            <a:chExt cx="259925" cy="295375"/>
          </a:xfrm>
        </p:grpSpPr>
        <p:sp>
          <p:nvSpPr>
            <p:cNvPr id="417" name="Google Shape;417;p19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9"/>
          <p:cNvGrpSpPr/>
          <p:nvPr/>
        </p:nvGrpSpPr>
        <p:grpSpPr>
          <a:xfrm>
            <a:off x="2189658" y="3720897"/>
            <a:ext cx="161923" cy="184547"/>
            <a:chOff x="4645650" y="3962900"/>
            <a:chExt cx="259950" cy="296175"/>
          </a:xfrm>
        </p:grpSpPr>
        <p:sp>
          <p:nvSpPr>
            <p:cNvPr id="425" name="Google Shape;425;p19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1233936" y="3720897"/>
            <a:ext cx="161923" cy="184547"/>
            <a:chOff x="4645650" y="3962900"/>
            <a:chExt cx="259950" cy="296175"/>
          </a:xfrm>
        </p:grpSpPr>
        <p:sp>
          <p:nvSpPr>
            <p:cNvPr id="432" name="Google Shape;432;p19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9"/>
          <p:cNvSpPr txBox="1"/>
          <p:nvPr/>
        </p:nvSpPr>
        <p:spPr>
          <a:xfrm>
            <a:off x="594941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0" name="Google Shape;440;p19"/>
          <p:cNvGrpSpPr/>
          <p:nvPr/>
        </p:nvGrpSpPr>
        <p:grpSpPr>
          <a:xfrm>
            <a:off x="3718865" y="3529613"/>
            <a:ext cx="670305" cy="891828"/>
            <a:chOff x="3627859" y="3524723"/>
            <a:chExt cx="633978" cy="843496"/>
          </a:xfrm>
        </p:grpSpPr>
        <p:sp>
          <p:nvSpPr>
            <p:cNvPr id="441" name="Google Shape;441;p19"/>
            <p:cNvSpPr/>
            <p:nvPr/>
          </p:nvSpPr>
          <p:spPr>
            <a:xfrm>
              <a:off x="3668685" y="3524723"/>
              <a:ext cx="562571" cy="543652"/>
            </a:xfrm>
            <a:custGeom>
              <a:rect b="b" l="l" r="r" t="t"/>
              <a:pathLst>
                <a:path extrusionOk="0" h="23361" w="24174">
                  <a:moveTo>
                    <a:pt x="12101" y="0"/>
                  </a:moveTo>
                  <a:cubicBezTo>
                    <a:pt x="11846" y="0"/>
                    <a:pt x="11589" y="8"/>
                    <a:pt x="11331" y="25"/>
                  </a:cubicBezTo>
                  <a:cubicBezTo>
                    <a:pt x="5521" y="382"/>
                    <a:pt x="794" y="5109"/>
                    <a:pt x="437" y="10919"/>
                  </a:cubicBezTo>
                  <a:cubicBezTo>
                    <a:pt x="1" y="17716"/>
                    <a:pt x="5387" y="23361"/>
                    <a:pt x="12092" y="23361"/>
                  </a:cubicBezTo>
                  <a:cubicBezTo>
                    <a:pt x="12341" y="23361"/>
                    <a:pt x="12591" y="23353"/>
                    <a:pt x="12843" y="23337"/>
                  </a:cubicBezTo>
                  <a:cubicBezTo>
                    <a:pt x="18665" y="22968"/>
                    <a:pt x="23380" y="18253"/>
                    <a:pt x="23749" y="12443"/>
                  </a:cubicBezTo>
                  <a:cubicBezTo>
                    <a:pt x="24174" y="5642"/>
                    <a:pt x="18797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740222" y="3595306"/>
              <a:ext cx="419497" cy="402229"/>
            </a:xfrm>
            <a:custGeom>
              <a:rect b="b" l="l" r="r" t="t"/>
              <a:pathLst>
                <a:path extrusionOk="0" h="17284" w="18026">
                  <a:moveTo>
                    <a:pt x="9012" y="1"/>
                  </a:moveTo>
                  <a:cubicBezTo>
                    <a:pt x="8782" y="1"/>
                    <a:pt x="8550" y="10"/>
                    <a:pt x="8317" y="28"/>
                  </a:cubicBezTo>
                  <a:cubicBezTo>
                    <a:pt x="4126" y="361"/>
                    <a:pt x="732" y="3755"/>
                    <a:pt x="399" y="7946"/>
                  </a:cubicBezTo>
                  <a:cubicBezTo>
                    <a:pt x="1" y="13034"/>
                    <a:pt x="4009" y="17284"/>
                    <a:pt x="9023" y="17284"/>
                  </a:cubicBezTo>
                  <a:cubicBezTo>
                    <a:pt x="9254" y="17284"/>
                    <a:pt x="9487" y="17275"/>
                    <a:pt x="9722" y="17256"/>
                  </a:cubicBezTo>
                  <a:cubicBezTo>
                    <a:pt x="13901" y="16923"/>
                    <a:pt x="17294" y="13530"/>
                    <a:pt x="17627" y="9351"/>
                  </a:cubicBezTo>
                  <a:cubicBezTo>
                    <a:pt x="18026" y="4262"/>
                    <a:pt x="14016" y="1"/>
                    <a:pt x="9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770010" y="3620602"/>
              <a:ext cx="359944" cy="351636"/>
            </a:xfrm>
            <a:custGeom>
              <a:rect b="b" l="l" r="r" t="t"/>
              <a:pathLst>
                <a:path extrusionOk="0" h="15110" w="15467">
                  <a:moveTo>
                    <a:pt x="7739" y="501"/>
                  </a:moveTo>
                  <a:cubicBezTo>
                    <a:pt x="9727" y="501"/>
                    <a:pt x="11632" y="1346"/>
                    <a:pt x="12966" y="2822"/>
                  </a:cubicBezTo>
                  <a:cubicBezTo>
                    <a:pt x="14323" y="4311"/>
                    <a:pt x="14966" y="6251"/>
                    <a:pt x="14764" y="8276"/>
                  </a:cubicBezTo>
                  <a:cubicBezTo>
                    <a:pt x="14430" y="11609"/>
                    <a:pt x="11787" y="14252"/>
                    <a:pt x="8453" y="14586"/>
                  </a:cubicBezTo>
                  <a:cubicBezTo>
                    <a:pt x="8216" y="14610"/>
                    <a:pt x="7980" y="14622"/>
                    <a:pt x="7744" y="14622"/>
                  </a:cubicBezTo>
                  <a:cubicBezTo>
                    <a:pt x="5754" y="14622"/>
                    <a:pt x="3842" y="13780"/>
                    <a:pt x="2500" y="12300"/>
                  </a:cubicBezTo>
                  <a:cubicBezTo>
                    <a:pt x="1143" y="10800"/>
                    <a:pt x="512" y="8859"/>
                    <a:pt x="714" y="6835"/>
                  </a:cubicBezTo>
                  <a:cubicBezTo>
                    <a:pt x="1036" y="3513"/>
                    <a:pt x="3691" y="858"/>
                    <a:pt x="7013" y="536"/>
                  </a:cubicBezTo>
                  <a:cubicBezTo>
                    <a:pt x="7251" y="513"/>
                    <a:pt x="7501" y="501"/>
                    <a:pt x="7739" y="501"/>
                  </a:cubicBezTo>
                  <a:close/>
                  <a:moveTo>
                    <a:pt x="7739" y="1"/>
                  </a:moveTo>
                  <a:cubicBezTo>
                    <a:pt x="7477" y="1"/>
                    <a:pt x="7227" y="13"/>
                    <a:pt x="6965" y="36"/>
                  </a:cubicBezTo>
                  <a:cubicBezTo>
                    <a:pt x="3405" y="394"/>
                    <a:pt x="572" y="3227"/>
                    <a:pt x="214" y="6787"/>
                  </a:cubicBezTo>
                  <a:cubicBezTo>
                    <a:pt x="0" y="8954"/>
                    <a:pt x="691" y="11026"/>
                    <a:pt x="2131" y="12633"/>
                  </a:cubicBezTo>
                  <a:cubicBezTo>
                    <a:pt x="3560" y="14205"/>
                    <a:pt x="5608" y="15110"/>
                    <a:pt x="7739" y="15110"/>
                  </a:cubicBezTo>
                  <a:cubicBezTo>
                    <a:pt x="7989" y="15110"/>
                    <a:pt x="8251" y="15098"/>
                    <a:pt x="8501" y="15074"/>
                  </a:cubicBezTo>
                  <a:cubicBezTo>
                    <a:pt x="12061" y="14717"/>
                    <a:pt x="14895" y="11883"/>
                    <a:pt x="15252" y="8323"/>
                  </a:cubicBezTo>
                  <a:cubicBezTo>
                    <a:pt x="15466" y="6168"/>
                    <a:pt x="14788" y="4085"/>
                    <a:pt x="13335" y="2489"/>
                  </a:cubicBezTo>
                  <a:cubicBezTo>
                    <a:pt x="11906" y="906"/>
                    <a:pt x="9870" y="1"/>
                    <a:pt x="7739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 txBox="1"/>
            <p:nvPr/>
          </p:nvSpPr>
          <p:spPr>
            <a:xfrm>
              <a:off x="3627859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5" name="Google Shape;445;p19"/>
          <p:cNvGrpSpPr/>
          <p:nvPr/>
        </p:nvGrpSpPr>
        <p:grpSpPr>
          <a:xfrm>
            <a:off x="4680040" y="3529613"/>
            <a:ext cx="670305" cy="891828"/>
            <a:chOff x="4536943" y="3524723"/>
            <a:chExt cx="633978" cy="843496"/>
          </a:xfrm>
        </p:grpSpPr>
        <p:sp>
          <p:nvSpPr>
            <p:cNvPr id="446" name="Google Shape;446;p19"/>
            <p:cNvSpPr/>
            <p:nvPr/>
          </p:nvSpPr>
          <p:spPr>
            <a:xfrm>
              <a:off x="4572507" y="3524723"/>
              <a:ext cx="562851" cy="543652"/>
            </a:xfrm>
            <a:custGeom>
              <a:rect b="b" l="l" r="r" t="t"/>
              <a:pathLst>
                <a:path extrusionOk="0" h="23361" w="24186">
                  <a:moveTo>
                    <a:pt x="12101" y="0"/>
                  </a:moveTo>
                  <a:cubicBezTo>
                    <a:pt x="11846" y="0"/>
                    <a:pt x="11590" y="8"/>
                    <a:pt x="11331" y="25"/>
                  </a:cubicBezTo>
                  <a:cubicBezTo>
                    <a:pt x="5521" y="382"/>
                    <a:pt x="806" y="5109"/>
                    <a:pt x="437" y="10919"/>
                  </a:cubicBezTo>
                  <a:cubicBezTo>
                    <a:pt x="1" y="17716"/>
                    <a:pt x="5398" y="23361"/>
                    <a:pt x="12104" y="23361"/>
                  </a:cubicBezTo>
                  <a:cubicBezTo>
                    <a:pt x="12353" y="23361"/>
                    <a:pt x="12603" y="23353"/>
                    <a:pt x="12855" y="23337"/>
                  </a:cubicBezTo>
                  <a:cubicBezTo>
                    <a:pt x="18666" y="22968"/>
                    <a:pt x="23380" y="18253"/>
                    <a:pt x="23749" y="12443"/>
                  </a:cubicBezTo>
                  <a:cubicBezTo>
                    <a:pt x="24185" y="5642"/>
                    <a:pt x="18798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4644195" y="3595434"/>
              <a:ext cx="419473" cy="402229"/>
            </a:xfrm>
            <a:custGeom>
              <a:rect b="b" l="l" r="r" t="t"/>
              <a:pathLst>
                <a:path extrusionOk="0" h="17284" w="18025">
                  <a:moveTo>
                    <a:pt x="9011" y="1"/>
                  </a:moveTo>
                  <a:cubicBezTo>
                    <a:pt x="8781" y="1"/>
                    <a:pt x="8549" y="10"/>
                    <a:pt x="8316" y="28"/>
                  </a:cubicBezTo>
                  <a:cubicBezTo>
                    <a:pt x="4125" y="361"/>
                    <a:pt x="732" y="3755"/>
                    <a:pt x="410" y="7946"/>
                  </a:cubicBezTo>
                  <a:cubicBezTo>
                    <a:pt x="0" y="13034"/>
                    <a:pt x="4019" y="17284"/>
                    <a:pt x="9024" y="17284"/>
                  </a:cubicBezTo>
                  <a:cubicBezTo>
                    <a:pt x="9254" y="17284"/>
                    <a:pt x="9487" y="17275"/>
                    <a:pt x="9721" y="17256"/>
                  </a:cubicBezTo>
                  <a:cubicBezTo>
                    <a:pt x="13912" y="16923"/>
                    <a:pt x="17293" y="13530"/>
                    <a:pt x="17626" y="9351"/>
                  </a:cubicBezTo>
                  <a:cubicBezTo>
                    <a:pt x="18025" y="4262"/>
                    <a:pt x="14015" y="1"/>
                    <a:pt x="9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4674099" y="3620731"/>
              <a:ext cx="359665" cy="351636"/>
            </a:xfrm>
            <a:custGeom>
              <a:rect b="b" l="l" r="r" t="t"/>
              <a:pathLst>
                <a:path extrusionOk="0" h="15110" w="15455">
                  <a:moveTo>
                    <a:pt x="7727" y="501"/>
                  </a:moveTo>
                  <a:cubicBezTo>
                    <a:pt x="9716" y="501"/>
                    <a:pt x="11621" y="1346"/>
                    <a:pt x="12966" y="2822"/>
                  </a:cubicBezTo>
                  <a:cubicBezTo>
                    <a:pt x="14311" y="4311"/>
                    <a:pt x="14954" y="6251"/>
                    <a:pt x="14752" y="8276"/>
                  </a:cubicBezTo>
                  <a:cubicBezTo>
                    <a:pt x="14419" y="11609"/>
                    <a:pt x="11775" y="14252"/>
                    <a:pt x="8454" y="14586"/>
                  </a:cubicBezTo>
                  <a:cubicBezTo>
                    <a:pt x="8215" y="14610"/>
                    <a:pt x="7977" y="14622"/>
                    <a:pt x="7741" y="14622"/>
                  </a:cubicBezTo>
                  <a:cubicBezTo>
                    <a:pt x="5742" y="14622"/>
                    <a:pt x="3830" y="13780"/>
                    <a:pt x="2489" y="12300"/>
                  </a:cubicBezTo>
                  <a:cubicBezTo>
                    <a:pt x="1131" y="10800"/>
                    <a:pt x="500" y="8859"/>
                    <a:pt x="703" y="6835"/>
                  </a:cubicBezTo>
                  <a:cubicBezTo>
                    <a:pt x="1024" y="3513"/>
                    <a:pt x="3679" y="858"/>
                    <a:pt x="7001" y="536"/>
                  </a:cubicBezTo>
                  <a:cubicBezTo>
                    <a:pt x="7239" y="513"/>
                    <a:pt x="7489" y="501"/>
                    <a:pt x="7727" y="501"/>
                  </a:cubicBezTo>
                  <a:close/>
                  <a:moveTo>
                    <a:pt x="7727" y="1"/>
                  </a:moveTo>
                  <a:cubicBezTo>
                    <a:pt x="7465" y="1"/>
                    <a:pt x="7215" y="13"/>
                    <a:pt x="6953" y="48"/>
                  </a:cubicBezTo>
                  <a:cubicBezTo>
                    <a:pt x="3405" y="394"/>
                    <a:pt x="560" y="3227"/>
                    <a:pt x="214" y="6787"/>
                  </a:cubicBezTo>
                  <a:cubicBezTo>
                    <a:pt x="0" y="8954"/>
                    <a:pt x="679" y="11026"/>
                    <a:pt x="2131" y="12633"/>
                  </a:cubicBezTo>
                  <a:cubicBezTo>
                    <a:pt x="3560" y="14205"/>
                    <a:pt x="5596" y="15110"/>
                    <a:pt x="7727" y="15110"/>
                  </a:cubicBezTo>
                  <a:cubicBezTo>
                    <a:pt x="7977" y="15110"/>
                    <a:pt x="8239" y="15098"/>
                    <a:pt x="8501" y="15074"/>
                  </a:cubicBezTo>
                  <a:cubicBezTo>
                    <a:pt x="12049" y="14717"/>
                    <a:pt x="14895" y="11883"/>
                    <a:pt x="15240" y="8323"/>
                  </a:cubicBezTo>
                  <a:cubicBezTo>
                    <a:pt x="15454" y="6168"/>
                    <a:pt x="14776" y="4085"/>
                    <a:pt x="13323" y="2489"/>
                  </a:cubicBezTo>
                  <a:cubicBezTo>
                    <a:pt x="11894" y="906"/>
                    <a:pt x="9858" y="1"/>
                    <a:pt x="7727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 txBox="1"/>
            <p:nvPr/>
          </p:nvSpPr>
          <p:spPr>
            <a:xfrm>
              <a:off x="4536943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0" name="Google Shape;450;p19"/>
          <p:cNvGrpSpPr/>
          <p:nvPr/>
        </p:nvGrpSpPr>
        <p:grpSpPr>
          <a:xfrm>
            <a:off x="3973058" y="3720897"/>
            <a:ext cx="161923" cy="184547"/>
            <a:chOff x="4645650" y="3962900"/>
            <a:chExt cx="259950" cy="296175"/>
          </a:xfrm>
        </p:grpSpPr>
        <p:sp>
          <p:nvSpPr>
            <p:cNvPr id="451" name="Google Shape;451;p19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9"/>
          <p:cNvGrpSpPr/>
          <p:nvPr/>
        </p:nvGrpSpPr>
        <p:grpSpPr>
          <a:xfrm>
            <a:off x="4938632" y="3725902"/>
            <a:ext cx="153137" cy="174536"/>
            <a:chOff x="4645650" y="3962900"/>
            <a:chExt cx="259950" cy="296175"/>
          </a:xfrm>
        </p:grpSpPr>
        <p:sp>
          <p:nvSpPr>
            <p:cNvPr id="458" name="Google Shape;458;p19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9"/>
          <p:cNvGrpSpPr/>
          <p:nvPr/>
        </p:nvGrpSpPr>
        <p:grpSpPr>
          <a:xfrm>
            <a:off x="4455823" y="2912308"/>
            <a:ext cx="169939" cy="193116"/>
            <a:chOff x="5736525" y="3963700"/>
            <a:chExt cx="259925" cy="295375"/>
          </a:xfrm>
        </p:grpSpPr>
        <p:sp>
          <p:nvSpPr>
            <p:cNvPr id="465" name="Google Shape;465;p19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0"/>
          <p:cNvGrpSpPr/>
          <p:nvPr/>
        </p:nvGrpSpPr>
        <p:grpSpPr>
          <a:xfrm>
            <a:off x="2484436" y="2674006"/>
            <a:ext cx="680843" cy="1022155"/>
            <a:chOff x="2484436" y="2674006"/>
            <a:chExt cx="680843" cy="1022155"/>
          </a:xfrm>
        </p:grpSpPr>
        <p:cxnSp>
          <p:nvCxnSpPr>
            <p:cNvPr id="477" name="Google Shape;477;p20"/>
            <p:cNvCxnSpPr/>
            <p:nvPr/>
          </p:nvCxnSpPr>
          <p:spPr>
            <a:xfrm flipH="1">
              <a:off x="2484436" y="2674006"/>
              <a:ext cx="680843" cy="1710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78" name="Google Shape;478;p20"/>
            <p:cNvCxnSpPr/>
            <p:nvPr/>
          </p:nvCxnSpPr>
          <p:spPr>
            <a:xfrm>
              <a:off x="2513543" y="2863957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9" name="Google Shape;479;p20"/>
          <p:cNvGrpSpPr/>
          <p:nvPr/>
        </p:nvGrpSpPr>
        <p:grpSpPr>
          <a:xfrm>
            <a:off x="3133675" y="1455311"/>
            <a:ext cx="1438491" cy="1140294"/>
            <a:chOff x="3133675" y="1455311"/>
            <a:chExt cx="1438491" cy="1140294"/>
          </a:xfrm>
        </p:grpSpPr>
        <p:cxnSp>
          <p:nvCxnSpPr>
            <p:cNvPr id="480" name="Google Shape;480;p20"/>
            <p:cNvCxnSpPr/>
            <p:nvPr/>
          </p:nvCxnSpPr>
          <p:spPr>
            <a:xfrm flipH="1">
              <a:off x="3133675" y="1455311"/>
              <a:ext cx="1438491" cy="289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81" name="Google Shape;481;p20"/>
            <p:cNvCxnSpPr/>
            <p:nvPr/>
          </p:nvCxnSpPr>
          <p:spPr>
            <a:xfrm>
              <a:off x="3162793" y="1763402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2" name="Google Shape;482;p20"/>
          <p:cNvGrpSpPr/>
          <p:nvPr/>
        </p:nvGrpSpPr>
        <p:grpSpPr>
          <a:xfrm>
            <a:off x="4572436" y="1455311"/>
            <a:ext cx="1438491" cy="1140294"/>
            <a:chOff x="4572436" y="1455311"/>
            <a:chExt cx="1438491" cy="1140294"/>
          </a:xfrm>
        </p:grpSpPr>
        <p:cxnSp>
          <p:nvCxnSpPr>
            <p:cNvPr id="483" name="Google Shape;483;p20"/>
            <p:cNvCxnSpPr/>
            <p:nvPr/>
          </p:nvCxnSpPr>
          <p:spPr>
            <a:xfrm>
              <a:off x="4572436" y="1455311"/>
              <a:ext cx="1438491" cy="289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84" name="Google Shape;484;p20"/>
            <p:cNvCxnSpPr/>
            <p:nvPr/>
          </p:nvCxnSpPr>
          <p:spPr>
            <a:xfrm>
              <a:off x="5981808" y="1763402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20"/>
          <p:cNvGrpSpPr/>
          <p:nvPr/>
        </p:nvGrpSpPr>
        <p:grpSpPr>
          <a:xfrm>
            <a:off x="5307835" y="2674006"/>
            <a:ext cx="680843" cy="1022155"/>
            <a:chOff x="5307835" y="2674006"/>
            <a:chExt cx="680843" cy="1022155"/>
          </a:xfrm>
        </p:grpSpPr>
        <p:cxnSp>
          <p:nvCxnSpPr>
            <p:cNvPr id="486" name="Google Shape;486;p20"/>
            <p:cNvCxnSpPr/>
            <p:nvPr/>
          </p:nvCxnSpPr>
          <p:spPr>
            <a:xfrm flipH="1">
              <a:off x="5307835" y="2674006"/>
              <a:ext cx="680843" cy="1710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87" name="Google Shape;487;p20"/>
            <p:cNvCxnSpPr/>
            <p:nvPr/>
          </p:nvCxnSpPr>
          <p:spPr>
            <a:xfrm>
              <a:off x="5336942" y="2863957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8" name="Google Shape;488;p20"/>
          <p:cNvGrpSpPr/>
          <p:nvPr/>
        </p:nvGrpSpPr>
        <p:grpSpPr>
          <a:xfrm>
            <a:off x="5979604" y="2674006"/>
            <a:ext cx="680843" cy="1022155"/>
            <a:chOff x="5979604" y="2674006"/>
            <a:chExt cx="680843" cy="1022155"/>
          </a:xfrm>
        </p:grpSpPr>
        <p:cxnSp>
          <p:nvCxnSpPr>
            <p:cNvPr id="489" name="Google Shape;489;p20"/>
            <p:cNvCxnSpPr/>
            <p:nvPr/>
          </p:nvCxnSpPr>
          <p:spPr>
            <a:xfrm>
              <a:off x="5979604" y="2674006"/>
              <a:ext cx="680843" cy="1710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0" name="Google Shape;490;p20"/>
            <p:cNvCxnSpPr/>
            <p:nvPr/>
          </p:nvCxnSpPr>
          <p:spPr>
            <a:xfrm>
              <a:off x="6631340" y="2863957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1" name="Google Shape;491;p20"/>
          <p:cNvGrpSpPr/>
          <p:nvPr/>
        </p:nvGrpSpPr>
        <p:grpSpPr>
          <a:xfrm>
            <a:off x="3156205" y="2674006"/>
            <a:ext cx="680843" cy="1022155"/>
            <a:chOff x="3156205" y="2674006"/>
            <a:chExt cx="680843" cy="1022155"/>
          </a:xfrm>
        </p:grpSpPr>
        <p:cxnSp>
          <p:nvCxnSpPr>
            <p:cNvPr id="492" name="Google Shape;492;p20"/>
            <p:cNvCxnSpPr/>
            <p:nvPr/>
          </p:nvCxnSpPr>
          <p:spPr>
            <a:xfrm>
              <a:off x="3156205" y="2674006"/>
              <a:ext cx="680843" cy="1710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3" name="Google Shape;493;p20"/>
            <p:cNvCxnSpPr/>
            <p:nvPr/>
          </p:nvCxnSpPr>
          <p:spPr>
            <a:xfrm>
              <a:off x="3807941" y="2863957"/>
              <a:ext cx="0" cy="83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4" name="Google Shape;494;p20"/>
          <p:cNvGrpSpPr/>
          <p:nvPr/>
        </p:nvGrpSpPr>
        <p:grpSpPr>
          <a:xfrm>
            <a:off x="1966257" y="3293438"/>
            <a:ext cx="1093231" cy="1313417"/>
            <a:chOff x="1966257" y="3293438"/>
            <a:chExt cx="1093231" cy="1313417"/>
          </a:xfrm>
        </p:grpSpPr>
        <p:sp>
          <p:nvSpPr>
            <p:cNvPr id="495" name="Google Shape;495;p20"/>
            <p:cNvSpPr/>
            <p:nvPr/>
          </p:nvSpPr>
          <p:spPr>
            <a:xfrm>
              <a:off x="1966257" y="3293438"/>
              <a:ext cx="1093231" cy="1049608"/>
            </a:xfrm>
            <a:custGeom>
              <a:rect b="b" l="l" r="r" t="t"/>
              <a:pathLst>
                <a:path extrusionOk="0" h="49589" w="51650">
                  <a:moveTo>
                    <a:pt x="31932" y="366"/>
                  </a:moveTo>
                  <a:cubicBezTo>
                    <a:pt x="35494" y="366"/>
                    <a:pt x="38854" y="2337"/>
                    <a:pt x="40565" y="5666"/>
                  </a:cubicBezTo>
                  <a:cubicBezTo>
                    <a:pt x="41529" y="7571"/>
                    <a:pt x="43053" y="9083"/>
                    <a:pt x="44947" y="10060"/>
                  </a:cubicBezTo>
                  <a:cubicBezTo>
                    <a:pt x="49221" y="12238"/>
                    <a:pt x="51245" y="17132"/>
                    <a:pt x="49769" y="21692"/>
                  </a:cubicBezTo>
                  <a:cubicBezTo>
                    <a:pt x="49114" y="23728"/>
                    <a:pt x="49114" y="25871"/>
                    <a:pt x="49769" y="27895"/>
                  </a:cubicBezTo>
                  <a:cubicBezTo>
                    <a:pt x="51245" y="32455"/>
                    <a:pt x="49221" y="37349"/>
                    <a:pt x="44947" y="39539"/>
                  </a:cubicBezTo>
                  <a:cubicBezTo>
                    <a:pt x="43053" y="40504"/>
                    <a:pt x="41529" y="42028"/>
                    <a:pt x="40565" y="43921"/>
                  </a:cubicBezTo>
                  <a:cubicBezTo>
                    <a:pt x="38855" y="47257"/>
                    <a:pt x="35506" y="49222"/>
                    <a:pt x="31944" y="49222"/>
                  </a:cubicBezTo>
                  <a:cubicBezTo>
                    <a:pt x="30943" y="49222"/>
                    <a:pt x="29924" y="49067"/>
                    <a:pt x="28921" y="48743"/>
                  </a:cubicBezTo>
                  <a:cubicBezTo>
                    <a:pt x="27909" y="48410"/>
                    <a:pt x="26861" y="48255"/>
                    <a:pt x="25825" y="48255"/>
                  </a:cubicBezTo>
                  <a:cubicBezTo>
                    <a:pt x="24777" y="48255"/>
                    <a:pt x="23730" y="48410"/>
                    <a:pt x="22718" y="48743"/>
                  </a:cubicBezTo>
                  <a:cubicBezTo>
                    <a:pt x="21717" y="49067"/>
                    <a:pt x="20700" y="49222"/>
                    <a:pt x="19699" y="49222"/>
                  </a:cubicBezTo>
                  <a:cubicBezTo>
                    <a:pt x="16140" y="49222"/>
                    <a:pt x="12786" y="47257"/>
                    <a:pt x="11085" y="43921"/>
                  </a:cubicBezTo>
                  <a:cubicBezTo>
                    <a:pt x="10109" y="42028"/>
                    <a:pt x="8597" y="40504"/>
                    <a:pt x="6692" y="39539"/>
                  </a:cubicBezTo>
                  <a:cubicBezTo>
                    <a:pt x="2429" y="37349"/>
                    <a:pt x="393" y="32455"/>
                    <a:pt x="1870" y="27895"/>
                  </a:cubicBezTo>
                  <a:cubicBezTo>
                    <a:pt x="2537" y="25871"/>
                    <a:pt x="2537" y="23728"/>
                    <a:pt x="1870" y="21692"/>
                  </a:cubicBezTo>
                  <a:cubicBezTo>
                    <a:pt x="405" y="17132"/>
                    <a:pt x="2429" y="12238"/>
                    <a:pt x="6692" y="10060"/>
                  </a:cubicBezTo>
                  <a:cubicBezTo>
                    <a:pt x="8597" y="9083"/>
                    <a:pt x="10109" y="7571"/>
                    <a:pt x="11085" y="5666"/>
                  </a:cubicBezTo>
                  <a:cubicBezTo>
                    <a:pt x="12787" y="2337"/>
                    <a:pt x="16145" y="366"/>
                    <a:pt x="19706" y="366"/>
                  </a:cubicBezTo>
                  <a:cubicBezTo>
                    <a:pt x="20705" y="366"/>
                    <a:pt x="21719" y="521"/>
                    <a:pt x="22718" y="844"/>
                  </a:cubicBezTo>
                  <a:cubicBezTo>
                    <a:pt x="23736" y="1178"/>
                    <a:pt x="24780" y="1344"/>
                    <a:pt x="25824" y="1344"/>
                  </a:cubicBezTo>
                  <a:cubicBezTo>
                    <a:pt x="26867" y="1344"/>
                    <a:pt x="27909" y="1178"/>
                    <a:pt x="28921" y="844"/>
                  </a:cubicBezTo>
                  <a:cubicBezTo>
                    <a:pt x="29919" y="521"/>
                    <a:pt x="30934" y="366"/>
                    <a:pt x="31932" y="366"/>
                  </a:cubicBezTo>
                  <a:close/>
                  <a:moveTo>
                    <a:pt x="19701" y="0"/>
                  </a:moveTo>
                  <a:cubicBezTo>
                    <a:pt x="16006" y="0"/>
                    <a:pt x="12527" y="2043"/>
                    <a:pt x="10752" y="5500"/>
                  </a:cubicBezTo>
                  <a:cubicBezTo>
                    <a:pt x="9823" y="7333"/>
                    <a:pt x="8359" y="8798"/>
                    <a:pt x="6525" y="9726"/>
                  </a:cubicBezTo>
                  <a:cubicBezTo>
                    <a:pt x="2096" y="11988"/>
                    <a:pt x="0" y="17072"/>
                    <a:pt x="1524" y="21811"/>
                  </a:cubicBezTo>
                  <a:cubicBezTo>
                    <a:pt x="2156" y="23764"/>
                    <a:pt x="2156" y="25835"/>
                    <a:pt x="1524" y="27788"/>
                  </a:cubicBezTo>
                  <a:cubicBezTo>
                    <a:pt x="0" y="32515"/>
                    <a:pt x="2096" y="37599"/>
                    <a:pt x="6525" y="39861"/>
                  </a:cubicBezTo>
                  <a:cubicBezTo>
                    <a:pt x="8359" y="40802"/>
                    <a:pt x="9823" y="42254"/>
                    <a:pt x="10752" y="44088"/>
                  </a:cubicBezTo>
                  <a:cubicBezTo>
                    <a:pt x="12527" y="47544"/>
                    <a:pt x="16006" y="49587"/>
                    <a:pt x="19701" y="49587"/>
                  </a:cubicBezTo>
                  <a:cubicBezTo>
                    <a:pt x="20740" y="49587"/>
                    <a:pt x="21796" y="49425"/>
                    <a:pt x="22837" y="49088"/>
                  </a:cubicBezTo>
                  <a:cubicBezTo>
                    <a:pt x="23813" y="48773"/>
                    <a:pt x="24819" y="48615"/>
                    <a:pt x="25825" y="48615"/>
                  </a:cubicBezTo>
                  <a:cubicBezTo>
                    <a:pt x="26831" y="48615"/>
                    <a:pt x="27837" y="48773"/>
                    <a:pt x="28814" y="49088"/>
                  </a:cubicBezTo>
                  <a:cubicBezTo>
                    <a:pt x="29849" y="49422"/>
                    <a:pt x="30909" y="49588"/>
                    <a:pt x="31945" y="49588"/>
                  </a:cubicBezTo>
                  <a:cubicBezTo>
                    <a:pt x="35636" y="49588"/>
                    <a:pt x="39124" y="47552"/>
                    <a:pt x="40887" y="44088"/>
                  </a:cubicBezTo>
                  <a:cubicBezTo>
                    <a:pt x="41827" y="42254"/>
                    <a:pt x="43280" y="40802"/>
                    <a:pt x="45113" y="39861"/>
                  </a:cubicBezTo>
                  <a:cubicBezTo>
                    <a:pt x="49542" y="37599"/>
                    <a:pt x="51650" y="32515"/>
                    <a:pt x="50114" y="27788"/>
                  </a:cubicBezTo>
                  <a:cubicBezTo>
                    <a:pt x="49483" y="25835"/>
                    <a:pt x="49483" y="23764"/>
                    <a:pt x="50114" y="21811"/>
                  </a:cubicBezTo>
                  <a:cubicBezTo>
                    <a:pt x="51650" y="17072"/>
                    <a:pt x="49542" y="11988"/>
                    <a:pt x="45113" y="9726"/>
                  </a:cubicBezTo>
                  <a:cubicBezTo>
                    <a:pt x="43280" y="8798"/>
                    <a:pt x="41827" y="7333"/>
                    <a:pt x="40887" y="5500"/>
                  </a:cubicBezTo>
                  <a:cubicBezTo>
                    <a:pt x="39121" y="2043"/>
                    <a:pt x="35644" y="0"/>
                    <a:pt x="31949" y="0"/>
                  </a:cubicBezTo>
                  <a:cubicBezTo>
                    <a:pt x="30910" y="0"/>
                    <a:pt x="29854" y="162"/>
                    <a:pt x="28814" y="499"/>
                  </a:cubicBezTo>
                  <a:cubicBezTo>
                    <a:pt x="27837" y="814"/>
                    <a:pt x="26831" y="972"/>
                    <a:pt x="25825" y="972"/>
                  </a:cubicBezTo>
                  <a:cubicBezTo>
                    <a:pt x="24819" y="972"/>
                    <a:pt x="23813" y="814"/>
                    <a:pt x="22837" y="499"/>
                  </a:cubicBezTo>
                  <a:cubicBezTo>
                    <a:pt x="21796" y="162"/>
                    <a:pt x="20740" y="0"/>
                    <a:pt x="197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021943" y="3346902"/>
              <a:ext cx="981855" cy="942719"/>
            </a:xfrm>
            <a:custGeom>
              <a:rect b="b" l="l" r="r" t="t"/>
              <a:pathLst>
                <a:path extrusionOk="0" h="44539" w="46388">
                  <a:moveTo>
                    <a:pt x="28683" y="331"/>
                  </a:moveTo>
                  <a:cubicBezTo>
                    <a:pt x="31883" y="331"/>
                    <a:pt x="34899" y="2098"/>
                    <a:pt x="36434" y="5093"/>
                  </a:cubicBezTo>
                  <a:cubicBezTo>
                    <a:pt x="37303" y="6795"/>
                    <a:pt x="38660" y="8165"/>
                    <a:pt x="40375" y="9034"/>
                  </a:cubicBezTo>
                  <a:cubicBezTo>
                    <a:pt x="44209" y="10986"/>
                    <a:pt x="46018" y="15392"/>
                    <a:pt x="44697" y="19487"/>
                  </a:cubicBezTo>
                  <a:cubicBezTo>
                    <a:pt x="44113" y="21309"/>
                    <a:pt x="44113" y="23238"/>
                    <a:pt x="44697" y="25060"/>
                  </a:cubicBezTo>
                  <a:cubicBezTo>
                    <a:pt x="46018" y="29155"/>
                    <a:pt x="44209" y="33549"/>
                    <a:pt x="40375" y="35501"/>
                  </a:cubicBezTo>
                  <a:cubicBezTo>
                    <a:pt x="38660" y="36382"/>
                    <a:pt x="37303" y="37740"/>
                    <a:pt x="36434" y="39442"/>
                  </a:cubicBezTo>
                  <a:cubicBezTo>
                    <a:pt x="34899" y="42437"/>
                    <a:pt x="31883" y="44204"/>
                    <a:pt x="28683" y="44204"/>
                  </a:cubicBezTo>
                  <a:cubicBezTo>
                    <a:pt x="27787" y="44204"/>
                    <a:pt x="26877" y="44065"/>
                    <a:pt x="25980" y="43776"/>
                  </a:cubicBezTo>
                  <a:cubicBezTo>
                    <a:pt x="25063" y="43479"/>
                    <a:pt x="24135" y="43336"/>
                    <a:pt x="23194" y="43336"/>
                  </a:cubicBezTo>
                  <a:cubicBezTo>
                    <a:pt x="22254" y="43336"/>
                    <a:pt x="21313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89" y="42437"/>
                    <a:pt x="9954" y="39442"/>
                  </a:cubicBezTo>
                  <a:cubicBezTo>
                    <a:pt x="9085" y="37740"/>
                    <a:pt x="7716" y="36382"/>
                    <a:pt x="6013" y="35501"/>
                  </a:cubicBezTo>
                  <a:cubicBezTo>
                    <a:pt x="2180" y="33549"/>
                    <a:pt x="358" y="29155"/>
                    <a:pt x="1680" y="25060"/>
                  </a:cubicBezTo>
                  <a:cubicBezTo>
                    <a:pt x="2275" y="23238"/>
                    <a:pt x="2275" y="21309"/>
                    <a:pt x="1680" y="19487"/>
                  </a:cubicBezTo>
                  <a:cubicBezTo>
                    <a:pt x="358" y="15392"/>
                    <a:pt x="2180" y="10986"/>
                    <a:pt x="6013" y="9034"/>
                  </a:cubicBezTo>
                  <a:cubicBezTo>
                    <a:pt x="7716" y="8165"/>
                    <a:pt x="9085" y="6795"/>
                    <a:pt x="9954" y="5093"/>
                  </a:cubicBezTo>
                  <a:cubicBezTo>
                    <a:pt x="11489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19" y="1057"/>
                    <a:pt x="22257" y="1205"/>
                    <a:pt x="23194" y="1205"/>
                  </a:cubicBezTo>
                  <a:cubicBezTo>
                    <a:pt x="24132" y="1205"/>
                    <a:pt x="25069" y="1057"/>
                    <a:pt x="25980" y="759"/>
                  </a:cubicBezTo>
                  <a:cubicBezTo>
                    <a:pt x="26877" y="470"/>
                    <a:pt x="27787" y="331"/>
                    <a:pt x="28683" y="331"/>
                  </a:cubicBezTo>
                  <a:close/>
                  <a:moveTo>
                    <a:pt x="17687" y="1"/>
                  </a:moveTo>
                  <a:cubicBezTo>
                    <a:pt x="14371" y="1"/>
                    <a:pt x="11245" y="1835"/>
                    <a:pt x="9657" y="4938"/>
                  </a:cubicBezTo>
                  <a:cubicBezTo>
                    <a:pt x="8823" y="6581"/>
                    <a:pt x="7514" y="7903"/>
                    <a:pt x="5859" y="8736"/>
                  </a:cubicBezTo>
                  <a:cubicBezTo>
                    <a:pt x="1882" y="10772"/>
                    <a:pt x="1" y="15332"/>
                    <a:pt x="1370" y="19583"/>
                  </a:cubicBezTo>
                  <a:cubicBezTo>
                    <a:pt x="1941" y="21345"/>
                    <a:pt x="1941" y="23202"/>
                    <a:pt x="1370" y="24952"/>
                  </a:cubicBezTo>
                  <a:cubicBezTo>
                    <a:pt x="1" y="29203"/>
                    <a:pt x="1882" y="33763"/>
                    <a:pt x="5859" y="35799"/>
                  </a:cubicBezTo>
                  <a:cubicBezTo>
                    <a:pt x="7514" y="36644"/>
                    <a:pt x="8823" y="37954"/>
                    <a:pt x="9657" y="39597"/>
                  </a:cubicBezTo>
                  <a:cubicBezTo>
                    <a:pt x="11245" y="42700"/>
                    <a:pt x="14371" y="44535"/>
                    <a:pt x="17687" y="44535"/>
                  </a:cubicBezTo>
                  <a:cubicBezTo>
                    <a:pt x="18621" y="44535"/>
                    <a:pt x="19570" y="44389"/>
                    <a:pt x="20503" y="44086"/>
                  </a:cubicBezTo>
                  <a:cubicBezTo>
                    <a:pt x="21384" y="43806"/>
                    <a:pt x="22289" y="43666"/>
                    <a:pt x="23193" y="43666"/>
                  </a:cubicBezTo>
                  <a:cubicBezTo>
                    <a:pt x="24096" y="43666"/>
                    <a:pt x="24998" y="43806"/>
                    <a:pt x="25873" y="44086"/>
                  </a:cubicBezTo>
                  <a:cubicBezTo>
                    <a:pt x="26814" y="44395"/>
                    <a:pt x="27754" y="44538"/>
                    <a:pt x="28695" y="44538"/>
                  </a:cubicBezTo>
                  <a:cubicBezTo>
                    <a:pt x="32005" y="44538"/>
                    <a:pt x="35136" y="42705"/>
                    <a:pt x="36720" y="39597"/>
                  </a:cubicBezTo>
                  <a:cubicBezTo>
                    <a:pt x="37565" y="37954"/>
                    <a:pt x="38875" y="36644"/>
                    <a:pt x="40518" y="35799"/>
                  </a:cubicBezTo>
                  <a:cubicBezTo>
                    <a:pt x="44494" y="33763"/>
                    <a:pt x="46388" y="29203"/>
                    <a:pt x="45006" y="24952"/>
                  </a:cubicBezTo>
                  <a:cubicBezTo>
                    <a:pt x="44447" y="23202"/>
                    <a:pt x="44447" y="21345"/>
                    <a:pt x="45006" y="19583"/>
                  </a:cubicBezTo>
                  <a:cubicBezTo>
                    <a:pt x="46388" y="15332"/>
                    <a:pt x="44494" y="10772"/>
                    <a:pt x="40518" y="8736"/>
                  </a:cubicBezTo>
                  <a:cubicBezTo>
                    <a:pt x="38875" y="7903"/>
                    <a:pt x="37565" y="6581"/>
                    <a:pt x="36720" y="4938"/>
                  </a:cubicBezTo>
                  <a:cubicBezTo>
                    <a:pt x="35130" y="1833"/>
                    <a:pt x="32001" y="5"/>
                    <a:pt x="28682" y="5"/>
                  </a:cubicBezTo>
                  <a:cubicBezTo>
                    <a:pt x="27751" y="5"/>
                    <a:pt x="26805" y="149"/>
                    <a:pt x="25873" y="449"/>
                  </a:cubicBezTo>
                  <a:cubicBezTo>
                    <a:pt x="24998" y="735"/>
                    <a:pt x="24096" y="878"/>
                    <a:pt x="23193" y="878"/>
                  </a:cubicBezTo>
                  <a:cubicBezTo>
                    <a:pt x="22289" y="878"/>
                    <a:pt x="21384" y="735"/>
                    <a:pt x="20503" y="449"/>
                  </a:cubicBezTo>
                  <a:cubicBezTo>
                    <a:pt x="19570" y="146"/>
                    <a:pt x="18621" y="1"/>
                    <a:pt x="176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2078392" y="3400874"/>
              <a:ext cx="868955" cy="834708"/>
            </a:xfrm>
            <a:custGeom>
              <a:rect b="b" l="l" r="r" t="t"/>
              <a:pathLst>
                <a:path extrusionOk="0" h="39436" w="41054">
                  <a:moveTo>
                    <a:pt x="15649" y="1"/>
                  </a:moveTo>
                  <a:cubicBezTo>
                    <a:pt x="12738" y="1"/>
                    <a:pt x="9973" y="1618"/>
                    <a:pt x="8585" y="4329"/>
                  </a:cubicBezTo>
                  <a:cubicBezTo>
                    <a:pt x="7823" y="5805"/>
                    <a:pt x="6621" y="7020"/>
                    <a:pt x="5132" y="7782"/>
                  </a:cubicBezTo>
                  <a:cubicBezTo>
                    <a:pt x="1668" y="9544"/>
                    <a:pt x="1" y="13580"/>
                    <a:pt x="1191" y="17283"/>
                  </a:cubicBezTo>
                  <a:cubicBezTo>
                    <a:pt x="1703" y="18866"/>
                    <a:pt x="1703" y="20569"/>
                    <a:pt x="1191" y="22164"/>
                  </a:cubicBezTo>
                  <a:cubicBezTo>
                    <a:pt x="1" y="25867"/>
                    <a:pt x="1668" y="29891"/>
                    <a:pt x="5132" y="31665"/>
                  </a:cubicBezTo>
                  <a:cubicBezTo>
                    <a:pt x="6621" y="32416"/>
                    <a:pt x="7823" y="33630"/>
                    <a:pt x="8585" y="35118"/>
                  </a:cubicBezTo>
                  <a:cubicBezTo>
                    <a:pt x="9972" y="37826"/>
                    <a:pt x="12733" y="39436"/>
                    <a:pt x="15640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78" y="38791"/>
                    <a:pt x="19703" y="38663"/>
                    <a:pt x="20527" y="38663"/>
                  </a:cubicBezTo>
                  <a:cubicBezTo>
                    <a:pt x="21352" y="38663"/>
                    <a:pt x="22176" y="38791"/>
                    <a:pt x="22968" y="39047"/>
                  </a:cubicBezTo>
                  <a:cubicBezTo>
                    <a:pt x="23777" y="39310"/>
                    <a:pt x="24601" y="39436"/>
                    <a:pt x="25414" y="39436"/>
                  </a:cubicBezTo>
                  <a:cubicBezTo>
                    <a:pt x="28322" y="39436"/>
                    <a:pt x="31083" y="37826"/>
                    <a:pt x="32469" y="35118"/>
                  </a:cubicBezTo>
                  <a:cubicBezTo>
                    <a:pt x="33231" y="33630"/>
                    <a:pt x="34434" y="32416"/>
                    <a:pt x="35922" y="31665"/>
                  </a:cubicBezTo>
                  <a:cubicBezTo>
                    <a:pt x="39387" y="29891"/>
                    <a:pt x="41054" y="25867"/>
                    <a:pt x="39851" y="22164"/>
                  </a:cubicBezTo>
                  <a:cubicBezTo>
                    <a:pt x="39339" y="20569"/>
                    <a:pt x="39339" y="18866"/>
                    <a:pt x="39851" y="17283"/>
                  </a:cubicBezTo>
                  <a:cubicBezTo>
                    <a:pt x="41054" y="13580"/>
                    <a:pt x="39387" y="9544"/>
                    <a:pt x="35922" y="7782"/>
                  </a:cubicBezTo>
                  <a:cubicBezTo>
                    <a:pt x="34434" y="7020"/>
                    <a:pt x="33231" y="5805"/>
                    <a:pt x="32469" y="4329"/>
                  </a:cubicBezTo>
                  <a:cubicBezTo>
                    <a:pt x="31081" y="1618"/>
                    <a:pt x="28316" y="1"/>
                    <a:pt x="25405" y="1"/>
                  </a:cubicBezTo>
                  <a:cubicBezTo>
                    <a:pt x="24595" y="1"/>
                    <a:pt x="23774" y="126"/>
                    <a:pt x="22968" y="388"/>
                  </a:cubicBezTo>
                  <a:cubicBezTo>
                    <a:pt x="22176" y="644"/>
                    <a:pt x="21352" y="772"/>
                    <a:pt x="20527" y="772"/>
                  </a:cubicBezTo>
                  <a:cubicBezTo>
                    <a:pt x="19703" y="772"/>
                    <a:pt x="18878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2179203" y="3484669"/>
              <a:ext cx="667326" cy="667347"/>
            </a:xfrm>
            <a:custGeom>
              <a:rect b="b" l="l" r="r" t="t"/>
              <a:pathLst>
                <a:path extrusionOk="0" h="31529" w="31528">
                  <a:moveTo>
                    <a:pt x="15764" y="1"/>
                  </a:moveTo>
                  <a:cubicBezTo>
                    <a:pt x="7049" y="1"/>
                    <a:pt x="0" y="7049"/>
                    <a:pt x="0" y="15765"/>
                  </a:cubicBezTo>
                  <a:cubicBezTo>
                    <a:pt x="0" y="24468"/>
                    <a:pt x="7049" y="31528"/>
                    <a:pt x="15764" y="31528"/>
                  </a:cubicBezTo>
                  <a:cubicBezTo>
                    <a:pt x="24468" y="31528"/>
                    <a:pt x="31528" y="24468"/>
                    <a:pt x="31528" y="15765"/>
                  </a:cubicBezTo>
                  <a:cubicBezTo>
                    <a:pt x="31528" y="7049"/>
                    <a:pt x="24468" y="1"/>
                    <a:pt x="15764" y="1"/>
                  </a:cubicBezTo>
                  <a:close/>
                </a:path>
              </a:pathLst>
            </a:custGeom>
            <a:solidFill>
              <a:srgbClr val="2A8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211205" y="3516671"/>
              <a:ext cx="603066" cy="603087"/>
            </a:xfrm>
            <a:custGeom>
              <a:rect b="b" l="l" r="r" t="t"/>
              <a:pathLst>
                <a:path extrusionOk="0" h="28493" w="28492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22" y="28492"/>
                    <a:pt x="28492" y="22123"/>
                    <a:pt x="28492" y="14253"/>
                  </a:cubicBezTo>
                  <a:cubicBezTo>
                    <a:pt x="28492" y="6383"/>
                    <a:pt x="22122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020841" y="4375312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1" name="Google Shape;501;p20"/>
          <p:cNvGrpSpPr/>
          <p:nvPr/>
        </p:nvGrpSpPr>
        <p:grpSpPr>
          <a:xfrm>
            <a:off x="2564450" y="1821627"/>
            <a:ext cx="1191527" cy="1405704"/>
            <a:chOff x="2564450" y="1821627"/>
            <a:chExt cx="1191527" cy="1405704"/>
          </a:xfrm>
        </p:grpSpPr>
        <p:sp>
          <p:nvSpPr>
            <p:cNvPr id="502" name="Google Shape;502;p20"/>
            <p:cNvSpPr/>
            <p:nvPr/>
          </p:nvSpPr>
          <p:spPr>
            <a:xfrm>
              <a:off x="2564450" y="1821627"/>
              <a:ext cx="1191527" cy="1143840"/>
            </a:xfrm>
            <a:custGeom>
              <a:rect b="b" l="l" r="r" t="t"/>
              <a:pathLst>
                <a:path extrusionOk="0" h="54041" w="56294">
                  <a:moveTo>
                    <a:pt x="34809" y="401"/>
                  </a:moveTo>
                  <a:cubicBezTo>
                    <a:pt x="38688" y="401"/>
                    <a:pt x="42349" y="2546"/>
                    <a:pt x="44209" y="6172"/>
                  </a:cubicBezTo>
                  <a:cubicBezTo>
                    <a:pt x="45268" y="8244"/>
                    <a:pt x="46923" y="9899"/>
                    <a:pt x="48995" y="10958"/>
                  </a:cubicBezTo>
                  <a:cubicBezTo>
                    <a:pt x="53638" y="13340"/>
                    <a:pt x="55853" y="18673"/>
                    <a:pt x="54246" y="23638"/>
                  </a:cubicBezTo>
                  <a:cubicBezTo>
                    <a:pt x="53531" y="25853"/>
                    <a:pt x="53531" y="28187"/>
                    <a:pt x="54246" y="30401"/>
                  </a:cubicBezTo>
                  <a:cubicBezTo>
                    <a:pt x="55853" y="35378"/>
                    <a:pt x="53638" y="40700"/>
                    <a:pt x="48995" y="43081"/>
                  </a:cubicBezTo>
                  <a:cubicBezTo>
                    <a:pt x="46923" y="44141"/>
                    <a:pt x="45268" y="45796"/>
                    <a:pt x="44209" y="47868"/>
                  </a:cubicBezTo>
                  <a:cubicBezTo>
                    <a:pt x="42350" y="51501"/>
                    <a:pt x="38693" y="53640"/>
                    <a:pt x="34816" y="53640"/>
                  </a:cubicBezTo>
                  <a:cubicBezTo>
                    <a:pt x="33726" y="53640"/>
                    <a:pt x="32618" y="53471"/>
                    <a:pt x="31529" y="53118"/>
                  </a:cubicBezTo>
                  <a:cubicBezTo>
                    <a:pt x="30421" y="52761"/>
                    <a:pt x="29278" y="52582"/>
                    <a:pt x="28147" y="52582"/>
                  </a:cubicBezTo>
                  <a:cubicBezTo>
                    <a:pt x="27004" y="52582"/>
                    <a:pt x="25873" y="52761"/>
                    <a:pt x="24766" y="53118"/>
                  </a:cubicBezTo>
                  <a:cubicBezTo>
                    <a:pt x="23673" y="53471"/>
                    <a:pt x="22564" y="53640"/>
                    <a:pt x="21472" y="53640"/>
                  </a:cubicBezTo>
                  <a:cubicBezTo>
                    <a:pt x="17590" y="53640"/>
                    <a:pt x="13935" y="51501"/>
                    <a:pt x="12086" y="47868"/>
                  </a:cubicBezTo>
                  <a:cubicBezTo>
                    <a:pt x="11026" y="45796"/>
                    <a:pt x="9371" y="44141"/>
                    <a:pt x="7299" y="43081"/>
                  </a:cubicBezTo>
                  <a:cubicBezTo>
                    <a:pt x="2644" y="40700"/>
                    <a:pt x="441" y="35378"/>
                    <a:pt x="2049" y="30401"/>
                  </a:cubicBezTo>
                  <a:cubicBezTo>
                    <a:pt x="2763" y="28187"/>
                    <a:pt x="2763" y="25853"/>
                    <a:pt x="2049" y="23638"/>
                  </a:cubicBezTo>
                  <a:cubicBezTo>
                    <a:pt x="441" y="18673"/>
                    <a:pt x="2644" y="13340"/>
                    <a:pt x="7299" y="10958"/>
                  </a:cubicBezTo>
                  <a:cubicBezTo>
                    <a:pt x="9371" y="9899"/>
                    <a:pt x="11026" y="8244"/>
                    <a:pt x="12086" y="6172"/>
                  </a:cubicBezTo>
                  <a:cubicBezTo>
                    <a:pt x="13936" y="2546"/>
                    <a:pt x="17595" y="401"/>
                    <a:pt x="21479" y="401"/>
                  </a:cubicBezTo>
                  <a:cubicBezTo>
                    <a:pt x="22569" y="401"/>
                    <a:pt x="23676" y="569"/>
                    <a:pt x="24766" y="921"/>
                  </a:cubicBezTo>
                  <a:cubicBezTo>
                    <a:pt x="25873" y="1279"/>
                    <a:pt x="27010" y="1457"/>
                    <a:pt x="28147" y="1457"/>
                  </a:cubicBezTo>
                  <a:cubicBezTo>
                    <a:pt x="29284" y="1457"/>
                    <a:pt x="30421" y="1279"/>
                    <a:pt x="31529" y="921"/>
                  </a:cubicBezTo>
                  <a:cubicBezTo>
                    <a:pt x="32616" y="569"/>
                    <a:pt x="33721" y="401"/>
                    <a:pt x="34809" y="401"/>
                  </a:cubicBezTo>
                  <a:close/>
                  <a:moveTo>
                    <a:pt x="21480" y="1"/>
                  </a:moveTo>
                  <a:cubicBezTo>
                    <a:pt x="17453" y="1"/>
                    <a:pt x="13654" y="2227"/>
                    <a:pt x="11728" y="5993"/>
                  </a:cubicBezTo>
                  <a:cubicBezTo>
                    <a:pt x="10705" y="7994"/>
                    <a:pt x="9109" y="9589"/>
                    <a:pt x="7121" y="10601"/>
                  </a:cubicBezTo>
                  <a:cubicBezTo>
                    <a:pt x="2287" y="13066"/>
                    <a:pt x="1" y="18602"/>
                    <a:pt x="1668" y="23757"/>
                  </a:cubicBezTo>
                  <a:cubicBezTo>
                    <a:pt x="2358" y="25889"/>
                    <a:pt x="2358" y="28151"/>
                    <a:pt x="1668" y="30282"/>
                  </a:cubicBezTo>
                  <a:cubicBezTo>
                    <a:pt x="1" y="35437"/>
                    <a:pt x="2287" y="40974"/>
                    <a:pt x="7121" y="43438"/>
                  </a:cubicBezTo>
                  <a:cubicBezTo>
                    <a:pt x="9109" y="44462"/>
                    <a:pt x="10705" y="46046"/>
                    <a:pt x="11728" y="48046"/>
                  </a:cubicBezTo>
                  <a:cubicBezTo>
                    <a:pt x="13652" y="51820"/>
                    <a:pt x="17448" y="54040"/>
                    <a:pt x="21473" y="54040"/>
                  </a:cubicBezTo>
                  <a:cubicBezTo>
                    <a:pt x="22604" y="54040"/>
                    <a:pt x="23754" y="53865"/>
                    <a:pt x="24885" y="53499"/>
                  </a:cubicBezTo>
                  <a:cubicBezTo>
                    <a:pt x="25950" y="53154"/>
                    <a:pt x="27046" y="52981"/>
                    <a:pt x="28143" y="52981"/>
                  </a:cubicBezTo>
                  <a:cubicBezTo>
                    <a:pt x="29240" y="52981"/>
                    <a:pt x="30338" y="53154"/>
                    <a:pt x="31409" y="53499"/>
                  </a:cubicBezTo>
                  <a:cubicBezTo>
                    <a:pt x="32541" y="53868"/>
                    <a:pt x="33684" y="54035"/>
                    <a:pt x="34815" y="54035"/>
                  </a:cubicBezTo>
                  <a:cubicBezTo>
                    <a:pt x="38839" y="54035"/>
                    <a:pt x="42637" y="51820"/>
                    <a:pt x="44566" y="48046"/>
                  </a:cubicBezTo>
                  <a:cubicBezTo>
                    <a:pt x="45578" y="46046"/>
                    <a:pt x="47173" y="44462"/>
                    <a:pt x="49174" y="43438"/>
                  </a:cubicBezTo>
                  <a:cubicBezTo>
                    <a:pt x="53996" y="40974"/>
                    <a:pt x="56294" y="35437"/>
                    <a:pt x="54627" y="30282"/>
                  </a:cubicBezTo>
                  <a:cubicBezTo>
                    <a:pt x="53936" y="28151"/>
                    <a:pt x="53936" y="25889"/>
                    <a:pt x="54627" y="23757"/>
                  </a:cubicBezTo>
                  <a:cubicBezTo>
                    <a:pt x="56294" y="18602"/>
                    <a:pt x="53996" y="13066"/>
                    <a:pt x="49174" y="10601"/>
                  </a:cubicBezTo>
                  <a:cubicBezTo>
                    <a:pt x="47173" y="9589"/>
                    <a:pt x="45578" y="7994"/>
                    <a:pt x="44566" y="5993"/>
                  </a:cubicBezTo>
                  <a:cubicBezTo>
                    <a:pt x="42641" y="2227"/>
                    <a:pt x="38842" y="1"/>
                    <a:pt x="34814" y="1"/>
                  </a:cubicBezTo>
                  <a:cubicBezTo>
                    <a:pt x="33685" y="1"/>
                    <a:pt x="32538" y="175"/>
                    <a:pt x="31409" y="540"/>
                  </a:cubicBezTo>
                  <a:cubicBezTo>
                    <a:pt x="30338" y="886"/>
                    <a:pt x="29240" y="1058"/>
                    <a:pt x="28143" y="1058"/>
                  </a:cubicBezTo>
                  <a:cubicBezTo>
                    <a:pt x="27046" y="1058"/>
                    <a:pt x="25950" y="886"/>
                    <a:pt x="24885" y="540"/>
                  </a:cubicBezTo>
                  <a:cubicBezTo>
                    <a:pt x="23756" y="175"/>
                    <a:pt x="22609" y="1"/>
                    <a:pt x="214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2625195" y="1879960"/>
              <a:ext cx="1070055" cy="1027172"/>
            </a:xfrm>
            <a:custGeom>
              <a:rect b="b" l="l" r="r" t="t"/>
              <a:pathLst>
                <a:path extrusionOk="0" h="48529" w="50555">
                  <a:moveTo>
                    <a:pt x="31273" y="360"/>
                  </a:moveTo>
                  <a:cubicBezTo>
                    <a:pt x="34754" y="360"/>
                    <a:pt x="38033" y="2287"/>
                    <a:pt x="39696" y="5547"/>
                  </a:cubicBezTo>
                  <a:cubicBezTo>
                    <a:pt x="40648" y="7405"/>
                    <a:pt x="42136" y="8893"/>
                    <a:pt x="43994" y="9845"/>
                  </a:cubicBezTo>
                  <a:cubicBezTo>
                    <a:pt x="48173" y="11977"/>
                    <a:pt x="50161" y="16763"/>
                    <a:pt x="48709" y="21228"/>
                  </a:cubicBezTo>
                  <a:cubicBezTo>
                    <a:pt x="48066" y="23216"/>
                    <a:pt x="48066" y="25312"/>
                    <a:pt x="48709" y="27300"/>
                  </a:cubicBezTo>
                  <a:cubicBezTo>
                    <a:pt x="50161" y="31765"/>
                    <a:pt x="48173" y="36551"/>
                    <a:pt x="43994" y="38694"/>
                  </a:cubicBezTo>
                  <a:cubicBezTo>
                    <a:pt x="42136" y="39635"/>
                    <a:pt x="40648" y="41123"/>
                    <a:pt x="39696" y="42980"/>
                  </a:cubicBezTo>
                  <a:cubicBezTo>
                    <a:pt x="38031" y="46245"/>
                    <a:pt x="34745" y="48173"/>
                    <a:pt x="31258" y="48173"/>
                  </a:cubicBezTo>
                  <a:cubicBezTo>
                    <a:pt x="30282" y="48173"/>
                    <a:pt x="29290" y="48022"/>
                    <a:pt x="28313" y="47707"/>
                  </a:cubicBezTo>
                  <a:cubicBezTo>
                    <a:pt x="27313" y="47386"/>
                    <a:pt x="26301" y="47219"/>
                    <a:pt x="25277" y="47219"/>
                  </a:cubicBezTo>
                  <a:cubicBezTo>
                    <a:pt x="24253" y="47219"/>
                    <a:pt x="23229" y="47386"/>
                    <a:pt x="22241" y="47707"/>
                  </a:cubicBezTo>
                  <a:cubicBezTo>
                    <a:pt x="21265" y="48022"/>
                    <a:pt x="20273" y="48173"/>
                    <a:pt x="19297" y="48173"/>
                  </a:cubicBezTo>
                  <a:cubicBezTo>
                    <a:pt x="15809" y="48173"/>
                    <a:pt x="12521" y="46245"/>
                    <a:pt x="10847" y="42980"/>
                  </a:cubicBezTo>
                  <a:cubicBezTo>
                    <a:pt x="9894" y="41123"/>
                    <a:pt x="8418" y="39635"/>
                    <a:pt x="6561" y="38694"/>
                  </a:cubicBezTo>
                  <a:cubicBezTo>
                    <a:pt x="2381" y="36551"/>
                    <a:pt x="393" y="31765"/>
                    <a:pt x="1834" y="27300"/>
                  </a:cubicBezTo>
                  <a:cubicBezTo>
                    <a:pt x="2477" y="25312"/>
                    <a:pt x="2477" y="23216"/>
                    <a:pt x="1834" y="21228"/>
                  </a:cubicBezTo>
                  <a:cubicBezTo>
                    <a:pt x="393" y="16763"/>
                    <a:pt x="2381" y="11977"/>
                    <a:pt x="6561" y="9845"/>
                  </a:cubicBezTo>
                  <a:cubicBezTo>
                    <a:pt x="8418" y="8893"/>
                    <a:pt x="9894" y="7405"/>
                    <a:pt x="10847" y="5547"/>
                  </a:cubicBezTo>
                  <a:cubicBezTo>
                    <a:pt x="12519" y="2287"/>
                    <a:pt x="15799" y="360"/>
                    <a:pt x="19281" y="360"/>
                  </a:cubicBezTo>
                  <a:cubicBezTo>
                    <a:pt x="20262" y="360"/>
                    <a:pt x="21259" y="513"/>
                    <a:pt x="22241" y="832"/>
                  </a:cubicBezTo>
                  <a:cubicBezTo>
                    <a:pt x="23235" y="1154"/>
                    <a:pt x="24256" y="1315"/>
                    <a:pt x="25277" y="1315"/>
                  </a:cubicBezTo>
                  <a:cubicBezTo>
                    <a:pt x="26298" y="1315"/>
                    <a:pt x="27319" y="1154"/>
                    <a:pt x="28313" y="832"/>
                  </a:cubicBezTo>
                  <a:cubicBezTo>
                    <a:pt x="29295" y="513"/>
                    <a:pt x="30292" y="360"/>
                    <a:pt x="31273" y="360"/>
                  </a:cubicBezTo>
                  <a:close/>
                  <a:moveTo>
                    <a:pt x="19283" y="0"/>
                  </a:moveTo>
                  <a:cubicBezTo>
                    <a:pt x="15666" y="0"/>
                    <a:pt x="12254" y="1997"/>
                    <a:pt x="10525" y="5380"/>
                  </a:cubicBezTo>
                  <a:cubicBezTo>
                    <a:pt x="9620" y="7178"/>
                    <a:pt x="8180" y="8607"/>
                    <a:pt x="6394" y="9524"/>
                  </a:cubicBezTo>
                  <a:cubicBezTo>
                    <a:pt x="2060" y="11738"/>
                    <a:pt x="0" y="16703"/>
                    <a:pt x="1500" y="21335"/>
                  </a:cubicBezTo>
                  <a:cubicBezTo>
                    <a:pt x="2120" y="23252"/>
                    <a:pt x="2120" y="25276"/>
                    <a:pt x="1500" y="27193"/>
                  </a:cubicBezTo>
                  <a:cubicBezTo>
                    <a:pt x="0" y="31824"/>
                    <a:pt x="2060" y="36789"/>
                    <a:pt x="6394" y="39016"/>
                  </a:cubicBezTo>
                  <a:cubicBezTo>
                    <a:pt x="8180" y="39920"/>
                    <a:pt x="9620" y="41361"/>
                    <a:pt x="10525" y="43147"/>
                  </a:cubicBezTo>
                  <a:cubicBezTo>
                    <a:pt x="12263" y="46530"/>
                    <a:pt x="15670" y="48527"/>
                    <a:pt x="19284" y="48527"/>
                  </a:cubicBezTo>
                  <a:cubicBezTo>
                    <a:pt x="20300" y="48527"/>
                    <a:pt x="21332" y="48370"/>
                    <a:pt x="22348" y="48040"/>
                  </a:cubicBezTo>
                  <a:cubicBezTo>
                    <a:pt x="23307" y="47731"/>
                    <a:pt x="24292" y="47576"/>
                    <a:pt x="25277" y="47576"/>
                  </a:cubicBezTo>
                  <a:cubicBezTo>
                    <a:pt x="26262" y="47576"/>
                    <a:pt x="27248" y="47731"/>
                    <a:pt x="28206" y="48040"/>
                  </a:cubicBezTo>
                  <a:cubicBezTo>
                    <a:pt x="29218" y="48374"/>
                    <a:pt x="30254" y="48529"/>
                    <a:pt x="31266" y="48529"/>
                  </a:cubicBezTo>
                  <a:cubicBezTo>
                    <a:pt x="34886" y="48529"/>
                    <a:pt x="38291" y="46528"/>
                    <a:pt x="40017" y="43147"/>
                  </a:cubicBezTo>
                  <a:cubicBezTo>
                    <a:pt x="40934" y="41361"/>
                    <a:pt x="42363" y="39920"/>
                    <a:pt x="44160" y="39016"/>
                  </a:cubicBezTo>
                  <a:cubicBezTo>
                    <a:pt x="48494" y="36789"/>
                    <a:pt x="50554" y="31824"/>
                    <a:pt x="49054" y="27193"/>
                  </a:cubicBezTo>
                  <a:cubicBezTo>
                    <a:pt x="48435" y="25276"/>
                    <a:pt x="48435" y="23252"/>
                    <a:pt x="49054" y="21335"/>
                  </a:cubicBezTo>
                  <a:cubicBezTo>
                    <a:pt x="50554" y="16703"/>
                    <a:pt x="48494" y="11738"/>
                    <a:pt x="44160" y="9524"/>
                  </a:cubicBezTo>
                  <a:cubicBezTo>
                    <a:pt x="42363" y="8607"/>
                    <a:pt x="40934" y="7178"/>
                    <a:pt x="40017" y="5380"/>
                  </a:cubicBezTo>
                  <a:cubicBezTo>
                    <a:pt x="38288" y="1997"/>
                    <a:pt x="34884" y="0"/>
                    <a:pt x="31270" y="0"/>
                  </a:cubicBezTo>
                  <a:cubicBezTo>
                    <a:pt x="30254" y="0"/>
                    <a:pt x="29222" y="158"/>
                    <a:pt x="28206" y="487"/>
                  </a:cubicBezTo>
                  <a:cubicBezTo>
                    <a:pt x="27248" y="797"/>
                    <a:pt x="26262" y="951"/>
                    <a:pt x="25277" y="951"/>
                  </a:cubicBezTo>
                  <a:cubicBezTo>
                    <a:pt x="24292" y="951"/>
                    <a:pt x="23307" y="797"/>
                    <a:pt x="22348" y="487"/>
                  </a:cubicBezTo>
                  <a:cubicBezTo>
                    <a:pt x="21332" y="158"/>
                    <a:pt x="20299" y="0"/>
                    <a:pt x="1928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686680" y="1938779"/>
              <a:ext cx="947058" cy="909509"/>
            </a:xfrm>
            <a:custGeom>
              <a:rect b="b" l="l" r="r" t="t"/>
              <a:pathLst>
                <a:path extrusionOk="0" h="42970" w="44744">
                  <a:moveTo>
                    <a:pt x="17044" y="0"/>
                  </a:moveTo>
                  <a:cubicBezTo>
                    <a:pt x="13875" y="0"/>
                    <a:pt x="10867" y="1758"/>
                    <a:pt x="9359" y="4709"/>
                  </a:cubicBezTo>
                  <a:cubicBezTo>
                    <a:pt x="8525" y="6328"/>
                    <a:pt x="7216" y="7650"/>
                    <a:pt x="5596" y="8471"/>
                  </a:cubicBezTo>
                  <a:cubicBezTo>
                    <a:pt x="1810" y="10400"/>
                    <a:pt x="0" y="14793"/>
                    <a:pt x="1310" y="18830"/>
                  </a:cubicBezTo>
                  <a:cubicBezTo>
                    <a:pt x="1870" y="20556"/>
                    <a:pt x="1870" y="22413"/>
                    <a:pt x="1310" y="24152"/>
                  </a:cubicBezTo>
                  <a:cubicBezTo>
                    <a:pt x="0" y="28188"/>
                    <a:pt x="1810" y="32569"/>
                    <a:pt x="5596" y="34498"/>
                  </a:cubicBezTo>
                  <a:cubicBezTo>
                    <a:pt x="7216" y="35332"/>
                    <a:pt x="8525" y="36641"/>
                    <a:pt x="9359" y="38261"/>
                  </a:cubicBezTo>
                  <a:cubicBezTo>
                    <a:pt x="10867" y="41212"/>
                    <a:pt x="13875" y="42969"/>
                    <a:pt x="17044" y="42969"/>
                  </a:cubicBezTo>
                  <a:cubicBezTo>
                    <a:pt x="17928" y="42969"/>
                    <a:pt x="18825" y="42832"/>
                    <a:pt x="19705" y="42547"/>
                  </a:cubicBezTo>
                  <a:cubicBezTo>
                    <a:pt x="20574" y="42267"/>
                    <a:pt x="21473" y="42127"/>
                    <a:pt x="22371" y="42127"/>
                  </a:cubicBezTo>
                  <a:cubicBezTo>
                    <a:pt x="23268" y="42127"/>
                    <a:pt x="24164" y="42267"/>
                    <a:pt x="25027" y="42547"/>
                  </a:cubicBezTo>
                  <a:cubicBezTo>
                    <a:pt x="25907" y="42832"/>
                    <a:pt x="26805" y="42969"/>
                    <a:pt x="27690" y="42969"/>
                  </a:cubicBezTo>
                  <a:cubicBezTo>
                    <a:pt x="30862" y="42969"/>
                    <a:pt x="33878" y="41212"/>
                    <a:pt x="35386" y="38261"/>
                  </a:cubicBezTo>
                  <a:cubicBezTo>
                    <a:pt x="36207" y="36641"/>
                    <a:pt x="37529" y="35332"/>
                    <a:pt x="39148" y="34498"/>
                  </a:cubicBezTo>
                  <a:cubicBezTo>
                    <a:pt x="42922" y="32569"/>
                    <a:pt x="44744" y="28188"/>
                    <a:pt x="43434" y="24152"/>
                  </a:cubicBezTo>
                  <a:cubicBezTo>
                    <a:pt x="42875" y="22413"/>
                    <a:pt x="42875" y="20556"/>
                    <a:pt x="43434" y="18830"/>
                  </a:cubicBezTo>
                  <a:cubicBezTo>
                    <a:pt x="44744" y="14793"/>
                    <a:pt x="42922" y="10400"/>
                    <a:pt x="39148" y="8471"/>
                  </a:cubicBezTo>
                  <a:cubicBezTo>
                    <a:pt x="37529" y="7650"/>
                    <a:pt x="36207" y="6328"/>
                    <a:pt x="35386" y="4709"/>
                  </a:cubicBezTo>
                  <a:cubicBezTo>
                    <a:pt x="33878" y="1758"/>
                    <a:pt x="30862" y="0"/>
                    <a:pt x="27690" y="0"/>
                  </a:cubicBezTo>
                  <a:cubicBezTo>
                    <a:pt x="26805" y="0"/>
                    <a:pt x="25907" y="137"/>
                    <a:pt x="25027" y="423"/>
                  </a:cubicBezTo>
                  <a:cubicBezTo>
                    <a:pt x="24164" y="702"/>
                    <a:pt x="23268" y="842"/>
                    <a:pt x="22371" y="842"/>
                  </a:cubicBezTo>
                  <a:cubicBezTo>
                    <a:pt x="21473" y="842"/>
                    <a:pt x="20574" y="702"/>
                    <a:pt x="19705" y="423"/>
                  </a:cubicBezTo>
                  <a:cubicBezTo>
                    <a:pt x="18825" y="137"/>
                    <a:pt x="17928" y="0"/>
                    <a:pt x="1704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2796550" y="2029875"/>
              <a:ext cx="727311" cy="727311"/>
            </a:xfrm>
            <a:custGeom>
              <a:rect b="b" l="l" r="r" t="t"/>
              <a:pathLst>
                <a:path extrusionOk="0" h="34362" w="34362">
                  <a:moveTo>
                    <a:pt x="17181" y="0"/>
                  </a:moveTo>
                  <a:cubicBezTo>
                    <a:pt x="7692" y="0"/>
                    <a:pt x="0" y="7691"/>
                    <a:pt x="0" y="17181"/>
                  </a:cubicBezTo>
                  <a:cubicBezTo>
                    <a:pt x="0" y="26670"/>
                    <a:pt x="7692" y="34361"/>
                    <a:pt x="17181" y="34361"/>
                  </a:cubicBezTo>
                  <a:cubicBezTo>
                    <a:pt x="26670" y="34361"/>
                    <a:pt x="34362" y="26670"/>
                    <a:pt x="34362" y="17181"/>
                  </a:cubicBezTo>
                  <a:cubicBezTo>
                    <a:pt x="34362" y="7691"/>
                    <a:pt x="26670" y="0"/>
                    <a:pt x="1718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831579" y="2064904"/>
              <a:ext cx="657251" cy="657251"/>
            </a:xfrm>
            <a:custGeom>
              <a:rect b="b" l="l" r="r" t="t"/>
              <a:pathLst>
                <a:path extrusionOk="0" h="31052" w="31052">
                  <a:moveTo>
                    <a:pt x="15526" y="0"/>
                  </a:moveTo>
                  <a:cubicBezTo>
                    <a:pt x="6954" y="0"/>
                    <a:pt x="0" y="6953"/>
                    <a:pt x="0" y="15526"/>
                  </a:cubicBezTo>
                  <a:cubicBezTo>
                    <a:pt x="0" y="24098"/>
                    <a:pt x="6954" y="31051"/>
                    <a:pt x="15526" y="31051"/>
                  </a:cubicBezTo>
                  <a:cubicBezTo>
                    <a:pt x="24099" y="31051"/>
                    <a:pt x="31052" y="24098"/>
                    <a:pt x="31052" y="15526"/>
                  </a:cubicBezTo>
                  <a:cubicBezTo>
                    <a:pt x="31052" y="6953"/>
                    <a:pt x="24099" y="0"/>
                    <a:pt x="15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675269" y="2995788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8" name="Google Shape;508;p20"/>
          <p:cNvGrpSpPr/>
          <p:nvPr/>
        </p:nvGrpSpPr>
        <p:grpSpPr>
          <a:xfrm>
            <a:off x="4789656" y="3293438"/>
            <a:ext cx="1093231" cy="1313417"/>
            <a:chOff x="4789656" y="3293438"/>
            <a:chExt cx="1093231" cy="1313417"/>
          </a:xfrm>
        </p:grpSpPr>
        <p:sp>
          <p:nvSpPr>
            <p:cNvPr id="509" name="Google Shape;509;p20"/>
            <p:cNvSpPr/>
            <p:nvPr/>
          </p:nvSpPr>
          <p:spPr>
            <a:xfrm>
              <a:off x="4789656" y="3293438"/>
              <a:ext cx="1093231" cy="1049608"/>
            </a:xfrm>
            <a:custGeom>
              <a:rect b="b" l="l" r="r" t="t"/>
              <a:pathLst>
                <a:path extrusionOk="0" h="49589" w="51650">
                  <a:moveTo>
                    <a:pt x="31932" y="366"/>
                  </a:moveTo>
                  <a:cubicBezTo>
                    <a:pt x="35494" y="366"/>
                    <a:pt x="38854" y="2337"/>
                    <a:pt x="40565" y="5666"/>
                  </a:cubicBezTo>
                  <a:cubicBezTo>
                    <a:pt x="41529" y="7571"/>
                    <a:pt x="43053" y="9083"/>
                    <a:pt x="44947" y="10060"/>
                  </a:cubicBezTo>
                  <a:cubicBezTo>
                    <a:pt x="49221" y="12238"/>
                    <a:pt x="51245" y="17132"/>
                    <a:pt x="49769" y="21692"/>
                  </a:cubicBezTo>
                  <a:cubicBezTo>
                    <a:pt x="49114" y="23728"/>
                    <a:pt x="49114" y="25871"/>
                    <a:pt x="49769" y="27895"/>
                  </a:cubicBezTo>
                  <a:cubicBezTo>
                    <a:pt x="51245" y="32455"/>
                    <a:pt x="49221" y="37349"/>
                    <a:pt x="44947" y="39539"/>
                  </a:cubicBezTo>
                  <a:cubicBezTo>
                    <a:pt x="43053" y="40504"/>
                    <a:pt x="41529" y="42028"/>
                    <a:pt x="40565" y="43921"/>
                  </a:cubicBezTo>
                  <a:cubicBezTo>
                    <a:pt x="38855" y="47257"/>
                    <a:pt x="35506" y="49222"/>
                    <a:pt x="31944" y="49222"/>
                  </a:cubicBezTo>
                  <a:cubicBezTo>
                    <a:pt x="30943" y="49222"/>
                    <a:pt x="29924" y="49067"/>
                    <a:pt x="28921" y="48743"/>
                  </a:cubicBezTo>
                  <a:cubicBezTo>
                    <a:pt x="27909" y="48410"/>
                    <a:pt x="26861" y="48255"/>
                    <a:pt x="25825" y="48255"/>
                  </a:cubicBezTo>
                  <a:cubicBezTo>
                    <a:pt x="24777" y="48255"/>
                    <a:pt x="23730" y="48410"/>
                    <a:pt x="22718" y="48743"/>
                  </a:cubicBezTo>
                  <a:cubicBezTo>
                    <a:pt x="21717" y="49067"/>
                    <a:pt x="20700" y="49222"/>
                    <a:pt x="19699" y="49222"/>
                  </a:cubicBezTo>
                  <a:cubicBezTo>
                    <a:pt x="16140" y="49222"/>
                    <a:pt x="12786" y="47257"/>
                    <a:pt x="11085" y="43921"/>
                  </a:cubicBezTo>
                  <a:cubicBezTo>
                    <a:pt x="10109" y="42028"/>
                    <a:pt x="8597" y="40504"/>
                    <a:pt x="6692" y="39539"/>
                  </a:cubicBezTo>
                  <a:cubicBezTo>
                    <a:pt x="2429" y="37349"/>
                    <a:pt x="393" y="32455"/>
                    <a:pt x="1870" y="27895"/>
                  </a:cubicBezTo>
                  <a:cubicBezTo>
                    <a:pt x="2537" y="25871"/>
                    <a:pt x="2537" y="23728"/>
                    <a:pt x="1870" y="21692"/>
                  </a:cubicBezTo>
                  <a:cubicBezTo>
                    <a:pt x="405" y="17132"/>
                    <a:pt x="2429" y="12238"/>
                    <a:pt x="6692" y="10060"/>
                  </a:cubicBezTo>
                  <a:cubicBezTo>
                    <a:pt x="8597" y="9083"/>
                    <a:pt x="10109" y="7571"/>
                    <a:pt x="11085" y="5666"/>
                  </a:cubicBezTo>
                  <a:cubicBezTo>
                    <a:pt x="12787" y="2337"/>
                    <a:pt x="16145" y="366"/>
                    <a:pt x="19706" y="366"/>
                  </a:cubicBezTo>
                  <a:cubicBezTo>
                    <a:pt x="20705" y="366"/>
                    <a:pt x="21719" y="521"/>
                    <a:pt x="22718" y="844"/>
                  </a:cubicBezTo>
                  <a:cubicBezTo>
                    <a:pt x="23736" y="1178"/>
                    <a:pt x="24780" y="1344"/>
                    <a:pt x="25824" y="1344"/>
                  </a:cubicBezTo>
                  <a:cubicBezTo>
                    <a:pt x="26867" y="1344"/>
                    <a:pt x="27909" y="1178"/>
                    <a:pt x="28921" y="844"/>
                  </a:cubicBezTo>
                  <a:cubicBezTo>
                    <a:pt x="29919" y="521"/>
                    <a:pt x="30934" y="366"/>
                    <a:pt x="31932" y="366"/>
                  </a:cubicBezTo>
                  <a:close/>
                  <a:moveTo>
                    <a:pt x="19701" y="0"/>
                  </a:moveTo>
                  <a:cubicBezTo>
                    <a:pt x="16006" y="0"/>
                    <a:pt x="12527" y="2043"/>
                    <a:pt x="10752" y="5500"/>
                  </a:cubicBezTo>
                  <a:cubicBezTo>
                    <a:pt x="9823" y="7333"/>
                    <a:pt x="8359" y="8798"/>
                    <a:pt x="6525" y="9726"/>
                  </a:cubicBezTo>
                  <a:cubicBezTo>
                    <a:pt x="2096" y="11988"/>
                    <a:pt x="0" y="17072"/>
                    <a:pt x="1524" y="21811"/>
                  </a:cubicBezTo>
                  <a:cubicBezTo>
                    <a:pt x="2156" y="23764"/>
                    <a:pt x="2156" y="25835"/>
                    <a:pt x="1524" y="27788"/>
                  </a:cubicBezTo>
                  <a:cubicBezTo>
                    <a:pt x="0" y="32515"/>
                    <a:pt x="2096" y="37599"/>
                    <a:pt x="6525" y="39861"/>
                  </a:cubicBezTo>
                  <a:cubicBezTo>
                    <a:pt x="8359" y="40802"/>
                    <a:pt x="9823" y="42254"/>
                    <a:pt x="10752" y="44088"/>
                  </a:cubicBezTo>
                  <a:cubicBezTo>
                    <a:pt x="12527" y="47544"/>
                    <a:pt x="16006" y="49587"/>
                    <a:pt x="19701" y="49587"/>
                  </a:cubicBezTo>
                  <a:cubicBezTo>
                    <a:pt x="20740" y="49587"/>
                    <a:pt x="21796" y="49425"/>
                    <a:pt x="22837" y="49088"/>
                  </a:cubicBezTo>
                  <a:cubicBezTo>
                    <a:pt x="23813" y="48773"/>
                    <a:pt x="24819" y="48615"/>
                    <a:pt x="25825" y="48615"/>
                  </a:cubicBezTo>
                  <a:cubicBezTo>
                    <a:pt x="26831" y="48615"/>
                    <a:pt x="27837" y="48773"/>
                    <a:pt x="28814" y="49088"/>
                  </a:cubicBezTo>
                  <a:cubicBezTo>
                    <a:pt x="29849" y="49422"/>
                    <a:pt x="30909" y="49588"/>
                    <a:pt x="31945" y="49588"/>
                  </a:cubicBezTo>
                  <a:cubicBezTo>
                    <a:pt x="35636" y="49588"/>
                    <a:pt x="39124" y="47552"/>
                    <a:pt x="40887" y="44088"/>
                  </a:cubicBezTo>
                  <a:cubicBezTo>
                    <a:pt x="41827" y="42254"/>
                    <a:pt x="43280" y="40802"/>
                    <a:pt x="45113" y="39861"/>
                  </a:cubicBezTo>
                  <a:cubicBezTo>
                    <a:pt x="49542" y="37599"/>
                    <a:pt x="51650" y="32515"/>
                    <a:pt x="50114" y="27788"/>
                  </a:cubicBezTo>
                  <a:cubicBezTo>
                    <a:pt x="49483" y="25835"/>
                    <a:pt x="49483" y="23764"/>
                    <a:pt x="50114" y="21811"/>
                  </a:cubicBezTo>
                  <a:cubicBezTo>
                    <a:pt x="51650" y="17072"/>
                    <a:pt x="49542" y="11988"/>
                    <a:pt x="45113" y="9726"/>
                  </a:cubicBezTo>
                  <a:cubicBezTo>
                    <a:pt x="43280" y="8798"/>
                    <a:pt x="41827" y="7333"/>
                    <a:pt x="40887" y="5500"/>
                  </a:cubicBezTo>
                  <a:cubicBezTo>
                    <a:pt x="39121" y="2043"/>
                    <a:pt x="35644" y="0"/>
                    <a:pt x="31949" y="0"/>
                  </a:cubicBezTo>
                  <a:cubicBezTo>
                    <a:pt x="30910" y="0"/>
                    <a:pt x="29854" y="162"/>
                    <a:pt x="28814" y="499"/>
                  </a:cubicBezTo>
                  <a:cubicBezTo>
                    <a:pt x="27837" y="814"/>
                    <a:pt x="26831" y="972"/>
                    <a:pt x="25825" y="972"/>
                  </a:cubicBezTo>
                  <a:cubicBezTo>
                    <a:pt x="24819" y="972"/>
                    <a:pt x="23813" y="814"/>
                    <a:pt x="22837" y="499"/>
                  </a:cubicBezTo>
                  <a:cubicBezTo>
                    <a:pt x="21796" y="162"/>
                    <a:pt x="20740" y="0"/>
                    <a:pt x="197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845342" y="3346902"/>
              <a:ext cx="981855" cy="942719"/>
            </a:xfrm>
            <a:custGeom>
              <a:rect b="b" l="l" r="r" t="t"/>
              <a:pathLst>
                <a:path extrusionOk="0" h="44539" w="46388">
                  <a:moveTo>
                    <a:pt x="28683" y="331"/>
                  </a:moveTo>
                  <a:cubicBezTo>
                    <a:pt x="31883" y="331"/>
                    <a:pt x="34899" y="2098"/>
                    <a:pt x="36434" y="5093"/>
                  </a:cubicBezTo>
                  <a:cubicBezTo>
                    <a:pt x="37303" y="6795"/>
                    <a:pt x="38660" y="8165"/>
                    <a:pt x="40375" y="9034"/>
                  </a:cubicBezTo>
                  <a:cubicBezTo>
                    <a:pt x="44209" y="10986"/>
                    <a:pt x="46018" y="15392"/>
                    <a:pt x="44697" y="19487"/>
                  </a:cubicBezTo>
                  <a:cubicBezTo>
                    <a:pt x="44113" y="21309"/>
                    <a:pt x="44113" y="23238"/>
                    <a:pt x="44697" y="25060"/>
                  </a:cubicBezTo>
                  <a:cubicBezTo>
                    <a:pt x="46018" y="29155"/>
                    <a:pt x="44209" y="33549"/>
                    <a:pt x="40375" y="35501"/>
                  </a:cubicBezTo>
                  <a:cubicBezTo>
                    <a:pt x="38660" y="36382"/>
                    <a:pt x="37303" y="37740"/>
                    <a:pt x="36434" y="39442"/>
                  </a:cubicBezTo>
                  <a:cubicBezTo>
                    <a:pt x="34899" y="42437"/>
                    <a:pt x="31883" y="44204"/>
                    <a:pt x="28683" y="44204"/>
                  </a:cubicBezTo>
                  <a:cubicBezTo>
                    <a:pt x="27787" y="44204"/>
                    <a:pt x="26877" y="44065"/>
                    <a:pt x="25980" y="43776"/>
                  </a:cubicBezTo>
                  <a:cubicBezTo>
                    <a:pt x="25063" y="43479"/>
                    <a:pt x="24135" y="43336"/>
                    <a:pt x="23194" y="43336"/>
                  </a:cubicBezTo>
                  <a:cubicBezTo>
                    <a:pt x="22254" y="43336"/>
                    <a:pt x="21313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89" y="42437"/>
                    <a:pt x="9954" y="39442"/>
                  </a:cubicBezTo>
                  <a:cubicBezTo>
                    <a:pt x="9085" y="37740"/>
                    <a:pt x="7716" y="36382"/>
                    <a:pt x="6013" y="35501"/>
                  </a:cubicBezTo>
                  <a:cubicBezTo>
                    <a:pt x="2180" y="33549"/>
                    <a:pt x="358" y="29155"/>
                    <a:pt x="1680" y="25060"/>
                  </a:cubicBezTo>
                  <a:cubicBezTo>
                    <a:pt x="2275" y="23238"/>
                    <a:pt x="2275" y="21309"/>
                    <a:pt x="1680" y="19487"/>
                  </a:cubicBezTo>
                  <a:cubicBezTo>
                    <a:pt x="358" y="15392"/>
                    <a:pt x="2180" y="10986"/>
                    <a:pt x="6013" y="9034"/>
                  </a:cubicBezTo>
                  <a:cubicBezTo>
                    <a:pt x="7716" y="8165"/>
                    <a:pt x="9085" y="6795"/>
                    <a:pt x="9954" y="5093"/>
                  </a:cubicBezTo>
                  <a:cubicBezTo>
                    <a:pt x="11489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19" y="1057"/>
                    <a:pt x="22257" y="1205"/>
                    <a:pt x="23194" y="1205"/>
                  </a:cubicBezTo>
                  <a:cubicBezTo>
                    <a:pt x="24132" y="1205"/>
                    <a:pt x="25069" y="1057"/>
                    <a:pt x="25980" y="759"/>
                  </a:cubicBezTo>
                  <a:cubicBezTo>
                    <a:pt x="26877" y="470"/>
                    <a:pt x="27787" y="331"/>
                    <a:pt x="28683" y="331"/>
                  </a:cubicBezTo>
                  <a:close/>
                  <a:moveTo>
                    <a:pt x="17687" y="1"/>
                  </a:moveTo>
                  <a:cubicBezTo>
                    <a:pt x="14371" y="1"/>
                    <a:pt x="11245" y="1835"/>
                    <a:pt x="9657" y="4938"/>
                  </a:cubicBezTo>
                  <a:cubicBezTo>
                    <a:pt x="8823" y="6581"/>
                    <a:pt x="7514" y="7903"/>
                    <a:pt x="5859" y="8736"/>
                  </a:cubicBezTo>
                  <a:cubicBezTo>
                    <a:pt x="1882" y="10772"/>
                    <a:pt x="1" y="15332"/>
                    <a:pt x="1370" y="19583"/>
                  </a:cubicBezTo>
                  <a:cubicBezTo>
                    <a:pt x="1941" y="21345"/>
                    <a:pt x="1941" y="23202"/>
                    <a:pt x="1370" y="24952"/>
                  </a:cubicBezTo>
                  <a:cubicBezTo>
                    <a:pt x="1" y="29203"/>
                    <a:pt x="1882" y="33763"/>
                    <a:pt x="5859" y="35799"/>
                  </a:cubicBezTo>
                  <a:cubicBezTo>
                    <a:pt x="7514" y="36644"/>
                    <a:pt x="8823" y="37954"/>
                    <a:pt x="9657" y="39597"/>
                  </a:cubicBezTo>
                  <a:cubicBezTo>
                    <a:pt x="11245" y="42700"/>
                    <a:pt x="14371" y="44535"/>
                    <a:pt x="17687" y="44535"/>
                  </a:cubicBezTo>
                  <a:cubicBezTo>
                    <a:pt x="18621" y="44535"/>
                    <a:pt x="19570" y="44389"/>
                    <a:pt x="20503" y="44086"/>
                  </a:cubicBezTo>
                  <a:cubicBezTo>
                    <a:pt x="21384" y="43806"/>
                    <a:pt x="22289" y="43666"/>
                    <a:pt x="23193" y="43666"/>
                  </a:cubicBezTo>
                  <a:cubicBezTo>
                    <a:pt x="24096" y="43666"/>
                    <a:pt x="24998" y="43806"/>
                    <a:pt x="25873" y="44086"/>
                  </a:cubicBezTo>
                  <a:cubicBezTo>
                    <a:pt x="26814" y="44395"/>
                    <a:pt x="27754" y="44538"/>
                    <a:pt x="28695" y="44538"/>
                  </a:cubicBezTo>
                  <a:cubicBezTo>
                    <a:pt x="32005" y="44538"/>
                    <a:pt x="35136" y="42705"/>
                    <a:pt x="36720" y="39597"/>
                  </a:cubicBezTo>
                  <a:cubicBezTo>
                    <a:pt x="37565" y="37954"/>
                    <a:pt x="38875" y="36644"/>
                    <a:pt x="40518" y="35799"/>
                  </a:cubicBezTo>
                  <a:cubicBezTo>
                    <a:pt x="44494" y="33763"/>
                    <a:pt x="46388" y="29203"/>
                    <a:pt x="45006" y="24952"/>
                  </a:cubicBezTo>
                  <a:cubicBezTo>
                    <a:pt x="44447" y="23202"/>
                    <a:pt x="44447" y="21345"/>
                    <a:pt x="45006" y="19583"/>
                  </a:cubicBezTo>
                  <a:cubicBezTo>
                    <a:pt x="46388" y="15332"/>
                    <a:pt x="44494" y="10772"/>
                    <a:pt x="40518" y="8736"/>
                  </a:cubicBezTo>
                  <a:cubicBezTo>
                    <a:pt x="38875" y="7903"/>
                    <a:pt x="37565" y="6581"/>
                    <a:pt x="36720" y="4938"/>
                  </a:cubicBezTo>
                  <a:cubicBezTo>
                    <a:pt x="35130" y="1833"/>
                    <a:pt x="32001" y="5"/>
                    <a:pt x="28682" y="5"/>
                  </a:cubicBezTo>
                  <a:cubicBezTo>
                    <a:pt x="27751" y="5"/>
                    <a:pt x="26805" y="149"/>
                    <a:pt x="25873" y="449"/>
                  </a:cubicBezTo>
                  <a:cubicBezTo>
                    <a:pt x="24998" y="735"/>
                    <a:pt x="24096" y="878"/>
                    <a:pt x="23193" y="878"/>
                  </a:cubicBezTo>
                  <a:cubicBezTo>
                    <a:pt x="22289" y="878"/>
                    <a:pt x="21384" y="735"/>
                    <a:pt x="20503" y="449"/>
                  </a:cubicBezTo>
                  <a:cubicBezTo>
                    <a:pt x="19570" y="146"/>
                    <a:pt x="18621" y="1"/>
                    <a:pt x="176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901791" y="3400874"/>
              <a:ext cx="868955" cy="834708"/>
            </a:xfrm>
            <a:custGeom>
              <a:rect b="b" l="l" r="r" t="t"/>
              <a:pathLst>
                <a:path extrusionOk="0" h="39436" w="41054">
                  <a:moveTo>
                    <a:pt x="15649" y="1"/>
                  </a:moveTo>
                  <a:cubicBezTo>
                    <a:pt x="12738" y="1"/>
                    <a:pt x="9973" y="1618"/>
                    <a:pt x="8585" y="4329"/>
                  </a:cubicBezTo>
                  <a:cubicBezTo>
                    <a:pt x="7823" y="5805"/>
                    <a:pt x="6621" y="7020"/>
                    <a:pt x="5132" y="7782"/>
                  </a:cubicBezTo>
                  <a:cubicBezTo>
                    <a:pt x="1668" y="9544"/>
                    <a:pt x="1" y="13580"/>
                    <a:pt x="1191" y="17283"/>
                  </a:cubicBezTo>
                  <a:cubicBezTo>
                    <a:pt x="1703" y="18866"/>
                    <a:pt x="1703" y="20569"/>
                    <a:pt x="1191" y="22164"/>
                  </a:cubicBezTo>
                  <a:cubicBezTo>
                    <a:pt x="1" y="25867"/>
                    <a:pt x="1668" y="29891"/>
                    <a:pt x="5132" y="31665"/>
                  </a:cubicBezTo>
                  <a:cubicBezTo>
                    <a:pt x="6621" y="32416"/>
                    <a:pt x="7823" y="33630"/>
                    <a:pt x="8585" y="35118"/>
                  </a:cubicBezTo>
                  <a:cubicBezTo>
                    <a:pt x="9972" y="37826"/>
                    <a:pt x="12733" y="39436"/>
                    <a:pt x="15640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78" y="38791"/>
                    <a:pt x="19703" y="38663"/>
                    <a:pt x="20527" y="38663"/>
                  </a:cubicBezTo>
                  <a:cubicBezTo>
                    <a:pt x="21352" y="38663"/>
                    <a:pt x="22176" y="38791"/>
                    <a:pt x="22968" y="39047"/>
                  </a:cubicBezTo>
                  <a:cubicBezTo>
                    <a:pt x="23777" y="39310"/>
                    <a:pt x="24601" y="39436"/>
                    <a:pt x="25414" y="39436"/>
                  </a:cubicBezTo>
                  <a:cubicBezTo>
                    <a:pt x="28322" y="39436"/>
                    <a:pt x="31083" y="37826"/>
                    <a:pt x="32469" y="35118"/>
                  </a:cubicBezTo>
                  <a:cubicBezTo>
                    <a:pt x="33231" y="33630"/>
                    <a:pt x="34434" y="32416"/>
                    <a:pt x="35922" y="31665"/>
                  </a:cubicBezTo>
                  <a:cubicBezTo>
                    <a:pt x="39387" y="29891"/>
                    <a:pt x="41054" y="25867"/>
                    <a:pt x="39851" y="22164"/>
                  </a:cubicBezTo>
                  <a:cubicBezTo>
                    <a:pt x="39339" y="20569"/>
                    <a:pt x="39339" y="18866"/>
                    <a:pt x="39851" y="17283"/>
                  </a:cubicBezTo>
                  <a:cubicBezTo>
                    <a:pt x="41054" y="13580"/>
                    <a:pt x="39387" y="9544"/>
                    <a:pt x="35922" y="7782"/>
                  </a:cubicBezTo>
                  <a:cubicBezTo>
                    <a:pt x="34434" y="7020"/>
                    <a:pt x="33231" y="5805"/>
                    <a:pt x="32469" y="4329"/>
                  </a:cubicBezTo>
                  <a:cubicBezTo>
                    <a:pt x="31081" y="1618"/>
                    <a:pt x="28316" y="1"/>
                    <a:pt x="25405" y="1"/>
                  </a:cubicBezTo>
                  <a:cubicBezTo>
                    <a:pt x="24595" y="1"/>
                    <a:pt x="23774" y="126"/>
                    <a:pt x="22968" y="388"/>
                  </a:cubicBezTo>
                  <a:cubicBezTo>
                    <a:pt x="22176" y="644"/>
                    <a:pt x="21352" y="772"/>
                    <a:pt x="20527" y="772"/>
                  </a:cubicBezTo>
                  <a:cubicBezTo>
                    <a:pt x="19703" y="772"/>
                    <a:pt x="18878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002602" y="3484669"/>
              <a:ext cx="667326" cy="667347"/>
            </a:xfrm>
            <a:custGeom>
              <a:rect b="b" l="l" r="r" t="t"/>
              <a:pathLst>
                <a:path extrusionOk="0" h="31529" w="31528">
                  <a:moveTo>
                    <a:pt x="15764" y="1"/>
                  </a:moveTo>
                  <a:cubicBezTo>
                    <a:pt x="7049" y="1"/>
                    <a:pt x="0" y="7049"/>
                    <a:pt x="0" y="15765"/>
                  </a:cubicBezTo>
                  <a:cubicBezTo>
                    <a:pt x="0" y="24468"/>
                    <a:pt x="7049" y="31528"/>
                    <a:pt x="15764" y="31528"/>
                  </a:cubicBezTo>
                  <a:cubicBezTo>
                    <a:pt x="24468" y="31528"/>
                    <a:pt x="31528" y="24468"/>
                    <a:pt x="31528" y="15765"/>
                  </a:cubicBezTo>
                  <a:cubicBezTo>
                    <a:pt x="31528" y="7049"/>
                    <a:pt x="24468" y="1"/>
                    <a:pt x="15764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034604" y="3516671"/>
              <a:ext cx="603066" cy="603087"/>
            </a:xfrm>
            <a:custGeom>
              <a:rect b="b" l="l" r="r" t="t"/>
              <a:pathLst>
                <a:path extrusionOk="0" h="28493" w="28492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22" y="28492"/>
                    <a:pt x="28492" y="22123"/>
                    <a:pt x="28492" y="14253"/>
                  </a:cubicBezTo>
                  <a:cubicBezTo>
                    <a:pt x="28492" y="6383"/>
                    <a:pt x="22122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4844240" y="4375312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5" name="Google Shape;515;p20"/>
          <p:cNvGrpSpPr/>
          <p:nvPr/>
        </p:nvGrpSpPr>
        <p:grpSpPr>
          <a:xfrm>
            <a:off x="6084087" y="3293438"/>
            <a:ext cx="1093485" cy="1313417"/>
            <a:chOff x="6084087" y="3293438"/>
            <a:chExt cx="1093485" cy="1313417"/>
          </a:xfrm>
        </p:grpSpPr>
        <p:sp>
          <p:nvSpPr>
            <p:cNvPr id="516" name="Google Shape;516;p20"/>
            <p:cNvSpPr/>
            <p:nvPr/>
          </p:nvSpPr>
          <p:spPr>
            <a:xfrm>
              <a:off x="6084087" y="3293438"/>
              <a:ext cx="1093485" cy="1049608"/>
            </a:xfrm>
            <a:custGeom>
              <a:rect b="b" l="l" r="r" t="t"/>
              <a:pathLst>
                <a:path extrusionOk="0" h="49589" w="51662">
                  <a:moveTo>
                    <a:pt x="31944" y="366"/>
                  </a:moveTo>
                  <a:cubicBezTo>
                    <a:pt x="35505" y="366"/>
                    <a:pt x="38863" y="2337"/>
                    <a:pt x="40565" y="5666"/>
                  </a:cubicBezTo>
                  <a:cubicBezTo>
                    <a:pt x="41541" y="7571"/>
                    <a:pt x="43053" y="9083"/>
                    <a:pt x="44958" y="10060"/>
                  </a:cubicBezTo>
                  <a:cubicBezTo>
                    <a:pt x="49233" y="12238"/>
                    <a:pt x="51257" y="17132"/>
                    <a:pt x="49781" y="21692"/>
                  </a:cubicBezTo>
                  <a:cubicBezTo>
                    <a:pt x="49126" y="23728"/>
                    <a:pt x="49126" y="25871"/>
                    <a:pt x="49781" y="27895"/>
                  </a:cubicBezTo>
                  <a:cubicBezTo>
                    <a:pt x="51257" y="32455"/>
                    <a:pt x="49233" y="37349"/>
                    <a:pt x="44958" y="39539"/>
                  </a:cubicBezTo>
                  <a:cubicBezTo>
                    <a:pt x="43053" y="40504"/>
                    <a:pt x="41541" y="42028"/>
                    <a:pt x="40565" y="43921"/>
                  </a:cubicBezTo>
                  <a:cubicBezTo>
                    <a:pt x="38864" y="47257"/>
                    <a:pt x="35510" y="49222"/>
                    <a:pt x="31951" y="49222"/>
                  </a:cubicBezTo>
                  <a:cubicBezTo>
                    <a:pt x="30950" y="49222"/>
                    <a:pt x="29934" y="49067"/>
                    <a:pt x="28933" y="48743"/>
                  </a:cubicBezTo>
                  <a:cubicBezTo>
                    <a:pt x="27921" y="48410"/>
                    <a:pt x="26873" y="48255"/>
                    <a:pt x="25837" y="48255"/>
                  </a:cubicBezTo>
                  <a:cubicBezTo>
                    <a:pt x="24789" y="48255"/>
                    <a:pt x="23742" y="48410"/>
                    <a:pt x="22730" y="48743"/>
                  </a:cubicBezTo>
                  <a:cubicBezTo>
                    <a:pt x="21729" y="49067"/>
                    <a:pt x="20712" y="49222"/>
                    <a:pt x="19711" y="49222"/>
                  </a:cubicBezTo>
                  <a:cubicBezTo>
                    <a:pt x="16152" y="49222"/>
                    <a:pt x="12798" y="47257"/>
                    <a:pt x="11097" y="43921"/>
                  </a:cubicBezTo>
                  <a:cubicBezTo>
                    <a:pt x="10121" y="42028"/>
                    <a:pt x="8609" y="40504"/>
                    <a:pt x="6704" y="39539"/>
                  </a:cubicBezTo>
                  <a:cubicBezTo>
                    <a:pt x="2429" y="37349"/>
                    <a:pt x="405" y="32455"/>
                    <a:pt x="1882" y="27895"/>
                  </a:cubicBezTo>
                  <a:cubicBezTo>
                    <a:pt x="2537" y="25871"/>
                    <a:pt x="2537" y="23728"/>
                    <a:pt x="1882" y="21692"/>
                  </a:cubicBezTo>
                  <a:cubicBezTo>
                    <a:pt x="405" y="17132"/>
                    <a:pt x="2441" y="12238"/>
                    <a:pt x="6704" y="10060"/>
                  </a:cubicBezTo>
                  <a:cubicBezTo>
                    <a:pt x="8609" y="9083"/>
                    <a:pt x="10121" y="7571"/>
                    <a:pt x="11097" y="5666"/>
                  </a:cubicBezTo>
                  <a:cubicBezTo>
                    <a:pt x="12799" y="2337"/>
                    <a:pt x="16157" y="366"/>
                    <a:pt x="19718" y="366"/>
                  </a:cubicBezTo>
                  <a:cubicBezTo>
                    <a:pt x="20717" y="366"/>
                    <a:pt x="21731" y="521"/>
                    <a:pt x="22730" y="844"/>
                  </a:cubicBezTo>
                  <a:cubicBezTo>
                    <a:pt x="23742" y="1178"/>
                    <a:pt x="24786" y="1344"/>
                    <a:pt x="25831" y="1344"/>
                  </a:cubicBezTo>
                  <a:cubicBezTo>
                    <a:pt x="26876" y="1344"/>
                    <a:pt x="27921" y="1178"/>
                    <a:pt x="28933" y="844"/>
                  </a:cubicBezTo>
                  <a:cubicBezTo>
                    <a:pt x="29931" y="521"/>
                    <a:pt x="30945" y="366"/>
                    <a:pt x="31944" y="366"/>
                  </a:cubicBezTo>
                  <a:close/>
                  <a:moveTo>
                    <a:pt x="19706" y="0"/>
                  </a:moveTo>
                  <a:cubicBezTo>
                    <a:pt x="16014" y="0"/>
                    <a:pt x="12529" y="2043"/>
                    <a:pt x="10764" y="5500"/>
                  </a:cubicBezTo>
                  <a:cubicBezTo>
                    <a:pt x="9835" y="7333"/>
                    <a:pt x="8371" y="8798"/>
                    <a:pt x="6537" y="9726"/>
                  </a:cubicBezTo>
                  <a:cubicBezTo>
                    <a:pt x="2108" y="11988"/>
                    <a:pt x="0" y="17072"/>
                    <a:pt x="1536" y="21811"/>
                  </a:cubicBezTo>
                  <a:cubicBezTo>
                    <a:pt x="2167" y="23764"/>
                    <a:pt x="2167" y="25835"/>
                    <a:pt x="1536" y="27788"/>
                  </a:cubicBezTo>
                  <a:cubicBezTo>
                    <a:pt x="0" y="32515"/>
                    <a:pt x="2108" y="37599"/>
                    <a:pt x="6537" y="39861"/>
                  </a:cubicBezTo>
                  <a:cubicBezTo>
                    <a:pt x="8371" y="40802"/>
                    <a:pt x="9835" y="42254"/>
                    <a:pt x="10764" y="44088"/>
                  </a:cubicBezTo>
                  <a:cubicBezTo>
                    <a:pt x="12529" y="47544"/>
                    <a:pt x="16014" y="49587"/>
                    <a:pt x="19706" y="49587"/>
                  </a:cubicBezTo>
                  <a:cubicBezTo>
                    <a:pt x="20744" y="49587"/>
                    <a:pt x="21799" y="49425"/>
                    <a:pt x="22837" y="49088"/>
                  </a:cubicBezTo>
                  <a:cubicBezTo>
                    <a:pt x="23819" y="48773"/>
                    <a:pt x="24825" y="48615"/>
                    <a:pt x="25831" y="48615"/>
                  </a:cubicBezTo>
                  <a:cubicBezTo>
                    <a:pt x="26837" y="48615"/>
                    <a:pt x="27843" y="48773"/>
                    <a:pt x="28826" y="49088"/>
                  </a:cubicBezTo>
                  <a:cubicBezTo>
                    <a:pt x="29861" y="49422"/>
                    <a:pt x="30909" y="49588"/>
                    <a:pt x="31957" y="49588"/>
                  </a:cubicBezTo>
                  <a:cubicBezTo>
                    <a:pt x="35648" y="49588"/>
                    <a:pt x="39124" y="47552"/>
                    <a:pt x="40898" y="44088"/>
                  </a:cubicBezTo>
                  <a:cubicBezTo>
                    <a:pt x="41827" y="42254"/>
                    <a:pt x="43292" y="40802"/>
                    <a:pt x="45125" y="39861"/>
                  </a:cubicBezTo>
                  <a:cubicBezTo>
                    <a:pt x="49554" y="37599"/>
                    <a:pt x="51662" y="32515"/>
                    <a:pt x="50126" y="27788"/>
                  </a:cubicBezTo>
                  <a:cubicBezTo>
                    <a:pt x="49495" y="25835"/>
                    <a:pt x="49495" y="23764"/>
                    <a:pt x="50126" y="21811"/>
                  </a:cubicBezTo>
                  <a:cubicBezTo>
                    <a:pt x="51662" y="17072"/>
                    <a:pt x="49554" y="11988"/>
                    <a:pt x="45125" y="9726"/>
                  </a:cubicBezTo>
                  <a:cubicBezTo>
                    <a:pt x="43292" y="8798"/>
                    <a:pt x="41827" y="7333"/>
                    <a:pt x="40898" y="5500"/>
                  </a:cubicBezTo>
                  <a:cubicBezTo>
                    <a:pt x="39133" y="2043"/>
                    <a:pt x="35648" y="0"/>
                    <a:pt x="31956" y="0"/>
                  </a:cubicBezTo>
                  <a:cubicBezTo>
                    <a:pt x="30918" y="0"/>
                    <a:pt x="29863" y="162"/>
                    <a:pt x="28826" y="499"/>
                  </a:cubicBezTo>
                  <a:cubicBezTo>
                    <a:pt x="27843" y="814"/>
                    <a:pt x="26837" y="972"/>
                    <a:pt x="25831" y="972"/>
                  </a:cubicBezTo>
                  <a:cubicBezTo>
                    <a:pt x="24825" y="972"/>
                    <a:pt x="23819" y="814"/>
                    <a:pt x="22837" y="499"/>
                  </a:cubicBezTo>
                  <a:cubicBezTo>
                    <a:pt x="21799" y="162"/>
                    <a:pt x="20744" y="0"/>
                    <a:pt x="197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139773" y="3346902"/>
              <a:ext cx="982109" cy="942719"/>
            </a:xfrm>
            <a:custGeom>
              <a:rect b="b" l="l" r="r" t="t"/>
              <a:pathLst>
                <a:path extrusionOk="0" h="44539" w="46400">
                  <a:moveTo>
                    <a:pt x="28695" y="331"/>
                  </a:moveTo>
                  <a:cubicBezTo>
                    <a:pt x="31894" y="331"/>
                    <a:pt x="34909" y="2098"/>
                    <a:pt x="36434" y="5093"/>
                  </a:cubicBezTo>
                  <a:cubicBezTo>
                    <a:pt x="37315" y="6795"/>
                    <a:pt x="38672" y="8165"/>
                    <a:pt x="40375" y="9034"/>
                  </a:cubicBezTo>
                  <a:cubicBezTo>
                    <a:pt x="44209" y="10986"/>
                    <a:pt x="46030" y="15392"/>
                    <a:pt x="44709" y="19487"/>
                  </a:cubicBezTo>
                  <a:cubicBezTo>
                    <a:pt x="44113" y="21309"/>
                    <a:pt x="44113" y="23238"/>
                    <a:pt x="44709" y="25060"/>
                  </a:cubicBezTo>
                  <a:cubicBezTo>
                    <a:pt x="46030" y="29155"/>
                    <a:pt x="44209" y="33549"/>
                    <a:pt x="40375" y="35501"/>
                  </a:cubicBezTo>
                  <a:cubicBezTo>
                    <a:pt x="38672" y="36382"/>
                    <a:pt x="37315" y="37740"/>
                    <a:pt x="36434" y="39442"/>
                  </a:cubicBezTo>
                  <a:cubicBezTo>
                    <a:pt x="34909" y="42437"/>
                    <a:pt x="31894" y="44204"/>
                    <a:pt x="28695" y="44204"/>
                  </a:cubicBezTo>
                  <a:cubicBezTo>
                    <a:pt x="27799" y="44204"/>
                    <a:pt x="26888" y="44065"/>
                    <a:pt x="25992" y="43776"/>
                  </a:cubicBezTo>
                  <a:cubicBezTo>
                    <a:pt x="25075" y="43479"/>
                    <a:pt x="24135" y="43336"/>
                    <a:pt x="23206" y="43336"/>
                  </a:cubicBezTo>
                  <a:cubicBezTo>
                    <a:pt x="22265" y="43336"/>
                    <a:pt x="21325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92" y="42437"/>
                    <a:pt x="9966" y="39442"/>
                  </a:cubicBezTo>
                  <a:cubicBezTo>
                    <a:pt x="9097" y="37740"/>
                    <a:pt x="7728" y="36382"/>
                    <a:pt x="6025" y="35501"/>
                  </a:cubicBezTo>
                  <a:cubicBezTo>
                    <a:pt x="2192" y="33549"/>
                    <a:pt x="370" y="29155"/>
                    <a:pt x="1691" y="25060"/>
                  </a:cubicBezTo>
                  <a:cubicBezTo>
                    <a:pt x="2287" y="23238"/>
                    <a:pt x="2287" y="21309"/>
                    <a:pt x="1691" y="19487"/>
                  </a:cubicBezTo>
                  <a:cubicBezTo>
                    <a:pt x="370" y="15392"/>
                    <a:pt x="2192" y="10986"/>
                    <a:pt x="6025" y="9034"/>
                  </a:cubicBezTo>
                  <a:cubicBezTo>
                    <a:pt x="7728" y="8165"/>
                    <a:pt x="9097" y="6795"/>
                    <a:pt x="9966" y="5093"/>
                  </a:cubicBezTo>
                  <a:cubicBezTo>
                    <a:pt x="11492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25" y="1057"/>
                    <a:pt x="22262" y="1205"/>
                    <a:pt x="23200" y="1205"/>
                  </a:cubicBezTo>
                  <a:cubicBezTo>
                    <a:pt x="24138" y="1205"/>
                    <a:pt x="25075" y="1057"/>
                    <a:pt x="25992" y="759"/>
                  </a:cubicBezTo>
                  <a:cubicBezTo>
                    <a:pt x="26888" y="470"/>
                    <a:pt x="27799" y="331"/>
                    <a:pt x="28695" y="331"/>
                  </a:cubicBezTo>
                  <a:close/>
                  <a:moveTo>
                    <a:pt x="17699" y="1"/>
                  </a:moveTo>
                  <a:cubicBezTo>
                    <a:pt x="14383" y="1"/>
                    <a:pt x="11257" y="1835"/>
                    <a:pt x="9669" y="4938"/>
                  </a:cubicBezTo>
                  <a:cubicBezTo>
                    <a:pt x="8835" y="6581"/>
                    <a:pt x="7514" y="7903"/>
                    <a:pt x="5871" y="8736"/>
                  </a:cubicBezTo>
                  <a:cubicBezTo>
                    <a:pt x="1894" y="10772"/>
                    <a:pt x="1" y="15332"/>
                    <a:pt x="1382" y="19583"/>
                  </a:cubicBezTo>
                  <a:cubicBezTo>
                    <a:pt x="1953" y="21345"/>
                    <a:pt x="1953" y="23202"/>
                    <a:pt x="1382" y="24952"/>
                  </a:cubicBezTo>
                  <a:cubicBezTo>
                    <a:pt x="1" y="29203"/>
                    <a:pt x="1894" y="33763"/>
                    <a:pt x="5871" y="35799"/>
                  </a:cubicBezTo>
                  <a:cubicBezTo>
                    <a:pt x="7514" y="36644"/>
                    <a:pt x="8835" y="37954"/>
                    <a:pt x="9669" y="39597"/>
                  </a:cubicBezTo>
                  <a:cubicBezTo>
                    <a:pt x="11257" y="42700"/>
                    <a:pt x="14383" y="44535"/>
                    <a:pt x="17699" y="44535"/>
                  </a:cubicBezTo>
                  <a:cubicBezTo>
                    <a:pt x="18633" y="44535"/>
                    <a:pt x="19581" y="44389"/>
                    <a:pt x="20515" y="44086"/>
                  </a:cubicBezTo>
                  <a:cubicBezTo>
                    <a:pt x="21396" y="43806"/>
                    <a:pt x="22298" y="43666"/>
                    <a:pt x="23200" y="43666"/>
                  </a:cubicBezTo>
                  <a:cubicBezTo>
                    <a:pt x="24102" y="43666"/>
                    <a:pt x="25004" y="43806"/>
                    <a:pt x="25885" y="44086"/>
                  </a:cubicBezTo>
                  <a:cubicBezTo>
                    <a:pt x="26814" y="44395"/>
                    <a:pt x="27766" y="44538"/>
                    <a:pt x="28695" y="44538"/>
                  </a:cubicBezTo>
                  <a:cubicBezTo>
                    <a:pt x="32017" y="44538"/>
                    <a:pt x="35148" y="42705"/>
                    <a:pt x="36732" y="39597"/>
                  </a:cubicBezTo>
                  <a:cubicBezTo>
                    <a:pt x="37565" y="37954"/>
                    <a:pt x="38887" y="36644"/>
                    <a:pt x="40530" y="35799"/>
                  </a:cubicBezTo>
                  <a:cubicBezTo>
                    <a:pt x="44506" y="33763"/>
                    <a:pt x="46399" y="29203"/>
                    <a:pt x="45018" y="24952"/>
                  </a:cubicBezTo>
                  <a:cubicBezTo>
                    <a:pt x="44447" y="23202"/>
                    <a:pt x="44447" y="21345"/>
                    <a:pt x="45018" y="19583"/>
                  </a:cubicBezTo>
                  <a:cubicBezTo>
                    <a:pt x="46399" y="15332"/>
                    <a:pt x="44506" y="10772"/>
                    <a:pt x="40530" y="8736"/>
                  </a:cubicBezTo>
                  <a:cubicBezTo>
                    <a:pt x="38887" y="7903"/>
                    <a:pt x="37565" y="6581"/>
                    <a:pt x="36732" y="4938"/>
                  </a:cubicBezTo>
                  <a:cubicBezTo>
                    <a:pt x="35142" y="1833"/>
                    <a:pt x="32013" y="5"/>
                    <a:pt x="28694" y="5"/>
                  </a:cubicBezTo>
                  <a:cubicBezTo>
                    <a:pt x="27763" y="5"/>
                    <a:pt x="26816" y="149"/>
                    <a:pt x="25885" y="449"/>
                  </a:cubicBezTo>
                  <a:cubicBezTo>
                    <a:pt x="25010" y="735"/>
                    <a:pt x="24108" y="878"/>
                    <a:pt x="23205" y="878"/>
                  </a:cubicBezTo>
                  <a:cubicBezTo>
                    <a:pt x="22301" y="878"/>
                    <a:pt x="21396" y="735"/>
                    <a:pt x="20515" y="449"/>
                  </a:cubicBezTo>
                  <a:cubicBezTo>
                    <a:pt x="19581" y="146"/>
                    <a:pt x="18633" y="1"/>
                    <a:pt x="176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196222" y="3400874"/>
              <a:ext cx="869209" cy="834708"/>
            </a:xfrm>
            <a:custGeom>
              <a:rect b="b" l="l" r="r" t="t"/>
              <a:pathLst>
                <a:path extrusionOk="0" h="39436" w="41066">
                  <a:moveTo>
                    <a:pt x="15649" y="1"/>
                  </a:moveTo>
                  <a:cubicBezTo>
                    <a:pt x="12739" y="1"/>
                    <a:pt x="9976" y="1618"/>
                    <a:pt x="8597" y="4329"/>
                  </a:cubicBezTo>
                  <a:cubicBezTo>
                    <a:pt x="7835" y="5805"/>
                    <a:pt x="6621" y="7020"/>
                    <a:pt x="5144" y="7782"/>
                  </a:cubicBezTo>
                  <a:cubicBezTo>
                    <a:pt x="1668" y="9544"/>
                    <a:pt x="1" y="13580"/>
                    <a:pt x="1203" y="17283"/>
                  </a:cubicBezTo>
                  <a:cubicBezTo>
                    <a:pt x="1715" y="18866"/>
                    <a:pt x="1715" y="20569"/>
                    <a:pt x="1203" y="22164"/>
                  </a:cubicBezTo>
                  <a:cubicBezTo>
                    <a:pt x="1" y="25867"/>
                    <a:pt x="1668" y="29891"/>
                    <a:pt x="5144" y="31665"/>
                  </a:cubicBezTo>
                  <a:cubicBezTo>
                    <a:pt x="6621" y="32416"/>
                    <a:pt x="7835" y="33630"/>
                    <a:pt x="8597" y="35118"/>
                  </a:cubicBezTo>
                  <a:cubicBezTo>
                    <a:pt x="9974" y="37826"/>
                    <a:pt x="12733" y="39436"/>
                    <a:pt x="15641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84" y="38791"/>
                    <a:pt x="19709" y="38663"/>
                    <a:pt x="20533" y="38663"/>
                  </a:cubicBezTo>
                  <a:cubicBezTo>
                    <a:pt x="21358" y="38663"/>
                    <a:pt x="22182" y="38791"/>
                    <a:pt x="22980" y="39047"/>
                  </a:cubicBezTo>
                  <a:cubicBezTo>
                    <a:pt x="23789" y="39310"/>
                    <a:pt x="24613" y="39436"/>
                    <a:pt x="25426" y="39436"/>
                  </a:cubicBezTo>
                  <a:cubicBezTo>
                    <a:pt x="28334" y="39436"/>
                    <a:pt x="31095" y="37826"/>
                    <a:pt x="32481" y="35118"/>
                  </a:cubicBezTo>
                  <a:cubicBezTo>
                    <a:pt x="33231" y="33630"/>
                    <a:pt x="34446" y="32416"/>
                    <a:pt x="35934" y="31665"/>
                  </a:cubicBezTo>
                  <a:cubicBezTo>
                    <a:pt x="39399" y="29891"/>
                    <a:pt x="41065" y="25867"/>
                    <a:pt x="39863" y="22164"/>
                  </a:cubicBezTo>
                  <a:cubicBezTo>
                    <a:pt x="39351" y="20569"/>
                    <a:pt x="39351" y="18866"/>
                    <a:pt x="39863" y="17283"/>
                  </a:cubicBezTo>
                  <a:cubicBezTo>
                    <a:pt x="41065" y="13580"/>
                    <a:pt x="39399" y="9544"/>
                    <a:pt x="35934" y="7782"/>
                  </a:cubicBezTo>
                  <a:cubicBezTo>
                    <a:pt x="34446" y="7020"/>
                    <a:pt x="33231" y="5805"/>
                    <a:pt x="32481" y="4329"/>
                  </a:cubicBezTo>
                  <a:cubicBezTo>
                    <a:pt x="31093" y="1618"/>
                    <a:pt x="28328" y="1"/>
                    <a:pt x="25417" y="1"/>
                  </a:cubicBezTo>
                  <a:cubicBezTo>
                    <a:pt x="24607" y="1"/>
                    <a:pt x="23786" y="126"/>
                    <a:pt x="22980" y="388"/>
                  </a:cubicBezTo>
                  <a:cubicBezTo>
                    <a:pt x="22182" y="644"/>
                    <a:pt x="21358" y="772"/>
                    <a:pt x="20533" y="772"/>
                  </a:cubicBezTo>
                  <a:cubicBezTo>
                    <a:pt x="19709" y="772"/>
                    <a:pt x="18884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297033" y="3484669"/>
              <a:ext cx="667580" cy="667347"/>
            </a:xfrm>
            <a:custGeom>
              <a:rect b="b" l="l" r="r" t="t"/>
              <a:pathLst>
                <a:path extrusionOk="0" h="31529" w="31540">
                  <a:moveTo>
                    <a:pt x="15776" y="1"/>
                  </a:moveTo>
                  <a:cubicBezTo>
                    <a:pt x="7061" y="1"/>
                    <a:pt x="0" y="7049"/>
                    <a:pt x="0" y="15765"/>
                  </a:cubicBezTo>
                  <a:cubicBezTo>
                    <a:pt x="0" y="24468"/>
                    <a:pt x="7061" y="31528"/>
                    <a:pt x="15776" y="31528"/>
                  </a:cubicBezTo>
                  <a:cubicBezTo>
                    <a:pt x="24480" y="31528"/>
                    <a:pt x="31540" y="24468"/>
                    <a:pt x="31540" y="15765"/>
                  </a:cubicBezTo>
                  <a:cubicBezTo>
                    <a:pt x="31540" y="7049"/>
                    <a:pt x="24480" y="1"/>
                    <a:pt x="15776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6329289" y="3516671"/>
              <a:ext cx="603066" cy="603087"/>
            </a:xfrm>
            <a:custGeom>
              <a:rect b="b" l="l" r="r" t="t"/>
              <a:pathLst>
                <a:path extrusionOk="0" h="28493" w="28492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10" y="28492"/>
                    <a:pt x="28492" y="22123"/>
                    <a:pt x="28492" y="14253"/>
                  </a:cubicBezTo>
                  <a:cubicBezTo>
                    <a:pt x="28492" y="6383"/>
                    <a:pt x="22110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6145876" y="4375312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3260688" y="3293438"/>
            <a:ext cx="1093485" cy="1313417"/>
            <a:chOff x="3260688" y="3293438"/>
            <a:chExt cx="1093485" cy="1313417"/>
          </a:xfrm>
        </p:grpSpPr>
        <p:sp>
          <p:nvSpPr>
            <p:cNvPr id="523" name="Google Shape;523;p20"/>
            <p:cNvSpPr/>
            <p:nvPr/>
          </p:nvSpPr>
          <p:spPr>
            <a:xfrm>
              <a:off x="3260688" y="3293438"/>
              <a:ext cx="1093485" cy="1049608"/>
            </a:xfrm>
            <a:custGeom>
              <a:rect b="b" l="l" r="r" t="t"/>
              <a:pathLst>
                <a:path extrusionOk="0" h="49589" w="51662">
                  <a:moveTo>
                    <a:pt x="31944" y="366"/>
                  </a:moveTo>
                  <a:cubicBezTo>
                    <a:pt x="35505" y="366"/>
                    <a:pt x="38863" y="2337"/>
                    <a:pt x="40565" y="5666"/>
                  </a:cubicBezTo>
                  <a:cubicBezTo>
                    <a:pt x="41541" y="7571"/>
                    <a:pt x="43053" y="9083"/>
                    <a:pt x="44958" y="10060"/>
                  </a:cubicBezTo>
                  <a:cubicBezTo>
                    <a:pt x="49233" y="12238"/>
                    <a:pt x="51257" y="17132"/>
                    <a:pt x="49781" y="21692"/>
                  </a:cubicBezTo>
                  <a:cubicBezTo>
                    <a:pt x="49126" y="23728"/>
                    <a:pt x="49126" y="25871"/>
                    <a:pt x="49781" y="27895"/>
                  </a:cubicBezTo>
                  <a:cubicBezTo>
                    <a:pt x="51257" y="32455"/>
                    <a:pt x="49233" y="37349"/>
                    <a:pt x="44958" y="39539"/>
                  </a:cubicBezTo>
                  <a:cubicBezTo>
                    <a:pt x="43053" y="40504"/>
                    <a:pt x="41541" y="42028"/>
                    <a:pt x="40565" y="43921"/>
                  </a:cubicBezTo>
                  <a:cubicBezTo>
                    <a:pt x="38864" y="47257"/>
                    <a:pt x="35510" y="49222"/>
                    <a:pt x="31951" y="49222"/>
                  </a:cubicBezTo>
                  <a:cubicBezTo>
                    <a:pt x="30950" y="49222"/>
                    <a:pt x="29934" y="49067"/>
                    <a:pt x="28933" y="48743"/>
                  </a:cubicBezTo>
                  <a:cubicBezTo>
                    <a:pt x="27921" y="48410"/>
                    <a:pt x="26873" y="48255"/>
                    <a:pt x="25837" y="48255"/>
                  </a:cubicBezTo>
                  <a:cubicBezTo>
                    <a:pt x="24789" y="48255"/>
                    <a:pt x="23742" y="48410"/>
                    <a:pt x="22730" y="48743"/>
                  </a:cubicBezTo>
                  <a:cubicBezTo>
                    <a:pt x="21729" y="49067"/>
                    <a:pt x="20712" y="49222"/>
                    <a:pt x="19711" y="49222"/>
                  </a:cubicBezTo>
                  <a:cubicBezTo>
                    <a:pt x="16152" y="49222"/>
                    <a:pt x="12798" y="47257"/>
                    <a:pt x="11097" y="43921"/>
                  </a:cubicBezTo>
                  <a:cubicBezTo>
                    <a:pt x="10121" y="42028"/>
                    <a:pt x="8609" y="40504"/>
                    <a:pt x="6704" y="39539"/>
                  </a:cubicBezTo>
                  <a:cubicBezTo>
                    <a:pt x="2429" y="37349"/>
                    <a:pt x="405" y="32455"/>
                    <a:pt x="1882" y="27895"/>
                  </a:cubicBezTo>
                  <a:cubicBezTo>
                    <a:pt x="2537" y="25871"/>
                    <a:pt x="2537" y="23728"/>
                    <a:pt x="1882" y="21692"/>
                  </a:cubicBezTo>
                  <a:cubicBezTo>
                    <a:pt x="405" y="17132"/>
                    <a:pt x="2441" y="12238"/>
                    <a:pt x="6704" y="10060"/>
                  </a:cubicBezTo>
                  <a:cubicBezTo>
                    <a:pt x="8609" y="9083"/>
                    <a:pt x="10121" y="7571"/>
                    <a:pt x="11097" y="5666"/>
                  </a:cubicBezTo>
                  <a:cubicBezTo>
                    <a:pt x="12799" y="2337"/>
                    <a:pt x="16157" y="366"/>
                    <a:pt x="19718" y="366"/>
                  </a:cubicBezTo>
                  <a:cubicBezTo>
                    <a:pt x="20717" y="366"/>
                    <a:pt x="21731" y="521"/>
                    <a:pt x="22730" y="844"/>
                  </a:cubicBezTo>
                  <a:cubicBezTo>
                    <a:pt x="23742" y="1178"/>
                    <a:pt x="24786" y="1344"/>
                    <a:pt x="25831" y="1344"/>
                  </a:cubicBezTo>
                  <a:cubicBezTo>
                    <a:pt x="26876" y="1344"/>
                    <a:pt x="27921" y="1178"/>
                    <a:pt x="28933" y="844"/>
                  </a:cubicBezTo>
                  <a:cubicBezTo>
                    <a:pt x="29931" y="521"/>
                    <a:pt x="30945" y="366"/>
                    <a:pt x="31944" y="366"/>
                  </a:cubicBezTo>
                  <a:close/>
                  <a:moveTo>
                    <a:pt x="19706" y="0"/>
                  </a:moveTo>
                  <a:cubicBezTo>
                    <a:pt x="16014" y="0"/>
                    <a:pt x="12529" y="2043"/>
                    <a:pt x="10764" y="5500"/>
                  </a:cubicBezTo>
                  <a:cubicBezTo>
                    <a:pt x="9835" y="7333"/>
                    <a:pt x="8371" y="8798"/>
                    <a:pt x="6537" y="9726"/>
                  </a:cubicBezTo>
                  <a:cubicBezTo>
                    <a:pt x="2108" y="11988"/>
                    <a:pt x="0" y="17072"/>
                    <a:pt x="1536" y="21811"/>
                  </a:cubicBezTo>
                  <a:cubicBezTo>
                    <a:pt x="2167" y="23764"/>
                    <a:pt x="2167" y="25835"/>
                    <a:pt x="1536" y="27788"/>
                  </a:cubicBezTo>
                  <a:cubicBezTo>
                    <a:pt x="0" y="32515"/>
                    <a:pt x="2108" y="37599"/>
                    <a:pt x="6537" y="39861"/>
                  </a:cubicBezTo>
                  <a:cubicBezTo>
                    <a:pt x="8371" y="40802"/>
                    <a:pt x="9835" y="42254"/>
                    <a:pt x="10764" y="44088"/>
                  </a:cubicBezTo>
                  <a:cubicBezTo>
                    <a:pt x="12529" y="47544"/>
                    <a:pt x="16014" y="49587"/>
                    <a:pt x="19706" y="49587"/>
                  </a:cubicBezTo>
                  <a:cubicBezTo>
                    <a:pt x="20744" y="49587"/>
                    <a:pt x="21799" y="49425"/>
                    <a:pt x="22837" y="49088"/>
                  </a:cubicBezTo>
                  <a:cubicBezTo>
                    <a:pt x="23819" y="48773"/>
                    <a:pt x="24825" y="48615"/>
                    <a:pt x="25831" y="48615"/>
                  </a:cubicBezTo>
                  <a:cubicBezTo>
                    <a:pt x="26837" y="48615"/>
                    <a:pt x="27843" y="48773"/>
                    <a:pt x="28826" y="49088"/>
                  </a:cubicBezTo>
                  <a:cubicBezTo>
                    <a:pt x="29861" y="49422"/>
                    <a:pt x="30909" y="49588"/>
                    <a:pt x="31957" y="49588"/>
                  </a:cubicBezTo>
                  <a:cubicBezTo>
                    <a:pt x="35648" y="49588"/>
                    <a:pt x="39124" y="47552"/>
                    <a:pt x="40898" y="44088"/>
                  </a:cubicBezTo>
                  <a:cubicBezTo>
                    <a:pt x="41827" y="42254"/>
                    <a:pt x="43292" y="40802"/>
                    <a:pt x="45125" y="39861"/>
                  </a:cubicBezTo>
                  <a:cubicBezTo>
                    <a:pt x="49554" y="37599"/>
                    <a:pt x="51662" y="32515"/>
                    <a:pt x="50126" y="27788"/>
                  </a:cubicBezTo>
                  <a:cubicBezTo>
                    <a:pt x="49495" y="25835"/>
                    <a:pt x="49495" y="23764"/>
                    <a:pt x="50126" y="21811"/>
                  </a:cubicBezTo>
                  <a:cubicBezTo>
                    <a:pt x="51662" y="17072"/>
                    <a:pt x="49554" y="11988"/>
                    <a:pt x="45125" y="9726"/>
                  </a:cubicBezTo>
                  <a:cubicBezTo>
                    <a:pt x="43292" y="8798"/>
                    <a:pt x="41827" y="7333"/>
                    <a:pt x="40898" y="5500"/>
                  </a:cubicBezTo>
                  <a:cubicBezTo>
                    <a:pt x="39133" y="2043"/>
                    <a:pt x="35648" y="0"/>
                    <a:pt x="31956" y="0"/>
                  </a:cubicBezTo>
                  <a:cubicBezTo>
                    <a:pt x="30918" y="0"/>
                    <a:pt x="29863" y="162"/>
                    <a:pt x="28826" y="499"/>
                  </a:cubicBezTo>
                  <a:cubicBezTo>
                    <a:pt x="27843" y="814"/>
                    <a:pt x="26837" y="972"/>
                    <a:pt x="25831" y="972"/>
                  </a:cubicBezTo>
                  <a:cubicBezTo>
                    <a:pt x="24825" y="972"/>
                    <a:pt x="23819" y="814"/>
                    <a:pt x="22837" y="499"/>
                  </a:cubicBezTo>
                  <a:cubicBezTo>
                    <a:pt x="21799" y="162"/>
                    <a:pt x="20744" y="0"/>
                    <a:pt x="197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3316374" y="3346902"/>
              <a:ext cx="982109" cy="942719"/>
            </a:xfrm>
            <a:custGeom>
              <a:rect b="b" l="l" r="r" t="t"/>
              <a:pathLst>
                <a:path extrusionOk="0" h="44539" w="46400">
                  <a:moveTo>
                    <a:pt x="28695" y="331"/>
                  </a:moveTo>
                  <a:cubicBezTo>
                    <a:pt x="31894" y="331"/>
                    <a:pt x="34909" y="2098"/>
                    <a:pt x="36434" y="5093"/>
                  </a:cubicBezTo>
                  <a:cubicBezTo>
                    <a:pt x="37315" y="6795"/>
                    <a:pt x="38672" y="8165"/>
                    <a:pt x="40375" y="9034"/>
                  </a:cubicBezTo>
                  <a:cubicBezTo>
                    <a:pt x="44209" y="10986"/>
                    <a:pt x="46030" y="15392"/>
                    <a:pt x="44709" y="19487"/>
                  </a:cubicBezTo>
                  <a:cubicBezTo>
                    <a:pt x="44113" y="21309"/>
                    <a:pt x="44113" y="23238"/>
                    <a:pt x="44709" y="25060"/>
                  </a:cubicBezTo>
                  <a:cubicBezTo>
                    <a:pt x="46030" y="29155"/>
                    <a:pt x="44209" y="33549"/>
                    <a:pt x="40375" y="35501"/>
                  </a:cubicBezTo>
                  <a:cubicBezTo>
                    <a:pt x="38672" y="36382"/>
                    <a:pt x="37315" y="37740"/>
                    <a:pt x="36434" y="39442"/>
                  </a:cubicBezTo>
                  <a:cubicBezTo>
                    <a:pt x="34909" y="42437"/>
                    <a:pt x="31894" y="44204"/>
                    <a:pt x="28695" y="44204"/>
                  </a:cubicBezTo>
                  <a:cubicBezTo>
                    <a:pt x="27799" y="44204"/>
                    <a:pt x="26888" y="44065"/>
                    <a:pt x="25992" y="43776"/>
                  </a:cubicBezTo>
                  <a:cubicBezTo>
                    <a:pt x="25075" y="43479"/>
                    <a:pt x="24135" y="43336"/>
                    <a:pt x="23206" y="43336"/>
                  </a:cubicBezTo>
                  <a:cubicBezTo>
                    <a:pt x="22265" y="43336"/>
                    <a:pt x="21325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92" y="42437"/>
                    <a:pt x="9966" y="39442"/>
                  </a:cubicBezTo>
                  <a:cubicBezTo>
                    <a:pt x="9097" y="37740"/>
                    <a:pt x="7728" y="36382"/>
                    <a:pt x="6025" y="35501"/>
                  </a:cubicBezTo>
                  <a:cubicBezTo>
                    <a:pt x="2192" y="33549"/>
                    <a:pt x="370" y="29155"/>
                    <a:pt x="1691" y="25060"/>
                  </a:cubicBezTo>
                  <a:cubicBezTo>
                    <a:pt x="2287" y="23238"/>
                    <a:pt x="2287" y="21309"/>
                    <a:pt x="1691" y="19487"/>
                  </a:cubicBezTo>
                  <a:cubicBezTo>
                    <a:pt x="370" y="15392"/>
                    <a:pt x="2192" y="10986"/>
                    <a:pt x="6025" y="9034"/>
                  </a:cubicBezTo>
                  <a:cubicBezTo>
                    <a:pt x="7728" y="8165"/>
                    <a:pt x="9097" y="6795"/>
                    <a:pt x="9966" y="5093"/>
                  </a:cubicBezTo>
                  <a:cubicBezTo>
                    <a:pt x="11492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25" y="1057"/>
                    <a:pt x="22262" y="1205"/>
                    <a:pt x="23200" y="1205"/>
                  </a:cubicBezTo>
                  <a:cubicBezTo>
                    <a:pt x="24138" y="1205"/>
                    <a:pt x="25075" y="1057"/>
                    <a:pt x="25992" y="759"/>
                  </a:cubicBezTo>
                  <a:cubicBezTo>
                    <a:pt x="26888" y="470"/>
                    <a:pt x="27799" y="331"/>
                    <a:pt x="28695" y="331"/>
                  </a:cubicBezTo>
                  <a:close/>
                  <a:moveTo>
                    <a:pt x="17699" y="1"/>
                  </a:moveTo>
                  <a:cubicBezTo>
                    <a:pt x="14383" y="1"/>
                    <a:pt x="11257" y="1835"/>
                    <a:pt x="9669" y="4938"/>
                  </a:cubicBezTo>
                  <a:cubicBezTo>
                    <a:pt x="8835" y="6581"/>
                    <a:pt x="7514" y="7903"/>
                    <a:pt x="5871" y="8736"/>
                  </a:cubicBezTo>
                  <a:cubicBezTo>
                    <a:pt x="1894" y="10772"/>
                    <a:pt x="1" y="15332"/>
                    <a:pt x="1382" y="19583"/>
                  </a:cubicBezTo>
                  <a:cubicBezTo>
                    <a:pt x="1953" y="21345"/>
                    <a:pt x="1953" y="23202"/>
                    <a:pt x="1382" y="24952"/>
                  </a:cubicBezTo>
                  <a:cubicBezTo>
                    <a:pt x="1" y="29203"/>
                    <a:pt x="1894" y="33763"/>
                    <a:pt x="5871" y="35799"/>
                  </a:cubicBezTo>
                  <a:cubicBezTo>
                    <a:pt x="7514" y="36644"/>
                    <a:pt x="8835" y="37954"/>
                    <a:pt x="9669" y="39597"/>
                  </a:cubicBezTo>
                  <a:cubicBezTo>
                    <a:pt x="11257" y="42700"/>
                    <a:pt x="14383" y="44535"/>
                    <a:pt x="17699" y="44535"/>
                  </a:cubicBezTo>
                  <a:cubicBezTo>
                    <a:pt x="18633" y="44535"/>
                    <a:pt x="19581" y="44389"/>
                    <a:pt x="20515" y="44086"/>
                  </a:cubicBezTo>
                  <a:cubicBezTo>
                    <a:pt x="21396" y="43806"/>
                    <a:pt x="22298" y="43666"/>
                    <a:pt x="23200" y="43666"/>
                  </a:cubicBezTo>
                  <a:cubicBezTo>
                    <a:pt x="24102" y="43666"/>
                    <a:pt x="25004" y="43806"/>
                    <a:pt x="25885" y="44086"/>
                  </a:cubicBezTo>
                  <a:cubicBezTo>
                    <a:pt x="26814" y="44395"/>
                    <a:pt x="27766" y="44538"/>
                    <a:pt x="28695" y="44538"/>
                  </a:cubicBezTo>
                  <a:cubicBezTo>
                    <a:pt x="32017" y="44538"/>
                    <a:pt x="35148" y="42705"/>
                    <a:pt x="36732" y="39597"/>
                  </a:cubicBezTo>
                  <a:cubicBezTo>
                    <a:pt x="37565" y="37954"/>
                    <a:pt x="38887" y="36644"/>
                    <a:pt x="40530" y="35799"/>
                  </a:cubicBezTo>
                  <a:cubicBezTo>
                    <a:pt x="44506" y="33763"/>
                    <a:pt x="46399" y="29203"/>
                    <a:pt x="45018" y="24952"/>
                  </a:cubicBezTo>
                  <a:cubicBezTo>
                    <a:pt x="44447" y="23202"/>
                    <a:pt x="44447" y="21345"/>
                    <a:pt x="45018" y="19583"/>
                  </a:cubicBezTo>
                  <a:cubicBezTo>
                    <a:pt x="46399" y="15332"/>
                    <a:pt x="44506" y="10772"/>
                    <a:pt x="40530" y="8736"/>
                  </a:cubicBezTo>
                  <a:cubicBezTo>
                    <a:pt x="38887" y="7903"/>
                    <a:pt x="37565" y="6581"/>
                    <a:pt x="36732" y="4938"/>
                  </a:cubicBezTo>
                  <a:cubicBezTo>
                    <a:pt x="35142" y="1833"/>
                    <a:pt x="32013" y="5"/>
                    <a:pt x="28694" y="5"/>
                  </a:cubicBezTo>
                  <a:cubicBezTo>
                    <a:pt x="27763" y="5"/>
                    <a:pt x="26816" y="149"/>
                    <a:pt x="25885" y="449"/>
                  </a:cubicBezTo>
                  <a:cubicBezTo>
                    <a:pt x="25010" y="735"/>
                    <a:pt x="24108" y="878"/>
                    <a:pt x="23205" y="878"/>
                  </a:cubicBezTo>
                  <a:cubicBezTo>
                    <a:pt x="22301" y="878"/>
                    <a:pt x="21396" y="735"/>
                    <a:pt x="20515" y="449"/>
                  </a:cubicBezTo>
                  <a:cubicBezTo>
                    <a:pt x="19581" y="146"/>
                    <a:pt x="18633" y="1"/>
                    <a:pt x="176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3372823" y="3400874"/>
              <a:ext cx="869209" cy="834708"/>
            </a:xfrm>
            <a:custGeom>
              <a:rect b="b" l="l" r="r" t="t"/>
              <a:pathLst>
                <a:path extrusionOk="0" h="39436" w="41066">
                  <a:moveTo>
                    <a:pt x="15649" y="1"/>
                  </a:moveTo>
                  <a:cubicBezTo>
                    <a:pt x="12739" y="1"/>
                    <a:pt x="9976" y="1618"/>
                    <a:pt x="8597" y="4329"/>
                  </a:cubicBezTo>
                  <a:cubicBezTo>
                    <a:pt x="7835" y="5805"/>
                    <a:pt x="6621" y="7020"/>
                    <a:pt x="5144" y="7782"/>
                  </a:cubicBezTo>
                  <a:cubicBezTo>
                    <a:pt x="1668" y="9544"/>
                    <a:pt x="1" y="13580"/>
                    <a:pt x="1203" y="17283"/>
                  </a:cubicBezTo>
                  <a:cubicBezTo>
                    <a:pt x="1715" y="18866"/>
                    <a:pt x="1715" y="20569"/>
                    <a:pt x="1203" y="22164"/>
                  </a:cubicBezTo>
                  <a:cubicBezTo>
                    <a:pt x="1" y="25867"/>
                    <a:pt x="1668" y="29891"/>
                    <a:pt x="5144" y="31665"/>
                  </a:cubicBezTo>
                  <a:cubicBezTo>
                    <a:pt x="6621" y="32416"/>
                    <a:pt x="7835" y="33630"/>
                    <a:pt x="8597" y="35118"/>
                  </a:cubicBezTo>
                  <a:cubicBezTo>
                    <a:pt x="9974" y="37826"/>
                    <a:pt x="12733" y="39436"/>
                    <a:pt x="15641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84" y="38791"/>
                    <a:pt x="19709" y="38663"/>
                    <a:pt x="20533" y="38663"/>
                  </a:cubicBezTo>
                  <a:cubicBezTo>
                    <a:pt x="21358" y="38663"/>
                    <a:pt x="22182" y="38791"/>
                    <a:pt x="22980" y="39047"/>
                  </a:cubicBezTo>
                  <a:cubicBezTo>
                    <a:pt x="23789" y="39310"/>
                    <a:pt x="24613" y="39436"/>
                    <a:pt x="25426" y="39436"/>
                  </a:cubicBezTo>
                  <a:cubicBezTo>
                    <a:pt x="28334" y="39436"/>
                    <a:pt x="31095" y="37826"/>
                    <a:pt x="32481" y="35118"/>
                  </a:cubicBezTo>
                  <a:cubicBezTo>
                    <a:pt x="33231" y="33630"/>
                    <a:pt x="34446" y="32416"/>
                    <a:pt x="35934" y="31665"/>
                  </a:cubicBezTo>
                  <a:cubicBezTo>
                    <a:pt x="39399" y="29891"/>
                    <a:pt x="41065" y="25867"/>
                    <a:pt x="39863" y="22164"/>
                  </a:cubicBezTo>
                  <a:cubicBezTo>
                    <a:pt x="39351" y="20569"/>
                    <a:pt x="39351" y="18866"/>
                    <a:pt x="39863" y="17283"/>
                  </a:cubicBezTo>
                  <a:cubicBezTo>
                    <a:pt x="41065" y="13580"/>
                    <a:pt x="39399" y="9544"/>
                    <a:pt x="35934" y="7782"/>
                  </a:cubicBezTo>
                  <a:cubicBezTo>
                    <a:pt x="34446" y="7020"/>
                    <a:pt x="33231" y="5805"/>
                    <a:pt x="32481" y="4329"/>
                  </a:cubicBezTo>
                  <a:cubicBezTo>
                    <a:pt x="31093" y="1618"/>
                    <a:pt x="28328" y="1"/>
                    <a:pt x="25417" y="1"/>
                  </a:cubicBezTo>
                  <a:cubicBezTo>
                    <a:pt x="24607" y="1"/>
                    <a:pt x="23786" y="126"/>
                    <a:pt x="22980" y="388"/>
                  </a:cubicBezTo>
                  <a:cubicBezTo>
                    <a:pt x="22182" y="644"/>
                    <a:pt x="21358" y="772"/>
                    <a:pt x="20533" y="772"/>
                  </a:cubicBezTo>
                  <a:cubicBezTo>
                    <a:pt x="19709" y="772"/>
                    <a:pt x="18884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473634" y="3484669"/>
              <a:ext cx="667580" cy="667347"/>
            </a:xfrm>
            <a:custGeom>
              <a:rect b="b" l="l" r="r" t="t"/>
              <a:pathLst>
                <a:path extrusionOk="0" h="31529" w="31540">
                  <a:moveTo>
                    <a:pt x="15776" y="1"/>
                  </a:moveTo>
                  <a:cubicBezTo>
                    <a:pt x="7061" y="1"/>
                    <a:pt x="0" y="7049"/>
                    <a:pt x="0" y="15765"/>
                  </a:cubicBezTo>
                  <a:cubicBezTo>
                    <a:pt x="0" y="24468"/>
                    <a:pt x="7061" y="31528"/>
                    <a:pt x="15776" y="31528"/>
                  </a:cubicBezTo>
                  <a:cubicBezTo>
                    <a:pt x="24480" y="31528"/>
                    <a:pt x="31540" y="24468"/>
                    <a:pt x="31540" y="15765"/>
                  </a:cubicBezTo>
                  <a:cubicBezTo>
                    <a:pt x="31540" y="7049"/>
                    <a:pt x="24480" y="1"/>
                    <a:pt x="15776" y="1"/>
                  </a:cubicBezTo>
                  <a:close/>
                </a:path>
              </a:pathLst>
            </a:custGeom>
            <a:solidFill>
              <a:srgbClr val="2A8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505890" y="3516671"/>
              <a:ext cx="603066" cy="603087"/>
            </a:xfrm>
            <a:custGeom>
              <a:rect b="b" l="l" r="r" t="t"/>
              <a:pathLst>
                <a:path extrusionOk="0" h="28493" w="28492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10" y="28492"/>
                    <a:pt x="28492" y="22123"/>
                    <a:pt x="28492" y="14253"/>
                  </a:cubicBezTo>
                  <a:cubicBezTo>
                    <a:pt x="28492" y="6383"/>
                    <a:pt x="22110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322476" y="4375312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5388392" y="1821627"/>
            <a:ext cx="1191506" cy="1405704"/>
            <a:chOff x="5388392" y="1821627"/>
            <a:chExt cx="1191506" cy="1405704"/>
          </a:xfrm>
        </p:grpSpPr>
        <p:sp>
          <p:nvSpPr>
            <p:cNvPr id="530" name="Google Shape;530;p20"/>
            <p:cNvSpPr/>
            <p:nvPr/>
          </p:nvSpPr>
          <p:spPr>
            <a:xfrm>
              <a:off x="5388392" y="1821627"/>
              <a:ext cx="1191506" cy="1143840"/>
            </a:xfrm>
            <a:custGeom>
              <a:rect b="b" l="l" r="r" t="t"/>
              <a:pathLst>
                <a:path extrusionOk="0" h="54041" w="56293">
                  <a:moveTo>
                    <a:pt x="34815" y="401"/>
                  </a:moveTo>
                  <a:cubicBezTo>
                    <a:pt x="38699" y="401"/>
                    <a:pt x="42358" y="2546"/>
                    <a:pt x="44208" y="6172"/>
                  </a:cubicBezTo>
                  <a:cubicBezTo>
                    <a:pt x="45268" y="8244"/>
                    <a:pt x="46923" y="9899"/>
                    <a:pt x="48994" y="10958"/>
                  </a:cubicBezTo>
                  <a:cubicBezTo>
                    <a:pt x="53650" y="13340"/>
                    <a:pt x="55852" y="18673"/>
                    <a:pt x="54245" y="23638"/>
                  </a:cubicBezTo>
                  <a:cubicBezTo>
                    <a:pt x="53531" y="25853"/>
                    <a:pt x="53531" y="28187"/>
                    <a:pt x="54245" y="30401"/>
                  </a:cubicBezTo>
                  <a:cubicBezTo>
                    <a:pt x="55852" y="35378"/>
                    <a:pt x="53650" y="40700"/>
                    <a:pt x="48994" y="43081"/>
                  </a:cubicBezTo>
                  <a:cubicBezTo>
                    <a:pt x="46923" y="44141"/>
                    <a:pt x="45268" y="45796"/>
                    <a:pt x="44208" y="47868"/>
                  </a:cubicBezTo>
                  <a:cubicBezTo>
                    <a:pt x="42359" y="51501"/>
                    <a:pt x="38704" y="53640"/>
                    <a:pt x="34822" y="53640"/>
                  </a:cubicBezTo>
                  <a:cubicBezTo>
                    <a:pt x="33730" y="53640"/>
                    <a:pt x="32621" y="53471"/>
                    <a:pt x="31528" y="53118"/>
                  </a:cubicBezTo>
                  <a:cubicBezTo>
                    <a:pt x="30421" y="52761"/>
                    <a:pt x="29290" y="52582"/>
                    <a:pt x="28147" y="52582"/>
                  </a:cubicBezTo>
                  <a:cubicBezTo>
                    <a:pt x="27016" y="52582"/>
                    <a:pt x="25873" y="52761"/>
                    <a:pt x="24765" y="53118"/>
                  </a:cubicBezTo>
                  <a:cubicBezTo>
                    <a:pt x="23675" y="53471"/>
                    <a:pt x="22568" y="53640"/>
                    <a:pt x="21477" y="53640"/>
                  </a:cubicBezTo>
                  <a:cubicBezTo>
                    <a:pt x="17601" y="53640"/>
                    <a:pt x="13944" y="51501"/>
                    <a:pt x="12085" y="47868"/>
                  </a:cubicBezTo>
                  <a:cubicBezTo>
                    <a:pt x="11025" y="45796"/>
                    <a:pt x="9370" y="44141"/>
                    <a:pt x="7299" y="43081"/>
                  </a:cubicBezTo>
                  <a:cubicBezTo>
                    <a:pt x="2655" y="40700"/>
                    <a:pt x="441" y="35378"/>
                    <a:pt x="2048" y="30401"/>
                  </a:cubicBezTo>
                  <a:cubicBezTo>
                    <a:pt x="2763" y="28187"/>
                    <a:pt x="2763" y="25853"/>
                    <a:pt x="2048" y="23638"/>
                  </a:cubicBezTo>
                  <a:cubicBezTo>
                    <a:pt x="441" y="18673"/>
                    <a:pt x="2655" y="13340"/>
                    <a:pt x="7299" y="10958"/>
                  </a:cubicBezTo>
                  <a:cubicBezTo>
                    <a:pt x="9370" y="9899"/>
                    <a:pt x="11025" y="8244"/>
                    <a:pt x="12085" y="6172"/>
                  </a:cubicBezTo>
                  <a:cubicBezTo>
                    <a:pt x="13945" y="2546"/>
                    <a:pt x="17605" y="401"/>
                    <a:pt x="21485" y="401"/>
                  </a:cubicBezTo>
                  <a:cubicBezTo>
                    <a:pt x="22573" y="401"/>
                    <a:pt x="23678" y="569"/>
                    <a:pt x="24765" y="921"/>
                  </a:cubicBezTo>
                  <a:cubicBezTo>
                    <a:pt x="25873" y="1279"/>
                    <a:pt x="27010" y="1457"/>
                    <a:pt x="28147" y="1457"/>
                  </a:cubicBezTo>
                  <a:cubicBezTo>
                    <a:pt x="29284" y="1457"/>
                    <a:pt x="30421" y="1279"/>
                    <a:pt x="31528" y="921"/>
                  </a:cubicBezTo>
                  <a:cubicBezTo>
                    <a:pt x="32618" y="569"/>
                    <a:pt x="33725" y="401"/>
                    <a:pt x="34815" y="401"/>
                  </a:cubicBezTo>
                  <a:close/>
                  <a:moveTo>
                    <a:pt x="21480" y="1"/>
                  </a:moveTo>
                  <a:cubicBezTo>
                    <a:pt x="17452" y="1"/>
                    <a:pt x="13653" y="2227"/>
                    <a:pt x="11728" y="5993"/>
                  </a:cubicBezTo>
                  <a:cubicBezTo>
                    <a:pt x="10716" y="7994"/>
                    <a:pt x="9120" y="9589"/>
                    <a:pt x="7120" y="10601"/>
                  </a:cubicBezTo>
                  <a:cubicBezTo>
                    <a:pt x="2298" y="13066"/>
                    <a:pt x="0" y="18602"/>
                    <a:pt x="1667" y="23757"/>
                  </a:cubicBezTo>
                  <a:cubicBezTo>
                    <a:pt x="2358" y="25889"/>
                    <a:pt x="2358" y="28151"/>
                    <a:pt x="1667" y="30282"/>
                  </a:cubicBezTo>
                  <a:cubicBezTo>
                    <a:pt x="0" y="35437"/>
                    <a:pt x="2298" y="40974"/>
                    <a:pt x="7120" y="43438"/>
                  </a:cubicBezTo>
                  <a:cubicBezTo>
                    <a:pt x="9120" y="44462"/>
                    <a:pt x="10716" y="46046"/>
                    <a:pt x="11728" y="48046"/>
                  </a:cubicBezTo>
                  <a:cubicBezTo>
                    <a:pt x="13652" y="51820"/>
                    <a:pt x="17447" y="54040"/>
                    <a:pt x="21473" y="54040"/>
                  </a:cubicBezTo>
                  <a:cubicBezTo>
                    <a:pt x="22604" y="54040"/>
                    <a:pt x="23753" y="53865"/>
                    <a:pt x="24884" y="53499"/>
                  </a:cubicBezTo>
                  <a:cubicBezTo>
                    <a:pt x="25950" y="53154"/>
                    <a:pt x="27048" y="52981"/>
                    <a:pt x="28147" y="52981"/>
                  </a:cubicBezTo>
                  <a:cubicBezTo>
                    <a:pt x="29245" y="52981"/>
                    <a:pt x="30343" y="53154"/>
                    <a:pt x="31409" y="53499"/>
                  </a:cubicBezTo>
                  <a:cubicBezTo>
                    <a:pt x="32540" y="53868"/>
                    <a:pt x="33683" y="54035"/>
                    <a:pt x="34814" y="54035"/>
                  </a:cubicBezTo>
                  <a:cubicBezTo>
                    <a:pt x="38850" y="54035"/>
                    <a:pt x="42637" y="51820"/>
                    <a:pt x="44565" y="48046"/>
                  </a:cubicBezTo>
                  <a:cubicBezTo>
                    <a:pt x="45589" y="46046"/>
                    <a:pt x="47185" y="44462"/>
                    <a:pt x="49173" y="43438"/>
                  </a:cubicBezTo>
                  <a:cubicBezTo>
                    <a:pt x="54007" y="40974"/>
                    <a:pt x="56293" y="35437"/>
                    <a:pt x="54626" y="30282"/>
                  </a:cubicBezTo>
                  <a:cubicBezTo>
                    <a:pt x="53936" y="28151"/>
                    <a:pt x="53936" y="25889"/>
                    <a:pt x="54626" y="23757"/>
                  </a:cubicBezTo>
                  <a:cubicBezTo>
                    <a:pt x="56293" y="18602"/>
                    <a:pt x="54007" y="13066"/>
                    <a:pt x="49173" y="10601"/>
                  </a:cubicBezTo>
                  <a:cubicBezTo>
                    <a:pt x="47185" y="9589"/>
                    <a:pt x="45589" y="7994"/>
                    <a:pt x="44565" y="5993"/>
                  </a:cubicBezTo>
                  <a:cubicBezTo>
                    <a:pt x="42640" y="2227"/>
                    <a:pt x="38841" y="1"/>
                    <a:pt x="34813" y="1"/>
                  </a:cubicBezTo>
                  <a:cubicBezTo>
                    <a:pt x="33684" y="1"/>
                    <a:pt x="32538" y="175"/>
                    <a:pt x="31409" y="540"/>
                  </a:cubicBezTo>
                  <a:cubicBezTo>
                    <a:pt x="30343" y="886"/>
                    <a:pt x="29248" y="1058"/>
                    <a:pt x="28151" y="1058"/>
                  </a:cubicBezTo>
                  <a:cubicBezTo>
                    <a:pt x="27054" y="1058"/>
                    <a:pt x="25956" y="886"/>
                    <a:pt x="24884" y="540"/>
                  </a:cubicBezTo>
                  <a:cubicBezTo>
                    <a:pt x="23756" y="175"/>
                    <a:pt x="22609" y="1"/>
                    <a:pt x="214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449116" y="1879960"/>
              <a:ext cx="1070055" cy="1027172"/>
            </a:xfrm>
            <a:custGeom>
              <a:rect b="b" l="l" r="r" t="t"/>
              <a:pathLst>
                <a:path extrusionOk="0" h="48529" w="50555">
                  <a:moveTo>
                    <a:pt x="31274" y="360"/>
                  </a:moveTo>
                  <a:cubicBezTo>
                    <a:pt x="34755" y="360"/>
                    <a:pt x="38036" y="2287"/>
                    <a:pt x="39708" y="5547"/>
                  </a:cubicBezTo>
                  <a:cubicBezTo>
                    <a:pt x="40661" y="7405"/>
                    <a:pt x="42137" y="8893"/>
                    <a:pt x="43994" y="9845"/>
                  </a:cubicBezTo>
                  <a:cubicBezTo>
                    <a:pt x="48173" y="11977"/>
                    <a:pt x="50162" y="16763"/>
                    <a:pt x="48721" y="21228"/>
                  </a:cubicBezTo>
                  <a:cubicBezTo>
                    <a:pt x="48078" y="23216"/>
                    <a:pt x="48078" y="25312"/>
                    <a:pt x="48721" y="27300"/>
                  </a:cubicBezTo>
                  <a:cubicBezTo>
                    <a:pt x="50162" y="31765"/>
                    <a:pt x="48173" y="36551"/>
                    <a:pt x="43994" y="38694"/>
                  </a:cubicBezTo>
                  <a:cubicBezTo>
                    <a:pt x="42137" y="39635"/>
                    <a:pt x="40661" y="41123"/>
                    <a:pt x="39708" y="42980"/>
                  </a:cubicBezTo>
                  <a:cubicBezTo>
                    <a:pt x="38034" y="46245"/>
                    <a:pt x="34746" y="48173"/>
                    <a:pt x="31258" y="48173"/>
                  </a:cubicBezTo>
                  <a:cubicBezTo>
                    <a:pt x="30282" y="48173"/>
                    <a:pt x="29290" y="48022"/>
                    <a:pt x="28314" y="47707"/>
                  </a:cubicBezTo>
                  <a:cubicBezTo>
                    <a:pt x="27326" y="47386"/>
                    <a:pt x="26302" y="47219"/>
                    <a:pt x="25278" y="47219"/>
                  </a:cubicBezTo>
                  <a:cubicBezTo>
                    <a:pt x="24254" y="47219"/>
                    <a:pt x="23242" y="47386"/>
                    <a:pt x="22242" y="47707"/>
                  </a:cubicBezTo>
                  <a:cubicBezTo>
                    <a:pt x="21265" y="48022"/>
                    <a:pt x="20273" y="48173"/>
                    <a:pt x="19297" y="48173"/>
                  </a:cubicBezTo>
                  <a:cubicBezTo>
                    <a:pt x="15810" y="48173"/>
                    <a:pt x="12524" y="46245"/>
                    <a:pt x="10859" y="42980"/>
                  </a:cubicBezTo>
                  <a:cubicBezTo>
                    <a:pt x="9907" y="41123"/>
                    <a:pt x="8418" y="39635"/>
                    <a:pt x="6561" y="38694"/>
                  </a:cubicBezTo>
                  <a:cubicBezTo>
                    <a:pt x="2382" y="36551"/>
                    <a:pt x="394" y="31765"/>
                    <a:pt x="1846" y="27300"/>
                  </a:cubicBezTo>
                  <a:cubicBezTo>
                    <a:pt x="2489" y="25312"/>
                    <a:pt x="2489" y="23216"/>
                    <a:pt x="1846" y="21228"/>
                  </a:cubicBezTo>
                  <a:cubicBezTo>
                    <a:pt x="394" y="16763"/>
                    <a:pt x="2382" y="11977"/>
                    <a:pt x="6561" y="9845"/>
                  </a:cubicBezTo>
                  <a:cubicBezTo>
                    <a:pt x="8418" y="8893"/>
                    <a:pt x="9907" y="7405"/>
                    <a:pt x="10859" y="5547"/>
                  </a:cubicBezTo>
                  <a:cubicBezTo>
                    <a:pt x="12522" y="2287"/>
                    <a:pt x="15800" y="360"/>
                    <a:pt x="19282" y="360"/>
                  </a:cubicBezTo>
                  <a:cubicBezTo>
                    <a:pt x="20263" y="360"/>
                    <a:pt x="21260" y="513"/>
                    <a:pt x="22242" y="832"/>
                  </a:cubicBezTo>
                  <a:cubicBezTo>
                    <a:pt x="23236" y="1154"/>
                    <a:pt x="24257" y="1315"/>
                    <a:pt x="25278" y="1315"/>
                  </a:cubicBezTo>
                  <a:cubicBezTo>
                    <a:pt x="26299" y="1315"/>
                    <a:pt x="27320" y="1154"/>
                    <a:pt x="28314" y="832"/>
                  </a:cubicBezTo>
                  <a:cubicBezTo>
                    <a:pt x="29295" y="513"/>
                    <a:pt x="30292" y="360"/>
                    <a:pt x="31274" y="360"/>
                  </a:cubicBezTo>
                  <a:close/>
                  <a:moveTo>
                    <a:pt x="19285" y="0"/>
                  </a:moveTo>
                  <a:cubicBezTo>
                    <a:pt x="15671" y="0"/>
                    <a:pt x="12266" y="1997"/>
                    <a:pt x="10538" y="5380"/>
                  </a:cubicBezTo>
                  <a:cubicBezTo>
                    <a:pt x="9621" y="7178"/>
                    <a:pt x="8192" y="8607"/>
                    <a:pt x="6394" y="9524"/>
                  </a:cubicBezTo>
                  <a:cubicBezTo>
                    <a:pt x="2060" y="11738"/>
                    <a:pt x="1" y="16703"/>
                    <a:pt x="1501" y="21335"/>
                  </a:cubicBezTo>
                  <a:cubicBezTo>
                    <a:pt x="2120" y="23252"/>
                    <a:pt x="2120" y="25276"/>
                    <a:pt x="1501" y="27193"/>
                  </a:cubicBezTo>
                  <a:cubicBezTo>
                    <a:pt x="1" y="31824"/>
                    <a:pt x="2060" y="36789"/>
                    <a:pt x="6394" y="39016"/>
                  </a:cubicBezTo>
                  <a:cubicBezTo>
                    <a:pt x="8192" y="39920"/>
                    <a:pt x="9621" y="41361"/>
                    <a:pt x="10538" y="43147"/>
                  </a:cubicBezTo>
                  <a:cubicBezTo>
                    <a:pt x="12266" y="46530"/>
                    <a:pt x="15671" y="48527"/>
                    <a:pt x="19285" y="48527"/>
                  </a:cubicBezTo>
                  <a:cubicBezTo>
                    <a:pt x="20300" y="48527"/>
                    <a:pt x="21333" y="48370"/>
                    <a:pt x="22349" y="48040"/>
                  </a:cubicBezTo>
                  <a:cubicBezTo>
                    <a:pt x="23307" y="47731"/>
                    <a:pt x="24292" y="47576"/>
                    <a:pt x="25278" y="47576"/>
                  </a:cubicBezTo>
                  <a:cubicBezTo>
                    <a:pt x="26263" y="47576"/>
                    <a:pt x="27248" y="47731"/>
                    <a:pt x="28207" y="48040"/>
                  </a:cubicBezTo>
                  <a:cubicBezTo>
                    <a:pt x="29219" y="48374"/>
                    <a:pt x="30254" y="48529"/>
                    <a:pt x="31266" y="48529"/>
                  </a:cubicBezTo>
                  <a:cubicBezTo>
                    <a:pt x="34886" y="48529"/>
                    <a:pt x="38291" y="46528"/>
                    <a:pt x="40029" y="43147"/>
                  </a:cubicBezTo>
                  <a:cubicBezTo>
                    <a:pt x="40934" y="41361"/>
                    <a:pt x="42375" y="39920"/>
                    <a:pt x="44161" y="39016"/>
                  </a:cubicBezTo>
                  <a:cubicBezTo>
                    <a:pt x="48495" y="36789"/>
                    <a:pt x="50555" y="31824"/>
                    <a:pt x="49054" y="27193"/>
                  </a:cubicBezTo>
                  <a:cubicBezTo>
                    <a:pt x="48435" y="25276"/>
                    <a:pt x="48435" y="23252"/>
                    <a:pt x="49054" y="21335"/>
                  </a:cubicBezTo>
                  <a:cubicBezTo>
                    <a:pt x="50555" y="16703"/>
                    <a:pt x="48495" y="11738"/>
                    <a:pt x="44161" y="9524"/>
                  </a:cubicBezTo>
                  <a:cubicBezTo>
                    <a:pt x="42375" y="8607"/>
                    <a:pt x="40934" y="7178"/>
                    <a:pt x="40029" y="5380"/>
                  </a:cubicBezTo>
                  <a:cubicBezTo>
                    <a:pt x="38301" y="1997"/>
                    <a:pt x="34889" y="0"/>
                    <a:pt x="31272" y="0"/>
                  </a:cubicBezTo>
                  <a:cubicBezTo>
                    <a:pt x="30255" y="0"/>
                    <a:pt x="29223" y="158"/>
                    <a:pt x="28207" y="487"/>
                  </a:cubicBezTo>
                  <a:cubicBezTo>
                    <a:pt x="27248" y="797"/>
                    <a:pt x="26263" y="951"/>
                    <a:pt x="25278" y="951"/>
                  </a:cubicBezTo>
                  <a:cubicBezTo>
                    <a:pt x="24292" y="951"/>
                    <a:pt x="23307" y="797"/>
                    <a:pt x="22349" y="487"/>
                  </a:cubicBezTo>
                  <a:cubicBezTo>
                    <a:pt x="21333" y="158"/>
                    <a:pt x="20300" y="0"/>
                    <a:pt x="19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5510602" y="1938779"/>
              <a:ext cx="947079" cy="909509"/>
            </a:xfrm>
            <a:custGeom>
              <a:rect b="b" l="l" r="r" t="t"/>
              <a:pathLst>
                <a:path extrusionOk="0" h="42970" w="44745">
                  <a:moveTo>
                    <a:pt x="17055" y="0"/>
                  </a:moveTo>
                  <a:cubicBezTo>
                    <a:pt x="13882" y="0"/>
                    <a:pt x="10867" y="1758"/>
                    <a:pt x="9359" y="4709"/>
                  </a:cubicBezTo>
                  <a:cubicBezTo>
                    <a:pt x="8538" y="6328"/>
                    <a:pt x="7216" y="7650"/>
                    <a:pt x="5597" y="8471"/>
                  </a:cubicBezTo>
                  <a:cubicBezTo>
                    <a:pt x="1822" y="10400"/>
                    <a:pt x="1" y="14793"/>
                    <a:pt x="1310" y="18830"/>
                  </a:cubicBezTo>
                  <a:cubicBezTo>
                    <a:pt x="1870" y="20556"/>
                    <a:pt x="1870" y="22413"/>
                    <a:pt x="1310" y="24152"/>
                  </a:cubicBezTo>
                  <a:cubicBezTo>
                    <a:pt x="1" y="28188"/>
                    <a:pt x="1822" y="32569"/>
                    <a:pt x="5597" y="34498"/>
                  </a:cubicBezTo>
                  <a:cubicBezTo>
                    <a:pt x="7216" y="35332"/>
                    <a:pt x="8538" y="36641"/>
                    <a:pt x="9359" y="38261"/>
                  </a:cubicBezTo>
                  <a:cubicBezTo>
                    <a:pt x="10867" y="41212"/>
                    <a:pt x="13882" y="42969"/>
                    <a:pt x="17055" y="42969"/>
                  </a:cubicBezTo>
                  <a:cubicBezTo>
                    <a:pt x="17940" y="42969"/>
                    <a:pt x="18837" y="42832"/>
                    <a:pt x="19718" y="42547"/>
                  </a:cubicBezTo>
                  <a:cubicBezTo>
                    <a:pt x="20581" y="42267"/>
                    <a:pt x="21477" y="42127"/>
                    <a:pt x="22374" y="42127"/>
                  </a:cubicBezTo>
                  <a:cubicBezTo>
                    <a:pt x="23272" y="42127"/>
                    <a:pt x="24170" y="42267"/>
                    <a:pt x="25040" y="42547"/>
                  </a:cubicBezTo>
                  <a:cubicBezTo>
                    <a:pt x="25920" y="42832"/>
                    <a:pt x="26816" y="42969"/>
                    <a:pt x="27700" y="42969"/>
                  </a:cubicBezTo>
                  <a:cubicBezTo>
                    <a:pt x="30870" y="42969"/>
                    <a:pt x="33878" y="41212"/>
                    <a:pt x="35386" y="38261"/>
                  </a:cubicBezTo>
                  <a:cubicBezTo>
                    <a:pt x="36220" y="36641"/>
                    <a:pt x="37529" y="35332"/>
                    <a:pt x="39149" y="34498"/>
                  </a:cubicBezTo>
                  <a:cubicBezTo>
                    <a:pt x="42935" y="32569"/>
                    <a:pt x="44744" y="28188"/>
                    <a:pt x="43435" y="24152"/>
                  </a:cubicBezTo>
                  <a:cubicBezTo>
                    <a:pt x="42875" y="22413"/>
                    <a:pt x="42875" y="20556"/>
                    <a:pt x="43435" y="18830"/>
                  </a:cubicBezTo>
                  <a:cubicBezTo>
                    <a:pt x="44744" y="14793"/>
                    <a:pt x="42935" y="10400"/>
                    <a:pt x="39149" y="8471"/>
                  </a:cubicBezTo>
                  <a:cubicBezTo>
                    <a:pt x="37529" y="7650"/>
                    <a:pt x="36220" y="6328"/>
                    <a:pt x="35386" y="4709"/>
                  </a:cubicBezTo>
                  <a:cubicBezTo>
                    <a:pt x="33878" y="1758"/>
                    <a:pt x="30870" y="0"/>
                    <a:pt x="27700" y="0"/>
                  </a:cubicBezTo>
                  <a:cubicBezTo>
                    <a:pt x="26816" y="0"/>
                    <a:pt x="25920" y="137"/>
                    <a:pt x="25040" y="423"/>
                  </a:cubicBezTo>
                  <a:cubicBezTo>
                    <a:pt x="24170" y="702"/>
                    <a:pt x="23272" y="842"/>
                    <a:pt x="22374" y="842"/>
                  </a:cubicBezTo>
                  <a:cubicBezTo>
                    <a:pt x="21477" y="842"/>
                    <a:pt x="20581" y="702"/>
                    <a:pt x="19718" y="423"/>
                  </a:cubicBezTo>
                  <a:cubicBezTo>
                    <a:pt x="18837" y="137"/>
                    <a:pt x="17940" y="0"/>
                    <a:pt x="1705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5620472" y="2029875"/>
              <a:ext cx="727332" cy="727311"/>
            </a:xfrm>
            <a:custGeom>
              <a:rect b="b" l="l" r="r" t="t"/>
              <a:pathLst>
                <a:path extrusionOk="0" h="34362" w="34363">
                  <a:moveTo>
                    <a:pt x="17182" y="0"/>
                  </a:moveTo>
                  <a:cubicBezTo>
                    <a:pt x="7692" y="0"/>
                    <a:pt x="1" y="7691"/>
                    <a:pt x="1" y="17181"/>
                  </a:cubicBezTo>
                  <a:cubicBezTo>
                    <a:pt x="1" y="26670"/>
                    <a:pt x="7692" y="34361"/>
                    <a:pt x="17182" y="34361"/>
                  </a:cubicBezTo>
                  <a:cubicBezTo>
                    <a:pt x="26671" y="34361"/>
                    <a:pt x="34362" y="26670"/>
                    <a:pt x="34362" y="17181"/>
                  </a:cubicBezTo>
                  <a:cubicBezTo>
                    <a:pt x="34362" y="7691"/>
                    <a:pt x="26671" y="0"/>
                    <a:pt x="17182" y="0"/>
                  </a:cubicBezTo>
                  <a:close/>
                </a:path>
              </a:pathLst>
            </a:custGeom>
            <a:solidFill>
              <a:srgbClr val="C1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655501" y="2064904"/>
              <a:ext cx="657272" cy="657251"/>
            </a:xfrm>
            <a:custGeom>
              <a:rect b="b" l="l" r="r" t="t"/>
              <a:pathLst>
                <a:path extrusionOk="0" h="31052" w="31053">
                  <a:moveTo>
                    <a:pt x="15527" y="0"/>
                  </a:moveTo>
                  <a:cubicBezTo>
                    <a:pt x="6954" y="0"/>
                    <a:pt x="1" y="6953"/>
                    <a:pt x="1" y="15526"/>
                  </a:cubicBezTo>
                  <a:cubicBezTo>
                    <a:pt x="1" y="24098"/>
                    <a:pt x="6954" y="31051"/>
                    <a:pt x="15527" y="31051"/>
                  </a:cubicBezTo>
                  <a:cubicBezTo>
                    <a:pt x="24099" y="31051"/>
                    <a:pt x="31052" y="24098"/>
                    <a:pt x="31052" y="15526"/>
                  </a:cubicBezTo>
                  <a:cubicBezTo>
                    <a:pt x="31052" y="6953"/>
                    <a:pt x="24099" y="0"/>
                    <a:pt x="15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499173" y="2995788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6" name="Google Shape;536;p20"/>
          <p:cNvGrpSpPr/>
          <p:nvPr/>
        </p:nvGrpSpPr>
        <p:grpSpPr>
          <a:xfrm>
            <a:off x="3973648" y="1133810"/>
            <a:ext cx="1197073" cy="1412853"/>
            <a:chOff x="3973648" y="1133810"/>
            <a:chExt cx="1197073" cy="1412853"/>
          </a:xfrm>
        </p:grpSpPr>
        <p:sp>
          <p:nvSpPr>
            <p:cNvPr id="537" name="Google Shape;537;p20"/>
            <p:cNvSpPr/>
            <p:nvPr/>
          </p:nvSpPr>
          <p:spPr>
            <a:xfrm>
              <a:off x="3973648" y="1133810"/>
              <a:ext cx="1197073" cy="1149047"/>
            </a:xfrm>
            <a:custGeom>
              <a:rect b="b" l="l" r="r" t="t"/>
              <a:pathLst>
                <a:path extrusionOk="0" h="54287" w="56556">
                  <a:moveTo>
                    <a:pt x="34971" y="406"/>
                  </a:moveTo>
                  <a:cubicBezTo>
                    <a:pt x="38874" y="406"/>
                    <a:pt x="42551" y="2555"/>
                    <a:pt x="44411" y="6201"/>
                  </a:cubicBezTo>
                  <a:cubicBezTo>
                    <a:pt x="45471" y="8284"/>
                    <a:pt x="47137" y="9951"/>
                    <a:pt x="49221" y="11011"/>
                  </a:cubicBezTo>
                  <a:cubicBezTo>
                    <a:pt x="53888" y="13392"/>
                    <a:pt x="56103" y="18750"/>
                    <a:pt x="54495" y="23750"/>
                  </a:cubicBezTo>
                  <a:cubicBezTo>
                    <a:pt x="53769" y="25965"/>
                    <a:pt x="53769" y="28322"/>
                    <a:pt x="54495" y="30537"/>
                  </a:cubicBezTo>
                  <a:cubicBezTo>
                    <a:pt x="56103" y="35538"/>
                    <a:pt x="53888" y="40895"/>
                    <a:pt x="49221" y="43277"/>
                  </a:cubicBezTo>
                  <a:cubicBezTo>
                    <a:pt x="47137" y="44336"/>
                    <a:pt x="45471" y="46003"/>
                    <a:pt x="44411" y="48087"/>
                  </a:cubicBezTo>
                  <a:cubicBezTo>
                    <a:pt x="42551" y="51733"/>
                    <a:pt x="38874" y="53882"/>
                    <a:pt x="34971" y="53882"/>
                  </a:cubicBezTo>
                  <a:cubicBezTo>
                    <a:pt x="33877" y="53882"/>
                    <a:pt x="32766" y="53713"/>
                    <a:pt x="31671" y="53361"/>
                  </a:cubicBezTo>
                  <a:cubicBezTo>
                    <a:pt x="30564" y="52992"/>
                    <a:pt x="29421" y="52814"/>
                    <a:pt x="28278" y="52814"/>
                  </a:cubicBezTo>
                  <a:cubicBezTo>
                    <a:pt x="27135" y="52814"/>
                    <a:pt x="25992" y="52992"/>
                    <a:pt x="24885" y="53361"/>
                  </a:cubicBezTo>
                  <a:cubicBezTo>
                    <a:pt x="23790" y="53713"/>
                    <a:pt x="22679" y="53882"/>
                    <a:pt x="21585" y="53882"/>
                  </a:cubicBezTo>
                  <a:cubicBezTo>
                    <a:pt x="17681" y="53882"/>
                    <a:pt x="14005" y="51733"/>
                    <a:pt x="12145" y="48087"/>
                  </a:cubicBezTo>
                  <a:cubicBezTo>
                    <a:pt x="11085" y="46003"/>
                    <a:pt x="9418" y="44336"/>
                    <a:pt x="7335" y="43277"/>
                  </a:cubicBezTo>
                  <a:cubicBezTo>
                    <a:pt x="2668" y="40895"/>
                    <a:pt x="453" y="35538"/>
                    <a:pt x="2060" y="30537"/>
                  </a:cubicBezTo>
                  <a:cubicBezTo>
                    <a:pt x="2787" y="28322"/>
                    <a:pt x="2787" y="25965"/>
                    <a:pt x="2060" y="23750"/>
                  </a:cubicBezTo>
                  <a:cubicBezTo>
                    <a:pt x="453" y="18750"/>
                    <a:pt x="2668" y="13392"/>
                    <a:pt x="7335" y="11011"/>
                  </a:cubicBezTo>
                  <a:cubicBezTo>
                    <a:pt x="9418" y="9951"/>
                    <a:pt x="11085" y="8284"/>
                    <a:pt x="12145" y="6201"/>
                  </a:cubicBezTo>
                  <a:cubicBezTo>
                    <a:pt x="14005" y="2555"/>
                    <a:pt x="17681" y="406"/>
                    <a:pt x="21585" y="406"/>
                  </a:cubicBezTo>
                  <a:cubicBezTo>
                    <a:pt x="22679" y="406"/>
                    <a:pt x="23790" y="574"/>
                    <a:pt x="24885" y="926"/>
                  </a:cubicBezTo>
                  <a:cubicBezTo>
                    <a:pt x="25992" y="1289"/>
                    <a:pt x="27135" y="1471"/>
                    <a:pt x="28278" y="1471"/>
                  </a:cubicBezTo>
                  <a:cubicBezTo>
                    <a:pt x="29421" y="1471"/>
                    <a:pt x="30564" y="1289"/>
                    <a:pt x="31671" y="926"/>
                  </a:cubicBezTo>
                  <a:cubicBezTo>
                    <a:pt x="32766" y="574"/>
                    <a:pt x="33877" y="406"/>
                    <a:pt x="34971" y="406"/>
                  </a:cubicBezTo>
                  <a:close/>
                  <a:moveTo>
                    <a:pt x="21579" y="1"/>
                  </a:moveTo>
                  <a:cubicBezTo>
                    <a:pt x="17535" y="1"/>
                    <a:pt x="13721" y="2238"/>
                    <a:pt x="11788" y="6022"/>
                  </a:cubicBezTo>
                  <a:cubicBezTo>
                    <a:pt x="10764" y="8022"/>
                    <a:pt x="9156" y="9630"/>
                    <a:pt x="7156" y="10654"/>
                  </a:cubicBezTo>
                  <a:cubicBezTo>
                    <a:pt x="2310" y="13130"/>
                    <a:pt x="1" y="18690"/>
                    <a:pt x="1679" y="23870"/>
                  </a:cubicBezTo>
                  <a:cubicBezTo>
                    <a:pt x="2382" y="26013"/>
                    <a:pt x="2382" y="28275"/>
                    <a:pt x="1679" y="30418"/>
                  </a:cubicBezTo>
                  <a:cubicBezTo>
                    <a:pt x="1" y="35597"/>
                    <a:pt x="2310" y="41157"/>
                    <a:pt x="7156" y="43634"/>
                  </a:cubicBezTo>
                  <a:cubicBezTo>
                    <a:pt x="9156" y="44658"/>
                    <a:pt x="10764" y="46265"/>
                    <a:pt x="11788" y="48265"/>
                  </a:cubicBezTo>
                  <a:cubicBezTo>
                    <a:pt x="13721" y="52049"/>
                    <a:pt x="17535" y="54287"/>
                    <a:pt x="21579" y="54287"/>
                  </a:cubicBezTo>
                  <a:cubicBezTo>
                    <a:pt x="22715" y="54287"/>
                    <a:pt x="23868" y="54110"/>
                    <a:pt x="25004" y="53742"/>
                  </a:cubicBezTo>
                  <a:cubicBezTo>
                    <a:pt x="26075" y="53397"/>
                    <a:pt x="27177" y="53224"/>
                    <a:pt x="28278" y="53224"/>
                  </a:cubicBezTo>
                  <a:cubicBezTo>
                    <a:pt x="29379" y="53224"/>
                    <a:pt x="30481" y="53397"/>
                    <a:pt x="31552" y="53742"/>
                  </a:cubicBezTo>
                  <a:cubicBezTo>
                    <a:pt x="32683" y="54111"/>
                    <a:pt x="33838" y="54278"/>
                    <a:pt x="34981" y="54278"/>
                  </a:cubicBezTo>
                  <a:cubicBezTo>
                    <a:pt x="39017" y="54278"/>
                    <a:pt x="42839" y="52052"/>
                    <a:pt x="44768" y="48265"/>
                  </a:cubicBezTo>
                  <a:cubicBezTo>
                    <a:pt x="45792" y="46265"/>
                    <a:pt x="47399" y="44658"/>
                    <a:pt x="49400" y="43634"/>
                  </a:cubicBezTo>
                  <a:cubicBezTo>
                    <a:pt x="54245" y="41157"/>
                    <a:pt x="56555" y="35597"/>
                    <a:pt x="54876" y="30418"/>
                  </a:cubicBezTo>
                  <a:cubicBezTo>
                    <a:pt x="54174" y="28275"/>
                    <a:pt x="54174" y="26013"/>
                    <a:pt x="54876" y="23870"/>
                  </a:cubicBezTo>
                  <a:cubicBezTo>
                    <a:pt x="56555" y="18690"/>
                    <a:pt x="54245" y="13130"/>
                    <a:pt x="49400" y="10654"/>
                  </a:cubicBezTo>
                  <a:cubicBezTo>
                    <a:pt x="47399" y="9630"/>
                    <a:pt x="45792" y="8022"/>
                    <a:pt x="44768" y="6022"/>
                  </a:cubicBezTo>
                  <a:cubicBezTo>
                    <a:pt x="42834" y="2238"/>
                    <a:pt x="39021" y="1"/>
                    <a:pt x="34976" y="1"/>
                  </a:cubicBezTo>
                  <a:cubicBezTo>
                    <a:pt x="33841" y="1"/>
                    <a:pt x="32687" y="177"/>
                    <a:pt x="31552" y="545"/>
                  </a:cubicBezTo>
                  <a:cubicBezTo>
                    <a:pt x="30481" y="891"/>
                    <a:pt x="29379" y="1063"/>
                    <a:pt x="28278" y="1063"/>
                  </a:cubicBezTo>
                  <a:cubicBezTo>
                    <a:pt x="27177" y="1063"/>
                    <a:pt x="26075" y="891"/>
                    <a:pt x="25004" y="545"/>
                  </a:cubicBezTo>
                  <a:cubicBezTo>
                    <a:pt x="23868" y="177"/>
                    <a:pt x="22715" y="1"/>
                    <a:pt x="215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034626" y="1192396"/>
              <a:ext cx="1075092" cy="1031892"/>
            </a:xfrm>
            <a:custGeom>
              <a:rect b="b" l="l" r="r" t="t"/>
              <a:pathLst>
                <a:path extrusionOk="0" h="48752" w="50793">
                  <a:moveTo>
                    <a:pt x="31418" y="365"/>
                  </a:moveTo>
                  <a:cubicBezTo>
                    <a:pt x="34918" y="365"/>
                    <a:pt x="38214" y="2296"/>
                    <a:pt x="39887" y="5576"/>
                  </a:cubicBezTo>
                  <a:cubicBezTo>
                    <a:pt x="40839" y="7445"/>
                    <a:pt x="42328" y="8933"/>
                    <a:pt x="44197" y="9886"/>
                  </a:cubicBezTo>
                  <a:cubicBezTo>
                    <a:pt x="48400" y="12029"/>
                    <a:pt x="50388" y="16839"/>
                    <a:pt x="48936" y="21328"/>
                  </a:cubicBezTo>
                  <a:cubicBezTo>
                    <a:pt x="48293" y="23316"/>
                    <a:pt x="48293" y="25435"/>
                    <a:pt x="48936" y="27424"/>
                  </a:cubicBezTo>
                  <a:cubicBezTo>
                    <a:pt x="50388" y="31912"/>
                    <a:pt x="48400" y="36722"/>
                    <a:pt x="44197" y="38866"/>
                  </a:cubicBezTo>
                  <a:cubicBezTo>
                    <a:pt x="42328" y="39818"/>
                    <a:pt x="40839" y="41306"/>
                    <a:pt x="39887" y="43176"/>
                  </a:cubicBezTo>
                  <a:cubicBezTo>
                    <a:pt x="38214" y="46455"/>
                    <a:pt x="34918" y="48386"/>
                    <a:pt x="31418" y="48386"/>
                  </a:cubicBezTo>
                  <a:cubicBezTo>
                    <a:pt x="30432" y="48386"/>
                    <a:pt x="29431" y="48233"/>
                    <a:pt x="28445" y="47914"/>
                  </a:cubicBezTo>
                  <a:cubicBezTo>
                    <a:pt x="27445" y="47593"/>
                    <a:pt x="26421" y="47438"/>
                    <a:pt x="25397" y="47438"/>
                  </a:cubicBezTo>
                  <a:cubicBezTo>
                    <a:pt x="24373" y="47438"/>
                    <a:pt x="23349" y="47593"/>
                    <a:pt x="22349" y="47914"/>
                  </a:cubicBezTo>
                  <a:cubicBezTo>
                    <a:pt x="21363" y="48233"/>
                    <a:pt x="20361" y="48386"/>
                    <a:pt x="19376" y="48386"/>
                  </a:cubicBezTo>
                  <a:cubicBezTo>
                    <a:pt x="15876" y="48386"/>
                    <a:pt x="12579" y="46455"/>
                    <a:pt x="10907" y="43176"/>
                  </a:cubicBezTo>
                  <a:cubicBezTo>
                    <a:pt x="9954" y="41306"/>
                    <a:pt x="8466" y="39818"/>
                    <a:pt x="6597" y="38866"/>
                  </a:cubicBezTo>
                  <a:cubicBezTo>
                    <a:pt x="2394" y="36722"/>
                    <a:pt x="406" y="31912"/>
                    <a:pt x="1858" y="27424"/>
                  </a:cubicBezTo>
                  <a:cubicBezTo>
                    <a:pt x="2501" y="25435"/>
                    <a:pt x="2501" y="23316"/>
                    <a:pt x="1858" y="21328"/>
                  </a:cubicBezTo>
                  <a:cubicBezTo>
                    <a:pt x="406" y="16839"/>
                    <a:pt x="2394" y="12029"/>
                    <a:pt x="6597" y="9886"/>
                  </a:cubicBezTo>
                  <a:cubicBezTo>
                    <a:pt x="8466" y="8933"/>
                    <a:pt x="9954" y="7445"/>
                    <a:pt x="10907" y="5576"/>
                  </a:cubicBezTo>
                  <a:cubicBezTo>
                    <a:pt x="12579" y="2296"/>
                    <a:pt x="15876" y="365"/>
                    <a:pt x="19376" y="365"/>
                  </a:cubicBezTo>
                  <a:cubicBezTo>
                    <a:pt x="20361" y="365"/>
                    <a:pt x="21363" y="518"/>
                    <a:pt x="22349" y="837"/>
                  </a:cubicBezTo>
                  <a:cubicBezTo>
                    <a:pt x="23343" y="1159"/>
                    <a:pt x="24370" y="1319"/>
                    <a:pt x="25397" y="1319"/>
                  </a:cubicBezTo>
                  <a:cubicBezTo>
                    <a:pt x="26424" y="1319"/>
                    <a:pt x="27451" y="1159"/>
                    <a:pt x="28445" y="837"/>
                  </a:cubicBezTo>
                  <a:cubicBezTo>
                    <a:pt x="29431" y="518"/>
                    <a:pt x="30432" y="365"/>
                    <a:pt x="31418" y="365"/>
                  </a:cubicBezTo>
                  <a:close/>
                  <a:moveTo>
                    <a:pt x="19372" y="0"/>
                  </a:moveTo>
                  <a:cubicBezTo>
                    <a:pt x="15742" y="0"/>
                    <a:pt x="12323" y="2009"/>
                    <a:pt x="10586" y="5409"/>
                  </a:cubicBezTo>
                  <a:cubicBezTo>
                    <a:pt x="9669" y="7207"/>
                    <a:pt x="8228" y="8648"/>
                    <a:pt x="6430" y="9564"/>
                  </a:cubicBezTo>
                  <a:cubicBezTo>
                    <a:pt x="2073" y="11791"/>
                    <a:pt x="1" y="16780"/>
                    <a:pt x="1513" y="21435"/>
                  </a:cubicBezTo>
                  <a:cubicBezTo>
                    <a:pt x="2132" y="23364"/>
                    <a:pt x="2132" y="25388"/>
                    <a:pt x="1513" y="27317"/>
                  </a:cubicBezTo>
                  <a:cubicBezTo>
                    <a:pt x="1" y="31972"/>
                    <a:pt x="2073" y="36961"/>
                    <a:pt x="6430" y="39187"/>
                  </a:cubicBezTo>
                  <a:cubicBezTo>
                    <a:pt x="8228" y="40104"/>
                    <a:pt x="9669" y="41545"/>
                    <a:pt x="10586" y="43342"/>
                  </a:cubicBezTo>
                  <a:cubicBezTo>
                    <a:pt x="12323" y="46743"/>
                    <a:pt x="15742" y="48751"/>
                    <a:pt x="19372" y="48751"/>
                  </a:cubicBezTo>
                  <a:cubicBezTo>
                    <a:pt x="20394" y="48751"/>
                    <a:pt x="21433" y="48592"/>
                    <a:pt x="22456" y="48260"/>
                  </a:cubicBezTo>
                  <a:cubicBezTo>
                    <a:pt x="23420" y="47950"/>
                    <a:pt x="24409" y="47795"/>
                    <a:pt x="25397" y="47795"/>
                  </a:cubicBezTo>
                  <a:cubicBezTo>
                    <a:pt x="26385" y="47795"/>
                    <a:pt x="27373" y="47950"/>
                    <a:pt x="28338" y="48260"/>
                  </a:cubicBezTo>
                  <a:cubicBezTo>
                    <a:pt x="29362" y="48593"/>
                    <a:pt x="30398" y="48748"/>
                    <a:pt x="31410" y="48748"/>
                  </a:cubicBezTo>
                  <a:cubicBezTo>
                    <a:pt x="35053" y="48748"/>
                    <a:pt x="38470" y="46748"/>
                    <a:pt x="40208" y="43342"/>
                  </a:cubicBezTo>
                  <a:cubicBezTo>
                    <a:pt x="41125" y="41545"/>
                    <a:pt x="42566" y="40104"/>
                    <a:pt x="44364" y="39187"/>
                  </a:cubicBezTo>
                  <a:cubicBezTo>
                    <a:pt x="48721" y="36961"/>
                    <a:pt x="50793" y="31972"/>
                    <a:pt x="49281" y="27317"/>
                  </a:cubicBezTo>
                  <a:cubicBezTo>
                    <a:pt x="48662" y="25388"/>
                    <a:pt x="48662" y="23364"/>
                    <a:pt x="49281" y="21435"/>
                  </a:cubicBezTo>
                  <a:cubicBezTo>
                    <a:pt x="50793" y="16780"/>
                    <a:pt x="48721" y="11791"/>
                    <a:pt x="44364" y="9564"/>
                  </a:cubicBezTo>
                  <a:cubicBezTo>
                    <a:pt x="42566" y="8648"/>
                    <a:pt x="41125" y="7207"/>
                    <a:pt x="40208" y="5409"/>
                  </a:cubicBezTo>
                  <a:cubicBezTo>
                    <a:pt x="38471" y="2009"/>
                    <a:pt x="35052" y="0"/>
                    <a:pt x="31422" y="0"/>
                  </a:cubicBezTo>
                  <a:cubicBezTo>
                    <a:pt x="30399" y="0"/>
                    <a:pt x="29361" y="160"/>
                    <a:pt x="28338" y="492"/>
                  </a:cubicBezTo>
                  <a:cubicBezTo>
                    <a:pt x="27373" y="801"/>
                    <a:pt x="26385" y="956"/>
                    <a:pt x="25397" y="956"/>
                  </a:cubicBezTo>
                  <a:cubicBezTo>
                    <a:pt x="24409" y="956"/>
                    <a:pt x="23420" y="801"/>
                    <a:pt x="22456" y="492"/>
                  </a:cubicBezTo>
                  <a:cubicBezTo>
                    <a:pt x="21433" y="160"/>
                    <a:pt x="20394" y="0"/>
                    <a:pt x="193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096620" y="1251575"/>
              <a:ext cx="951101" cy="913531"/>
            </a:xfrm>
            <a:custGeom>
              <a:rect b="b" l="l" r="r" t="t"/>
              <a:pathLst>
                <a:path extrusionOk="0" h="43160" w="44935">
                  <a:moveTo>
                    <a:pt x="17127" y="0"/>
                  </a:moveTo>
                  <a:cubicBezTo>
                    <a:pt x="13938" y="0"/>
                    <a:pt x="10913" y="1762"/>
                    <a:pt x="9395" y="4732"/>
                  </a:cubicBezTo>
                  <a:cubicBezTo>
                    <a:pt x="8561" y="6352"/>
                    <a:pt x="7240" y="7673"/>
                    <a:pt x="5621" y="8507"/>
                  </a:cubicBezTo>
                  <a:cubicBezTo>
                    <a:pt x="1822" y="10447"/>
                    <a:pt x="1" y="14853"/>
                    <a:pt x="1310" y="18913"/>
                  </a:cubicBezTo>
                  <a:cubicBezTo>
                    <a:pt x="1870" y="20639"/>
                    <a:pt x="1870" y="22520"/>
                    <a:pt x="1310" y="24247"/>
                  </a:cubicBezTo>
                  <a:cubicBezTo>
                    <a:pt x="1" y="28307"/>
                    <a:pt x="1822" y="32712"/>
                    <a:pt x="5621" y="34653"/>
                  </a:cubicBezTo>
                  <a:cubicBezTo>
                    <a:pt x="7240" y="35486"/>
                    <a:pt x="8561" y="36808"/>
                    <a:pt x="9395" y="38427"/>
                  </a:cubicBezTo>
                  <a:cubicBezTo>
                    <a:pt x="10913" y="41398"/>
                    <a:pt x="13938" y="43159"/>
                    <a:pt x="17127" y="43159"/>
                  </a:cubicBezTo>
                  <a:cubicBezTo>
                    <a:pt x="18015" y="43159"/>
                    <a:pt x="18916" y="43022"/>
                    <a:pt x="19801" y="42737"/>
                  </a:cubicBezTo>
                  <a:cubicBezTo>
                    <a:pt x="20664" y="42457"/>
                    <a:pt x="21566" y="42317"/>
                    <a:pt x="22468" y="42317"/>
                  </a:cubicBezTo>
                  <a:cubicBezTo>
                    <a:pt x="23370" y="42317"/>
                    <a:pt x="24272" y="42457"/>
                    <a:pt x="25135" y="42737"/>
                  </a:cubicBezTo>
                  <a:cubicBezTo>
                    <a:pt x="26020" y="43022"/>
                    <a:pt x="26920" y="43159"/>
                    <a:pt x="27809" y="43159"/>
                  </a:cubicBezTo>
                  <a:cubicBezTo>
                    <a:pt x="30998" y="43159"/>
                    <a:pt x="34023" y="41398"/>
                    <a:pt x="35541" y="38427"/>
                  </a:cubicBezTo>
                  <a:cubicBezTo>
                    <a:pt x="36374" y="36808"/>
                    <a:pt x="37696" y="35486"/>
                    <a:pt x="39315" y="34653"/>
                  </a:cubicBezTo>
                  <a:cubicBezTo>
                    <a:pt x="43113" y="32712"/>
                    <a:pt x="44935" y="28307"/>
                    <a:pt x="43625" y="24247"/>
                  </a:cubicBezTo>
                  <a:cubicBezTo>
                    <a:pt x="43066" y="22520"/>
                    <a:pt x="43066" y="20639"/>
                    <a:pt x="43625" y="18913"/>
                  </a:cubicBezTo>
                  <a:cubicBezTo>
                    <a:pt x="44935" y="14853"/>
                    <a:pt x="43113" y="10447"/>
                    <a:pt x="39315" y="8507"/>
                  </a:cubicBezTo>
                  <a:cubicBezTo>
                    <a:pt x="37696" y="7673"/>
                    <a:pt x="36374" y="6352"/>
                    <a:pt x="35541" y="4732"/>
                  </a:cubicBezTo>
                  <a:cubicBezTo>
                    <a:pt x="34023" y="1762"/>
                    <a:pt x="30998" y="0"/>
                    <a:pt x="27809" y="0"/>
                  </a:cubicBezTo>
                  <a:cubicBezTo>
                    <a:pt x="26920" y="0"/>
                    <a:pt x="26020" y="137"/>
                    <a:pt x="25135" y="422"/>
                  </a:cubicBezTo>
                  <a:cubicBezTo>
                    <a:pt x="24272" y="702"/>
                    <a:pt x="23370" y="842"/>
                    <a:pt x="22468" y="842"/>
                  </a:cubicBezTo>
                  <a:cubicBezTo>
                    <a:pt x="21566" y="842"/>
                    <a:pt x="20664" y="702"/>
                    <a:pt x="19801" y="422"/>
                  </a:cubicBezTo>
                  <a:cubicBezTo>
                    <a:pt x="18916" y="137"/>
                    <a:pt x="18015" y="0"/>
                    <a:pt x="17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206998" y="1343159"/>
              <a:ext cx="730338" cy="730338"/>
            </a:xfrm>
            <a:custGeom>
              <a:rect b="b" l="l" r="r" t="t"/>
              <a:pathLst>
                <a:path extrusionOk="0" h="34505" w="34505">
                  <a:moveTo>
                    <a:pt x="17253" y="1"/>
                  </a:moveTo>
                  <a:cubicBezTo>
                    <a:pt x="7716" y="1"/>
                    <a:pt x="1" y="7716"/>
                    <a:pt x="1" y="17253"/>
                  </a:cubicBezTo>
                  <a:cubicBezTo>
                    <a:pt x="1" y="26790"/>
                    <a:pt x="7716" y="34505"/>
                    <a:pt x="17253" y="34505"/>
                  </a:cubicBezTo>
                  <a:cubicBezTo>
                    <a:pt x="26790" y="34505"/>
                    <a:pt x="34505" y="26790"/>
                    <a:pt x="34505" y="17253"/>
                  </a:cubicBezTo>
                  <a:cubicBezTo>
                    <a:pt x="34505" y="7716"/>
                    <a:pt x="26790" y="1"/>
                    <a:pt x="17253" y="1"/>
                  </a:cubicBezTo>
                  <a:close/>
                </a:path>
              </a:pathLst>
            </a:custGeom>
            <a:solidFill>
              <a:srgbClr val="1C1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242027" y="1378188"/>
              <a:ext cx="660299" cy="660278"/>
            </a:xfrm>
            <a:custGeom>
              <a:rect b="b" l="l" r="r" t="t"/>
              <a:pathLst>
                <a:path extrusionOk="0" h="31195" w="31196">
                  <a:moveTo>
                    <a:pt x="15598" y="1"/>
                  </a:moveTo>
                  <a:cubicBezTo>
                    <a:pt x="6990" y="1"/>
                    <a:pt x="1" y="6990"/>
                    <a:pt x="1" y="15598"/>
                  </a:cubicBezTo>
                  <a:cubicBezTo>
                    <a:pt x="1" y="24206"/>
                    <a:pt x="6990" y="31195"/>
                    <a:pt x="15598" y="31195"/>
                  </a:cubicBezTo>
                  <a:cubicBezTo>
                    <a:pt x="24206" y="31195"/>
                    <a:pt x="31195" y="24206"/>
                    <a:pt x="31195" y="15598"/>
                  </a:cubicBezTo>
                  <a:cubicBezTo>
                    <a:pt x="31195" y="6990"/>
                    <a:pt x="24206" y="1"/>
                    <a:pt x="15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087227" y="2315120"/>
              <a:ext cx="969779" cy="231543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2315530" y="3576908"/>
            <a:ext cx="394410" cy="542839"/>
            <a:chOff x="2315530" y="3576908"/>
            <a:chExt cx="394410" cy="542839"/>
          </a:xfrm>
        </p:grpSpPr>
        <p:sp>
          <p:nvSpPr>
            <p:cNvPr id="544" name="Google Shape;544;p20"/>
            <p:cNvSpPr/>
            <p:nvPr/>
          </p:nvSpPr>
          <p:spPr>
            <a:xfrm>
              <a:off x="2315530" y="3907282"/>
              <a:ext cx="394410" cy="212466"/>
            </a:xfrm>
            <a:custGeom>
              <a:rect b="b" l="l" r="r" t="t"/>
              <a:pathLst>
                <a:path extrusionOk="0" h="10038" w="18634">
                  <a:moveTo>
                    <a:pt x="9323" y="10037"/>
                  </a:moveTo>
                  <a:cubicBezTo>
                    <a:pt x="12883" y="10037"/>
                    <a:pt x="16145" y="8728"/>
                    <a:pt x="18634" y="6573"/>
                  </a:cubicBezTo>
                  <a:cubicBezTo>
                    <a:pt x="17277" y="2739"/>
                    <a:pt x="13621" y="0"/>
                    <a:pt x="9323" y="0"/>
                  </a:cubicBezTo>
                  <a:cubicBezTo>
                    <a:pt x="5025" y="0"/>
                    <a:pt x="1370" y="2739"/>
                    <a:pt x="1" y="6573"/>
                  </a:cubicBezTo>
                  <a:cubicBezTo>
                    <a:pt x="2501" y="8728"/>
                    <a:pt x="5751" y="10037"/>
                    <a:pt x="9323" y="1003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2379026" y="3638140"/>
              <a:ext cx="253549" cy="309999"/>
            </a:xfrm>
            <a:custGeom>
              <a:rect b="b" l="l" r="r" t="t"/>
              <a:pathLst>
                <a:path extrusionOk="0" h="14646" w="11979">
                  <a:moveTo>
                    <a:pt x="6085" y="14645"/>
                  </a:moveTo>
                  <a:lnTo>
                    <a:pt x="5895" y="14645"/>
                  </a:lnTo>
                  <a:cubicBezTo>
                    <a:pt x="2608" y="14645"/>
                    <a:pt x="1" y="11907"/>
                    <a:pt x="144" y="8633"/>
                  </a:cubicBezTo>
                  <a:lnTo>
                    <a:pt x="322" y="3572"/>
                  </a:lnTo>
                  <a:cubicBezTo>
                    <a:pt x="418" y="1572"/>
                    <a:pt x="2061" y="1"/>
                    <a:pt x="4061" y="1"/>
                  </a:cubicBezTo>
                  <a:lnTo>
                    <a:pt x="8002" y="1"/>
                  </a:lnTo>
                  <a:cubicBezTo>
                    <a:pt x="9955" y="1"/>
                    <a:pt x="11562" y="1537"/>
                    <a:pt x="11645" y="3489"/>
                  </a:cubicBezTo>
                  <a:lnTo>
                    <a:pt x="11836" y="8633"/>
                  </a:lnTo>
                  <a:cubicBezTo>
                    <a:pt x="11979" y="11907"/>
                    <a:pt x="9359" y="14645"/>
                    <a:pt x="6085" y="14645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2366635" y="3758594"/>
              <a:ext cx="22182" cy="48407"/>
            </a:xfrm>
            <a:custGeom>
              <a:rect b="b" l="l" r="r" t="t"/>
              <a:pathLst>
                <a:path extrusionOk="0" h="2287" w="1048">
                  <a:moveTo>
                    <a:pt x="1048" y="1"/>
                  </a:moveTo>
                  <a:lnTo>
                    <a:pt x="334" y="1"/>
                  </a:lnTo>
                  <a:cubicBezTo>
                    <a:pt x="143" y="1"/>
                    <a:pt x="0" y="144"/>
                    <a:pt x="0" y="322"/>
                  </a:cubicBezTo>
                  <a:lnTo>
                    <a:pt x="0" y="1965"/>
                  </a:lnTo>
                  <a:cubicBezTo>
                    <a:pt x="0" y="2144"/>
                    <a:pt x="143" y="2287"/>
                    <a:pt x="334" y="2287"/>
                  </a:cubicBezTo>
                  <a:lnTo>
                    <a:pt x="965" y="2287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2622519" y="3758594"/>
              <a:ext cx="22203" cy="48407"/>
            </a:xfrm>
            <a:custGeom>
              <a:rect b="b" l="l" r="r" t="t"/>
              <a:pathLst>
                <a:path extrusionOk="0" h="2287" w="1049">
                  <a:moveTo>
                    <a:pt x="715" y="1"/>
                  </a:moveTo>
                  <a:lnTo>
                    <a:pt x="1" y="1"/>
                  </a:lnTo>
                  <a:lnTo>
                    <a:pt x="84" y="2287"/>
                  </a:lnTo>
                  <a:lnTo>
                    <a:pt x="715" y="2287"/>
                  </a:lnTo>
                  <a:cubicBezTo>
                    <a:pt x="894" y="2287"/>
                    <a:pt x="1048" y="2144"/>
                    <a:pt x="1048" y="1965"/>
                  </a:cubicBezTo>
                  <a:lnTo>
                    <a:pt x="1048" y="322"/>
                  </a:lnTo>
                  <a:cubicBezTo>
                    <a:pt x="1048" y="144"/>
                    <a:pt x="894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2374497" y="3576908"/>
              <a:ext cx="262608" cy="181711"/>
            </a:xfrm>
            <a:custGeom>
              <a:rect b="b" l="l" r="r" t="t"/>
              <a:pathLst>
                <a:path extrusionOk="0" h="8585" w="12407">
                  <a:moveTo>
                    <a:pt x="12264" y="4049"/>
                  </a:moveTo>
                  <a:cubicBezTo>
                    <a:pt x="12169" y="1786"/>
                    <a:pt x="10228" y="0"/>
                    <a:pt x="6204" y="0"/>
                  </a:cubicBezTo>
                  <a:cubicBezTo>
                    <a:pt x="1918" y="0"/>
                    <a:pt x="239" y="1834"/>
                    <a:pt x="132" y="4156"/>
                  </a:cubicBezTo>
                  <a:lnTo>
                    <a:pt x="1" y="8585"/>
                  </a:lnTo>
                  <a:lnTo>
                    <a:pt x="465" y="8585"/>
                  </a:lnTo>
                  <a:lnTo>
                    <a:pt x="536" y="6465"/>
                  </a:lnTo>
                  <a:cubicBezTo>
                    <a:pt x="632" y="4465"/>
                    <a:pt x="2275" y="2894"/>
                    <a:pt x="4275" y="2894"/>
                  </a:cubicBezTo>
                  <a:lnTo>
                    <a:pt x="8216" y="2894"/>
                  </a:lnTo>
                  <a:cubicBezTo>
                    <a:pt x="10169" y="2894"/>
                    <a:pt x="11776" y="4430"/>
                    <a:pt x="11859" y="6382"/>
                  </a:cubicBezTo>
                  <a:lnTo>
                    <a:pt x="11943" y="8585"/>
                  </a:lnTo>
                  <a:lnTo>
                    <a:pt x="12407" y="8585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2473022" y="3842007"/>
              <a:ext cx="65552" cy="32786"/>
            </a:xfrm>
            <a:custGeom>
              <a:rect b="b" l="l" r="r" t="t"/>
              <a:pathLst>
                <a:path extrusionOk="0" h="1549" w="3097">
                  <a:moveTo>
                    <a:pt x="2787" y="1"/>
                  </a:moveTo>
                  <a:lnTo>
                    <a:pt x="299" y="1"/>
                  </a:lnTo>
                  <a:cubicBezTo>
                    <a:pt x="120" y="1"/>
                    <a:pt x="1" y="167"/>
                    <a:pt x="37" y="346"/>
                  </a:cubicBezTo>
                  <a:cubicBezTo>
                    <a:pt x="191" y="1037"/>
                    <a:pt x="811" y="1549"/>
                    <a:pt x="1549" y="1549"/>
                  </a:cubicBezTo>
                  <a:cubicBezTo>
                    <a:pt x="2287" y="1549"/>
                    <a:pt x="2906" y="1037"/>
                    <a:pt x="3061" y="346"/>
                  </a:cubicBezTo>
                  <a:cubicBezTo>
                    <a:pt x="3097" y="167"/>
                    <a:pt x="2978" y="1"/>
                    <a:pt x="2787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4368533" y="1403396"/>
            <a:ext cx="407512" cy="635057"/>
            <a:chOff x="4368533" y="1403396"/>
            <a:chExt cx="407512" cy="635057"/>
          </a:xfrm>
        </p:grpSpPr>
        <p:sp>
          <p:nvSpPr>
            <p:cNvPr id="551" name="Google Shape;551;p20"/>
            <p:cNvSpPr/>
            <p:nvPr/>
          </p:nvSpPr>
          <p:spPr>
            <a:xfrm>
              <a:off x="4368533" y="1821712"/>
              <a:ext cx="407512" cy="216741"/>
            </a:xfrm>
            <a:custGeom>
              <a:rect b="b" l="l" r="r" t="t"/>
              <a:pathLst>
                <a:path extrusionOk="0" h="10240" w="19253">
                  <a:moveTo>
                    <a:pt x="1" y="6918"/>
                  </a:moveTo>
                  <a:cubicBezTo>
                    <a:pt x="2656" y="8990"/>
                    <a:pt x="5989" y="10240"/>
                    <a:pt x="9621" y="10240"/>
                  </a:cubicBezTo>
                  <a:cubicBezTo>
                    <a:pt x="13252" y="10240"/>
                    <a:pt x="16598" y="8990"/>
                    <a:pt x="19253" y="6906"/>
                  </a:cubicBezTo>
                  <a:cubicBezTo>
                    <a:pt x="17896" y="2894"/>
                    <a:pt x="14098" y="1"/>
                    <a:pt x="9633" y="1"/>
                  </a:cubicBezTo>
                  <a:cubicBezTo>
                    <a:pt x="5156" y="1"/>
                    <a:pt x="1358" y="2894"/>
                    <a:pt x="1" y="6918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434569" y="1545015"/>
              <a:ext cx="261084" cy="318804"/>
            </a:xfrm>
            <a:custGeom>
              <a:rect b="b" l="l" r="r" t="t"/>
              <a:pathLst>
                <a:path extrusionOk="0" h="15062" w="12335">
                  <a:moveTo>
                    <a:pt x="6263" y="15062"/>
                  </a:moveTo>
                  <a:lnTo>
                    <a:pt x="6072" y="15062"/>
                  </a:lnTo>
                  <a:cubicBezTo>
                    <a:pt x="2691" y="15062"/>
                    <a:pt x="0" y="12252"/>
                    <a:pt x="155" y="8883"/>
                  </a:cubicBezTo>
                  <a:lnTo>
                    <a:pt x="345" y="3668"/>
                  </a:lnTo>
                  <a:cubicBezTo>
                    <a:pt x="441" y="1620"/>
                    <a:pt x="2131" y="1"/>
                    <a:pt x="4191" y="1"/>
                  </a:cubicBezTo>
                  <a:lnTo>
                    <a:pt x="8227" y="1"/>
                  </a:lnTo>
                  <a:cubicBezTo>
                    <a:pt x="10239" y="1"/>
                    <a:pt x="11894" y="1584"/>
                    <a:pt x="11990" y="3584"/>
                  </a:cubicBezTo>
                  <a:lnTo>
                    <a:pt x="12180" y="8883"/>
                  </a:lnTo>
                  <a:cubicBezTo>
                    <a:pt x="12335" y="12252"/>
                    <a:pt x="9644" y="15062"/>
                    <a:pt x="6263" y="15062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4419653" y="1669002"/>
              <a:ext cx="22690" cy="49656"/>
            </a:xfrm>
            <a:custGeom>
              <a:rect b="b" l="l" r="r" t="t"/>
              <a:pathLst>
                <a:path extrusionOk="0" h="2346" w="1072">
                  <a:moveTo>
                    <a:pt x="1072" y="0"/>
                  </a:moveTo>
                  <a:lnTo>
                    <a:pt x="334" y="0"/>
                  </a:lnTo>
                  <a:cubicBezTo>
                    <a:pt x="155" y="0"/>
                    <a:pt x="0" y="143"/>
                    <a:pt x="0" y="334"/>
                  </a:cubicBezTo>
                  <a:lnTo>
                    <a:pt x="0" y="2013"/>
                  </a:lnTo>
                  <a:cubicBezTo>
                    <a:pt x="0" y="2191"/>
                    <a:pt x="155" y="2346"/>
                    <a:pt x="334" y="2346"/>
                  </a:cubicBezTo>
                  <a:lnTo>
                    <a:pt x="989" y="2346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4687310" y="1669002"/>
              <a:ext cx="22690" cy="49656"/>
            </a:xfrm>
            <a:custGeom>
              <a:rect b="b" l="l" r="r" t="t"/>
              <a:pathLst>
                <a:path extrusionOk="0" h="2346" w="1072">
                  <a:moveTo>
                    <a:pt x="738" y="0"/>
                  </a:moveTo>
                  <a:lnTo>
                    <a:pt x="0" y="0"/>
                  </a:lnTo>
                  <a:lnTo>
                    <a:pt x="83" y="2346"/>
                  </a:lnTo>
                  <a:lnTo>
                    <a:pt x="738" y="2346"/>
                  </a:lnTo>
                  <a:cubicBezTo>
                    <a:pt x="917" y="2346"/>
                    <a:pt x="1072" y="2191"/>
                    <a:pt x="1072" y="2013"/>
                  </a:cubicBezTo>
                  <a:lnTo>
                    <a:pt x="1072" y="334"/>
                  </a:lnTo>
                  <a:cubicBezTo>
                    <a:pt x="1072" y="143"/>
                    <a:pt x="917" y="0"/>
                    <a:pt x="738" y="0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4431035" y="1403396"/>
              <a:ext cx="268408" cy="265635"/>
            </a:xfrm>
            <a:custGeom>
              <a:rect b="b" l="l" r="r" t="t"/>
              <a:pathLst>
                <a:path extrusionOk="0" h="12550" w="12681">
                  <a:moveTo>
                    <a:pt x="12681" y="8882"/>
                  </a:moveTo>
                  <a:cubicBezTo>
                    <a:pt x="12681" y="7299"/>
                    <a:pt x="12061" y="5858"/>
                    <a:pt x="11061" y="4787"/>
                  </a:cubicBezTo>
                  <a:cubicBezTo>
                    <a:pt x="11311" y="4525"/>
                    <a:pt x="11788" y="3929"/>
                    <a:pt x="11395" y="3513"/>
                  </a:cubicBezTo>
                  <a:cubicBezTo>
                    <a:pt x="10871" y="2953"/>
                    <a:pt x="9037" y="3358"/>
                    <a:pt x="9037" y="3358"/>
                  </a:cubicBezTo>
                  <a:cubicBezTo>
                    <a:pt x="9037" y="3358"/>
                    <a:pt x="10406" y="2036"/>
                    <a:pt x="9037" y="2048"/>
                  </a:cubicBezTo>
                  <a:cubicBezTo>
                    <a:pt x="7680" y="2072"/>
                    <a:pt x="5644" y="2870"/>
                    <a:pt x="5644" y="2870"/>
                  </a:cubicBezTo>
                  <a:cubicBezTo>
                    <a:pt x="5644" y="2870"/>
                    <a:pt x="7942" y="0"/>
                    <a:pt x="4037" y="1774"/>
                  </a:cubicBezTo>
                  <a:cubicBezTo>
                    <a:pt x="131" y="3548"/>
                    <a:pt x="0" y="8632"/>
                    <a:pt x="0" y="8632"/>
                  </a:cubicBezTo>
                  <a:lnTo>
                    <a:pt x="12" y="8632"/>
                  </a:lnTo>
                  <a:cubicBezTo>
                    <a:pt x="12" y="8716"/>
                    <a:pt x="0" y="8799"/>
                    <a:pt x="0" y="8882"/>
                  </a:cubicBezTo>
                  <a:lnTo>
                    <a:pt x="0" y="12549"/>
                  </a:lnTo>
                  <a:lnTo>
                    <a:pt x="429" y="12549"/>
                  </a:lnTo>
                  <a:lnTo>
                    <a:pt x="512" y="10359"/>
                  </a:lnTo>
                  <a:cubicBezTo>
                    <a:pt x="608" y="8311"/>
                    <a:pt x="2298" y="6692"/>
                    <a:pt x="4358" y="6692"/>
                  </a:cubicBezTo>
                  <a:lnTo>
                    <a:pt x="8394" y="6692"/>
                  </a:lnTo>
                  <a:cubicBezTo>
                    <a:pt x="10406" y="6692"/>
                    <a:pt x="12061" y="8275"/>
                    <a:pt x="12157" y="10275"/>
                  </a:cubicBezTo>
                  <a:lnTo>
                    <a:pt x="12240" y="12549"/>
                  </a:lnTo>
                  <a:lnTo>
                    <a:pt x="12681" y="12549"/>
                  </a:lnTo>
                  <a:lnTo>
                    <a:pt x="12681" y="8882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4434569" y="1682104"/>
              <a:ext cx="261084" cy="181711"/>
            </a:xfrm>
            <a:custGeom>
              <a:rect b="b" l="l" r="r" t="t"/>
              <a:pathLst>
                <a:path extrusionOk="0" h="8585" w="12335">
                  <a:moveTo>
                    <a:pt x="12180" y="2406"/>
                  </a:moveTo>
                  <a:lnTo>
                    <a:pt x="12097" y="0"/>
                  </a:lnTo>
                  <a:cubicBezTo>
                    <a:pt x="11144" y="1417"/>
                    <a:pt x="9704" y="2477"/>
                    <a:pt x="8001" y="2906"/>
                  </a:cubicBezTo>
                  <a:cubicBezTo>
                    <a:pt x="7572" y="2358"/>
                    <a:pt x="6918" y="2001"/>
                    <a:pt x="6168" y="2001"/>
                  </a:cubicBezTo>
                  <a:cubicBezTo>
                    <a:pt x="5417" y="2001"/>
                    <a:pt x="4763" y="2358"/>
                    <a:pt x="4334" y="2906"/>
                  </a:cubicBezTo>
                  <a:cubicBezTo>
                    <a:pt x="2631" y="2477"/>
                    <a:pt x="1191" y="1417"/>
                    <a:pt x="238" y="0"/>
                  </a:cubicBezTo>
                  <a:lnTo>
                    <a:pt x="155" y="2406"/>
                  </a:lnTo>
                  <a:cubicBezTo>
                    <a:pt x="0" y="5775"/>
                    <a:pt x="2691" y="8585"/>
                    <a:pt x="6072" y="8585"/>
                  </a:cubicBezTo>
                  <a:lnTo>
                    <a:pt x="6263" y="8585"/>
                  </a:lnTo>
                  <a:cubicBezTo>
                    <a:pt x="9644" y="8585"/>
                    <a:pt x="12335" y="5775"/>
                    <a:pt x="12180" y="2406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4543423" y="1748881"/>
              <a:ext cx="43369" cy="21441"/>
            </a:xfrm>
            <a:custGeom>
              <a:rect b="b" l="l" r="r" t="t"/>
              <a:pathLst>
                <a:path extrusionOk="0" h="1013" w="2049">
                  <a:moveTo>
                    <a:pt x="1846" y="1"/>
                  </a:moveTo>
                  <a:lnTo>
                    <a:pt x="203" y="1"/>
                  </a:lnTo>
                  <a:cubicBezTo>
                    <a:pt x="84" y="1"/>
                    <a:pt x="1" y="108"/>
                    <a:pt x="36" y="227"/>
                  </a:cubicBezTo>
                  <a:cubicBezTo>
                    <a:pt x="132" y="679"/>
                    <a:pt x="536" y="1013"/>
                    <a:pt x="1025" y="1013"/>
                  </a:cubicBezTo>
                  <a:cubicBezTo>
                    <a:pt x="1513" y="1013"/>
                    <a:pt x="1918" y="679"/>
                    <a:pt x="2013" y="227"/>
                  </a:cubicBezTo>
                  <a:cubicBezTo>
                    <a:pt x="2048" y="108"/>
                    <a:pt x="1965" y="1"/>
                    <a:pt x="1846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0"/>
          <p:cNvGrpSpPr/>
          <p:nvPr/>
        </p:nvGrpSpPr>
        <p:grpSpPr>
          <a:xfrm>
            <a:off x="2945238" y="2130412"/>
            <a:ext cx="429948" cy="591732"/>
            <a:chOff x="2945238" y="2130412"/>
            <a:chExt cx="429948" cy="591732"/>
          </a:xfrm>
        </p:grpSpPr>
        <p:sp>
          <p:nvSpPr>
            <p:cNvPr id="559" name="Google Shape;559;p20"/>
            <p:cNvSpPr/>
            <p:nvPr/>
          </p:nvSpPr>
          <p:spPr>
            <a:xfrm>
              <a:off x="2945238" y="2490523"/>
              <a:ext cx="429948" cy="231621"/>
            </a:xfrm>
            <a:custGeom>
              <a:rect b="b" l="l" r="r" t="t"/>
              <a:pathLst>
                <a:path extrusionOk="0" h="10943" w="20313">
                  <a:moveTo>
                    <a:pt x="10156" y="10942"/>
                  </a:moveTo>
                  <a:cubicBezTo>
                    <a:pt x="14038" y="10942"/>
                    <a:pt x="17586" y="9514"/>
                    <a:pt x="20312" y="7156"/>
                  </a:cubicBezTo>
                  <a:cubicBezTo>
                    <a:pt x="18824" y="2989"/>
                    <a:pt x="14835" y="1"/>
                    <a:pt x="10156" y="1"/>
                  </a:cubicBezTo>
                  <a:cubicBezTo>
                    <a:pt x="5477" y="1"/>
                    <a:pt x="1488" y="2989"/>
                    <a:pt x="0" y="7156"/>
                  </a:cubicBezTo>
                  <a:cubicBezTo>
                    <a:pt x="2727" y="9514"/>
                    <a:pt x="6275" y="10942"/>
                    <a:pt x="10156" y="10942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014280" y="2197189"/>
              <a:ext cx="276472" cy="337981"/>
            </a:xfrm>
            <a:custGeom>
              <a:rect b="b" l="l" r="r" t="t"/>
              <a:pathLst>
                <a:path extrusionOk="0" h="15968" w="13062">
                  <a:moveTo>
                    <a:pt x="6632" y="15967"/>
                  </a:moveTo>
                  <a:lnTo>
                    <a:pt x="6430" y="15967"/>
                  </a:lnTo>
                  <a:cubicBezTo>
                    <a:pt x="2858" y="15967"/>
                    <a:pt x="0" y="12979"/>
                    <a:pt x="167" y="9419"/>
                  </a:cubicBezTo>
                  <a:lnTo>
                    <a:pt x="358" y="3894"/>
                  </a:lnTo>
                  <a:cubicBezTo>
                    <a:pt x="453" y="1715"/>
                    <a:pt x="2251" y="1"/>
                    <a:pt x="4430" y="1"/>
                  </a:cubicBezTo>
                  <a:lnTo>
                    <a:pt x="8716" y="1"/>
                  </a:lnTo>
                  <a:cubicBezTo>
                    <a:pt x="10847" y="1"/>
                    <a:pt x="12597" y="1680"/>
                    <a:pt x="12693" y="3811"/>
                  </a:cubicBezTo>
                  <a:lnTo>
                    <a:pt x="12895" y="9419"/>
                  </a:lnTo>
                  <a:cubicBezTo>
                    <a:pt x="13062" y="12979"/>
                    <a:pt x="10204" y="15967"/>
                    <a:pt x="6632" y="15967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000619" y="2328479"/>
              <a:ext cx="23960" cy="52704"/>
            </a:xfrm>
            <a:custGeom>
              <a:rect b="b" l="l" r="r" t="t"/>
              <a:pathLst>
                <a:path extrusionOk="0" h="2490" w="1132">
                  <a:moveTo>
                    <a:pt x="1131" y="1"/>
                  </a:moveTo>
                  <a:lnTo>
                    <a:pt x="345" y="1"/>
                  </a:lnTo>
                  <a:cubicBezTo>
                    <a:pt x="155" y="1"/>
                    <a:pt x="0" y="168"/>
                    <a:pt x="0" y="358"/>
                  </a:cubicBezTo>
                  <a:lnTo>
                    <a:pt x="0" y="2132"/>
                  </a:lnTo>
                  <a:cubicBezTo>
                    <a:pt x="0" y="2335"/>
                    <a:pt x="155" y="2489"/>
                    <a:pt x="345" y="2489"/>
                  </a:cubicBezTo>
                  <a:lnTo>
                    <a:pt x="1048" y="248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280469" y="2328479"/>
              <a:ext cx="23960" cy="52704"/>
            </a:xfrm>
            <a:custGeom>
              <a:rect b="b" l="l" r="r" t="t"/>
              <a:pathLst>
                <a:path extrusionOk="0" h="2490" w="1132">
                  <a:moveTo>
                    <a:pt x="787" y="1"/>
                  </a:moveTo>
                  <a:lnTo>
                    <a:pt x="1" y="1"/>
                  </a:lnTo>
                  <a:lnTo>
                    <a:pt x="84" y="2489"/>
                  </a:lnTo>
                  <a:lnTo>
                    <a:pt x="787" y="2489"/>
                  </a:lnTo>
                  <a:cubicBezTo>
                    <a:pt x="977" y="2489"/>
                    <a:pt x="1132" y="2335"/>
                    <a:pt x="1132" y="2132"/>
                  </a:cubicBezTo>
                  <a:lnTo>
                    <a:pt x="1132" y="358"/>
                  </a:lnTo>
                  <a:cubicBezTo>
                    <a:pt x="1132" y="168"/>
                    <a:pt x="977" y="1"/>
                    <a:pt x="787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009496" y="2130412"/>
              <a:ext cx="286039" cy="198094"/>
            </a:xfrm>
            <a:custGeom>
              <a:rect b="b" l="l" r="r" t="t"/>
              <a:pathLst>
                <a:path extrusionOk="0" h="9359" w="13514">
                  <a:moveTo>
                    <a:pt x="13359" y="4418"/>
                  </a:moveTo>
                  <a:cubicBezTo>
                    <a:pt x="13264" y="1953"/>
                    <a:pt x="11144" y="1"/>
                    <a:pt x="6751" y="1"/>
                  </a:cubicBezTo>
                  <a:cubicBezTo>
                    <a:pt x="2084" y="1"/>
                    <a:pt x="250" y="2001"/>
                    <a:pt x="143" y="4525"/>
                  </a:cubicBezTo>
                  <a:lnTo>
                    <a:pt x="0" y="9359"/>
                  </a:lnTo>
                  <a:lnTo>
                    <a:pt x="500" y="9359"/>
                  </a:lnTo>
                  <a:lnTo>
                    <a:pt x="584" y="7049"/>
                  </a:lnTo>
                  <a:cubicBezTo>
                    <a:pt x="679" y="4870"/>
                    <a:pt x="2477" y="3156"/>
                    <a:pt x="4656" y="3156"/>
                  </a:cubicBezTo>
                  <a:lnTo>
                    <a:pt x="8942" y="3156"/>
                  </a:lnTo>
                  <a:cubicBezTo>
                    <a:pt x="11073" y="3156"/>
                    <a:pt x="12823" y="4835"/>
                    <a:pt x="12919" y="6966"/>
                  </a:cubicBezTo>
                  <a:lnTo>
                    <a:pt x="13014" y="9359"/>
                  </a:lnTo>
                  <a:lnTo>
                    <a:pt x="13514" y="9359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116594" y="2419470"/>
              <a:ext cx="71584" cy="35792"/>
            </a:xfrm>
            <a:custGeom>
              <a:rect b="b" l="l" r="r" t="t"/>
              <a:pathLst>
                <a:path extrusionOk="0" h="1691" w="3382">
                  <a:moveTo>
                    <a:pt x="3048" y="0"/>
                  </a:moveTo>
                  <a:lnTo>
                    <a:pt x="334" y="0"/>
                  </a:lnTo>
                  <a:cubicBezTo>
                    <a:pt x="143" y="0"/>
                    <a:pt x="0" y="179"/>
                    <a:pt x="48" y="369"/>
                  </a:cubicBezTo>
                  <a:cubicBezTo>
                    <a:pt x="215" y="1131"/>
                    <a:pt x="893" y="1691"/>
                    <a:pt x="1691" y="1691"/>
                  </a:cubicBezTo>
                  <a:cubicBezTo>
                    <a:pt x="2501" y="1691"/>
                    <a:pt x="3179" y="1131"/>
                    <a:pt x="3346" y="369"/>
                  </a:cubicBezTo>
                  <a:cubicBezTo>
                    <a:pt x="3382" y="179"/>
                    <a:pt x="3251" y="0"/>
                    <a:pt x="3048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0"/>
          <p:cNvGrpSpPr/>
          <p:nvPr/>
        </p:nvGrpSpPr>
        <p:grpSpPr>
          <a:xfrm>
            <a:off x="5764630" y="2123618"/>
            <a:ext cx="439007" cy="598527"/>
            <a:chOff x="5764630" y="2123618"/>
            <a:chExt cx="439007" cy="598527"/>
          </a:xfrm>
        </p:grpSpPr>
        <p:sp>
          <p:nvSpPr>
            <p:cNvPr id="566" name="Google Shape;566;p20"/>
            <p:cNvSpPr/>
            <p:nvPr/>
          </p:nvSpPr>
          <p:spPr>
            <a:xfrm>
              <a:off x="5764630" y="2460785"/>
              <a:ext cx="439007" cy="261360"/>
            </a:xfrm>
            <a:custGeom>
              <a:rect b="b" l="l" r="r" t="t"/>
              <a:pathLst>
                <a:path extrusionOk="0" h="12348" w="20741">
                  <a:moveTo>
                    <a:pt x="10371" y="12347"/>
                  </a:moveTo>
                  <a:cubicBezTo>
                    <a:pt x="14359" y="12347"/>
                    <a:pt x="17991" y="10847"/>
                    <a:pt x="20741" y="8371"/>
                  </a:cubicBezTo>
                  <a:cubicBezTo>
                    <a:pt x="19717" y="3596"/>
                    <a:pt x="15467" y="1"/>
                    <a:pt x="10371" y="1"/>
                  </a:cubicBezTo>
                  <a:cubicBezTo>
                    <a:pt x="5287" y="1"/>
                    <a:pt x="1024" y="3596"/>
                    <a:pt x="0" y="8371"/>
                  </a:cubicBezTo>
                  <a:cubicBezTo>
                    <a:pt x="2751" y="10847"/>
                    <a:pt x="6382" y="12347"/>
                    <a:pt x="10371" y="1234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822581" y="2301514"/>
              <a:ext cx="23706" cy="51688"/>
            </a:xfrm>
            <a:custGeom>
              <a:rect b="b" l="l" r="r" t="t"/>
              <a:pathLst>
                <a:path extrusionOk="0" h="2442" w="1120">
                  <a:moveTo>
                    <a:pt x="1120" y="1"/>
                  </a:moveTo>
                  <a:lnTo>
                    <a:pt x="346" y="1"/>
                  </a:lnTo>
                  <a:cubicBezTo>
                    <a:pt x="156" y="1"/>
                    <a:pt x="1" y="156"/>
                    <a:pt x="1" y="346"/>
                  </a:cubicBezTo>
                  <a:lnTo>
                    <a:pt x="1" y="2096"/>
                  </a:lnTo>
                  <a:cubicBezTo>
                    <a:pt x="1" y="2287"/>
                    <a:pt x="156" y="2442"/>
                    <a:pt x="346" y="2442"/>
                  </a:cubicBezTo>
                  <a:lnTo>
                    <a:pt x="1037" y="2442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106834" y="2301514"/>
              <a:ext cx="23727" cy="51688"/>
            </a:xfrm>
            <a:custGeom>
              <a:rect b="b" l="l" r="r" t="t"/>
              <a:pathLst>
                <a:path extrusionOk="0" h="2442" w="1121">
                  <a:moveTo>
                    <a:pt x="775" y="1"/>
                  </a:moveTo>
                  <a:lnTo>
                    <a:pt x="1" y="1"/>
                  </a:lnTo>
                  <a:lnTo>
                    <a:pt x="96" y="2442"/>
                  </a:lnTo>
                  <a:lnTo>
                    <a:pt x="775" y="2442"/>
                  </a:lnTo>
                  <a:cubicBezTo>
                    <a:pt x="965" y="2442"/>
                    <a:pt x="1120" y="2287"/>
                    <a:pt x="1120" y="2096"/>
                  </a:cubicBezTo>
                  <a:lnTo>
                    <a:pt x="1120" y="346"/>
                  </a:lnTo>
                  <a:cubicBezTo>
                    <a:pt x="1120" y="156"/>
                    <a:pt x="965" y="1"/>
                    <a:pt x="77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840487" y="2172256"/>
              <a:ext cx="272175" cy="332668"/>
            </a:xfrm>
            <a:custGeom>
              <a:rect b="b" l="l" r="r" t="t"/>
              <a:pathLst>
                <a:path extrusionOk="0" h="15717" w="12859">
                  <a:moveTo>
                    <a:pt x="12704" y="9263"/>
                  </a:moveTo>
                  <a:lnTo>
                    <a:pt x="12585" y="5882"/>
                  </a:lnTo>
                  <a:lnTo>
                    <a:pt x="12585" y="5882"/>
                  </a:lnTo>
                  <a:cubicBezTo>
                    <a:pt x="9418" y="5644"/>
                    <a:pt x="6870" y="3167"/>
                    <a:pt x="6489" y="0"/>
                  </a:cubicBezTo>
                  <a:lnTo>
                    <a:pt x="6382" y="0"/>
                  </a:lnTo>
                  <a:cubicBezTo>
                    <a:pt x="5989" y="3167"/>
                    <a:pt x="3441" y="5644"/>
                    <a:pt x="286" y="5882"/>
                  </a:cubicBezTo>
                  <a:lnTo>
                    <a:pt x="286" y="5882"/>
                  </a:lnTo>
                  <a:lnTo>
                    <a:pt x="167" y="9263"/>
                  </a:lnTo>
                  <a:cubicBezTo>
                    <a:pt x="0" y="12775"/>
                    <a:pt x="2810" y="15716"/>
                    <a:pt x="6334" y="15716"/>
                  </a:cubicBezTo>
                  <a:lnTo>
                    <a:pt x="6537" y="15716"/>
                  </a:lnTo>
                  <a:cubicBezTo>
                    <a:pt x="10049" y="15716"/>
                    <a:pt x="12859" y="12775"/>
                    <a:pt x="12704" y="9263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827619" y="2123618"/>
              <a:ext cx="297660" cy="400950"/>
            </a:xfrm>
            <a:custGeom>
              <a:rect b="b" l="l" r="r" t="t"/>
              <a:pathLst>
                <a:path extrusionOk="0" h="18943" w="14063">
                  <a:moveTo>
                    <a:pt x="775" y="11561"/>
                  </a:moveTo>
                  <a:lnTo>
                    <a:pt x="894" y="8180"/>
                  </a:lnTo>
                  <a:cubicBezTo>
                    <a:pt x="4049" y="7942"/>
                    <a:pt x="6597" y="5465"/>
                    <a:pt x="6990" y="2298"/>
                  </a:cubicBezTo>
                  <a:lnTo>
                    <a:pt x="7097" y="2298"/>
                  </a:lnTo>
                  <a:cubicBezTo>
                    <a:pt x="7478" y="5465"/>
                    <a:pt x="10026" y="7942"/>
                    <a:pt x="13193" y="8180"/>
                  </a:cubicBezTo>
                  <a:lnTo>
                    <a:pt x="13312" y="11561"/>
                  </a:lnTo>
                  <a:cubicBezTo>
                    <a:pt x="13395" y="13573"/>
                    <a:pt x="12514" y="15407"/>
                    <a:pt x="11074" y="16597"/>
                  </a:cubicBezTo>
                  <a:cubicBezTo>
                    <a:pt x="12169" y="17002"/>
                    <a:pt x="13169" y="17574"/>
                    <a:pt x="14062" y="18288"/>
                  </a:cubicBezTo>
                  <a:lnTo>
                    <a:pt x="13764" y="6060"/>
                  </a:lnTo>
                  <a:cubicBezTo>
                    <a:pt x="13669" y="2679"/>
                    <a:pt x="10978" y="0"/>
                    <a:pt x="7680" y="0"/>
                  </a:cubicBezTo>
                  <a:lnTo>
                    <a:pt x="6406" y="0"/>
                  </a:lnTo>
                  <a:cubicBezTo>
                    <a:pt x="3108" y="0"/>
                    <a:pt x="406" y="2679"/>
                    <a:pt x="310" y="6060"/>
                  </a:cubicBezTo>
                  <a:lnTo>
                    <a:pt x="1" y="18943"/>
                  </a:lnTo>
                  <a:cubicBezTo>
                    <a:pt x="930" y="18038"/>
                    <a:pt x="2037" y="17300"/>
                    <a:pt x="3239" y="16788"/>
                  </a:cubicBezTo>
                  <a:cubicBezTo>
                    <a:pt x="1668" y="15597"/>
                    <a:pt x="680" y="13692"/>
                    <a:pt x="775" y="1156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941277" y="2390981"/>
              <a:ext cx="70589" cy="35305"/>
            </a:xfrm>
            <a:custGeom>
              <a:rect b="b" l="l" r="r" t="t"/>
              <a:pathLst>
                <a:path extrusionOk="0" h="1668" w="3335">
                  <a:moveTo>
                    <a:pt x="3001" y="1"/>
                  </a:moveTo>
                  <a:lnTo>
                    <a:pt x="334" y="1"/>
                  </a:lnTo>
                  <a:cubicBezTo>
                    <a:pt x="143" y="1"/>
                    <a:pt x="1" y="179"/>
                    <a:pt x="48" y="370"/>
                  </a:cubicBezTo>
                  <a:cubicBezTo>
                    <a:pt x="215" y="1108"/>
                    <a:pt x="882" y="1668"/>
                    <a:pt x="1667" y="1668"/>
                  </a:cubicBezTo>
                  <a:cubicBezTo>
                    <a:pt x="2465" y="1668"/>
                    <a:pt x="3120" y="1108"/>
                    <a:pt x="3287" y="370"/>
                  </a:cubicBezTo>
                  <a:cubicBezTo>
                    <a:pt x="3334" y="179"/>
                    <a:pt x="3203" y="1"/>
                    <a:pt x="3001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0"/>
          <p:cNvGrpSpPr/>
          <p:nvPr/>
        </p:nvGrpSpPr>
        <p:grpSpPr>
          <a:xfrm>
            <a:off x="5138929" y="3576908"/>
            <a:ext cx="394410" cy="542839"/>
            <a:chOff x="5138929" y="3576908"/>
            <a:chExt cx="394410" cy="542839"/>
          </a:xfrm>
        </p:grpSpPr>
        <p:sp>
          <p:nvSpPr>
            <p:cNvPr id="573" name="Google Shape;573;p20"/>
            <p:cNvSpPr/>
            <p:nvPr/>
          </p:nvSpPr>
          <p:spPr>
            <a:xfrm>
              <a:off x="5138929" y="3907282"/>
              <a:ext cx="394410" cy="212466"/>
            </a:xfrm>
            <a:custGeom>
              <a:rect b="b" l="l" r="r" t="t"/>
              <a:pathLst>
                <a:path extrusionOk="0" h="10038" w="18634">
                  <a:moveTo>
                    <a:pt x="9323" y="10037"/>
                  </a:moveTo>
                  <a:cubicBezTo>
                    <a:pt x="12883" y="10037"/>
                    <a:pt x="16145" y="8728"/>
                    <a:pt x="18634" y="6573"/>
                  </a:cubicBezTo>
                  <a:cubicBezTo>
                    <a:pt x="17277" y="2739"/>
                    <a:pt x="13621" y="0"/>
                    <a:pt x="9323" y="0"/>
                  </a:cubicBezTo>
                  <a:cubicBezTo>
                    <a:pt x="5025" y="0"/>
                    <a:pt x="1370" y="2739"/>
                    <a:pt x="1" y="6573"/>
                  </a:cubicBezTo>
                  <a:cubicBezTo>
                    <a:pt x="2501" y="8728"/>
                    <a:pt x="5751" y="10037"/>
                    <a:pt x="9323" y="1003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02426" y="3638140"/>
              <a:ext cx="253549" cy="309999"/>
            </a:xfrm>
            <a:custGeom>
              <a:rect b="b" l="l" r="r" t="t"/>
              <a:pathLst>
                <a:path extrusionOk="0" h="14646" w="11979">
                  <a:moveTo>
                    <a:pt x="6085" y="14645"/>
                  </a:moveTo>
                  <a:lnTo>
                    <a:pt x="5895" y="14645"/>
                  </a:lnTo>
                  <a:cubicBezTo>
                    <a:pt x="2608" y="14645"/>
                    <a:pt x="1" y="11907"/>
                    <a:pt x="144" y="8633"/>
                  </a:cubicBezTo>
                  <a:lnTo>
                    <a:pt x="322" y="3572"/>
                  </a:lnTo>
                  <a:cubicBezTo>
                    <a:pt x="418" y="1572"/>
                    <a:pt x="2061" y="1"/>
                    <a:pt x="4061" y="1"/>
                  </a:cubicBezTo>
                  <a:lnTo>
                    <a:pt x="8002" y="1"/>
                  </a:lnTo>
                  <a:cubicBezTo>
                    <a:pt x="9955" y="1"/>
                    <a:pt x="11562" y="1537"/>
                    <a:pt x="11645" y="3489"/>
                  </a:cubicBezTo>
                  <a:lnTo>
                    <a:pt x="11836" y="8633"/>
                  </a:lnTo>
                  <a:cubicBezTo>
                    <a:pt x="11979" y="11907"/>
                    <a:pt x="9359" y="14645"/>
                    <a:pt x="6085" y="14645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190035" y="3758594"/>
              <a:ext cx="22182" cy="48407"/>
            </a:xfrm>
            <a:custGeom>
              <a:rect b="b" l="l" r="r" t="t"/>
              <a:pathLst>
                <a:path extrusionOk="0" h="2287" w="1048">
                  <a:moveTo>
                    <a:pt x="1048" y="1"/>
                  </a:moveTo>
                  <a:lnTo>
                    <a:pt x="334" y="1"/>
                  </a:lnTo>
                  <a:cubicBezTo>
                    <a:pt x="143" y="1"/>
                    <a:pt x="0" y="144"/>
                    <a:pt x="0" y="322"/>
                  </a:cubicBezTo>
                  <a:lnTo>
                    <a:pt x="0" y="1965"/>
                  </a:lnTo>
                  <a:cubicBezTo>
                    <a:pt x="0" y="2144"/>
                    <a:pt x="143" y="2287"/>
                    <a:pt x="334" y="2287"/>
                  </a:cubicBezTo>
                  <a:lnTo>
                    <a:pt x="965" y="2287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445919" y="3758594"/>
              <a:ext cx="22203" cy="48407"/>
            </a:xfrm>
            <a:custGeom>
              <a:rect b="b" l="l" r="r" t="t"/>
              <a:pathLst>
                <a:path extrusionOk="0" h="2287" w="1049">
                  <a:moveTo>
                    <a:pt x="715" y="1"/>
                  </a:moveTo>
                  <a:lnTo>
                    <a:pt x="1" y="1"/>
                  </a:lnTo>
                  <a:lnTo>
                    <a:pt x="84" y="2287"/>
                  </a:lnTo>
                  <a:lnTo>
                    <a:pt x="715" y="2287"/>
                  </a:lnTo>
                  <a:cubicBezTo>
                    <a:pt x="894" y="2287"/>
                    <a:pt x="1048" y="2144"/>
                    <a:pt x="1048" y="1965"/>
                  </a:cubicBezTo>
                  <a:lnTo>
                    <a:pt x="1048" y="322"/>
                  </a:lnTo>
                  <a:cubicBezTo>
                    <a:pt x="1048" y="144"/>
                    <a:pt x="894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197896" y="3576908"/>
              <a:ext cx="262608" cy="181711"/>
            </a:xfrm>
            <a:custGeom>
              <a:rect b="b" l="l" r="r" t="t"/>
              <a:pathLst>
                <a:path extrusionOk="0" h="8585" w="12407">
                  <a:moveTo>
                    <a:pt x="12264" y="4049"/>
                  </a:moveTo>
                  <a:cubicBezTo>
                    <a:pt x="12169" y="1786"/>
                    <a:pt x="10228" y="0"/>
                    <a:pt x="6204" y="0"/>
                  </a:cubicBezTo>
                  <a:cubicBezTo>
                    <a:pt x="1918" y="0"/>
                    <a:pt x="239" y="1834"/>
                    <a:pt x="132" y="4156"/>
                  </a:cubicBezTo>
                  <a:lnTo>
                    <a:pt x="1" y="8585"/>
                  </a:lnTo>
                  <a:lnTo>
                    <a:pt x="465" y="8585"/>
                  </a:lnTo>
                  <a:lnTo>
                    <a:pt x="536" y="6465"/>
                  </a:lnTo>
                  <a:cubicBezTo>
                    <a:pt x="632" y="4465"/>
                    <a:pt x="2275" y="2894"/>
                    <a:pt x="4275" y="2894"/>
                  </a:cubicBezTo>
                  <a:lnTo>
                    <a:pt x="8216" y="2894"/>
                  </a:lnTo>
                  <a:cubicBezTo>
                    <a:pt x="10169" y="2894"/>
                    <a:pt x="11776" y="4430"/>
                    <a:pt x="11859" y="6382"/>
                  </a:cubicBezTo>
                  <a:lnTo>
                    <a:pt x="11943" y="8585"/>
                  </a:lnTo>
                  <a:lnTo>
                    <a:pt x="12407" y="8585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296421" y="3842007"/>
              <a:ext cx="65552" cy="32786"/>
            </a:xfrm>
            <a:custGeom>
              <a:rect b="b" l="l" r="r" t="t"/>
              <a:pathLst>
                <a:path extrusionOk="0" h="1549" w="3097">
                  <a:moveTo>
                    <a:pt x="2787" y="1"/>
                  </a:moveTo>
                  <a:lnTo>
                    <a:pt x="299" y="1"/>
                  </a:lnTo>
                  <a:cubicBezTo>
                    <a:pt x="120" y="1"/>
                    <a:pt x="1" y="167"/>
                    <a:pt x="37" y="346"/>
                  </a:cubicBezTo>
                  <a:cubicBezTo>
                    <a:pt x="191" y="1037"/>
                    <a:pt x="811" y="1549"/>
                    <a:pt x="1549" y="1549"/>
                  </a:cubicBezTo>
                  <a:cubicBezTo>
                    <a:pt x="2287" y="1549"/>
                    <a:pt x="2906" y="1037"/>
                    <a:pt x="3061" y="346"/>
                  </a:cubicBezTo>
                  <a:cubicBezTo>
                    <a:pt x="3097" y="167"/>
                    <a:pt x="2978" y="1"/>
                    <a:pt x="2787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0"/>
          <p:cNvGrpSpPr/>
          <p:nvPr/>
        </p:nvGrpSpPr>
        <p:grpSpPr>
          <a:xfrm>
            <a:off x="6429825" y="3572125"/>
            <a:ext cx="401987" cy="547623"/>
            <a:chOff x="6429825" y="3572125"/>
            <a:chExt cx="401987" cy="547623"/>
          </a:xfrm>
        </p:grpSpPr>
        <p:sp>
          <p:nvSpPr>
            <p:cNvPr id="580" name="Google Shape;580;p20"/>
            <p:cNvSpPr/>
            <p:nvPr/>
          </p:nvSpPr>
          <p:spPr>
            <a:xfrm>
              <a:off x="6429825" y="3880825"/>
              <a:ext cx="401987" cy="238923"/>
            </a:xfrm>
            <a:custGeom>
              <a:rect b="b" l="l" r="r" t="t"/>
              <a:pathLst>
                <a:path extrusionOk="0" h="11288" w="18992">
                  <a:moveTo>
                    <a:pt x="9502" y="11287"/>
                  </a:moveTo>
                  <a:cubicBezTo>
                    <a:pt x="13145" y="11287"/>
                    <a:pt x="16467" y="9918"/>
                    <a:pt x="18991" y="7656"/>
                  </a:cubicBezTo>
                  <a:cubicBezTo>
                    <a:pt x="18051" y="3275"/>
                    <a:pt x="14157" y="0"/>
                    <a:pt x="9502" y="0"/>
                  </a:cubicBezTo>
                  <a:cubicBezTo>
                    <a:pt x="4835" y="0"/>
                    <a:pt x="941" y="3275"/>
                    <a:pt x="1" y="7656"/>
                  </a:cubicBezTo>
                  <a:cubicBezTo>
                    <a:pt x="2525" y="9918"/>
                    <a:pt x="5847" y="11287"/>
                    <a:pt x="9502" y="1128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6483014" y="3734909"/>
              <a:ext cx="21674" cy="47391"/>
            </a:xfrm>
            <a:custGeom>
              <a:rect b="b" l="l" r="r" t="t"/>
              <a:pathLst>
                <a:path extrusionOk="0" h="2239" w="1024">
                  <a:moveTo>
                    <a:pt x="1024" y="1"/>
                  </a:moveTo>
                  <a:lnTo>
                    <a:pt x="322" y="1"/>
                  </a:lnTo>
                  <a:cubicBezTo>
                    <a:pt x="143" y="1"/>
                    <a:pt x="0" y="143"/>
                    <a:pt x="0" y="322"/>
                  </a:cubicBezTo>
                  <a:lnTo>
                    <a:pt x="0" y="1917"/>
                  </a:lnTo>
                  <a:cubicBezTo>
                    <a:pt x="0" y="2096"/>
                    <a:pt x="143" y="2239"/>
                    <a:pt x="322" y="2239"/>
                  </a:cubicBezTo>
                  <a:lnTo>
                    <a:pt x="941" y="223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743075" y="3734909"/>
              <a:ext cx="21695" cy="47391"/>
            </a:xfrm>
            <a:custGeom>
              <a:rect b="b" l="l" r="r" t="t"/>
              <a:pathLst>
                <a:path extrusionOk="0" h="2239" w="1025">
                  <a:moveTo>
                    <a:pt x="715" y="1"/>
                  </a:moveTo>
                  <a:lnTo>
                    <a:pt x="0" y="1"/>
                  </a:lnTo>
                  <a:lnTo>
                    <a:pt x="84" y="2239"/>
                  </a:lnTo>
                  <a:lnTo>
                    <a:pt x="715" y="2239"/>
                  </a:lnTo>
                  <a:cubicBezTo>
                    <a:pt x="881" y="2239"/>
                    <a:pt x="1024" y="2096"/>
                    <a:pt x="1024" y="1917"/>
                  </a:cubicBezTo>
                  <a:lnTo>
                    <a:pt x="1024" y="322"/>
                  </a:lnTo>
                  <a:cubicBezTo>
                    <a:pt x="1024" y="143"/>
                    <a:pt x="881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499375" y="3616467"/>
              <a:ext cx="249020" cy="304454"/>
            </a:xfrm>
            <a:custGeom>
              <a:rect b="b" l="l" r="r" t="t"/>
              <a:pathLst>
                <a:path extrusionOk="0" h="14384" w="11765">
                  <a:moveTo>
                    <a:pt x="11621" y="8478"/>
                  </a:moveTo>
                  <a:lnTo>
                    <a:pt x="11514" y="5382"/>
                  </a:lnTo>
                  <a:lnTo>
                    <a:pt x="11514" y="5382"/>
                  </a:lnTo>
                  <a:cubicBezTo>
                    <a:pt x="8621" y="5168"/>
                    <a:pt x="6287" y="2906"/>
                    <a:pt x="5930" y="1"/>
                  </a:cubicBezTo>
                  <a:lnTo>
                    <a:pt x="5835" y="1"/>
                  </a:lnTo>
                  <a:cubicBezTo>
                    <a:pt x="5478" y="2906"/>
                    <a:pt x="3156" y="5168"/>
                    <a:pt x="263" y="5382"/>
                  </a:cubicBezTo>
                  <a:lnTo>
                    <a:pt x="263" y="5382"/>
                  </a:lnTo>
                  <a:lnTo>
                    <a:pt x="144" y="8478"/>
                  </a:lnTo>
                  <a:cubicBezTo>
                    <a:pt x="1" y="11704"/>
                    <a:pt x="2573" y="14383"/>
                    <a:pt x="5787" y="14383"/>
                  </a:cubicBezTo>
                  <a:lnTo>
                    <a:pt x="5978" y="14383"/>
                  </a:lnTo>
                  <a:cubicBezTo>
                    <a:pt x="9193" y="14383"/>
                    <a:pt x="11764" y="11704"/>
                    <a:pt x="11621" y="8478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6487544" y="3572125"/>
              <a:ext cx="272429" cy="366682"/>
            </a:xfrm>
            <a:custGeom>
              <a:rect b="b" l="l" r="r" t="t"/>
              <a:pathLst>
                <a:path extrusionOk="0" h="17324" w="12871">
                  <a:moveTo>
                    <a:pt x="703" y="10573"/>
                  </a:moveTo>
                  <a:lnTo>
                    <a:pt x="822" y="7477"/>
                  </a:lnTo>
                  <a:cubicBezTo>
                    <a:pt x="3715" y="7263"/>
                    <a:pt x="6037" y="5001"/>
                    <a:pt x="6394" y="2096"/>
                  </a:cubicBezTo>
                  <a:lnTo>
                    <a:pt x="6489" y="2096"/>
                  </a:lnTo>
                  <a:cubicBezTo>
                    <a:pt x="6846" y="5001"/>
                    <a:pt x="9180" y="7263"/>
                    <a:pt x="12073" y="7477"/>
                  </a:cubicBezTo>
                  <a:lnTo>
                    <a:pt x="12180" y="10573"/>
                  </a:lnTo>
                  <a:cubicBezTo>
                    <a:pt x="12264" y="12418"/>
                    <a:pt x="11454" y="14097"/>
                    <a:pt x="10133" y="15181"/>
                  </a:cubicBezTo>
                  <a:cubicBezTo>
                    <a:pt x="11133" y="15550"/>
                    <a:pt x="12050" y="16085"/>
                    <a:pt x="12871" y="16740"/>
                  </a:cubicBezTo>
                  <a:lnTo>
                    <a:pt x="12597" y="5548"/>
                  </a:lnTo>
                  <a:cubicBezTo>
                    <a:pt x="12514" y="2453"/>
                    <a:pt x="10049" y="0"/>
                    <a:pt x="7025" y="0"/>
                  </a:cubicBezTo>
                  <a:lnTo>
                    <a:pt x="5858" y="0"/>
                  </a:lnTo>
                  <a:cubicBezTo>
                    <a:pt x="2846" y="0"/>
                    <a:pt x="369" y="2453"/>
                    <a:pt x="286" y="5548"/>
                  </a:cubicBezTo>
                  <a:lnTo>
                    <a:pt x="0" y="17324"/>
                  </a:lnTo>
                  <a:cubicBezTo>
                    <a:pt x="858" y="16502"/>
                    <a:pt x="1858" y="15824"/>
                    <a:pt x="2965" y="15359"/>
                  </a:cubicBezTo>
                  <a:cubicBezTo>
                    <a:pt x="1524" y="14276"/>
                    <a:pt x="620" y="12526"/>
                    <a:pt x="703" y="10573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6591614" y="3816820"/>
              <a:ext cx="64536" cy="32278"/>
            </a:xfrm>
            <a:custGeom>
              <a:rect b="b" l="l" r="r" t="t"/>
              <a:pathLst>
                <a:path extrusionOk="0" h="1525" w="3049">
                  <a:moveTo>
                    <a:pt x="2751" y="0"/>
                  </a:moveTo>
                  <a:lnTo>
                    <a:pt x="298" y="0"/>
                  </a:lnTo>
                  <a:cubicBezTo>
                    <a:pt x="132" y="0"/>
                    <a:pt x="1" y="167"/>
                    <a:pt x="36" y="333"/>
                  </a:cubicBezTo>
                  <a:cubicBezTo>
                    <a:pt x="191" y="1012"/>
                    <a:pt x="798" y="1524"/>
                    <a:pt x="1525" y="1524"/>
                  </a:cubicBezTo>
                  <a:cubicBezTo>
                    <a:pt x="2251" y="1524"/>
                    <a:pt x="2858" y="1012"/>
                    <a:pt x="3013" y="333"/>
                  </a:cubicBezTo>
                  <a:cubicBezTo>
                    <a:pt x="3049" y="167"/>
                    <a:pt x="2930" y="0"/>
                    <a:pt x="2751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0"/>
          <p:cNvGrpSpPr/>
          <p:nvPr/>
        </p:nvGrpSpPr>
        <p:grpSpPr>
          <a:xfrm>
            <a:off x="3606426" y="3572125"/>
            <a:ext cx="401987" cy="547623"/>
            <a:chOff x="3606426" y="3572125"/>
            <a:chExt cx="401987" cy="547623"/>
          </a:xfrm>
        </p:grpSpPr>
        <p:sp>
          <p:nvSpPr>
            <p:cNvPr id="587" name="Google Shape;587;p20"/>
            <p:cNvSpPr/>
            <p:nvPr/>
          </p:nvSpPr>
          <p:spPr>
            <a:xfrm>
              <a:off x="3606426" y="3880825"/>
              <a:ext cx="401987" cy="238923"/>
            </a:xfrm>
            <a:custGeom>
              <a:rect b="b" l="l" r="r" t="t"/>
              <a:pathLst>
                <a:path extrusionOk="0" h="11288" w="18992">
                  <a:moveTo>
                    <a:pt x="9502" y="11287"/>
                  </a:moveTo>
                  <a:cubicBezTo>
                    <a:pt x="13145" y="11287"/>
                    <a:pt x="16467" y="9918"/>
                    <a:pt x="18991" y="7656"/>
                  </a:cubicBezTo>
                  <a:cubicBezTo>
                    <a:pt x="18051" y="3275"/>
                    <a:pt x="14157" y="0"/>
                    <a:pt x="9502" y="0"/>
                  </a:cubicBezTo>
                  <a:cubicBezTo>
                    <a:pt x="4835" y="0"/>
                    <a:pt x="941" y="3275"/>
                    <a:pt x="1" y="7656"/>
                  </a:cubicBezTo>
                  <a:cubicBezTo>
                    <a:pt x="2525" y="9918"/>
                    <a:pt x="5847" y="11287"/>
                    <a:pt x="9502" y="1128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919675" y="3734909"/>
              <a:ext cx="21695" cy="47391"/>
            </a:xfrm>
            <a:custGeom>
              <a:rect b="b" l="l" r="r" t="t"/>
              <a:pathLst>
                <a:path extrusionOk="0" h="2239" w="1025">
                  <a:moveTo>
                    <a:pt x="715" y="1"/>
                  </a:moveTo>
                  <a:lnTo>
                    <a:pt x="0" y="1"/>
                  </a:lnTo>
                  <a:lnTo>
                    <a:pt x="84" y="2239"/>
                  </a:lnTo>
                  <a:lnTo>
                    <a:pt x="715" y="2239"/>
                  </a:lnTo>
                  <a:cubicBezTo>
                    <a:pt x="881" y="2239"/>
                    <a:pt x="1024" y="2096"/>
                    <a:pt x="1024" y="1917"/>
                  </a:cubicBezTo>
                  <a:lnTo>
                    <a:pt x="1024" y="322"/>
                  </a:lnTo>
                  <a:cubicBezTo>
                    <a:pt x="1024" y="143"/>
                    <a:pt x="881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659615" y="3734909"/>
              <a:ext cx="21674" cy="47391"/>
            </a:xfrm>
            <a:custGeom>
              <a:rect b="b" l="l" r="r" t="t"/>
              <a:pathLst>
                <a:path extrusionOk="0" h="2239" w="1024">
                  <a:moveTo>
                    <a:pt x="1024" y="1"/>
                  </a:moveTo>
                  <a:lnTo>
                    <a:pt x="322" y="1"/>
                  </a:lnTo>
                  <a:cubicBezTo>
                    <a:pt x="143" y="1"/>
                    <a:pt x="0" y="143"/>
                    <a:pt x="0" y="322"/>
                  </a:cubicBezTo>
                  <a:lnTo>
                    <a:pt x="0" y="1917"/>
                  </a:lnTo>
                  <a:cubicBezTo>
                    <a:pt x="0" y="2096"/>
                    <a:pt x="143" y="2239"/>
                    <a:pt x="322" y="2239"/>
                  </a:cubicBezTo>
                  <a:lnTo>
                    <a:pt x="941" y="223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675976" y="3616467"/>
              <a:ext cx="249020" cy="304454"/>
            </a:xfrm>
            <a:custGeom>
              <a:rect b="b" l="l" r="r" t="t"/>
              <a:pathLst>
                <a:path extrusionOk="0" h="14384" w="11765">
                  <a:moveTo>
                    <a:pt x="11621" y="8478"/>
                  </a:moveTo>
                  <a:lnTo>
                    <a:pt x="11514" y="5382"/>
                  </a:lnTo>
                  <a:lnTo>
                    <a:pt x="11514" y="5382"/>
                  </a:lnTo>
                  <a:cubicBezTo>
                    <a:pt x="8621" y="5168"/>
                    <a:pt x="6287" y="2906"/>
                    <a:pt x="5930" y="1"/>
                  </a:cubicBezTo>
                  <a:lnTo>
                    <a:pt x="5835" y="1"/>
                  </a:lnTo>
                  <a:cubicBezTo>
                    <a:pt x="5478" y="2906"/>
                    <a:pt x="3156" y="5168"/>
                    <a:pt x="263" y="5382"/>
                  </a:cubicBezTo>
                  <a:lnTo>
                    <a:pt x="263" y="5382"/>
                  </a:lnTo>
                  <a:lnTo>
                    <a:pt x="144" y="8478"/>
                  </a:lnTo>
                  <a:cubicBezTo>
                    <a:pt x="1" y="11704"/>
                    <a:pt x="2573" y="14383"/>
                    <a:pt x="5787" y="14383"/>
                  </a:cubicBezTo>
                  <a:lnTo>
                    <a:pt x="5978" y="14383"/>
                  </a:lnTo>
                  <a:cubicBezTo>
                    <a:pt x="9193" y="14383"/>
                    <a:pt x="11764" y="11704"/>
                    <a:pt x="11621" y="8478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3664144" y="3572125"/>
              <a:ext cx="272429" cy="366682"/>
            </a:xfrm>
            <a:custGeom>
              <a:rect b="b" l="l" r="r" t="t"/>
              <a:pathLst>
                <a:path extrusionOk="0" h="17324" w="12871">
                  <a:moveTo>
                    <a:pt x="703" y="10573"/>
                  </a:moveTo>
                  <a:lnTo>
                    <a:pt x="822" y="7477"/>
                  </a:lnTo>
                  <a:cubicBezTo>
                    <a:pt x="3715" y="7263"/>
                    <a:pt x="6037" y="5001"/>
                    <a:pt x="6394" y="2096"/>
                  </a:cubicBezTo>
                  <a:lnTo>
                    <a:pt x="6489" y="2096"/>
                  </a:lnTo>
                  <a:cubicBezTo>
                    <a:pt x="6846" y="5001"/>
                    <a:pt x="9180" y="7263"/>
                    <a:pt x="12073" y="7477"/>
                  </a:cubicBezTo>
                  <a:lnTo>
                    <a:pt x="12180" y="10573"/>
                  </a:lnTo>
                  <a:cubicBezTo>
                    <a:pt x="12264" y="12418"/>
                    <a:pt x="11454" y="14097"/>
                    <a:pt x="10133" y="15181"/>
                  </a:cubicBezTo>
                  <a:cubicBezTo>
                    <a:pt x="11133" y="15550"/>
                    <a:pt x="12050" y="16085"/>
                    <a:pt x="12871" y="16740"/>
                  </a:cubicBezTo>
                  <a:lnTo>
                    <a:pt x="12597" y="5548"/>
                  </a:lnTo>
                  <a:cubicBezTo>
                    <a:pt x="12514" y="2453"/>
                    <a:pt x="10049" y="0"/>
                    <a:pt x="7025" y="0"/>
                  </a:cubicBezTo>
                  <a:lnTo>
                    <a:pt x="5858" y="0"/>
                  </a:lnTo>
                  <a:cubicBezTo>
                    <a:pt x="2846" y="0"/>
                    <a:pt x="369" y="2453"/>
                    <a:pt x="286" y="5548"/>
                  </a:cubicBezTo>
                  <a:lnTo>
                    <a:pt x="0" y="17324"/>
                  </a:lnTo>
                  <a:cubicBezTo>
                    <a:pt x="858" y="16502"/>
                    <a:pt x="1858" y="15824"/>
                    <a:pt x="2965" y="15359"/>
                  </a:cubicBezTo>
                  <a:cubicBezTo>
                    <a:pt x="1524" y="14276"/>
                    <a:pt x="620" y="12526"/>
                    <a:pt x="703" y="10573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3768215" y="3816820"/>
              <a:ext cx="64536" cy="32278"/>
            </a:xfrm>
            <a:custGeom>
              <a:rect b="b" l="l" r="r" t="t"/>
              <a:pathLst>
                <a:path extrusionOk="0" h="1525" w="3049">
                  <a:moveTo>
                    <a:pt x="2751" y="0"/>
                  </a:moveTo>
                  <a:lnTo>
                    <a:pt x="298" y="0"/>
                  </a:lnTo>
                  <a:cubicBezTo>
                    <a:pt x="132" y="0"/>
                    <a:pt x="1" y="167"/>
                    <a:pt x="36" y="333"/>
                  </a:cubicBezTo>
                  <a:cubicBezTo>
                    <a:pt x="191" y="1012"/>
                    <a:pt x="798" y="1524"/>
                    <a:pt x="1525" y="1524"/>
                  </a:cubicBezTo>
                  <a:cubicBezTo>
                    <a:pt x="2251" y="1524"/>
                    <a:pt x="2858" y="1012"/>
                    <a:pt x="3013" y="333"/>
                  </a:cubicBezTo>
                  <a:cubicBezTo>
                    <a:pt x="3049" y="167"/>
                    <a:pt x="2930" y="0"/>
                    <a:pt x="2751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1"/>
          <p:cNvGrpSpPr/>
          <p:nvPr/>
        </p:nvGrpSpPr>
        <p:grpSpPr>
          <a:xfrm>
            <a:off x="2261509" y="1897550"/>
            <a:ext cx="4596550" cy="1010126"/>
            <a:chOff x="2261509" y="1897550"/>
            <a:chExt cx="4596550" cy="1010126"/>
          </a:xfrm>
        </p:grpSpPr>
        <p:cxnSp>
          <p:nvCxnSpPr>
            <p:cNvPr id="599" name="Google Shape;599;p21"/>
            <p:cNvCxnSpPr/>
            <p:nvPr/>
          </p:nvCxnSpPr>
          <p:spPr>
            <a:xfrm>
              <a:off x="4559775" y="1897550"/>
              <a:ext cx="0" cy="720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0" name="Google Shape;600;p21"/>
            <p:cNvGrpSpPr/>
            <p:nvPr/>
          </p:nvGrpSpPr>
          <p:grpSpPr>
            <a:xfrm>
              <a:off x="2261509" y="2257955"/>
              <a:ext cx="4596550" cy="649720"/>
              <a:chOff x="2261509" y="2257955"/>
              <a:chExt cx="4596550" cy="649720"/>
            </a:xfrm>
          </p:grpSpPr>
          <p:cxnSp>
            <p:nvCxnSpPr>
              <p:cNvPr id="601" name="Google Shape;601;p21"/>
              <p:cNvCxnSpPr>
                <a:stCxn id="602" idx="2"/>
              </p:cNvCxnSpPr>
              <p:nvPr/>
            </p:nvCxnSpPr>
            <p:spPr>
              <a:xfrm>
                <a:off x="2261509" y="2530567"/>
                <a:ext cx="0" cy="37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03" name="Google Shape;603;p21"/>
              <p:cNvGrpSpPr/>
              <p:nvPr/>
            </p:nvGrpSpPr>
            <p:grpSpPr>
              <a:xfrm>
                <a:off x="2261509" y="2257955"/>
                <a:ext cx="4596550" cy="649720"/>
                <a:chOff x="2261509" y="2257955"/>
                <a:chExt cx="4596550" cy="649720"/>
              </a:xfrm>
            </p:grpSpPr>
            <p:sp>
              <p:nvSpPr>
                <p:cNvPr id="602" name="Google Shape;602;p21"/>
                <p:cNvSpPr/>
                <p:nvPr/>
              </p:nvSpPr>
              <p:spPr>
                <a:xfrm flipH="1">
                  <a:off x="2261509" y="2257955"/>
                  <a:ext cx="545225" cy="545225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04" name="Google Shape;604;p21"/>
                <p:cNvCxnSpPr>
                  <a:stCxn id="602" idx="0"/>
                  <a:endCxn id="605" idx="0"/>
                </p:cNvCxnSpPr>
                <p:nvPr/>
              </p:nvCxnSpPr>
              <p:spPr>
                <a:xfrm>
                  <a:off x="2534121" y="2257955"/>
                  <a:ext cx="405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06" name="Google Shape;606;p21"/>
                <p:cNvGrpSpPr/>
                <p:nvPr/>
              </p:nvGrpSpPr>
              <p:grpSpPr>
                <a:xfrm rot="10800000">
                  <a:off x="6312834" y="2257955"/>
                  <a:ext cx="545225" cy="649720"/>
                  <a:chOff x="5694191" y="3402900"/>
                  <a:chExt cx="496200" cy="591300"/>
                </a:xfrm>
              </p:grpSpPr>
              <p:sp>
                <p:nvSpPr>
                  <p:cNvPr id="605" name="Google Shape;605;p21"/>
                  <p:cNvSpPr/>
                  <p:nvPr/>
                </p:nvSpPr>
                <p:spPr>
                  <a:xfrm rot="10800000">
                    <a:off x="5694191" y="3498000"/>
                    <a:ext cx="496200" cy="496200"/>
                  </a:xfrm>
                  <a:prstGeom prst="arc">
                    <a:avLst>
                      <a:gd fmla="val 16200000" name="adj1"/>
                      <a:gd fmla="val 0" name="adj2"/>
                    </a:avLst>
                  </a:prstGeom>
                  <a:noFill/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07" name="Google Shape;607;p21"/>
                  <p:cNvCxnSpPr>
                    <a:stCxn id="605" idx="2"/>
                  </p:cNvCxnSpPr>
                  <p:nvPr/>
                </p:nvCxnSpPr>
                <p:spPr>
                  <a:xfrm rot="10800000">
                    <a:off x="5694191" y="3402900"/>
                    <a:ext cx="0" cy="343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608" name="Google Shape;608;p21"/>
          <p:cNvGrpSpPr/>
          <p:nvPr/>
        </p:nvGrpSpPr>
        <p:grpSpPr>
          <a:xfrm>
            <a:off x="6113171" y="2315941"/>
            <a:ext cx="2396811" cy="1740034"/>
            <a:chOff x="6113171" y="2315941"/>
            <a:chExt cx="2396811" cy="1740034"/>
          </a:xfrm>
        </p:grpSpPr>
        <p:cxnSp>
          <p:nvCxnSpPr>
            <p:cNvPr id="609" name="Google Shape;609;p21"/>
            <p:cNvCxnSpPr/>
            <p:nvPr/>
          </p:nvCxnSpPr>
          <p:spPr>
            <a:xfrm>
              <a:off x="6859488" y="3047375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0" name="Google Shape;610;p21"/>
            <p:cNvGrpSpPr/>
            <p:nvPr/>
          </p:nvGrpSpPr>
          <p:grpSpPr>
            <a:xfrm>
              <a:off x="6113171" y="2867555"/>
              <a:ext cx="1492675" cy="649720"/>
              <a:chOff x="6113171" y="2867555"/>
              <a:chExt cx="1492675" cy="649720"/>
            </a:xfrm>
          </p:grpSpPr>
          <p:sp>
            <p:nvSpPr>
              <p:cNvPr id="611" name="Google Shape;611;p21"/>
              <p:cNvSpPr/>
              <p:nvPr/>
            </p:nvSpPr>
            <p:spPr>
              <a:xfrm flipH="1">
                <a:off x="6113171" y="2867555"/>
                <a:ext cx="545100" cy="5451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2" name="Google Shape;612;p21"/>
              <p:cNvCxnSpPr>
                <a:stCxn id="611" idx="0"/>
                <a:endCxn id="613" idx="0"/>
              </p:cNvCxnSpPr>
              <p:nvPr/>
            </p:nvCxnSpPr>
            <p:spPr>
              <a:xfrm>
                <a:off x="6385721" y="2867555"/>
                <a:ext cx="94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1"/>
              <p:cNvCxnSpPr>
                <a:stCxn id="611" idx="2"/>
              </p:cNvCxnSpPr>
              <p:nvPr/>
            </p:nvCxnSpPr>
            <p:spPr>
              <a:xfrm>
                <a:off x="6113171" y="3140105"/>
                <a:ext cx="0" cy="37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15" name="Google Shape;615;p21"/>
              <p:cNvGrpSpPr/>
              <p:nvPr/>
            </p:nvGrpSpPr>
            <p:grpSpPr>
              <a:xfrm rot="10800000">
                <a:off x="706062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613" name="Google Shape;613;p21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16" name="Google Shape;616;p21"/>
                <p:cNvCxnSpPr>
                  <a:stCxn id="613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17" name="Google Shape;617;p21"/>
            <p:cNvSpPr/>
            <p:nvPr/>
          </p:nvSpPr>
          <p:spPr>
            <a:xfrm>
              <a:off x="6585107" y="2596132"/>
              <a:ext cx="553389" cy="553389"/>
            </a:xfrm>
            <a:custGeom>
              <a:rect b="b" l="l" r="r" t="t"/>
              <a:pathLst>
                <a:path extrusionOk="0" h="24373" w="24373">
                  <a:moveTo>
                    <a:pt x="12192" y="1"/>
                  </a:moveTo>
                  <a:cubicBezTo>
                    <a:pt x="5453" y="1"/>
                    <a:pt x="0" y="5466"/>
                    <a:pt x="0" y="12193"/>
                  </a:cubicBezTo>
                  <a:cubicBezTo>
                    <a:pt x="0" y="18920"/>
                    <a:pt x="5453" y="24373"/>
                    <a:pt x="12192" y="24373"/>
                  </a:cubicBezTo>
                  <a:cubicBezTo>
                    <a:pt x="18919" y="24373"/>
                    <a:pt x="24372" y="18920"/>
                    <a:pt x="24372" y="12193"/>
                  </a:cubicBezTo>
                  <a:cubicBezTo>
                    <a:pt x="24372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518059" y="2529357"/>
              <a:ext cx="687462" cy="687212"/>
            </a:xfrm>
            <a:custGeom>
              <a:rect b="b" l="l" r="r" t="t"/>
              <a:pathLst>
                <a:path extrusionOk="0" h="30267" w="30278">
                  <a:moveTo>
                    <a:pt x="15097" y="1"/>
                  </a:moveTo>
                  <a:cubicBezTo>
                    <a:pt x="14955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45" y="477"/>
                  </a:cubicBezTo>
                  <a:cubicBezTo>
                    <a:pt x="15919" y="477"/>
                    <a:pt x="16717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41" y="584"/>
                    <a:pt x="17753" y="465"/>
                  </a:cubicBezTo>
                  <a:cubicBezTo>
                    <a:pt x="17776" y="334"/>
                    <a:pt x="17693" y="203"/>
                    <a:pt x="17562" y="191"/>
                  </a:cubicBezTo>
                  <a:cubicBezTo>
                    <a:pt x="16764" y="60"/>
                    <a:pt x="15955" y="1"/>
                    <a:pt x="15145" y="1"/>
                  </a:cubicBezTo>
                  <a:close/>
                  <a:moveTo>
                    <a:pt x="13631" y="71"/>
                  </a:moveTo>
                  <a:cubicBezTo>
                    <a:pt x="13624" y="71"/>
                    <a:pt x="13617" y="72"/>
                    <a:pt x="13609" y="72"/>
                  </a:cubicBezTo>
                  <a:cubicBezTo>
                    <a:pt x="12788" y="156"/>
                    <a:pt x="11966" y="310"/>
                    <a:pt x="11180" y="525"/>
                  </a:cubicBezTo>
                  <a:cubicBezTo>
                    <a:pt x="11049" y="560"/>
                    <a:pt x="10978" y="691"/>
                    <a:pt x="11014" y="810"/>
                  </a:cubicBezTo>
                  <a:cubicBezTo>
                    <a:pt x="11037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73" y="775"/>
                    <a:pt x="12859" y="632"/>
                    <a:pt x="13657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60" y="163"/>
                    <a:pt x="13753" y="71"/>
                    <a:pt x="13631" y="71"/>
                  </a:cubicBezTo>
                  <a:close/>
                  <a:moveTo>
                    <a:pt x="18964" y="484"/>
                  </a:moveTo>
                  <a:cubicBezTo>
                    <a:pt x="18852" y="484"/>
                    <a:pt x="18748" y="553"/>
                    <a:pt x="18717" y="668"/>
                  </a:cubicBezTo>
                  <a:cubicBezTo>
                    <a:pt x="18681" y="799"/>
                    <a:pt x="18753" y="929"/>
                    <a:pt x="18884" y="965"/>
                  </a:cubicBezTo>
                  <a:cubicBezTo>
                    <a:pt x="19658" y="1168"/>
                    <a:pt x="20420" y="1430"/>
                    <a:pt x="21146" y="1763"/>
                  </a:cubicBezTo>
                  <a:cubicBezTo>
                    <a:pt x="21182" y="1775"/>
                    <a:pt x="21205" y="1787"/>
                    <a:pt x="21241" y="1787"/>
                  </a:cubicBezTo>
                  <a:cubicBezTo>
                    <a:pt x="21336" y="1787"/>
                    <a:pt x="21420" y="1727"/>
                    <a:pt x="21467" y="1644"/>
                  </a:cubicBezTo>
                  <a:cubicBezTo>
                    <a:pt x="21515" y="1513"/>
                    <a:pt x="21467" y="1370"/>
                    <a:pt x="21336" y="1322"/>
                  </a:cubicBezTo>
                  <a:cubicBezTo>
                    <a:pt x="20586" y="977"/>
                    <a:pt x="19800" y="703"/>
                    <a:pt x="19015" y="489"/>
                  </a:cubicBezTo>
                  <a:cubicBezTo>
                    <a:pt x="18998" y="486"/>
                    <a:pt x="18981" y="484"/>
                    <a:pt x="18964" y="484"/>
                  </a:cubicBezTo>
                  <a:close/>
                  <a:moveTo>
                    <a:pt x="9853" y="961"/>
                  </a:moveTo>
                  <a:cubicBezTo>
                    <a:pt x="9824" y="961"/>
                    <a:pt x="9794" y="966"/>
                    <a:pt x="9763" y="977"/>
                  </a:cubicBezTo>
                  <a:cubicBezTo>
                    <a:pt x="9001" y="1275"/>
                    <a:pt x="8251" y="1632"/>
                    <a:pt x="7537" y="2037"/>
                  </a:cubicBezTo>
                  <a:cubicBezTo>
                    <a:pt x="7418" y="2108"/>
                    <a:pt x="7382" y="2263"/>
                    <a:pt x="7454" y="2370"/>
                  </a:cubicBezTo>
                  <a:cubicBezTo>
                    <a:pt x="7489" y="2453"/>
                    <a:pt x="7573" y="2489"/>
                    <a:pt x="7656" y="2489"/>
                  </a:cubicBezTo>
                  <a:cubicBezTo>
                    <a:pt x="7704" y="2489"/>
                    <a:pt x="7739" y="2477"/>
                    <a:pt x="7775" y="2465"/>
                  </a:cubicBezTo>
                  <a:cubicBezTo>
                    <a:pt x="8466" y="2061"/>
                    <a:pt x="9192" y="1715"/>
                    <a:pt x="9942" y="1430"/>
                  </a:cubicBezTo>
                  <a:cubicBezTo>
                    <a:pt x="10061" y="1382"/>
                    <a:pt x="10121" y="1239"/>
                    <a:pt x="10073" y="1120"/>
                  </a:cubicBezTo>
                  <a:cubicBezTo>
                    <a:pt x="10036" y="1019"/>
                    <a:pt x="9951" y="961"/>
                    <a:pt x="9853" y="961"/>
                  </a:cubicBezTo>
                  <a:close/>
                  <a:moveTo>
                    <a:pt x="22541" y="1964"/>
                  </a:moveTo>
                  <a:cubicBezTo>
                    <a:pt x="22460" y="1964"/>
                    <a:pt x="22383" y="2007"/>
                    <a:pt x="22336" y="2084"/>
                  </a:cubicBezTo>
                  <a:cubicBezTo>
                    <a:pt x="22265" y="2203"/>
                    <a:pt x="22313" y="2346"/>
                    <a:pt x="22420" y="2418"/>
                  </a:cubicBezTo>
                  <a:cubicBezTo>
                    <a:pt x="23122" y="2811"/>
                    <a:pt x="23777" y="3263"/>
                    <a:pt x="24396" y="3775"/>
                  </a:cubicBezTo>
                  <a:cubicBezTo>
                    <a:pt x="24444" y="3811"/>
                    <a:pt x="24491" y="3823"/>
                    <a:pt x="24551" y="3823"/>
                  </a:cubicBezTo>
                  <a:cubicBezTo>
                    <a:pt x="24622" y="3823"/>
                    <a:pt x="24694" y="3799"/>
                    <a:pt x="24742" y="3739"/>
                  </a:cubicBezTo>
                  <a:cubicBezTo>
                    <a:pt x="24825" y="3632"/>
                    <a:pt x="24801" y="3477"/>
                    <a:pt x="24706" y="3394"/>
                  </a:cubicBezTo>
                  <a:cubicBezTo>
                    <a:pt x="24063" y="2882"/>
                    <a:pt x="23384" y="2406"/>
                    <a:pt x="22670" y="2001"/>
                  </a:cubicBezTo>
                  <a:cubicBezTo>
                    <a:pt x="22629" y="1976"/>
                    <a:pt x="22584" y="1964"/>
                    <a:pt x="22541" y="1964"/>
                  </a:cubicBezTo>
                  <a:close/>
                  <a:moveTo>
                    <a:pt x="6425" y="2806"/>
                  </a:moveTo>
                  <a:cubicBezTo>
                    <a:pt x="6376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6" y="4454"/>
                  </a:cubicBezTo>
                  <a:cubicBezTo>
                    <a:pt x="4322" y="4549"/>
                    <a:pt x="4322" y="4704"/>
                    <a:pt x="4418" y="4799"/>
                  </a:cubicBezTo>
                  <a:cubicBezTo>
                    <a:pt x="4465" y="4847"/>
                    <a:pt x="4525" y="4870"/>
                    <a:pt x="4584" y="4870"/>
                  </a:cubicBezTo>
                  <a:cubicBezTo>
                    <a:pt x="4644" y="4870"/>
                    <a:pt x="4703" y="4847"/>
                    <a:pt x="4751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2" y="2906"/>
                  </a:cubicBezTo>
                  <a:cubicBezTo>
                    <a:pt x="6581" y="2840"/>
                    <a:pt x="6502" y="2806"/>
                    <a:pt x="6425" y="2806"/>
                  </a:cubicBezTo>
                  <a:close/>
                  <a:moveTo>
                    <a:pt x="25630" y="4323"/>
                  </a:moveTo>
                  <a:cubicBezTo>
                    <a:pt x="25569" y="4323"/>
                    <a:pt x="25509" y="4347"/>
                    <a:pt x="25468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7" y="5299"/>
                    <a:pt x="26551" y="5906"/>
                    <a:pt x="27016" y="6549"/>
                  </a:cubicBezTo>
                  <a:cubicBezTo>
                    <a:pt x="27063" y="6621"/>
                    <a:pt x="27147" y="6656"/>
                    <a:pt x="27218" y="6656"/>
                  </a:cubicBezTo>
                  <a:cubicBezTo>
                    <a:pt x="27266" y="6656"/>
                    <a:pt x="27313" y="6633"/>
                    <a:pt x="27361" y="6609"/>
                  </a:cubicBezTo>
                  <a:cubicBezTo>
                    <a:pt x="27468" y="6525"/>
                    <a:pt x="27492" y="6383"/>
                    <a:pt x="27409" y="6263"/>
                  </a:cubicBezTo>
                  <a:cubicBezTo>
                    <a:pt x="26932" y="5609"/>
                    <a:pt x="26385" y="4966"/>
                    <a:pt x="25801" y="4394"/>
                  </a:cubicBezTo>
                  <a:cubicBezTo>
                    <a:pt x="25754" y="4347"/>
                    <a:pt x="25691" y="4323"/>
                    <a:pt x="25630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4" y="5501"/>
                    <a:pt x="3417" y="5561"/>
                  </a:cubicBezTo>
                  <a:cubicBezTo>
                    <a:pt x="2894" y="6192"/>
                    <a:pt x="2417" y="6883"/>
                    <a:pt x="2012" y="7597"/>
                  </a:cubicBezTo>
                  <a:cubicBezTo>
                    <a:pt x="1941" y="7704"/>
                    <a:pt x="1989" y="7859"/>
                    <a:pt x="2096" y="7918"/>
                  </a:cubicBezTo>
                  <a:cubicBezTo>
                    <a:pt x="2143" y="7942"/>
                    <a:pt x="2179" y="7954"/>
                    <a:pt x="2227" y="7954"/>
                  </a:cubicBezTo>
                  <a:cubicBezTo>
                    <a:pt x="2310" y="7954"/>
                    <a:pt x="2382" y="7918"/>
                    <a:pt x="2429" y="7835"/>
                  </a:cubicBezTo>
                  <a:cubicBezTo>
                    <a:pt x="2822" y="7145"/>
                    <a:pt x="3286" y="6478"/>
                    <a:pt x="3787" y="5859"/>
                  </a:cubicBezTo>
                  <a:cubicBezTo>
                    <a:pt x="3870" y="5763"/>
                    <a:pt x="3858" y="5609"/>
                    <a:pt x="3751" y="5525"/>
                  </a:cubicBezTo>
                  <a:cubicBezTo>
                    <a:pt x="3709" y="5489"/>
                    <a:pt x="3656" y="5471"/>
                    <a:pt x="3603" y="5471"/>
                  </a:cubicBezTo>
                  <a:close/>
                  <a:moveTo>
                    <a:pt x="28019" y="7394"/>
                  </a:moveTo>
                  <a:cubicBezTo>
                    <a:pt x="27977" y="7394"/>
                    <a:pt x="27934" y="7406"/>
                    <a:pt x="27897" y="7430"/>
                  </a:cubicBezTo>
                  <a:cubicBezTo>
                    <a:pt x="27778" y="7490"/>
                    <a:pt x="27742" y="7645"/>
                    <a:pt x="27801" y="7752"/>
                  </a:cubicBezTo>
                  <a:cubicBezTo>
                    <a:pt x="28206" y="8442"/>
                    <a:pt x="28552" y="9169"/>
                    <a:pt x="28837" y="9919"/>
                  </a:cubicBezTo>
                  <a:cubicBezTo>
                    <a:pt x="28873" y="10014"/>
                    <a:pt x="28968" y="10073"/>
                    <a:pt x="29063" y="10073"/>
                  </a:cubicBezTo>
                  <a:cubicBezTo>
                    <a:pt x="29087" y="10073"/>
                    <a:pt x="29123" y="10062"/>
                    <a:pt x="29147" y="10050"/>
                  </a:cubicBezTo>
                  <a:cubicBezTo>
                    <a:pt x="29278" y="10002"/>
                    <a:pt x="29337" y="9871"/>
                    <a:pt x="29290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9" y="7436"/>
                    <a:pt x="28100" y="7394"/>
                    <a:pt x="28019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7" y="8831"/>
                    <a:pt x="1334" y="8919"/>
                  </a:cubicBezTo>
                  <a:cubicBezTo>
                    <a:pt x="1000" y="9669"/>
                    <a:pt x="715" y="10454"/>
                    <a:pt x="512" y="11252"/>
                  </a:cubicBezTo>
                  <a:cubicBezTo>
                    <a:pt x="477" y="11371"/>
                    <a:pt x="548" y="11514"/>
                    <a:pt x="679" y="11538"/>
                  </a:cubicBezTo>
                  <a:cubicBezTo>
                    <a:pt x="703" y="11550"/>
                    <a:pt x="727" y="11550"/>
                    <a:pt x="739" y="11550"/>
                  </a:cubicBezTo>
                  <a:cubicBezTo>
                    <a:pt x="846" y="11550"/>
                    <a:pt x="941" y="11478"/>
                    <a:pt x="977" y="11371"/>
                  </a:cubicBezTo>
                  <a:cubicBezTo>
                    <a:pt x="1179" y="10597"/>
                    <a:pt x="1453" y="9835"/>
                    <a:pt x="1774" y="9109"/>
                  </a:cubicBezTo>
                  <a:cubicBezTo>
                    <a:pt x="1834" y="8990"/>
                    <a:pt x="1774" y="8847"/>
                    <a:pt x="1655" y="8799"/>
                  </a:cubicBezTo>
                  <a:cubicBezTo>
                    <a:pt x="1623" y="8784"/>
                    <a:pt x="1590" y="8776"/>
                    <a:pt x="1557" y="8776"/>
                  </a:cubicBezTo>
                  <a:close/>
                  <a:moveTo>
                    <a:pt x="29507" y="10974"/>
                  </a:moveTo>
                  <a:cubicBezTo>
                    <a:pt x="29490" y="10974"/>
                    <a:pt x="29473" y="10975"/>
                    <a:pt x="29456" y="10978"/>
                  </a:cubicBezTo>
                  <a:cubicBezTo>
                    <a:pt x="29325" y="11014"/>
                    <a:pt x="29254" y="11157"/>
                    <a:pt x="29278" y="11276"/>
                  </a:cubicBezTo>
                  <a:cubicBezTo>
                    <a:pt x="29492" y="12050"/>
                    <a:pt x="29635" y="12836"/>
                    <a:pt x="29718" y="13633"/>
                  </a:cubicBezTo>
                  <a:cubicBezTo>
                    <a:pt x="29730" y="13752"/>
                    <a:pt x="29837" y="13848"/>
                    <a:pt x="29956" y="13848"/>
                  </a:cubicBezTo>
                  <a:lnTo>
                    <a:pt x="29980" y="13848"/>
                  </a:lnTo>
                  <a:cubicBezTo>
                    <a:pt x="30111" y="13836"/>
                    <a:pt x="30218" y="13717"/>
                    <a:pt x="30195" y="13586"/>
                  </a:cubicBezTo>
                  <a:cubicBezTo>
                    <a:pt x="30111" y="12764"/>
                    <a:pt x="29968" y="11943"/>
                    <a:pt x="29754" y="11157"/>
                  </a:cubicBezTo>
                  <a:cubicBezTo>
                    <a:pt x="29723" y="11043"/>
                    <a:pt x="29619" y="10974"/>
                    <a:pt x="29507" y="10974"/>
                  </a:cubicBezTo>
                  <a:close/>
                  <a:moveTo>
                    <a:pt x="436" y="12499"/>
                  </a:moveTo>
                  <a:cubicBezTo>
                    <a:pt x="320" y="12499"/>
                    <a:pt x="213" y="12587"/>
                    <a:pt x="203" y="12705"/>
                  </a:cubicBezTo>
                  <a:cubicBezTo>
                    <a:pt x="72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50" y="15384"/>
                  </a:cubicBezTo>
                  <a:cubicBezTo>
                    <a:pt x="381" y="15384"/>
                    <a:pt x="488" y="15265"/>
                    <a:pt x="488" y="15134"/>
                  </a:cubicBezTo>
                  <a:cubicBezTo>
                    <a:pt x="488" y="14348"/>
                    <a:pt x="548" y="13550"/>
                    <a:pt x="679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3" y="12500"/>
                    <a:pt x="449" y="12499"/>
                    <a:pt x="436" y="12499"/>
                  </a:cubicBezTo>
                  <a:close/>
                  <a:moveTo>
                    <a:pt x="30040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0" y="16741"/>
                    <a:pt x="29599" y="17515"/>
                  </a:cubicBezTo>
                  <a:cubicBezTo>
                    <a:pt x="29575" y="17646"/>
                    <a:pt x="29671" y="17777"/>
                    <a:pt x="29802" y="17789"/>
                  </a:cubicBezTo>
                  <a:cubicBezTo>
                    <a:pt x="29814" y="17801"/>
                    <a:pt x="29825" y="17801"/>
                    <a:pt x="29837" y="17801"/>
                  </a:cubicBezTo>
                  <a:cubicBezTo>
                    <a:pt x="29956" y="17801"/>
                    <a:pt x="30064" y="17717"/>
                    <a:pt x="30076" y="17598"/>
                  </a:cubicBezTo>
                  <a:cubicBezTo>
                    <a:pt x="30206" y="16789"/>
                    <a:pt x="30278" y="15955"/>
                    <a:pt x="30278" y="15122"/>
                  </a:cubicBezTo>
                  <a:lnTo>
                    <a:pt x="30278" y="15062"/>
                  </a:lnTo>
                  <a:cubicBezTo>
                    <a:pt x="30278" y="14931"/>
                    <a:pt x="30171" y="14824"/>
                    <a:pt x="30040" y="14824"/>
                  </a:cubicBezTo>
                  <a:close/>
                  <a:moveTo>
                    <a:pt x="320" y="16383"/>
                  </a:moveTo>
                  <a:cubicBezTo>
                    <a:pt x="313" y="16383"/>
                    <a:pt x="305" y="16383"/>
                    <a:pt x="298" y="16384"/>
                  </a:cubicBezTo>
                  <a:cubicBezTo>
                    <a:pt x="167" y="16396"/>
                    <a:pt x="72" y="16515"/>
                    <a:pt x="84" y="16646"/>
                  </a:cubicBezTo>
                  <a:cubicBezTo>
                    <a:pt x="167" y="17467"/>
                    <a:pt x="310" y="18289"/>
                    <a:pt x="524" y="19075"/>
                  </a:cubicBezTo>
                  <a:cubicBezTo>
                    <a:pt x="548" y="19182"/>
                    <a:pt x="655" y="19253"/>
                    <a:pt x="762" y="19253"/>
                  </a:cubicBezTo>
                  <a:lnTo>
                    <a:pt x="822" y="19253"/>
                  </a:lnTo>
                  <a:cubicBezTo>
                    <a:pt x="953" y="19217"/>
                    <a:pt x="1024" y="19086"/>
                    <a:pt x="989" y="18955"/>
                  </a:cubicBezTo>
                  <a:cubicBezTo>
                    <a:pt x="786" y="18182"/>
                    <a:pt x="643" y="17396"/>
                    <a:pt x="560" y="16598"/>
                  </a:cubicBezTo>
                  <a:cubicBezTo>
                    <a:pt x="549" y="16475"/>
                    <a:pt x="442" y="16383"/>
                    <a:pt x="320" y="16383"/>
                  </a:cubicBezTo>
                  <a:close/>
                  <a:moveTo>
                    <a:pt x="29532" y="18744"/>
                  </a:moveTo>
                  <a:cubicBezTo>
                    <a:pt x="29426" y="18744"/>
                    <a:pt x="29331" y="18812"/>
                    <a:pt x="29302" y="18920"/>
                  </a:cubicBezTo>
                  <a:cubicBezTo>
                    <a:pt x="29099" y="19694"/>
                    <a:pt x="28825" y="20456"/>
                    <a:pt x="28492" y="21182"/>
                  </a:cubicBezTo>
                  <a:cubicBezTo>
                    <a:pt x="28432" y="21301"/>
                    <a:pt x="28492" y="21444"/>
                    <a:pt x="28611" y="21492"/>
                  </a:cubicBezTo>
                  <a:cubicBezTo>
                    <a:pt x="28647" y="21515"/>
                    <a:pt x="28682" y="21515"/>
                    <a:pt x="28718" y="21515"/>
                  </a:cubicBezTo>
                  <a:cubicBezTo>
                    <a:pt x="28802" y="21515"/>
                    <a:pt x="28897" y="21468"/>
                    <a:pt x="28933" y="21372"/>
                  </a:cubicBezTo>
                  <a:cubicBezTo>
                    <a:pt x="29278" y="20622"/>
                    <a:pt x="29552" y="19837"/>
                    <a:pt x="29766" y="19051"/>
                  </a:cubicBezTo>
                  <a:cubicBezTo>
                    <a:pt x="29802" y="18920"/>
                    <a:pt x="29718" y="18789"/>
                    <a:pt x="29599" y="18753"/>
                  </a:cubicBezTo>
                  <a:cubicBezTo>
                    <a:pt x="29577" y="18747"/>
                    <a:pt x="29554" y="18744"/>
                    <a:pt x="29532" y="18744"/>
                  </a:cubicBezTo>
                  <a:close/>
                  <a:moveTo>
                    <a:pt x="1209" y="20166"/>
                  </a:moveTo>
                  <a:cubicBezTo>
                    <a:pt x="1180" y="20166"/>
                    <a:pt x="1150" y="20171"/>
                    <a:pt x="1120" y="20182"/>
                  </a:cubicBezTo>
                  <a:cubicBezTo>
                    <a:pt x="1000" y="20229"/>
                    <a:pt x="929" y="20360"/>
                    <a:pt x="977" y="20491"/>
                  </a:cubicBezTo>
                  <a:cubicBezTo>
                    <a:pt x="1274" y="21253"/>
                    <a:pt x="1631" y="22015"/>
                    <a:pt x="2048" y="22718"/>
                  </a:cubicBezTo>
                  <a:cubicBezTo>
                    <a:pt x="2084" y="22801"/>
                    <a:pt x="2167" y="22837"/>
                    <a:pt x="2251" y="22837"/>
                  </a:cubicBezTo>
                  <a:cubicBezTo>
                    <a:pt x="2298" y="22837"/>
                    <a:pt x="2334" y="22837"/>
                    <a:pt x="2370" y="22813"/>
                  </a:cubicBezTo>
                  <a:cubicBezTo>
                    <a:pt x="2489" y="22742"/>
                    <a:pt x="2524" y="22599"/>
                    <a:pt x="2465" y="22480"/>
                  </a:cubicBezTo>
                  <a:cubicBezTo>
                    <a:pt x="2060" y="21789"/>
                    <a:pt x="1715" y="21063"/>
                    <a:pt x="1429" y="20325"/>
                  </a:cubicBezTo>
                  <a:cubicBezTo>
                    <a:pt x="1392" y="20224"/>
                    <a:pt x="1307" y="20166"/>
                    <a:pt x="1209" y="20166"/>
                  </a:cubicBezTo>
                  <a:close/>
                  <a:moveTo>
                    <a:pt x="28042" y="22336"/>
                  </a:moveTo>
                  <a:cubicBezTo>
                    <a:pt x="27961" y="22336"/>
                    <a:pt x="27884" y="22378"/>
                    <a:pt x="27837" y="22456"/>
                  </a:cubicBezTo>
                  <a:cubicBezTo>
                    <a:pt x="27432" y="23146"/>
                    <a:pt x="26980" y="23801"/>
                    <a:pt x="26468" y="24420"/>
                  </a:cubicBezTo>
                  <a:cubicBezTo>
                    <a:pt x="26385" y="24528"/>
                    <a:pt x="26408" y="24682"/>
                    <a:pt x="26504" y="24766"/>
                  </a:cubicBezTo>
                  <a:cubicBezTo>
                    <a:pt x="26551" y="24801"/>
                    <a:pt x="26599" y="24813"/>
                    <a:pt x="26658" y="24813"/>
                  </a:cubicBezTo>
                  <a:cubicBezTo>
                    <a:pt x="26730" y="24813"/>
                    <a:pt x="26801" y="24790"/>
                    <a:pt x="26849" y="24730"/>
                  </a:cubicBezTo>
                  <a:cubicBezTo>
                    <a:pt x="27373" y="24087"/>
                    <a:pt x="27837" y="23408"/>
                    <a:pt x="28254" y="22694"/>
                  </a:cubicBezTo>
                  <a:cubicBezTo>
                    <a:pt x="28325" y="22587"/>
                    <a:pt x="28278" y="22432"/>
                    <a:pt x="28171" y="22373"/>
                  </a:cubicBezTo>
                  <a:cubicBezTo>
                    <a:pt x="28129" y="22348"/>
                    <a:pt x="28085" y="22336"/>
                    <a:pt x="28042" y="22336"/>
                  </a:cubicBezTo>
                  <a:close/>
                  <a:moveTo>
                    <a:pt x="3051" y="23585"/>
                  </a:moveTo>
                  <a:cubicBezTo>
                    <a:pt x="3001" y="23585"/>
                    <a:pt x="2949" y="23601"/>
                    <a:pt x="2905" y="23635"/>
                  </a:cubicBezTo>
                  <a:cubicBezTo>
                    <a:pt x="2798" y="23706"/>
                    <a:pt x="2774" y="23861"/>
                    <a:pt x="2846" y="23968"/>
                  </a:cubicBezTo>
                  <a:cubicBezTo>
                    <a:pt x="3334" y="24635"/>
                    <a:pt x="3870" y="25266"/>
                    <a:pt x="4453" y="25849"/>
                  </a:cubicBezTo>
                  <a:cubicBezTo>
                    <a:pt x="4501" y="25897"/>
                    <a:pt x="4560" y="25921"/>
                    <a:pt x="4620" y="25921"/>
                  </a:cubicBezTo>
                  <a:cubicBezTo>
                    <a:pt x="4691" y="25921"/>
                    <a:pt x="4751" y="25897"/>
                    <a:pt x="4799" y="25849"/>
                  </a:cubicBezTo>
                  <a:cubicBezTo>
                    <a:pt x="4894" y="25754"/>
                    <a:pt x="4894" y="25599"/>
                    <a:pt x="4799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96" y="23619"/>
                    <a:pt x="3125" y="23585"/>
                    <a:pt x="3051" y="23585"/>
                  </a:cubicBezTo>
                  <a:close/>
                  <a:moveTo>
                    <a:pt x="25676" y="25421"/>
                  </a:moveTo>
                  <a:cubicBezTo>
                    <a:pt x="25614" y="25421"/>
                    <a:pt x="25551" y="25444"/>
                    <a:pt x="25504" y="25492"/>
                  </a:cubicBezTo>
                  <a:cubicBezTo>
                    <a:pt x="24944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2" y="27373"/>
                  </a:cubicBezTo>
                  <a:cubicBezTo>
                    <a:pt x="23670" y="27445"/>
                    <a:pt x="23753" y="27480"/>
                    <a:pt x="23825" y="27480"/>
                  </a:cubicBezTo>
                  <a:cubicBezTo>
                    <a:pt x="23872" y="27480"/>
                    <a:pt x="23920" y="27457"/>
                    <a:pt x="23968" y="27433"/>
                  </a:cubicBezTo>
                  <a:cubicBezTo>
                    <a:pt x="24634" y="26956"/>
                    <a:pt x="25265" y="26409"/>
                    <a:pt x="25849" y="25825"/>
                  </a:cubicBezTo>
                  <a:cubicBezTo>
                    <a:pt x="25944" y="25730"/>
                    <a:pt x="25944" y="25587"/>
                    <a:pt x="25849" y="25492"/>
                  </a:cubicBezTo>
                  <a:cubicBezTo>
                    <a:pt x="25801" y="25444"/>
                    <a:pt x="25739" y="25421"/>
                    <a:pt x="25676" y="25421"/>
                  </a:cubicBezTo>
                  <a:close/>
                  <a:moveTo>
                    <a:pt x="5717" y="26417"/>
                  </a:moveTo>
                  <a:cubicBezTo>
                    <a:pt x="5646" y="26417"/>
                    <a:pt x="5573" y="26449"/>
                    <a:pt x="5525" y="26504"/>
                  </a:cubicBezTo>
                  <a:cubicBezTo>
                    <a:pt x="5441" y="26611"/>
                    <a:pt x="5453" y="26766"/>
                    <a:pt x="5561" y="26849"/>
                  </a:cubicBezTo>
                  <a:cubicBezTo>
                    <a:pt x="6192" y="27373"/>
                    <a:pt x="6882" y="27838"/>
                    <a:pt x="7585" y="28254"/>
                  </a:cubicBezTo>
                  <a:cubicBezTo>
                    <a:pt x="7632" y="28278"/>
                    <a:pt x="7668" y="28290"/>
                    <a:pt x="7716" y="28290"/>
                  </a:cubicBezTo>
                  <a:cubicBezTo>
                    <a:pt x="7799" y="28290"/>
                    <a:pt x="7870" y="28242"/>
                    <a:pt x="7918" y="28159"/>
                  </a:cubicBezTo>
                  <a:cubicBezTo>
                    <a:pt x="7989" y="28052"/>
                    <a:pt x="7942" y="27897"/>
                    <a:pt x="7835" y="27838"/>
                  </a:cubicBezTo>
                  <a:cubicBezTo>
                    <a:pt x="7144" y="27433"/>
                    <a:pt x="6477" y="26980"/>
                    <a:pt x="5858" y="26468"/>
                  </a:cubicBezTo>
                  <a:cubicBezTo>
                    <a:pt x="5818" y="26433"/>
                    <a:pt x="5768" y="26417"/>
                    <a:pt x="5717" y="26417"/>
                  </a:cubicBezTo>
                  <a:close/>
                  <a:moveTo>
                    <a:pt x="22602" y="27789"/>
                  </a:moveTo>
                  <a:cubicBezTo>
                    <a:pt x="22559" y="27789"/>
                    <a:pt x="22516" y="27801"/>
                    <a:pt x="22479" y="27826"/>
                  </a:cubicBezTo>
                  <a:cubicBezTo>
                    <a:pt x="21789" y="28219"/>
                    <a:pt x="21062" y="28564"/>
                    <a:pt x="20312" y="28850"/>
                  </a:cubicBezTo>
                  <a:cubicBezTo>
                    <a:pt x="20193" y="28897"/>
                    <a:pt x="20122" y="29028"/>
                    <a:pt x="20170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31" y="29314"/>
                    <a:pt x="20455" y="29302"/>
                    <a:pt x="20491" y="29302"/>
                  </a:cubicBezTo>
                  <a:cubicBezTo>
                    <a:pt x="21253" y="29004"/>
                    <a:pt x="22003" y="28647"/>
                    <a:pt x="22717" y="28242"/>
                  </a:cubicBezTo>
                  <a:cubicBezTo>
                    <a:pt x="22837" y="28171"/>
                    <a:pt x="22872" y="28028"/>
                    <a:pt x="22801" y="27909"/>
                  </a:cubicBezTo>
                  <a:cubicBezTo>
                    <a:pt x="22762" y="27831"/>
                    <a:pt x="22682" y="27789"/>
                    <a:pt x="22602" y="27789"/>
                  </a:cubicBezTo>
                  <a:close/>
                  <a:moveTo>
                    <a:pt x="9010" y="28469"/>
                  </a:moveTo>
                  <a:cubicBezTo>
                    <a:pt x="8919" y="28469"/>
                    <a:pt x="8831" y="28524"/>
                    <a:pt x="8787" y="28611"/>
                  </a:cubicBezTo>
                  <a:cubicBezTo>
                    <a:pt x="8740" y="28731"/>
                    <a:pt x="8787" y="28873"/>
                    <a:pt x="8906" y="28933"/>
                  </a:cubicBezTo>
                  <a:cubicBezTo>
                    <a:pt x="9668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7" y="29766"/>
                    <a:pt x="11514" y="29695"/>
                    <a:pt x="11537" y="29588"/>
                  </a:cubicBezTo>
                  <a:cubicBezTo>
                    <a:pt x="11573" y="29457"/>
                    <a:pt x="11490" y="29326"/>
                    <a:pt x="11371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3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3" y="29290"/>
                  </a:cubicBezTo>
                  <a:cubicBezTo>
                    <a:pt x="18181" y="29493"/>
                    <a:pt x="17383" y="29635"/>
                    <a:pt x="16598" y="29719"/>
                  </a:cubicBezTo>
                  <a:cubicBezTo>
                    <a:pt x="16455" y="29731"/>
                    <a:pt x="16360" y="29850"/>
                    <a:pt x="16371" y="29981"/>
                  </a:cubicBezTo>
                  <a:cubicBezTo>
                    <a:pt x="16383" y="30100"/>
                    <a:pt x="16490" y="30195"/>
                    <a:pt x="16621" y="30195"/>
                  </a:cubicBezTo>
                  <a:lnTo>
                    <a:pt x="16645" y="30195"/>
                  </a:lnTo>
                  <a:cubicBezTo>
                    <a:pt x="17455" y="30112"/>
                    <a:pt x="18276" y="29969"/>
                    <a:pt x="19074" y="29754"/>
                  </a:cubicBezTo>
                  <a:cubicBezTo>
                    <a:pt x="19205" y="29719"/>
                    <a:pt x="19277" y="29588"/>
                    <a:pt x="19241" y="29457"/>
                  </a:cubicBezTo>
                  <a:cubicBezTo>
                    <a:pt x="19211" y="29349"/>
                    <a:pt x="19117" y="29281"/>
                    <a:pt x="19011" y="29281"/>
                  </a:cubicBezTo>
                  <a:close/>
                  <a:moveTo>
                    <a:pt x="12731" y="29596"/>
                  </a:moveTo>
                  <a:cubicBezTo>
                    <a:pt x="12616" y="29596"/>
                    <a:pt x="12511" y="29674"/>
                    <a:pt x="12490" y="29790"/>
                  </a:cubicBezTo>
                  <a:cubicBezTo>
                    <a:pt x="12466" y="29921"/>
                    <a:pt x="12561" y="30052"/>
                    <a:pt x="12692" y="30076"/>
                  </a:cubicBezTo>
                  <a:cubicBezTo>
                    <a:pt x="13490" y="30207"/>
                    <a:pt x="14324" y="30266"/>
                    <a:pt x="15145" y="30266"/>
                  </a:cubicBezTo>
                  <a:lnTo>
                    <a:pt x="15157" y="30266"/>
                  </a:lnTo>
                  <a:cubicBezTo>
                    <a:pt x="15288" y="30266"/>
                    <a:pt x="15395" y="30159"/>
                    <a:pt x="15395" y="30028"/>
                  </a:cubicBezTo>
                  <a:cubicBezTo>
                    <a:pt x="15395" y="29897"/>
                    <a:pt x="15276" y="29790"/>
                    <a:pt x="15145" y="29790"/>
                  </a:cubicBezTo>
                  <a:cubicBezTo>
                    <a:pt x="14347" y="29790"/>
                    <a:pt x="13550" y="29719"/>
                    <a:pt x="12776" y="29600"/>
                  </a:cubicBezTo>
                  <a:cubicBezTo>
                    <a:pt x="12761" y="29597"/>
                    <a:pt x="12746" y="29596"/>
                    <a:pt x="12731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9" name="Google Shape;619;p21"/>
            <p:cNvGrpSpPr/>
            <p:nvPr/>
          </p:nvGrpSpPr>
          <p:grpSpPr>
            <a:xfrm>
              <a:off x="7209258" y="2315941"/>
              <a:ext cx="1300724" cy="482390"/>
              <a:chOff x="5162802" y="1337113"/>
              <a:chExt cx="1432200" cy="531150"/>
            </a:xfrm>
          </p:grpSpPr>
          <p:sp>
            <p:nvSpPr>
              <p:cNvPr id="620" name="Google Shape;620;p21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1" name="Google Shape;621;p21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2" name="Google Shape;622;p21"/>
          <p:cNvGrpSpPr/>
          <p:nvPr/>
        </p:nvGrpSpPr>
        <p:grpSpPr>
          <a:xfrm>
            <a:off x="3813508" y="2315941"/>
            <a:ext cx="2393506" cy="1740034"/>
            <a:chOff x="3813508" y="2315941"/>
            <a:chExt cx="2393506" cy="1740034"/>
          </a:xfrm>
        </p:grpSpPr>
        <p:cxnSp>
          <p:nvCxnSpPr>
            <p:cNvPr id="623" name="Google Shape;623;p21"/>
            <p:cNvCxnSpPr/>
            <p:nvPr/>
          </p:nvCxnSpPr>
          <p:spPr>
            <a:xfrm>
              <a:off x="4559775" y="3047375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4" name="Google Shape;624;p21"/>
            <p:cNvGrpSpPr/>
            <p:nvPr/>
          </p:nvGrpSpPr>
          <p:grpSpPr>
            <a:xfrm>
              <a:off x="3813508" y="2867555"/>
              <a:ext cx="1492675" cy="649720"/>
              <a:chOff x="3813508" y="2867555"/>
              <a:chExt cx="1492675" cy="649720"/>
            </a:xfrm>
          </p:grpSpPr>
          <p:sp>
            <p:nvSpPr>
              <p:cNvPr id="625" name="Google Shape;625;p21"/>
              <p:cNvSpPr/>
              <p:nvPr/>
            </p:nvSpPr>
            <p:spPr>
              <a:xfrm flipH="1">
                <a:off x="3813508" y="2867555"/>
                <a:ext cx="545100" cy="5451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6" name="Google Shape;626;p21"/>
              <p:cNvCxnSpPr>
                <a:stCxn id="625" idx="0"/>
                <a:endCxn id="627" idx="0"/>
              </p:cNvCxnSpPr>
              <p:nvPr/>
            </p:nvCxnSpPr>
            <p:spPr>
              <a:xfrm>
                <a:off x="4086058" y="2867555"/>
                <a:ext cx="94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21"/>
              <p:cNvCxnSpPr>
                <a:stCxn id="625" idx="2"/>
              </p:cNvCxnSpPr>
              <p:nvPr/>
            </p:nvCxnSpPr>
            <p:spPr>
              <a:xfrm>
                <a:off x="3813508" y="3140105"/>
                <a:ext cx="0" cy="37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29" name="Google Shape;629;p21"/>
              <p:cNvGrpSpPr/>
              <p:nvPr/>
            </p:nvGrpSpPr>
            <p:grpSpPr>
              <a:xfrm rot="10800000">
                <a:off x="4760959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627" name="Google Shape;627;p21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30" name="Google Shape;630;p21"/>
                <p:cNvCxnSpPr>
                  <a:stCxn id="627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31" name="Google Shape;631;p21"/>
            <p:cNvSpPr/>
            <p:nvPr/>
          </p:nvSpPr>
          <p:spPr>
            <a:xfrm>
              <a:off x="4281344" y="2596132"/>
              <a:ext cx="553639" cy="553389"/>
            </a:xfrm>
            <a:custGeom>
              <a:rect b="b" l="l" r="r" t="t"/>
              <a:pathLst>
                <a:path extrusionOk="0" h="24373" w="24384">
                  <a:moveTo>
                    <a:pt x="12192" y="1"/>
                  </a:moveTo>
                  <a:cubicBezTo>
                    <a:pt x="5465" y="1"/>
                    <a:pt x="0" y="5466"/>
                    <a:pt x="0" y="12193"/>
                  </a:cubicBezTo>
                  <a:cubicBezTo>
                    <a:pt x="0" y="18920"/>
                    <a:pt x="5465" y="24373"/>
                    <a:pt x="12192" y="24373"/>
                  </a:cubicBezTo>
                  <a:cubicBezTo>
                    <a:pt x="18919" y="24373"/>
                    <a:pt x="24384" y="18920"/>
                    <a:pt x="24384" y="12193"/>
                  </a:cubicBezTo>
                  <a:cubicBezTo>
                    <a:pt x="24384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214569" y="2529357"/>
              <a:ext cx="687190" cy="687212"/>
            </a:xfrm>
            <a:custGeom>
              <a:rect b="b" l="l" r="r" t="t"/>
              <a:pathLst>
                <a:path extrusionOk="0" h="30267" w="30266">
                  <a:moveTo>
                    <a:pt x="15085" y="1"/>
                  </a:moveTo>
                  <a:cubicBezTo>
                    <a:pt x="14954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33" y="477"/>
                  </a:cubicBezTo>
                  <a:cubicBezTo>
                    <a:pt x="15919" y="477"/>
                    <a:pt x="16705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29" y="584"/>
                    <a:pt x="17752" y="465"/>
                  </a:cubicBezTo>
                  <a:cubicBezTo>
                    <a:pt x="17764" y="334"/>
                    <a:pt x="17681" y="203"/>
                    <a:pt x="17550" y="191"/>
                  </a:cubicBezTo>
                  <a:cubicBezTo>
                    <a:pt x="16752" y="60"/>
                    <a:pt x="15943" y="1"/>
                    <a:pt x="15133" y="1"/>
                  </a:cubicBezTo>
                  <a:close/>
                  <a:moveTo>
                    <a:pt x="13619" y="71"/>
                  </a:moveTo>
                  <a:cubicBezTo>
                    <a:pt x="13612" y="71"/>
                    <a:pt x="13605" y="72"/>
                    <a:pt x="13597" y="72"/>
                  </a:cubicBezTo>
                  <a:cubicBezTo>
                    <a:pt x="12776" y="156"/>
                    <a:pt x="11966" y="310"/>
                    <a:pt x="11168" y="525"/>
                  </a:cubicBezTo>
                  <a:cubicBezTo>
                    <a:pt x="11037" y="560"/>
                    <a:pt x="10966" y="691"/>
                    <a:pt x="11002" y="810"/>
                  </a:cubicBezTo>
                  <a:cubicBezTo>
                    <a:pt x="11025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61" y="775"/>
                    <a:pt x="12859" y="632"/>
                    <a:pt x="13645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48" y="163"/>
                    <a:pt x="13741" y="71"/>
                    <a:pt x="13619" y="71"/>
                  </a:cubicBezTo>
                  <a:close/>
                  <a:moveTo>
                    <a:pt x="18952" y="484"/>
                  </a:moveTo>
                  <a:cubicBezTo>
                    <a:pt x="18840" y="484"/>
                    <a:pt x="18736" y="553"/>
                    <a:pt x="18705" y="668"/>
                  </a:cubicBezTo>
                  <a:cubicBezTo>
                    <a:pt x="18669" y="799"/>
                    <a:pt x="18753" y="929"/>
                    <a:pt x="18883" y="965"/>
                  </a:cubicBezTo>
                  <a:cubicBezTo>
                    <a:pt x="19645" y="1168"/>
                    <a:pt x="20407" y="1430"/>
                    <a:pt x="21134" y="1763"/>
                  </a:cubicBezTo>
                  <a:cubicBezTo>
                    <a:pt x="21169" y="1775"/>
                    <a:pt x="21205" y="1787"/>
                    <a:pt x="21229" y="1787"/>
                  </a:cubicBezTo>
                  <a:cubicBezTo>
                    <a:pt x="21324" y="1787"/>
                    <a:pt x="21420" y="1727"/>
                    <a:pt x="21455" y="1644"/>
                  </a:cubicBezTo>
                  <a:cubicBezTo>
                    <a:pt x="21515" y="1513"/>
                    <a:pt x="21455" y="1370"/>
                    <a:pt x="21336" y="1322"/>
                  </a:cubicBezTo>
                  <a:cubicBezTo>
                    <a:pt x="20586" y="977"/>
                    <a:pt x="19800" y="703"/>
                    <a:pt x="19003" y="489"/>
                  </a:cubicBezTo>
                  <a:cubicBezTo>
                    <a:pt x="18986" y="486"/>
                    <a:pt x="18969" y="484"/>
                    <a:pt x="18952" y="484"/>
                  </a:cubicBezTo>
                  <a:close/>
                  <a:moveTo>
                    <a:pt x="9848" y="961"/>
                  </a:moveTo>
                  <a:cubicBezTo>
                    <a:pt x="9820" y="961"/>
                    <a:pt x="9791" y="966"/>
                    <a:pt x="9763" y="977"/>
                  </a:cubicBezTo>
                  <a:cubicBezTo>
                    <a:pt x="8989" y="1275"/>
                    <a:pt x="8239" y="1632"/>
                    <a:pt x="7525" y="2037"/>
                  </a:cubicBezTo>
                  <a:cubicBezTo>
                    <a:pt x="7418" y="2108"/>
                    <a:pt x="7370" y="2263"/>
                    <a:pt x="7442" y="2370"/>
                  </a:cubicBezTo>
                  <a:cubicBezTo>
                    <a:pt x="7489" y="2453"/>
                    <a:pt x="7573" y="2489"/>
                    <a:pt x="7644" y="2489"/>
                  </a:cubicBezTo>
                  <a:cubicBezTo>
                    <a:pt x="7692" y="2489"/>
                    <a:pt x="7739" y="2477"/>
                    <a:pt x="7775" y="2465"/>
                  </a:cubicBezTo>
                  <a:cubicBezTo>
                    <a:pt x="8454" y="2061"/>
                    <a:pt x="9180" y="1715"/>
                    <a:pt x="9930" y="1430"/>
                  </a:cubicBezTo>
                  <a:cubicBezTo>
                    <a:pt x="10049" y="1382"/>
                    <a:pt x="10120" y="1239"/>
                    <a:pt x="10073" y="1120"/>
                  </a:cubicBezTo>
                  <a:cubicBezTo>
                    <a:pt x="10036" y="1019"/>
                    <a:pt x="9943" y="961"/>
                    <a:pt x="9848" y="961"/>
                  </a:cubicBezTo>
                  <a:close/>
                  <a:moveTo>
                    <a:pt x="22529" y="1964"/>
                  </a:moveTo>
                  <a:cubicBezTo>
                    <a:pt x="22448" y="1964"/>
                    <a:pt x="22371" y="2007"/>
                    <a:pt x="22324" y="2084"/>
                  </a:cubicBezTo>
                  <a:cubicBezTo>
                    <a:pt x="22265" y="2203"/>
                    <a:pt x="22301" y="2346"/>
                    <a:pt x="22420" y="2418"/>
                  </a:cubicBezTo>
                  <a:cubicBezTo>
                    <a:pt x="23110" y="2811"/>
                    <a:pt x="23777" y="3263"/>
                    <a:pt x="24384" y="3775"/>
                  </a:cubicBezTo>
                  <a:cubicBezTo>
                    <a:pt x="24432" y="3811"/>
                    <a:pt x="24491" y="3823"/>
                    <a:pt x="24539" y="3823"/>
                  </a:cubicBezTo>
                  <a:cubicBezTo>
                    <a:pt x="24610" y="3823"/>
                    <a:pt x="24682" y="3799"/>
                    <a:pt x="24729" y="3739"/>
                  </a:cubicBezTo>
                  <a:cubicBezTo>
                    <a:pt x="24813" y="3632"/>
                    <a:pt x="24801" y="3477"/>
                    <a:pt x="24694" y="3394"/>
                  </a:cubicBezTo>
                  <a:cubicBezTo>
                    <a:pt x="24051" y="2882"/>
                    <a:pt x="23372" y="2406"/>
                    <a:pt x="22658" y="2001"/>
                  </a:cubicBezTo>
                  <a:cubicBezTo>
                    <a:pt x="22616" y="1976"/>
                    <a:pt x="22572" y="1964"/>
                    <a:pt x="22529" y="1964"/>
                  </a:cubicBezTo>
                  <a:close/>
                  <a:moveTo>
                    <a:pt x="6421" y="2806"/>
                  </a:moveTo>
                  <a:cubicBezTo>
                    <a:pt x="6374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5" y="4454"/>
                  </a:cubicBezTo>
                  <a:cubicBezTo>
                    <a:pt x="4310" y="4549"/>
                    <a:pt x="4310" y="4704"/>
                    <a:pt x="4405" y="4799"/>
                  </a:cubicBezTo>
                  <a:cubicBezTo>
                    <a:pt x="4453" y="4847"/>
                    <a:pt x="4513" y="4870"/>
                    <a:pt x="4572" y="4870"/>
                  </a:cubicBezTo>
                  <a:cubicBezTo>
                    <a:pt x="4632" y="4870"/>
                    <a:pt x="4703" y="4847"/>
                    <a:pt x="4751" y="4799"/>
                  </a:cubicBezTo>
                  <a:cubicBezTo>
                    <a:pt x="5310" y="4227"/>
                    <a:pt x="5918" y="3704"/>
                    <a:pt x="6561" y="3239"/>
                  </a:cubicBezTo>
                  <a:cubicBezTo>
                    <a:pt x="6680" y="3168"/>
                    <a:pt x="6703" y="3013"/>
                    <a:pt x="6620" y="2906"/>
                  </a:cubicBezTo>
                  <a:cubicBezTo>
                    <a:pt x="6569" y="2840"/>
                    <a:pt x="6495" y="2806"/>
                    <a:pt x="6421" y="2806"/>
                  </a:cubicBezTo>
                  <a:close/>
                  <a:moveTo>
                    <a:pt x="25628" y="4323"/>
                  </a:moveTo>
                  <a:cubicBezTo>
                    <a:pt x="25566" y="4323"/>
                    <a:pt x="25503" y="4347"/>
                    <a:pt x="25456" y="4394"/>
                  </a:cubicBezTo>
                  <a:cubicBezTo>
                    <a:pt x="25360" y="4489"/>
                    <a:pt x="25360" y="4644"/>
                    <a:pt x="25456" y="4728"/>
                  </a:cubicBezTo>
                  <a:cubicBezTo>
                    <a:pt x="26027" y="5299"/>
                    <a:pt x="26551" y="5906"/>
                    <a:pt x="27015" y="6549"/>
                  </a:cubicBezTo>
                  <a:cubicBezTo>
                    <a:pt x="27063" y="6621"/>
                    <a:pt x="27135" y="6656"/>
                    <a:pt x="27206" y="6656"/>
                  </a:cubicBezTo>
                  <a:cubicBezTo>
                    <a:pt x="27254" y="6656"/>
                    <a:pt x="27313" y="6633"/>
                    <a:pt x="27349" y="6609"/>
                  </a:cubicBezTo>
                  <a:cubicBezTo>
                    <a:pt x="27456" y="6525"/>
                    <a:pt x="27480" y="6383"/>
                    <a:pt x="27408" y="6263"/>
                  </a:cubicBezTo>
                  <a:cubicBezTo>
                    <a:pt x="26920" y="5609"/>
                    <a:pt x="26384" y="4966"/>
                    <a:pt x="25801" y="4394"/>
                  </a:cubicBezTo>
                  <a:cubicBezTo>
                    <a:pt x="25753" y="4347"/>
                    <a:pt x="25691" y="4323"/>
                    <a:pt x="25628" y="4323"/>
                  </a:cubicBezTo>
                  <a:close/>
                  <a:moveTo>
                    <a:pt x="3593" y="5471"/>
                  </a:moveTo>
                  <a:cubicBezTo>
                    <a:pt x="3522" y="5471"/>
                    <a:pt x="3452" y="5501"/>
                    <a:pt x="3405" y="5561"/>
                  </a:cubicBezTo>
                  <a:cubicBezTo>
                    <a:pt x="2881" y="6192"/>
                    <a:pt x="2417" y="6883"/>
                    <a:pt x="2000" y="7597"/>
                  </a:cubicBezTo>
                  <a:cubicBezTo>
                    <a:pt x="1941" y="7704"/>
                    <a:pt x="1977" y="7859"/>
                    <a:pt x="2096" y="7918"/>
                  </a:cubicBezTo>
                  <a:cubicBezTo>
                    <a:pt x="2131" y="7942"/>
                    <a:pt x="2167" y="7954"/>
                    <a:pt x="2215" y="7954"/>
                  </a:cubicBezTo>
                  <a:cubicBezTo>
                    <a:pt x="2298" y="7954"/>
                    <a:pt x="2381" y="7918"/>
                    <a:pt x="2417" y="7835"/>
                  </a:cubicBezTo>
                  <a:cubicBezTo>
                    <a:pt x="2822" y="7145"/>
                    <a:pt x="3274" y="6478"/>
                    <a:pt x="3786" y="5859"/>
                  </a:cubicBezTo>
                  <a:cubicBezTo>
                    <a:pt x="3870" y="5763"/>
                    <a:pt x="3846" y="5609"/>
                    <a:pt x="3751" y="5525"/>
                  </a:cubicBezTo>
                  <a:cubicBezTo>
                    <a:pt x="3704" y="5489"/>
                    <a:pt x="3648" y="5471"/>
                    <a:pt x="3593" y="5471"/>
                  </a:cubicBezTo>
                  <a:close/>
                  <a:moveTo>
                    <a:pt x="28013" y="7394"/>
                  </a:moveTo>
                  <a:cubicBezTo>
                    <a:pt x="27970" y="7394"/>
                    <a:pt x="27926" y="7406"/>
                    <a:pt x="27885" y="7430"/>
                  </a:cubicBezTo>
                  <a:cubicBezTo>
                    <a:pt x="27766" y="7490"/>
                    <a:pt x="27730" y="7645"/>
                    <a:pt x="27801" y="7752"/>
                  </a:cubicBezTo>
                  <a:cubicBezTo>
                    <a:pt x="28194" y="8442"/>
                    <a:pt x="28551" y="9169"/>
                    <a:pt x="28825" y="9919"/>
                  </a:cubicBezTo>
                  <a:cubicBezTo>
                    <a:pt x="28861" y="10014"/>
                    <a:pt x="28956" y="10073"/>
                    <a:pt x="29051" y="10073"/>
                  </a:cubicBezTo>
                  <a:cubicBezTo>
                    <a:pt x="29087" y="10073"/>
                    <a:pt x="29111" y="10062"/>
                    <a:pt x="29147" y="10050"/>
                  </a:cubicBezTo>
                  <a:cubicBezTo>
                    <a:pt x="29266" y="10002"/>
                    <a:pt x="29325" y="9871"/>
                    <a:pt x="29278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1" y="7436"/>
                    <a:pt x="28094" y="7394"/>
                    <a:pt x="28013" y="7394"/>
                  </a:cubicBezTo>
                  <a:close/>
                  <a:moveTo>
                    <a:pt x="1545" y="8776"/>
                  </a:moveTo>
                  <a:cubicBezTo>
                    <a:pt x="1454" y="8776"/>
                    <a:pt x="1369" y="8831"/>
                    <a:pt x="1334" y="8919"/>
                  </a:cubicBezTo>
                  <a:cubicBezTo>
                    <a:pt x="988" y="9669"/>
                    <a:pt x="715" y="10454"/>
                    <a:pt x="500" y="11252"/>
                  </a:cubicBezTo>
                  <a:cubicBezTo>
                    <a:pt x="465" y="11371"/>
                    <a:pt x="548" y="11514"/>
                    <a:pt x="667" y="11538"/>
                  </a:cubicBezTo>
                  <a:cubicBezTo>
                    <a:pt x="691" y="11550"/>
                    <a:pt x="715" y="11550"/>
                    <a:pt x="738" y="11550"/>
                  </a:cubicBezTo>
                  <a:cubicBezTo>
                    <a:pt x="846" y="11550"/>
                    <a:pt x="941" y="11478"/>
                    <a:pt x="965" y="11371"/>
                  </a:cubicBezTo>
                  <a:cubicBezTo>
                    <a:pt x="1167" y="10597"/>
                    <a:pt x="1441" y="9835"/>
                    <a:pt x="1774" y="9109"/>
                  </a:cubicBezTo>
                  <a:cubicBezTo>
                    <a:pt x="1822" y="8990"/>
                    <a:pt x="1774" y="8847"/>
                    <a:pt x="1643" y="8799"/>
                  </a:cubicBezTo>
                  <a:cubicBezTo>
                    <a:pt x="1611" y="8784"/>
                    <a:pt x="1578" y="8776"/>
                    <a:pt x="1545" y="8776"/>
                  </a:cubicBezTo>
                  <a:close/>
                  <a:moveTo>
                    <a:pt x="29494" y="10974"/>
                  </a:moveTo>
                  <a:cubicBezTo>
                    <a:pt x="29478" y="10974"/>
                    <a:pt x="29461" y="10975"/>
                    <a:pt x="29444" y="10978"/>
                  </a:cubicBezTo>
                  <a:cubicBezTo>
                    <a:pt x="29313" y="11014"/>
                    <a:pt x="29242" y="11157"/>
                    <a:pt x="29278" y="11276"/>
                  </a:cubicBezTo>
                  <a:cubicBezTo>
                    <a:pt x="29480" y="12050"/>
                    <a:pt x="29635" y="12836"/>
                    <a:pt x="29706" y="13633"/>
                  </a:cubicBezTo>
                  <a:cubicBezTo>
                    <a:pt x="29718" y="13752"/>
                    <a:pt x="29825" y="13848"/>
                    <a:pt x="29944" y="13848"/>
                  </a:cubicBezTo>
                  <a:lnTo>
                    <a:pt x="29980" y="13848"/>
                  </a:lnTo>
                  <a:cubicBezTo>
                    <a:pt x="30111" y="13836"/>
                    <a:pt x="30206" y="13717"/>
                    <a:pt x="30194" y="13586"/>
                  </a:cubicBezTo>
                  <a:cubicBezTo>
                    <a:pt x="30111" y="12764"/>
                    <a:pt x="29956" y="11943"/>
                    <a:pt x="29742" y="11157"/>
                  </a:cubicBezTo>
                  <a:cubicBezTo>
                    <a:pt x="29711" y="11043"/>
                    <a:pt x="29607" y="10974"/>
                    <a:pt x="29494" y="10974"/>
                  </a:cubicBezTo>
                  <a:close/>
                  <a:moveTo>
                    <a:pt x="424" y="12499"/>
                  </a:moveTo>
                  <a:cubicBezTo>
                    <a:pt x="310" y="12499"/>
                    <a:pt x="212" y="12587"/>
                    <a:pt x="191" y="12705"/>
                  </a:cubicBezTo>
                  <a:cubicBezTo>
                    <a:pt x="60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38" y="15384"/>
                  </a:cubicBezTo>
                  <a:cubicBezTo>
                    <a:pt x="369" y="15384"/>
                    <a:pt x="476" y="15265"/>
                    <a:pt x="476" y="15134"/>
                  </a:cubicBezTo>
                  <a:cubicBezTo>
                    <a:pt x="476" y="14348"/>
                    <a:pt x="548" y="13550"/>
                    <a:pt x="667" y="12776"/>
                  </a:cubicBezTo>
                  <a:cubicBezTo>
                    <a:pt x="691" y="12645"/>
                    <a:pt x="595" y="12526"/>
                    <a:pt x="465" y="12502"/>
                  </a:cubicBezTo>
                  <a:cubicBezTo>
                    <a:pt x="451" y="12500"/>
                    <a:pt x="437" y="12499"/>
                    <a:pt x="424" y="12499"/>
                  </a:cubicBezTo>
                  <a:close/>
                  <a:moveTo>
                    <a:pt x="30028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18" y="16741"/>
                    <a:pt x="29587" y="17515"/>
                  </a:cubicBezTo>
                  <a:cubicBezTo>
                    <a:pt x="29575" y="17646"/>
                    <a:pt x="29659" y="17777"/>
                    <a:pt x="29790" y="17789"/>
                  </a:cubicBezTo>
                  <a:cubicBezTo>
                    <a:pt x="29802" y="17801"/>
                    <a:pt x="29813" y="17801"/>
                    <a:pt x="29837" y="17801"/>
                  </a:cubicBezTo>
                  <a:cubicBezTo>
                    <a:pt x="29944" y="17801"/>
                    <a:pt x="30052" y="17717"/>
                    <a:pt x="30075" y="17598"/>
                  </a:cubicBezTo>
                  <a:cubicBezTo>
                    <a:pt x="30206" y="16789"/>
                    <a:pt x="30266" y="15955"/>
                    <a:pt x="30266" y="15122"/>
                  </a:cubicBezTo>
                  <a:lnTo>
                    <a:pt x="30266" y="15062"/>
                  </a:lnTo>
                  <a:cubicBezTo>
                    <a:pt x="30266" y="14931"/>
                    <a:pt x="30159" y="14824"/>
                    <a:pt x="30028" y="14824"/>
                  </a:cubicBezTo>
                  <a:close/>
                  <a:moveTo>
                    <a:pt x="308" y="16383"/>
                  </a:moveTo>
                  <a:cubicBezTo>
                    <a:pt x="301" y="16383"/>
                    <a:pt x="293" y="16383"/>
                    <a:pt x="286" y="16384"/>
                  </a:cubicBezTo>
                  <a:cubicBezTo>
                    <a:pt x="155" y="16396"/>
                    <a:pt x="60" y="16515"/>
                    <a:pt x="72" y="16646"/>
                  </a:cubicBezTo>
                  <a:cubicBezTo>
                    <a:pt x="155" y="17467"/>
                    <a:pt x="298" y="18289"/>
                    <a:pt x="512" y="19075"/>
                  </a:cubicBezTo>
                  <a:cubicBezTo>
                    <a:pt x="548" y="19182"/>
                    <a:pt x="643" y="19253"/>
                    <a:pt x="750" y="19253"/>
                  </a:cubicBezTo>
                  <a:lnTo>
                    <a:pt x="810" y="19253"/>
                  </a:lnTo>
                  <a:cubicBezTo>
                    <a:pt x="941" y="19217"/>
                    <a:pt x="1012" y="19086"/>
                    <a:pt x="976" y="18955"/>
                  </a:cubicBezTo>
                  <a:cubicBezTo>
                    <a:pt x="774" y="18182"/>
                    <a:pt x="631" y="17396"/>
                    <a:pt x="548" y="16598"/>
                  </a:cubicBezTo>
                  <a:cubicBezTo>
                    <a:pt x="537" y="16475"/>
                    <a:pt x="430" y="16383"/>
                    <a:pt x="308" y="16383"/>
                  </a:cubicBezTo>
                  <a:close/>
                  <a:moveTo>
                    <a:pt x="29520" y="18744"/>
                  </a:moveTo>
                  <a:cubicBezTo>
                    <a:pt x="29414" y="18744"/>
                    <a:pt x="29319" y="18812"/>
                    <a:pt x="29290" y="18920"/>
                  </a:cubicBezTo>
                  <a:cubicBezTo>
                    <a:pt x="29087" y="19694"/>
                    <a:pt x="28813" y="20456"/>
                    <a:pt x="28480" y="21182"/>
                  </a:cubicBezTo>
                  <a:cubicBezTo>
                    <a:pt x="28432" y="21301"/>
                    <a:pt x="28480" y="21444"/>
                    <a:pt x="28611" y="21492"/>
                  </a:cubicBezTo>
                  <a:cubicBezTo>
                    <a:pt x="28635" y="21515"/>
                    <a:pt x="28670" y="21515"/>
                    <a:pt x="28706" y="21515"/>
                  </a:cubicBezTo>
                  <a:cubicBezTo>
                    <a:pt x="28801" y="21515"/>
                    <a:pt x="28885" y="21468"/>
                    <a:pt x="28920" y="21372"/>
                  </a:cubicBezTo>
                  <a:cubicBezTo>
                    <a:pt x="29266" y="20622"/>
                    <a:pt x="29540" y="19837"/>
                    <a:pt x="29754" y="19051"/>
                  </a:cubicBezTo>
                  <a:cubicBezTo>
                    <a:pt x="29790" y="18920"/>
                    <a:pt x="29718" y="18789"/>
                    <a:pt x="29587" y="18753"/>
                  </a:cubicBezTo>
                  <a:cubicBezTo>
                    <a:pt x="29564" y="18747"/>
                    <a:pt x="29542" y="18744"/>
                    <a:pt x="29520" y="18744"/>
                  </a:cubicBezTo>
                  <a:close/>
                  <a:moveTo>
                    <a:pt x="1199" y="20166"/>
                  </a:moveTo>
                  <a:cubicBezTo>
                    <a:pt x="1169" y="20166"/>
                    <a:pt x="1138" y="20171"/>
                    <a:pt x="1107" y="20182"/>
                  </a:cubicBezTo>
                  <a:cubicBezTo>
                    <a:pt x="988" y="20229"/>
                    <a:pt x="929" y="20360"/>
                    <a:pt x="976" y="20491"/>
                  </a:cubicBezTo>
                  <a:cubicBezTo>
                    <a:pt x="1262" y="21253"/>
                    <a:pt x="1619" y="22015"/>
                    <a:pt x="2036" y="22718"/>
                  </a:cubicBezTo>
                  <a:cubicBezTo>
                    <a:pt x="2084" y="22801"/>
                    <a:pt x="2155" y="22837"/>
                    <a:pt x="2239" y="22837"/>
                  </a:cubicBezTo>
                  <a:cubicBezTo>
                    <a:pt x="2286" y="22837"/>
                    <a:pt x="2322" y="22837"/>
                    <a:pt x="2370" y="22813"/>
                  </a:cubicBezTo>
                  <a:cubicBezTo>
                    <a:pt x="2477" y="22742"/>
                    <a:pt x="2524" y="22599"/>
                    <a:pt x="2453" y="22480"/>
                  </a:cubicBezTo>
                  <a:cubicBezTo>
                    <a:pt x="2048" y="21789"/>
                    <a:pt x="1703" y="21063"/>
                    <a:pt x="1429" y="20325"/>
                  </a:cubicBezTo>
                  <a:cubicBezTo>
                    <a:pt x="1392" y="20224"/>
                    <a:pt x="1299" y="20166"/>
                    <a:pt x="1199" y="20166"/>
                  </a:cubicBezTo>
                  <a:close/>
                  <a:moveTo>
                    <a:pt x="28030" y="22336"/>
                  </a:moveTo>
                  <a:cubicBezTo>
                    <a:pt x="27949" y="22336"/>
                    <a:pt x="27872" y="22378"/>
                    <a:pt x="27825" y="22456"/>
                  </a:cubicBezTo>
                  <a:cubicBezTo>
                    <a:pt x="27432" y="23146"/>
                    <a:pt x="26968" y="23801"/>
                    <a:pt x="26468" y="24420"/>
                  </a:cubicBezTo>
                  <a:cubicBezTo>
                    <a:pt x="26384" y="24528"/>
                    <a:pt x="26396" y="24682"/>
                    <a:pt x="26492" y="24766"/>
                  </a:cubicBezTo>
                  <a:cubicBezTo>
                    <a:pt x="26539" y="24801"/>
                    <a:pt x="26599" y="24813"/>
                    <a:pt x="26646" y="24813"/>
                  </a:cubicBezTo>
                  <a:cubicBezTo>
                    <a:pt x="26718" y="24813"/>
                    <a:pt x="26789" y="24790"/>
                    <a:pt x="26837" y="24730"/>
                  </a:cubicBezTo>
                  <a:cubicBezTo>
                    <a:pt x="27361" y="24087"/>
                    <a:pt x="27837" y="23408"/>
                    <a:pt x="28242" y="22694"/>
                  </a:cubicBezTo>
                  <a:cubicBezTo>
                    <a:pt x="28313" y="22587"/>
                    <a:pt x="28278" y="22432"/>
                    <a:pt x="28158" y="22373"/>
                  </a:cubicBezTo>
                  <a:cubicBezTo>
                    <a:pt x="28117" y="22348"/>
                    <a:pt x="28073" y="22336"/>
                    <a:pt x="28030" y="22336"/>
                  </a:cubicBezTo>
                  <a:close/>
                  <a:moveTo>
                    <a:pt x="3040" y="23585"/>
                  </a:moveTo>
                  <a:cubicBezTo>
                    <a:pt x="2989" y="23585"/>
                    <a:pt x="2937" y="23601"/>
                    <a:pt x="2893" y="23635"/>
                  </a:cubicBezTo>
                  <a:cubicBezTo>
                    <a:pt x="2786" y="23706"/>
                    <a:pt x="2762" y="23861"/>
                    <a:pt x="2846" y="23968"/>
                  </a:cubicBezTo>
                  <a:cubicBezTo>
                    <a:pt x="3322" y="24635"/>
                    <a:pt x="3858" y="25266"/>
                    <a:pt x="4441" y="25849"/>
                  </a:cubicBezTo>
                  <a:cubicBezTo>
                    <a:pt x="4489" y="25897"/>
                    <a:pt x="4560" y="25921"/>
                    <a:pt x="4620" y="25921"/>
                  </a:cubicBezTo>
                  <a:cubicBezTo>
                    <a:pt x="4679" y="25921"/>
                    <a:pt x="4739" y="25897"/>
                    <a:pt x="4786" y="25849"/>
                  </a:cubicBezTo>
                  <a:cubicBezTo>
                    <a:pt x="4882" y="25754"/>
                    <a:pt x="4882" y="25599"/>
                    <a:pt x="4786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89" y="23619"/>
                    <a:pt x="3115" y="23585"/>
                    <a:pt x="3040" y="23585"/>
                  </a:cubicBezTo>
                  <a:close/>
                  <a:moveTo>
                    <a:pt x="25670" y="25421"/>
                  </a:moveTo>
                  <a:cubicBezTo>
                    <a:pt x="25611" y="25421"/>
                    <a:pt x="25551" y="25444"/>
                    <a:pt x="25503" y="25492"/>
                  </a:cubicBezTo>
                  <a:cubicBezTo>
                    <a:pt x="24932" y="26052"/>
                    <a:pt x="24325" y="26575"/>
                    <a:pt x="23670" y="27040"/>
                  </a:cubicBezTo>
                  <a:cubicBezTo>
                    <a:pt x="23563" y="27111"/>
                    <a:pt x="23539" y="27266"/>
                    <a:pt x="23622" y="27373"/>
                  </a:cubicBezTo>
                  <a:cubicBezTo>
                    <a:pt x="23670" y="27445"/>
                    <a:pt x="23741" y="27480"/>
                    <a:pt x="23813" y="27480"/>
                  </a:cubicBezTo>
                  <a:cubicBezTo>
                    <a:pt x="23860" y="27480"/>
                    <a:pt x="23920" y="27457"/>
                    <a:pt x="23956" y="27433"/>
                  </a:cubicBezTo>
                  <a:cubicBezTo>
                    <a:pt x="24622" y="26956"/>
                    <a:pt x="25253" y="26409"/>
                    <a:pt x="25837" y="25825"/>
                  </a:cubicBezTo>
                  <a:cubicBezTo>
                    <a:pt x="25932" y="25730"/>
                    <a:pt x="25932" y="25587"/>
                    <a:pt x="25837" y="25492"/>
                  </a:cubicBezTo>
                  <a:cubicBezTo>
                    <a:pt x="25789" y="25444"/>
                    <a:pt x="25730" y="25421"/>
                    <a:pt x="25670" y="25421"/>
                  </a:cubicBezTo>
                  <a:close/>
                  <a:moveTo>
                    <a:pt x="5707" y="26417"/>
                  </a:moveTo>
                  <a:cubicBezTo>
                    <a:pt x="5634" y="26417"/>
                    <a:pt x="5561" y="26449"/>
                    <a:pt x="5513" y="26504"/>
                  </a:cubicBezTo>
                  <a:cubicBezTo>
                    <a:pt x="5429" y="26611"/>
                    <a:pt x="5441" y="26766"/>
                    <a:pt x="5548" y="26849"/>
                  </a:cubicBezTo>
                  <a:cubicBezTo>
                    <a:pt x="6180" y="27373"/>
                    <a:pt x="6870" y="27838"/>
                    <a:pt x="7584" y="28254"/>
                  </a:cubicBezTo>
                  <a:cubicBezTo>
                    <a:pt x="7620" y="28278"/>
                    <a:pt x="7656" y="28290"/>
                    <a:pt x="7704" y="28290"/>
                  </a:cubicBezTo>
                  <a:cubicBezTo>
                    <a:pt x="7787" y="28290"/>
                    <a:pt x="7870" y="28242"/>
                    <a:pt x="7906" y="28159"/>
                  </a:cubicBezTo>
                  <a:cubicBezTo>
                    <a:pt x="7977" y="28052"/>
                    <a:pt x="7942" y="27897"/>
                    <a:pt x="7823" y="27838"/>
                  </a:cubicBezTo>
                  <a:cubicBezTo>
                    <a:pt x="7132" y="27433"/>
                    <a:pt x="6465" y="26980"/>
                    <a:pt x="5858" y="26468"/>
                  </a:cubicBezTo>
                  <a:cubicBezTo>
                    <a:pt x="5813" y="26433"/>
                    <a:pt x="5760" y="26417"/>
                    <a:pt x="5707" y="26417"/>
                  </a:cubicBezTo>
                  <a:close/>
                  <a:moveTo>
                    <a:pt x="22596" y="27789"/>
                  </a:moveTo>
                  <a:cubicBezTo>
                    <a:pt x="22553" y="27789"/>
                    <a:pt x="22509" y="27801"/>
                    <a:pt x="22467" y="27826"/>
                  </a:cubicBezTo>
                  <a:cubicBezTo>
                    <a:pt x="21777" y="28219"/>
                    <a:pt x="21050" y="28564"/>
                    <a:pt x="20312" y="28850"/>
                  </a:cubicBezTo>
                  <a:cubicBezTo>
                    <a:pt x="20181" y="28897"/>
                    <a:pt x="20122" y="29028"/>
                    <a:pt x="20169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19" y="29314"/>
                    <a:pt x="20455" y="29302"/>
                    <a:pt x="20479" y="29302"/>
                  </a:cubicBezTo>
                  <a:cubicBezTo>
                    <a:pt x="21241" y="29004"/>
                    <a:pt x="21991" y="28647"/>
                    <a:pt x="22705" y="28242"/>
                  </a:cubicBezTo>
                  <a:cubicBezTo>
                    <a:pt x="22824" y="28171"/>
                    <a:pt x="22860" y="28028"/>
                    <a:pt x="22801" y="27909"/>
                  </a:cubicBezTo>
                  <a:cubicBezTo>
                    <a:pt x="22754" y="27831"/>
                    <a:pt x="22677" y="27789"/>
                    <a:pt x="22596" y="27789"/>
                  </a:cubicBezTo>
                  <a:close/>
                  <a:moveTo>
                    <a:pt x="8998" y="28469"/>
                  </a:moveTo>
                  <a:cubicBezTo>
                    <a:pt x="8908" y="28469"/>
                    <a:pt x="8822" y="28524"/>
                    <a:pt x="8787" y="28611"/>
                  </a:cubicBezTo>
                  <a:cubicBezTo>
                    <a:pt x="8727" y="28731"/>
                    <a:pt x="8787" y="28873"/>
                    <a:pt x="8906" y="28933"/>
                  </a:cubicBezTo>
                  <a:cubicBezTo>
                    <a:pt x="9656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6" y="29766"/>
                    <a:pt x="11502" y="29695"/>
                    <a:pt x="11525" y="29588"/>
                  </a:cubicBezTo>
                  <a:cubicBezTo>
                    <a:pt x="11561" y="29457"/>
                    <a:pt x="11490" y="29326"/>
                    <a:pt x="11359" y="29290"/>
                  </a:cubicBezTo>
                  <a:cubicBezTo>
                    <a:pt x="10585" y="29088"/>
                    <a:pt x="9835" y="28814"/>
                    <a:pt x="9097" y="28492"/>
                  </a:cubicBezTo>
                  <a:cubicBezTo>
                    <a:pt x="9065" y="28476"/>
                    <a:pt x="9031" y="28469"/>
                    <a:pt x="8998" y="28469"/>
                  </a:cubicBezTo>
                  <a:close/>
                  <a:moveTo>
                    <a:pt x="19011" y="29281"/>
                  </a:moveTo>
                  <a:cubicBezTo>
                    <a:pt x="18988" y="29281"/>
                    <a:pt x="18966" y="29284"/>
                    <a:pt x="18943" y="29290"/>
                  </a:cubicBezTo>
                  <a:cubicBezTo>
                    <a:pt x="18169" y="29493"/>
                    <a:pt x="17383" y="29635"/>
                    <a:pt x="16586" y="29719"/>
                  </a:cubicBezTo>
                  <a:cubicBezTo>
                    <a:pt x="16455" y="29731"/>
                    <a:pt x="16359" y="29850"/>
                    <a:pt x="16371" y="29981"/>
                  </a:cubicBezTo>
                  <a:cubicBezTo>
                    <a:pt x="16383" y="30100"/>
                    <a:pt x="16490" y="30195"/>
                    <a:pt x="16609" y="30195"/>
                  </a:cubicBezTo>
                  <a:lnTo>
                    <a:pt x="16633" y="30195"/>
                  </a:lnTo>
                  <a:cubicBezTo>
                    <a:pt x="17455" y="30112"/>
                    <a:pt x="18276" y="29969"/>
                    <a:pt x="19062" y="29754"/>
                  </a:cubicBezTo>
                  <a:cubicBezTo>
                    <a:pt x="19193" y="29719"/>
                    <a:pt x="19264" y="29588"/>
                    <a:pt x="19229" y="29457"/>
                  </a:cubicBezTo>
                  <a:cubicBezTo>
                    <a:pt x="19209" y="29349"/>
                    <a:pt x="19116" y="29281"/>
                    <a:pt x="19011" y="29281"/>
                  </a:cubicBezTo>
                  <a:close/>
                  <a:moveTo>
                    <a:pt x="12719" y="29596"/>
                  </a:moveTo>
                  <a:cubicBezTo>
                    <a:pt x="12604" y="29596"/>
                    <a:pt x="12500" y="29674"/>
                    <a:pt x="12490" y="29790"/>
                  </a:cubicBezTo>
                  <a:cubicBezTo>
                    <a:pt x="12466" y="29921"/>
                    <a:pt x="12549" y="30052"/>
                    <a:pt x="12680" y="30076"/>
                  </a:cubicBezTo>
                  <a:cubicBezTo>
                    <a:pt x="13490" y="30207"/>
                    <a:pt x="14311" y="30266"/>
                    <a:pt x="15133" y="30266"/>
                  </a:cubicBezTo>
                  <a:lnTo>
                    <a:pt x="15145" y="30266"/>
                  </a:lnTo>
                  <a:cubicBezTo>
                    <a:pt x="15288" y="30266"/>
                    <a:pt x="15383" y="30159"/>
                    <a:pt x="15383" y="30028"/>
                  </a:cubicBezTo>
                  <a:cubicBezTo>
                    <a:pt x="15383" y="29897"/>
                    <a:pt x="15264" y="29790"/>
                    <a:pt x="15133" y="29790"/>
                  </a:cubicBezTo>
                  <a:cubicBezTo>
                    <a:pt x="14335" y="29790"/>
                    <a:pt x="13538" y="29719"/>
                    <a:pt x="12764" y="29600"/>
                  </a:cubicBezTo>
                  <a:cubicBezTo>
                    <a:pt x="12749" y="29597"/>
                    <a:pt x="12734" y="29596"/>
                    <a:pt x="12719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1"/>
            <p:cNvGrpSpPr/>
            <p:nvPr/>
          </p:nvGrpSpPr>
          <p:grpSpPr>
            <a:xfrm>
              <a:off x="4906290" y="2315941"/>
              <a:ext cx="1300724" cy="482390"/>
              <a:chOff x="5162802" y="1337113"/>
              <a:chExt cx="1432200" cy="531150"/>
            </a:xfrm>
          </p:grpSpPr>
          <p:sp>
            <p:nvSpPr>
              <p:cNvPr id="634" name="Google Shape;634;p21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5" name="Google Shape;635;p21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36" name="Google Shape;636;p21"/>
          <p:cNvGrpSpPr/>
          <p:nvPr/>
        </p:nvGrpSpPr>
        <p:grpSpPr>
          <a:xfrm>
            <a:off x="1513821" y="2315941"/>
            <a:ext cx="2409184" cy="1740034"/>
            <a:chOff x="1513821" y="2315941"/>
            <a:chExt cx="2409184" cy="1740034"/>
          </a:xfrm>
        </p:grpSpPr>
        <p:cxnSp>
          <p:nvCxnSpPr>
            <p:cNvPr id="637" name="Google Shape;637;p21"/>
            <p:cNvCxnSpPr/>
            <p:nvPr/>
          </p:nvCxnSpPr>
          <p:spPr>
            <a:xfrm>
              <a:off x="2260350" y="3047375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8" name="Google Shape;638;p21"/>
            <p:cNvGrpSpPr/>
            <p:nvPr/>
          </p:nvGrpSpPr>
          <p:grpSpPr>
            <a:xfrm>
              <a:off x="1513821" y="2867555"/>
              <a:ext cx="1492675" cy="649720"/>
              <a:chOff x="1513821" y="2867555"/>
              <a:chExt cx="1492675" cy="649720"/>
            </a:xfrm>
          </p:grpSpPr>
          <p:sp>
            <p:nvSpPr>
              <p:cNvPr id="639" name="Google Shape;639;p21"/>
              <p:cNvSpPr/>
              <p:nvPr/>
            </p:nvSpPr>
            <p:spPr>
              <a:xfrm flipH="1">
                <a:off x="1513821" y="2867555"/>
                <a:ext cx="545100" cy="5451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0" name="Google Shape;640;p21"/>
              <p:cNvCxnSpPr>
                <a:stCxn id="639" idx="0"/>
                <a:endCxn id="641" idx="0"/>
              </p:cNvCxnSpPr>
              <p:nvPr/>
            </p:nvCxnSpPr>
            <p:spPr>
              <a:xfrm>
                <a:off x="1786371" y="2867555"/>
                <a:ext cx="94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21"/>
              <p:cNvCxnSpPr>
                <a:stCxn id="639" idx="2"/>
              </p:cNvCxnSpPr>
              <p:nvPr/>
            </p:nvCxnSpPr>
            <p:spPr>
              <a:xfrm>
                <a:off x="1513821" y="3140105"/>
                <a:ext cx="0" cy="37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43" name="Google Shape;643;p21"/>
              <p:cNvGrpSpPr/>
              <p:nvPr/>
            </p:nvGrpSpPr>
            <p:grpSpPr>
              <a:xfrm rot="10800000">
                <a:off x="246127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641" name="Google Shape;641;p21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44" name="Google Shape;644;p21"/>
                <p:cNvCxnSpPr>
                  <a:stCxn id="641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45" name="Google Shape;645;p21"/>
            <p:cNvSpPr/>
            <p:nvPr/>
          </p:nvSpPr>
          <p:spPr>
            <a:xfrm>
              <a:off x="1987027" y="2596132"/>
              <a:ext cx="553389" cy="553389"/>
            </a:xfrm>
            <a:custGeom>
              <a:rect b="b" l="l" r="r" t="t"/>
              <a:pathLst>
                <a:path extrusionOk="0" h="24373" w="24373">
                  <a:moveTo>
                    <a:pt x="12181" y="1"/>
                  </a:moveTo>
                  <a:cubicBezTo>
                    <a:pt x="5454" y="1"/>
                    <a:pt x="1" y="5466"/>
                    <a:pt x="1" y="12193"/>
                  </a:cubicBezTo>
                  <a:cubicBezTo>
                    <a:pt x="1" y="18920"/>
                    <a:pt x="5454" y="24373"/>
                    <a:pt x="12181" y="24373"/>
                  </a:cubicBezTo>
                  <a:cubicBezTo>
                    <a:pt x="18920" y="24373"/>
                    <a:pt x="24373" y="18920"/>
                    <a:pt x="24373" y="12193"/>
                  </a:cubicBezTo>
                  <a:cubicBezTo>
                    <a:pt x="24373" y="5466"/>
                    <a:pt x="18920" y="1"/>
                    <a:pt x="121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1919979" y="2529357"/>
              <a:ext cx="687485" cy="687212"/>
            </a:xfrm>
            <a:custGeom>
              <a:rect b="b" l="l" r="r" t="t"/>
              <a:pathLst>
                <a:path extrusionOk="0" h="30267" w="30279">
                  <a:moveTo>
                    <a:pt x="15098" y="1"/>
                  </a:moveTo>
                  <a:cubicBezTo>
                    <a:pt x="14955" y="1"/>
                    <a:pt x="14872" y="108"/>
                    <a:pt x="14872" y="239"/>
                  </a:cubicBezTo>
                  <a:cubicBezTo>
                    <a:pt x="14872" y="370"/>
                    <a:pt x="15003" y="477"/>
                    <a:pt x="15146" y="477"/>
                  </a:cubicBezTo>
                  <a:cubicBezTo>
                    <a:pt x="15920" y="477"/>
                    <a:pt x="16705" y="537"/>
                    <a:pt x="17479" y="668"/>
                  </a:cubicBezTo>
                  <a:lnTo>
                    <a:pt x="17515" y="668"/>
                  </a:lnTo>
                  <a:cubicBezTo>
                    <a:pt x="17634" y="668"/>
                    <a:pt x="17741" y="584"/>
                    <a:pt x="17753" y="465"/>
                  </a:cubicBezTo>
                  <a:cubicBezTo>
                    <a:pt x="17777" y="334"/>
                    <a:pt x="17682" y="203"/>
                    <a:pt x="17551" y="191"/>
                  </a:cubicBezTo>
                  <a:cubicBezTo>
                    <a:pt x="16765" y="60"/>
                    <a:pt x="15943" y="1"/>
                    <a:pt x="15146" y="1"/>
                  </a:cubicBezTo>
                  <a:close/>
                  <a:moveTo>
                    <a:pt x="13632" y="71"/>
                  </a:moveTo>
                  <a:cubicBezTo>
                    <a:pt x="13625" y="71"/>
                    <a:pt x="13617" y="72"/>
                    <a:pt x="13610" y="72"/>
                  </a:cubicBezTo>
                  <a:cubicBezTo>
                    <a:pt x="12788" y="156"/>
                    <a:pt x="11967" y="310"/>
                    <a:pt x="11181" y="525"/>
                  </a:cubicBezTo>
                  <a:cubicBezTo>
                    <a:pt x="11050" y="560"/>
                    <a:pt x="10978" y="691"/>
                    <a:pt x="11002" y="810"/>
                  </a:cubicBezTo>
                  <a:cubicBezTo>
                    <a:pt x="11038" y="929"/>
                    <a:pt x="11133" y="989"/>
                    <a:pt x="11240" y="989"/>
                  </a:cubicBezTo>
                  <a:lnTo>
                    <a:pt x="11300" y="989"/>
                  </a:lnTo>
                  <a:cubicBezTo>
                    <a:pt x="12074" y="775"/>
                    <a:pt x="12860" y="632"/>
                    <a:pt x="13657" y="548"/>
                  </a:cubicBezTo>
                  <a:cubicBezTo>
                    <a:pt x="13788" y="537"/>
                    <a:pt x="13884" y="418"/>
                    <a:pt x="13872" y="287"/>
                  </a:cubicBezTo>
                  <a:cubicBezTo>
                    <a:pt x="13860" y="163"/>
                    <a:pt x="13754" y="71"/>
                    <a:pt x="13632" y="71"/>
                  </a:cubicBezTo>
                  <a:close/>
                  <a:moveTo>
                    <a:pt x="18957" y="484"/>
                  </a:moveTo>
                  <a:cubicBezTo>
                    <a:pt x="18850" y="484"/>
                    <a:pt x="18738" y="553"/>
                    <a:pt x="18718" y="668"/>
                  </a:cubicBezTo>
                  <a:cubicBezTo>
                    <a:pt x="18682" y="799"/>
                    <a:pt x="18753" y="929"/>
                    <a:pt x="18884" y="965"/>
                  </a:cubicBezTo>
                  <a:cubicBezTo>
                    <a:pt x="19658" y="1168"/>
                    <a:pt x="20408" y="1430"/>
                    <a:pt x="21146" y="1763"/>
                  </a:cubicBezTo>
                  <a:cubicBezTo>
                    <a:pt x="21170" y="1775"/>
                    <a:pt x="21206" y="1787"/>
                    <a:pt x="21242" y="1787"/>
                  </a:cubicBezTo>
                  <a:cubicBezTo>
                    <a:pt x="21337" y="1787"/>
                    <a:pt x="21420" y="1727"/>
                    <a:pt x="21456" y="1644"/>
                  </a:cubicBezTo>
                  <a:cubicBezTo>
                    <a:pt x="21516" y="1513"/>
                    <a:pt x="21468" y="1370"/>
                    <a:pt x="21337" y="1322"/>
                  </a:cubicBezTo>
                  <a:cubicBezTo>
                    <a:pt x="20587" y="977"/>
                    <a:pt x="19801" y="703"/>
                    <a:pt x="19003" y="489"/>
                  </a:cubicBezTo>
                  <a:cubicBezTo>
                    <a:pt x="18988" y="486"/>
                    <a:pt x="18972" y="484"/>
                    <a:pt x="18957" y="484"/>
                  </a:cubicBezTo>
                  <a:close/>
                  <a:moveTo>
                    <a:pt x="9849" y="961"/>
                  </a:moveTo>
                  <a:cubicBezTo>
                    <a:pt x="9820" y="961"/>
                    <a:pt x="9792" y="966"/>
                    <a:pt x="9764" y="977"/>
                  </a:cubicBezTo>
                  <a:cubicBezTo>
                    <a:pt x="9002" y="1275"/>
                    <a:pt x="8240" y="1632"/>
                    <a:pt x="7538" y="2037"/>
                  </a:cubicBezTo>
                  <a:cubicBezTo>
                    <a:pt x="7419" y="2108"/>
                    <a:pt x="7383" y="2263"/>
                    <a:pt x="7442" y="2370"/>
                  </a:cubicBezTo>
                  <a:cubicBezTo>
                    <a:pt x="7490" y="2453"/>
                    <a:pt x="7573" y="2489"/>
                    <a:pt x="7657" y="2489"/>
                  </a:cubicBezTo>
                  <a:cubicBezTo>
                    <a:pt x="7692" y="2489"/>
                    <a:pt x="7740" y="2477"/>
                    <a:pt x="7776" y="2465"/>
                  </a:cubicBezTo>
                  <a:cubicBezTo>
                    <a:pt x="8466" y="2061"/>
                    <a:pt x="9193" y="1715"/>
                    <a:pt x="9943" y="1430"/>
                  </a:cubicBezTo>
                  <a:cubicBezTo>
                    <a:pt x="10062" y="1382"/>
                    <a:pt x="10121" y="1239"/>
                    <a:pt x="10074" y="1120"/>
                  </a:cubicBezTo>
                  <a:cubicBezTo>
                    <a:pt x="10037" y="1019"/>
                    <a:pt x="9944" y="961"/>
                    <a:pt x="9849" y="961"/>
                  </a:cubicBezTo>
                  <a:close/>
                  <a:moveTo>
                    <a:pt x="22536" y="1964"/>
                  </a:moveTo>
                  <a:cubicBezTo>
                    <a:pt x="22455" y="1964"/>
                    <a:pt x="22376" y="2007"/>
                    <a:pt x="22337" y="2084"/>
                  </a:cubicBezTo>
                  <a:cubicBezTo>
                    <a:pt x="22266" y="2203"/>
                    <a:pt x="22313" y="2346"/>
                    <a:pt x="22420" y="2418"/>
                  </a:cubicBezTo>
                  <a:cubicBezTo>
                    <a:pt x="23111" y="2811"/>
                    <a:pt x="23778" y="3263"/>
                    <a:pt x="24397" y="3775"/>
                  </a:cubicBezTo>
                  <a:cubicBezTo>
                    <a:pt x="24444" y="3811"/>
                    <a:pt x="24492" y="3823"/>
                    <a:pt x="24552" y="3823"/>
                  </a:cubicBezTo>
                  <a:cubicBezTo>
                    <a:pt x="24623" y="3823"/>
                    <a:pt x="24683" y="3799"/>
                    <a:pt x="24730" y="3739"/>
                  </a:cubicBezTo>
                  <a:cubicBezTo>
                    <a:pt x="24814" y="3632"/>
                    <a:pt x="24802" y="3477"/>
                    <a:pt x="24706" y="3394"/>
                  </a:cubicBezTo>
                  <a:cubicBezTo>
                    <a:pt x="24063" y="2882"/>
                    <a:pt x="23373" y="2406"/>
                    <a:pt x="22659" y="2001"/>
                  </a:cubicBezTo>
                  <a:cubicBezTo>
                    <a:pt x="22621" y="1976"/>
                    <a:pt x="22578" y="1964"/>
                    <a:pt x="22536" y="1964"/>
                  </a:cubicBezTo>
                  <a:close/>
                  <a:moveTo>
                    <a:pt x="6425" y="2806"/>
                  </a:moveTo>
                  <a:cubicBezTo>
                    <a:pt x="6377" y="2806"/>
                    <a:pt x="6329" y="2819"/>
                    <a:pt x="6287" y="2846"/>
                  </a:cubicBezTo>
                  <a:cubicBezTo>
                    <a:pt x="5621" y="3335"/>
                    <a:pt x="4990" y="3870"/>
                    <a:pt x="4406" y="4454"/>
                  </a:cubicBezTo>
                  <a:cubicBezTo>
                    <a:pt x="4311" y="4549"/>
                    <a:pt x="4311" y="4704"/>
                    <a:pt x="4406" y="4799"/>
                  </a:cubicBezTo>
                  <a:cubicBezTo>
                    <a:pt x="4454" y="4847"/>
                    <a:pt x="4513" y="4870"/>
                    <a:pt x="4585" y="4870"/>
                  </a:cubicBezTo>
                  <a:cubicBezTo>
                    <a:pt x="4644" y="4870"/>
                    <a:pt x="4704" y="4847"/>
                    <a:pt x="4752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3" y="2906"/>
                  </a:cubicBezTo>
                  <a:cubicBezTo>
                    <a:pt x="6581" y="2840"/>
                    <a:pt x="6503" y="2806"/>
                    <a:pt x="6425" y="2806"/>
                  </a:cubicBezTo>
                  <a:close/>
                  <a:moveTo>
                    <a:pt x="25629" y="4323"/>
                  </a:moveTo>
                  <a:cubicBezTo>
                    <a:pt x="25567" y="4323"/>
                    <a:pt x="25504" y="4347"/>
                    <a:pt x="25456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8" y="5299"/>
                    <a:pt x="26552" y="5906"/>
                    <a:pt x="27016" y="6549"/>
                  </a:cubicBezTo>
                  <a:cubicBezTo>
                    <a:pt x="27064" y="6621"/>
                    <a:pt x="27135" y="6656"/>
                    <a:pt x="27219" y="6656"/>
                  </a:cubicBezTo>
                  <a:cubicBezTo>
                    <a:pt x="27266" y="6656"/>
                    <a:pt x="27314" y="6633"/>
                    <a:pt x="27361" y="6609"/>
                  </a:cubicBezTo>
                  <a:cubicBezTo>
                    <a:pt x="27469" y="6525"/>
                    <a:pt x="27492" y="6383"/>
                    <a:pt x="27409" y="6263"/>
                  </a:cubicBezTo>
                  <a:cubicBezTo>
                    <a:pt x="26933" y="5609"/>
                    <a:pt x="26385" y="4966"/>
                    <a:pt x="25802" y="4394"/>
                  </a:cubicBezTo>
                  <a:cubicBezTo>
                    <a:pt x="25754" y="4347"/>
                    <a:pt x="25692" y="4323"/>
                    <a:pt x="25629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5" y="5501"/>
                    <a:pt x="3418" y="5561"/>
                  </a:cubicBezTo>
                  <a:cubicBezTo>
                    <a:pt x="2894" y="6192"/>
                    <a:pt x="2418" y="6883"/>
                    <a:pt x="2013" y="7597"/>
                  </a:cubicBezTo>
                  <a:cubicBezTo>
                    <a:pt x="1942" y="7704"/>
                    <a:pt x="1989" y="7859"/>
                    <a:pt x="2096" y="7918"/>
                  </a:cubicBezTo>
                  <a:cubicBezTo>
                    <a:pt x="2132" y="7942"/>
                    <a:pt x="2180" y="7954"/>
                    <a:pt x="2215" y="7954"/>
                  </a:cubicBezTo>
                  <a:cubicBezTo>
                    <a:pt x="2299" y="7954"/>
                    <a:pt x="2382" y="7918"/>
                    <a:pt x="2430" y="7835"/>
                  </a:cubicBezTo>
                  <a:cubicBezTo>
                    <a:pt x="2823" y="7145"/>
                    <a:pt x="3287" y="6478"/>
                    <a:pt x="3787" y="5859"/>
                  </a:cubicBezTo>
                  <a:cubicBezTo>
                    <a:pt x="3870" y="5763"/>
                    <a:pt x="3859" y="5609"/>
                    <a:pt x="3751" y="5525"/>
                  </a:cubicBezTo>
                  <a:cubicBezTo>
                    <a:pt x="3710" y="5489"/>
                    <a:pt x="3657" y="5471"/>
                    <a:pt x="3603" y="5471"/>
                  </a:cubicBezTo>
                  <a:close/>
                  <a:moveTo>
                    <a:pt x="28017" y="7394"/>
                  </a:moveTo>
                  <a:cubicBezTo>
                    <a:pt x="27972" y="7394"/>
                    <a:pt x="27927" y="7406"/>
                    <a:pt x="27885" y="7430"/>
                  </a:cubicBezTo>
                  <a:cubicBezTo>
                    <a:pt x="27778" y="7490"/>
                    <a:pt x="27742" y="7645"/>
                    <a:pt x="27802" y="7752"/>
                  </a:cubicBezTo>
                  <a:cubicBezTo>
                    <a:pt x="28207" y="8442"/>
                    <a:pt x="28552" y="9169"/>
                    <a:pt x="28838" y="9919"/>
                  </a:cubicBezTo>
                  <a:cubicBezTo>
                    <a:pt x="28874" y="10014"/>
                    <a:pt x="28969" y="10073"/>
                    <a:pt x="29064" y="10073"/>
                  </a:cubicBezTo>
                  <a:cubicBezTo>
                    <a:pt x="29088" y="10073"/>
                    <a:pt x="29124" y="10062"/>
                    <a:pt x="29147" y="10050"/>
                  </a:cubicBezTo>
                  <a:cubicBezTo>
                    <a:pt x="29278" y="10002"/>
                    <a:pt x="29338" y="9871"/>
                    <a:pt x="29290" y="9740"/>
                  </a:cubicBezTo>
                  <a:cubicBezTo>
                    <a:pt x="28993" y="8978"/>
                    <a:pt x="28635" y="8228"/>
                    <a:pt x="28219" y="7514"/>
                  </a:cubicBezTo>
                  <a:cubicBezTo>
                    <a:pt x="28180" y="7436"/>
                    <a:pt x="28100" y="7394"/>
                    <a:pt x="28017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8" y="8831"/>
                    <a:pt x="1334" y="8919"/>
                  </a:cubicBezTo>
                  <a:cubicBezTo>
                    <a:pt x="1001" y="9669"/>
                    <a:pt x="715" y="10454"/>
                    <a:pt x="501" y="11252"/>
                  </a:cubicBezTo>
                  <a:cubicBezTo>
                    <a:pt x="477" y="11371"/>
                    <a:pt x="549" y="11514"/>
                    <a:pt x="680" y="11538"/>
                  </a:cubicBezTo>
                  <a:cubicBezTo>
                    <a:pt x="703" y="11550"/>
                    <a:pt x="715" y="11550"/>
                    <a:pt x="739" y="11550"/>
                  </a:cubicBezTo>
                  <a:cubicBezTo>
                    <a:pt x="846" y="11550"/>
                    <a:pt x="942" y="11478"/>
                    <a:pt x="977" y="11371"/>
                  </a:cubicBezTo>
                  <a:cubicBezTo>
                    <a:pt x="1180" y="10597"/>
                    <a:pt x="1442" y="9835"/>
                    <a:pt x="1775" y="9109"/>
                  </a:cubicBezTo>
                  <a:cubicBezTo>
                    <a:pt x="1834" y="8990"/>
                    <a:pt x="1775" y="8847"/>
                    <a:pt x="1656" y="8799"/>
                  </a:cubicBezTo>
                  <a:cubicBezTo>
                    <a:pt x="1624" y="8784"/>
                    <a:pt x="1590" y="8776"/>
                    <a:pt x="1557" y="8776"/>
                  </a:cubicBezTo>
                  <a:close/>
                  <a:moveTo>
                    <a:pt x="29503" y="10974"/>
                  </a:moveTo>
                  <a:cubicBezTo>
                    <a:pt x="29488" y="10974"/>
                    <a:pt x="29472" y="10975"/>
                    <a:pt x="29457" y="10978"/>
                  </a:cubicBezTo>
                  <a:cubicBezTo>
                    <a:pt x="29326" y="11014"/>
                    <a:pt x="29243" y="11157"/>
                    <a:pt x="29278" y="11276"/>
                  </a:cubicBezTo>
                  <a:cubicBezTo>
                    <a:pt x="29493" y="12050"/>
                    <a:pt x="29636" y="12836"/>
                    <a:pt x="29719" y="13633"/>
                  </a:cubicBezTo>
                  <a:cubicBezTo>
                    <a:pt x="29731" y="13752"/>
                    <a:pt x="29838" y="13848"/>
                    <a:pt x="29957" y="13848"/>
                  </a:cubicBezTo>
                  <a:lnTo>
                    <a:pt x="29981" y="13848"/>
                  </a:lnTo>
                  <a:cubicBezTo>
                    <a:pt x="30112" y="13836"/>
                    <a:pt x="30207" y="13717"/>
                    <a:pt x="30195" y="13586"/>
                  </a:cubicBezTo>
                  <a:cubicBezTo>
                    <a:pt x="30112" y="12764"/>
                    <a:pt x="29969" y="11943"/>
                    <a:pt x="29743" y="11157"/>
                  </a:cubicBezTo>
                  <a:cubicBezTo>
                    <a:pt x="29712" y="11043"/>
                    <a:pt x="29608" y="10974"/>
                    <a:pt x="29503" y="10974"/>
                  </a:cubicBezTo>
                  <a:close/>
                  <a:moveTo>
                    <a:pt x="437" y="12499"/>
                  </a:moveTo>
                  <a:cubicBezTo>
                    <a:pt x="320" y="12499"/>
                    <a:pt x="214" y="12587"/>
                    <a:pt x="203" y="12705"/>
                  </a:cubicBezTo>
                  <a:cubicBezTo>
                    <a:pt x="72" y="13502"/>
                    <a:pt x="1" y="14324"/>
                    <a:pt x="1" y="15134"/>
                  </a:cubicBezTo>
                  <a:lnTo>
                    <a:pt x="1" y="15157"/>
                  </a:lnTo>
                  <a:cubicBezTo>
                    <a:pt x="1" y="15300"/>
                    <a:pt x="108" y="15384"/>
                    <a:pt x="251" y="15384"/>
                  </a:cubicBezTo>
                  <a:cubicBezTo>
                    <a:pt x="382" y="15384"/>
                    <a:pt x="489" y="15265"/>
                    <a:pt x="489" y="15134"/>
                  </a:cubicBezTo>
                  <a:cubicBezTo>
                    <a:pt x="489" y="14348"/>
                    <a:pt x="549" y="13550"/>
                    <a:pt x="680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4" y="12500"/>
                    <a:pt x="450" y="12499"/>
                    <a:pt x="437" y="12499"/>
                  </a:cubicBezTo>
                  <a:close/>
                  <a:moveTo>
                    <a:pt x="30028" y="14824"/>
                  </a:moveTo>
                  <a:cubicBezTo>
                    <a:pt x="29898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1" y="16741"/>
                    <a:pt x="29600" y="17515"/>
                  </a:cubicBezTo>
                  <a:cubicBezTo>
                    <a:pt x="29576" y="17646"/>
                    <a:pt x="29671" y="17777"/>
                    <a:pt x="29802" y="17789"/>
                  </a:cubicBezTo>
                  <a:cubicBezTo>
                    <a:pt x="29814" y="17801"/>
                    <a:pt x="29826" y="17801"/>
                    <a:pt x="29838" y="17801"/>
                  </a:cubicBezTo>
                  <a:cubicBezTo>
                    <a:pt x="29957" y="17801"/>
                    <a:pt x="30052" y="17717"/>
                    <a:pt x="30076" y="17598"/>
                  </a:cubicBezTo>
                  <a:cubicBezTo>
                    <a:pt x="30207" y="16789"/>
                    <a:pt x="30279" y="15955"/>
                    <a:pt x="30279" y="15122"/>
                  </a:cubicBezTo>
                  <a:lnTo>
                    <a:pt x="30279" y="15062"/>
                  </a:lnTo>
                  <a:cubicBezTo>
                    <a:pt x="30279" y="14931"/>
                    <a:pt x="30171" y="14824"/>
                    <a:pt x="30028" y="14824"/>
                  </a:cubicBezTo>
                  <a:close/>
                  <a:moveTo>
                    <a:pt x="321" y="16383"/>
                  </a:moveTo>
                  <a:cubicBezTo>
                    <a:pt x="313" y="16383"/>
                    <a:pt x="306" y="16383"/>
                    <a:pt x="299" y="16384"/>
                  </a:cubicBezTo>
                  <a:cubicBezTo>
                    <a:pt x="168" y="16396"/>
                    <a:pt x="60" y="16515"/>
                    <a:pt x="72" y="16646"/>
                  </a:cubicBezTo>
                  <a:cubicBezTo>
                    <a:pt x="156" y="17467"/>
                    <a:pt x="310" y="18289"/>
                    <a:pt x="525" y="19075"/>
                  </a:cubicBezTo>
                  <a:cubicBezTo>
                    <a:pt x="549" y="19182"/>
                    <a:pt x="644" y="19253"/>
                    <a:pt x="751" y="19253"/>
                  </a:cubicBezTo>
                  <a:lnTo>
                    <a:pt x="822" y="19253"/>
                  </a:lnTo>
                  <a:cubicBezTo>
                    <a:pt x="942" y="19217"/>
                    <a:pt x="1025" y="19086"/>
                    <a:pt x="989" y="18955"/>
                  </a:cubicBezTo>
                  <a:cubicBezTo>
                    <a:pt x="787" y="18182"/>
                    <a:pt x="632" y="17396"/>
                    <a:pt x="561" y="16598"/>
                  </a:cubicBezTo>
                  <a:cubicBezTo>
                    <a:pt x="549" y="16475"/>
                    <a:pt x="443" y="16383"/>
                    <a:pt x="321" y="16383"/>
                  </a:cubicBezTo>
                  <a:close/>
                  <a:moveTo>
                    <a:pt x="29526" y="18744"/>
                  </a:moveTo>
                  <a:cubicBezTo>
                    <a:pt x="29426" y="18744"/>
                    <a:pt x="29332" y="18812"/>
                    <a:pt x="29302" y="18920"/>
                  </a:cubicBezTo>
                  <a:cubicBezTo>
                    <a:pt x="29088" y="19694"/>
                    <a:pt x="28826" y="20456"/>
                    <a:pt x="28493" y="21182"/>
                  </a:cubicBezTo>
                  <a:cubicBezTo>
                    <a:pt x="28433" y="21301"/>
                    <a:pt x="28493" y="21444"/>
                    <a:pt x="28612" y="21492"/>
                  </a:cubicBezTo>
                  <a:cubicBezTo>
                    <a:pt x="28647" y="21515"/>
                    <a:pt x="28683" y="21515"/>
                    <a:pt x="28707" y="21515"/>
                  </a:cubicBezTo>
                  <a:cubicBezTo>
                    <a:pt x="28802" y="21515"/>
                    <a:pt x="28885" y="21468"/>
                    <a:pt x="28933" y="21372"/>
                  </a:cubicBezTo>
                  <a:cubicBezTo>
                    <a:pt x="29266" y="20622"/>
                    <a:pt x="29552" y="19837"/>
                    <a:pt x="29767" y="19051"/>
                  </a:cubicBezTo>
                  <a:cubicBezTo>
                    <a:pt x="29802" y="18920"/>
                    <a:pt x="29719" y="18789"/>
                    <a:pt x="29588" y="18753"/>
                  </a:cubicBezTo>
                  <a:cubicBezTo>
                    <a:pt x="29567" y="18747"/>
                    <a:pt x="29546" y="18744"/>
                    <a:pt x="29526" y="18744"/>
                  </a:cubicBezTo>
                  <a:close/>
                  <a:moveTo>
                    <a:pt x="1205" y="20166"/>
                  </a:moveTo>
                  <a:cubicBezTo>
                    <a:pt x="1176" y="20166"/>
                    <a:pt x="1148" y="20171"/>
                    <a:pt x="1120" y="20182"/>
                  </a:cubicBezTo>
                  <a:cubicBezTo>
                    <a:pt x="1001" y="20229"/>
                    <a:pt x="930" y="20360"/>
                    <a:pt x="977" y="20491"/>
                  </a:cubicBezTo>
                  <a:cubicBezTo>
                    <a:pt x="1275" y="21253"/>
                    <a:pt x="1632" y="22015"/>
                    <a:pt x="2037" y="22718"/>
                  </a:cubicBezTo>
                  <a:cubicBezTo>
                    <a:pt x="2085" y="22801"/>
                    <a:pt x="2168" y="22837"/>
                    <a:pt x="2251" y="22837"/>
                  </a:cubicBezTo>
                  <a:cubicBezTo>
                    <a:pt x="2287" y="22837"/>
                    <a:pt x="2335" y="22837"/>
                    <a:pt x="2370" y="22813"/>
                  </a:cubicBezTo>
                  <a:cubicBezTo>
                    <a:pt x="2489" y="22742"/>
                    <a:pt x="2525" y="22599"/>
                    <a:pt x="2454" y="22480"/>
                  </a:cubicBezTo>
                  <a:cubicBezTo>
                    <a:pt x="2061" y="21789"/>
                    <a:pt x="1715" y="21063"/>
                    <a:pt x="1430" y="20325"/>
                  </a:cubicBezTo>
                  <a:cubicBezTo>
                    <a:pt x="1393" y="20224"/>
                    <a:pt x="1300" y="20166"/>
                    <a:pt x="1205" y="20166"/>
                  </a:cubicBezTo>
                  <a:close/>
                  <a:moveTo>
                    <a:pt x="28037" y="22336"/>
                  </a:moveTo>
                  <a:cubicBezTo>
                    <a:pt x="27956" y="22336"/>
                    <a:pt x="27877" y="22378"/>
                    <a:pt x="27838" y="22456"/>
                  </a:cubicBezTo>
                  <a:cubicBezTo>
                    <a:pt x="27433" y="23146"/>
                    <a:pt x="26980" y="23801"/>
                    <a:pt x="26469" y="24420"/>
                  </a:cubicBezTo>
                  <a:cubicBezTo>
                    <a:pt x="26385" y="24528"/>
                    <a:pt x="26397" y="24682"/>
                    <a:pt x="26504" y="24766"/>
                  </a:cubicBezTo>
                  <a:cubicBezTo>
                    <a:pt x="26552" y="24801"/>
                    <a:pt x="26599" y="24813"/>
                    <a:pt x="26659" y="24813"/>
                  </a:cubicBezTo>
                  <a:cubicBezTo>
                    <a:pt x="26730" y="24813"/>
                    <a:pt x="26802" y="24790"/>
                    <a:pt x="26850" y="24730"/>
                  </a:cubicBezTo>
                  <a:cubicBezTo>
                    <a:pt x="27361" y="24087"/>
                    <a:pt x="27838" y="23408"/>
                    <a:pt x="28254" y="22694"/>
                  </a:cubicBezTo>
                  <a:cubicBezTo>
                    <a:pt x="28314" y="22587"/>
                    <a:pt x="28278" y="22432"/>
                    <a:pt x="28159" y="22373"/>
                  </a:cubicBezTo>
                  <a:cubicBezTo>
                    <a:pt x="28122" y="22348"/>
                    <a:pt x="28079" y="22336"/>
                    <a:pt x="28037" y="22336"/>
                  </a:cubicBezTo>
                  <a:close/>
                  <a:moveTo>
                    <a:pt x="3052" y="23585"/>
                  </a:moveTo>
                  <a:cubicBezTo>
                    <a:pt x="3001" y="23585"/>
                    <a:pt x="2950" y="23601"/>
                    <a:pt x="2906" y="23635"/>
                  </a:cubicBezTo>
                  <a:cubicBezTo>
                    <a:pt x="2799" y="23706"/>
                    <a:pt x="2775" y="23861"/>
                    <a:pt x="2847" y="23968"/>
                  </a:cubicBezTo>
                  <a:cubicBezTo>
                    <a:pt x="3335" y="24635"/>
                    <a:pt x="3870" y="25266"/>
                    <a:pt x="4454" y="25849"/>
                  </a:cubicBezTo>
                  <a:cubicBezTo>
                    <a:pt x="4501" y="25897"/>
                    <a:pt x="4561" y="25921"/>
                    <a:pt x="4621" y="25921"/>
                  </a:cubicBezTo>
                  <a:cubicBezTo>
                    <a:pt x="4680" y="25921"/>
                    <a:pt x="4752" y="25897"/>
                    <a:pt x="4799" y="25849"/>
                  </a:cubicBezTo>
                  <a:cubicBezTo>
                    <a:pt x="4882" y="25754"/>
                    <a:pt x="4882" y="25599"/>
                    <a:pt x="4799" y="25504"/>
                  </a:cubicBezTo>
                  <a:cubicBezTo>
                    <a:pt x="4228" y="24944"/>
                    <a:pt x="3704" y="24337"/>
                    <a:pt x="3239" y="23682"/>
                  </a:cubicBezTo>
                  <a:cubicBezTo>
                    <a:pt x="3197" y="23619"/>
                    <a:pt x="3125" y="23585"/>
                    <a:pt x="3052" y="23585"/>
                  </a:cubicBezTo>
                  <a:close/>
                  <a:moveTo>
                    <a:pt x="25677" y="25421"/>
                  </a:moveTo>
                  <a:cubicBezTo>
                    <a:pt x="25614" y="25421"/>
                    <a:pt x="25552" y="25444"/>
                    <a:pt x="25504" y="25492"/>
                  </a:cubicBezTo>
                  <a:cubicBezTo>
                    <a:pt x="24945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3" y="27373"/>
                  </a:cubicBezTo>
                  <a:cubicBezTo>
                    <a:pt x="23671" y="27445"/>
                    <a:pt x="23742" y="27480"/>
                    <a:pt x="23825" y="27480"/>
                  </a:cubicBezTo>
                  <a:cubicBezTo>
                    <a:pt x="23873" y="27480"/>
                    <a:pt x="23921" y="27457"/>
                    <a:pt x="23968" y="27433"/>
                  </a:cubicBezTo>
                  <a:cubicBezTo>
                    <a:pt x="24635" y="26956"/>
                    <a:pt x="25266" y="26409"/>
                    <a:pt x="25849" y="25825"/>
                  </a:cubicBezTo>
                  <a:cubicBezTo>
                    <a:pt x="25945" y="25730"/>
                    <a:pt x="25945" y="25587"/>
                    <a:pt x="25849" y="25492"/>
                  </a:cubicBezTo>
                  <a:cubicBezTo>
                    <a:pt x="25802" y="25444"/>
                    <a:pt x="25739" y="25421"/>
                    <a:pt x="25677" y="25421"/>
                  </a:cubicBezTo>
                  <a:close/>
                  <a:moveTo>
                    <a:pt x="5713" y="26417"/>
                  </a:moveTo>
                  <a:cubicBezTo>
                    <a:pt x="5643" y="26417"/>
                    <a:pt x="5574" y="26449"/>
                    <a:pt x="5525" y="26504"/>
                  </a:cubicBezTo>
                  <a:cubicBezTo>
                    <a:pt x="5430" y="26611"/>
                    <a:pt x="5454" y="26766"/>
                    <a:pt x="5549" y="26849"/>
                  </a:cubicBezTo>
                  <a:cubicBezTo>
                    <a:pt x="6192" y="27373"/>
                    <a:pt x="6871" y="27838"/>
                    <a:pt x="7585" y="28254"/>
                  </a:cubicBezTo>
                  <a:cubicBezTo>
                    <a:pt x="7621" y="28278"/>
                    <a:pt x="7669" y="28290"/>
                    <a:pt x="7704" y="28290"/>
                  </a:cubicBezTo>
                  <a:cubicBezTo>
                    <a:pt x="7788" y="28290"/>
                    <a:pt x="7871" y="28242"/>
                    <a:pt x="7919" y="28159"/>
                  </a:cubicBezTo>
                  <a:cubicBezTo>
                    <a:pt x="7990" y="28052"/>
                    <a:pt x="7942" y="27897"/>
                    <a:pt x="7835" y="27838"/>
                  </a:cubicBezTo>
                  <a:cubicBezTo>
                    <a:pt x="7145" y="27433"/>
                    <a:pt x="6478" y="26980"/>
                    <a:pt x="5859" y="26468"/>
                  </a:cubicBezTo>
                  <a:cubicBezTo>
                    <a:pt x="5814" y="26433"/>
                    <a:pt x="5763" y="26417"/>
                    <a:pt x="5713" y="26417"/>
                  </a:cubicBezTo>
                  <a:close/>
                  <a:moveTo>
                    <a:pt x="22603" y="27789"/>
                  </a:moveTo>
                  <a:cubicBezTo>
                    <a:pt x="22560" y="27789"/>
                    <a:pt x="22517" y="27801"/>
                    <a:pt x="22480" y="27826"/>
                  </a:cubicBezTo>
                  <a:cubicBezTo>
                    <a:pt x="21789" y="28219"/>
                    <a:pt x="21063" y="28564"/>
                    <a:pt x="20313" y="28850"/>
                  </a:cubicBezTo>
                  <a:cubicBezTo>
                    <a:pt x="20194" y="28897"/>
                    <a:pt x="20122" y="29028"/>
                    <a:pt x="20170" y="29159"/>
                  </a:cubicBezTo>
                  <a:cubicBezTo>
                    <a:pt x="20206" y="29254"/>
                    <a:pt x="20301" y="29314"/>
                    <a:pt x="20396" y="29314"/>
                  </a:cubicBezTo>
                  <a:cubicBezTo>
                    <a:pt x="20432" y="29314"/>
                    <a:pt x="20456" y="29302"/>
                    <a:pt x="20480" y="29302"/>
                  </a:cubicBezTo>
                  <a:cubicBezTo>
                    <a:pt x="21254" y="29004"/>
                    <a:pt x="22004" y="28647"/>
                    <a:pt x="22718" y="28242"/>
                  </a:cubicBezTo>
                  <a:cubicBezTo>
                    <a:pt x="22837" y="28171"/>
                    <a:pt x="22873" y="28028"/>
                    <a:pt x="22801" y="27909"/>
                  </a:cubicBezTo>
                  <a:cubicBezTo>
                    <a:pt x="22762" y="27831"/>
                    <a:pt x="22683" y="27789"/>
                    <a:pt x="22603" y="27789"/>
                  </a:cubicBezTo>
                  <a:close/>
                  <a:moveTo>
                    <a:pt x="9010" y="28469"/>
                  </a:moveTo>
                  <a:cubicBezTo>
                    <a:pt x="8920" y="28469"/>
                    <a:pt x="8831" y="28524"/>
                    <a:pt x="8788" y="28611"/>
                  </a:cubicBezTo>
                  <a:cubicBezTo>
                    <a:pt x="8740" y="28731"/>
                    <a:pt x="8788" y="28873"/>
                    <a:pt x="8907" y="28933"/>
                  </a:cubicBezTo>
                  <a:cubicBezTo>
                    <a:pt x="9657" y="29266"/>
                    <a:pt x="10443" y="29552"/>
                    <a:pt x="11240" y="29766"/>
                  </a:cubicBezTo>
                  <a:lnTo>
                    <a:pt x="11300" y="29766"/>
                  </a:lnTo>
                  <a:cubicBezTo>
                    <a:pt x="11407" y="29766"/>
                    <a:pt x="11502" y="29695"/>
                    <a:pt x="11538" y="29588"/>
                  </a:cubicBezTo>
                  <a:cubicBezTo>
                    <a:pt x="11574" y="29457"/>
                    <a:pt x="11490" y="29326"/>
                    <a:pt x="11359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4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4" y="29290"/>
                  </a:cubicBezTo>
                  <a:cubicBezTo>
                    <a:pt x="18182" y="29493"/>
                    <a:pt x="17384" y="29635"/>
                    <a:pt x="16586" y="29719"/>
                  </a:cubicBezTo>
                  <a:cubicBezTo>
                    <a:pt x="16455" y="29731"/>
                    <a:pt x="16360" y="29850"/>
                    <a:pt x="16372" y="29981"/>
                  </a:cubicBezTo>
                  <a:cubicBezTo>
                    <a:pt x="16384" y="30100"/>
                    <a:pt x="16491" y="30195"/>
                    <a:pt x="16610" y="30195"/>
                  </a:cubicBezTo>
                  <a:lnTo>
                    <a:pt x="16634" y="30195"/>
                  </a:lnTo>
                  <a:cubicBezTo>
                    <a:pt x="17455" y="30112"/>
                    <a:pt x="18277" y="29969"/>
                    <a:pt x="19075" y="29754"/>
                  </a:cubicBezTo>
                  <a:cubicBezTo>
                    <a:pt x="19194" y="29719"/>
                    <a:pt x="19277" y="29588"/>
                    <a:pt x="19241" y="29457"/>
                  </a:cubicBezTo>
                  <a:cubicBezTo>
                    <a:pt x="19212" y="29349"/>
                    <a:pt x="19117" y="29281"/>
                    <a:pt x="19011" y="29281"/>
                  </a:cubicBezTo>
                  <a:close/>
                  <a:moveTo>
                    <a:pt x="12720" y="29596"/>
                  </a:moveTo>
                  <a:cubicBezTo>
                    <a:pt x="12607" y="29596"/>
                    <a:pt x="12512" y="29674"/>
                    <a:pt x="12491" y="29790"/>
                  </a:cubicBezTo>
                  <a:cubicBezTo>
                    <a:pt x="12467" y="29921"/>
                    <a:pt x="12562" y="30052"/>
                    <a:pt x="12693" y="30076"/>
                  </a:cubicBezTo>
                  <a:cubicBezTo>
                    <a:pt x="13491" y="30207"/>
                    <a:pt x="14312" y="30266"/>
                    <a:pt x="15146" y="30266"/>
                  </a:cubicBezTo>
                  <a:lnTo>
                    <a:pt x="15158" y="30266"/>
                  </a:lnTo>
                  <a:cubicBezTo>
                    <a:pt x="15289" y="30266"/>
                    <a:pt x="15384" y="30159"/>
                    <a:pt x="15384" y="30028"/>
                  </a:cubicBezTo>
                  <a:cubicBezTo>
                    <a:pt x="15384" y="29897"/>
                    <a:pt x="15277" y="29790"/>
                    <a:pt x="15146" y="29790"/>
                  </a:cubicBezTo>
                  <a:cubicBezTo>
                    <a:pt x="14348" y="29790"/>
                    <a:pt x="13550" y="29719"/>
                    <a:pt x="12764" y="29600"/>
                  </a:cubicBezTo>
                  <a:cubicBezTo>
                    <a:pt x="12749" y="29597"/>
                    <a:pt x="12735" y="29596"/>
                    <a:pt x="12720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1"/>
            <p:cNvGrpSpPr/>
            <p:nvPr/>
          </p:nvGrpSpPr>
          <p:grpSpPr>
            <a:xfrm>
              <a:off x="2622281" y="2315941"/>
              <a:ext cx="1300724" cy="482390"/>
              <a:chOff x="5162802" y="1337113"/>
              <a:chExt cx="1432200" cy="531150"/>
            </a:xfrm>
          </p:grpSpPr>
          <p:sp>
            <p:nvSpPr>
              <p:cNvPr id="648" name="Google Shape;648;p21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49" name="Google Shape;649;p21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50" name="Google Shape;650;p21"/>
          <p:cNvGrpSpPr/>
          <p:nvPr/>
        </p:nvGrpSpPr>
        <p:grpSpPr>
          <a:xfrm>
            <a:off x="3915090" y="3909662"/>
            <a:ext cx="1300800" cy="714293"/>
            <a:chOff x="3915090" y="3909662"/>
            <a:chExt cx="1300800" cy="714293"/>
          </a:xfrm>
        </p:grpSpPr>
        <p:sp>
          <p:nvSpPr>
            <p:cNvPr id="651" name="Google Shape;651;p21"/>
            <p:cNvSpPr/>
            <p:nvPr/>
          </p:nvSpPr>
          <p:spPr>
            <a:xfrm>
              <a:off x="4436510" y="4126472"/>
              <a:ext cx="240060" cy="185750"/>
            </a:xfrm>
            <a:custGeom>
              <a:rect b="b" l="l" r="r" t="t"/>
              <a:pathLst>
                <a:path extrusionOk="0" h="8181" w="10573">
                  <a:moveTo>
                    <a:pt x="1977" y="1"/>
                  </a:moveTo>
                  <a:cubicBezTo>
                    <a:pt x="941" y="1"/>
                    <a:pt x="0" y="822"/>
                    <a:pt x="0" y="1858"/>
                  </a:cubicBezTo>
                  <a:lnTo>
                    <a:pt x="0" y="5942"/>
                  </a:lnTo>
                  <a:cubicBezTo>
                    <a:pt x="453" y="6442"/>
                    <a:pt x="1048" y="6871"/>
                    <a:pt x="1643" y="7216"/>
                  </a:cubicBezTo>
                  <a:lnTo>
                    <a:pt x="1643" y="2870"/>
                  </a:lnTo>
                  <a:cubicBezTo>
                    <a:pt x="1643" y="2537"/>
                    <a:pt x="1869" y="2251"/>
                    <a:pt x="2203" y="2227"/>
                  </a:cubicBezTo>
                  <a:cubicBezTo>
                    <a:pt x="2210" y="2227"/>
                    <a:pt x="2217" y="2227"/>
                    <a:pt x="2225" y="2227"/>
                  </a:cubicBezTo>
                  <a:cubicBezTo>
                    <a:pt x="2560" y="2227"/>
                    <a:pt x="2834" y="2496"/>
                    <a:pt x="2834" y="2834"/>
                  </a:cubicBezTo>
                  <a:lnTo>
                    <a:pt x="2834" y="7776"/>
                  </a:lnTo>
                  <a:cubicBezTo>
                    <a:pt x="3572" y="8037"/>
                    <a:pt x="4370" y="8180"/>
                    <a:pt x="5215" y="8180"/>
                  </a:cubicBezTo>
                  <a:cubicBezTo>
                    <a:pt x="6049" y="8180"/>
                    <a:pt x="6846" y="8037"/>
                    <a:pt x="7596" y="7776"/>
                  </a:cubicBezTo>
                  <a:lnTo>
                    <a:pt x="7596" y="2870"/>
                  </a:lnTo>
                  <a:cubicBezTo>
                    <a:pt x="7596" y="2537"/>
                    <a:pt x="7823" y="2251"/>
                    <a:pt x="8156" y="2227"/>
                  </a:cubicBezTo>
                  <a:cubicBezTo>
                    <a:pt x="8163" y="2227"/>
                    <a:pt x="8170" y="2227"/>
                    <a:pt x="8178" y="2227"/>
                  </a:cubicBezTo>
                  <a:cubicBezTo>
                    <a:pt x="8513" y="2227"/>
                    <a:pt x="8787" y="2496"/>
                    <a:pt x="8787" y="2834"/>
                  </a:cubicBezTo>
                  <a:lnTo>
                    <a:pt x="8787" y="7216"/>
                  </a:lnTo>
                  <a:cubicBezTo>
                    <a:pt x="9525" y="6871"/>
                    <a:pt x="9978" y="6442"/>
                    <a:pt x="10573" y="5942"/>
                  </a:cubicBezTo>
                  <a:lnTo>
                    <a:pt x="10573" y="1858"/>
                  </a:lnTo>
                  <a:cubicBezTo>
                    <a:pt x="10573" y="822"/>
                    <a:pt x="9775" y="1"/>
                    <a:pt x="8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368645" y="3956979"/>
              <a:ext cx="379037" cy="378765"/>
            </a:xfrm>
            <a:custGeom>
              <a:rect b="b" l="l" r="r" t="t"/>
              <a:pathLst>
                <a:path extrusionOk="0" h="16682" w="16694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93" y="12955"/>
                    <a:pt x="16693" y="8347"/>
                  </a:cubicBezTo>
                  <a:cubicBezTo>
                    <a:pt x="16693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321078" y="3909662"/>
              <a:ext cx="474171" cy="473649"/>
            </a:xfrm>
            <a:custGeom>
              <a:rect b="b" l="l" r="r" t="t"/>
              <a:pathLst>
                <a:path extrusionOk="0" h="20861" w="20884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61" y="394"/>
                  </a:cubicBezTo>
                  <a:cubicBezTo>
                    <a:pt x="7430" y="430"/>
                    <a:pt x="7358" y="561"/>
                    <a:pt x="7394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92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92" y="358"/>
                    <a:pt x="10180" y="227"/>
                  </a:cubicBezTo>
                  <a:cubicBezTo>
                    <a:pt x="10180" y="103"/>
                    <a:pt x="10084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35" y="513"/>
                  </a:cubicBezTo>
                  <a:cubicBezTo>
                    <a:pt x="12097" y="572"/>
                    <a:pt x="12847" y="739"/>
                    <a:pt x="13573" y="977"/>
                  </a:cubicBezTo>
                  <a:cubicBezTo>
                    <a:pt x="13597" y="989"/>
                    <a:pt x="13633" y="989"/>
                    <a:pt x="13657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59" y="561"/>
                    <a:pt x="13728" y="513"/>
                  </a:cubicBezTo>
                  <a:cubicBezTo>
                    <a:pt x="12966" y="263"/>
                    <a:pt x="12180" y="96"/>
                    <a:pt x="11371" y="25"/>
                  </a:cubicBezTo>
                  <a:close/>
                  <a:moveTo>
                    <a:pt x="6297" y="864"/>
                  </a:moveTo>
                  <a:cubicBezTo>
                    <a:pt x="6265" y="864"/>
                    <a:pt x="6234" y="870"/>
                    <a:pt x="6203" y="882"/>
                  </a:cubicBezTo>
                  <a:cubicBezTo>
                    <a:pt x="5465" y="1215"/>
                    <a:pt x="4775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82" y="2525"/>
                    <a:pt x="4417" y="2501"/>
                  </a:cubicBezTo>
                  <a:cubicBezTo>
                    <a:pt x="5037" y="2037"/>
                    <a:pt x="5691" y="1644"/>
                    <a:pt x="6394" y="1323"/>
                  </a:cubicBezTo>
                  <a:cubicBezTo>
                    <a:pt x="6513" y="1275"/>
                    <a:pt x="6572" y="1132"/>
                    <a:pt x="6513" y="1013"/>
                  </a:cubicBezTo>
                  <a:cubicBezTo>
                    <a:pt x="6477" y="915"/>
                    <a:pt x="6389" y="864"/>
                    <a:pt x="6297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38" y="1835"/>
                    <a:pt x="16181" y="2251"/>
                    <a:pt x="16776" y="2739"/>
                  </a:cubicBezTo>
                  <a:cubicBezTo>
                    <a:pt x="16824" y="2787"/>
                    <a:pt x="16871" y="2799"/>
                    <a:pt x="16931" y="2799"/>
                  </a:cubicBezTo>
                  <a:cubicBezTo>
                    <a:pt x="17002" y="2799"/>
                    <a:pt x="17062" y="2775"/>
                    <a:pt x="17110" y="2716"/>
                  </a:cubicBezTo>
                  <a:cubicBezTo>
                    <a:pt x="17205" y="2608"/>
                    <a:pt x="17181" y="2454"/>
                    <a:pt x="17086" y="2370"/>
                  </a:cubicBezTo>
                  <a:cubicBezTo>
                    <a:pt x="16467" y="1858"/>
                    <a:pt x="15788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15" y="2989"/>
                  </a:moveTo>
                  <a:cubicBezTo>
                    <a:pt x="3155" y="2989"/>
                    <a:pt x="3096" y="3013"/>
                    <a:pt x="3048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89" y="5061"/>
                    <a:pt x="1524" y="5216"/>
                    <a:pt x="1631" y="5287"/>
                  </a:cubicBezTo>
                  <a:cubicBezTo>
                    <a:pt x="1667" y="5311"/>
                    <a:pt x="1715" y="5323"/>
                    <a:pt x="1762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70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4" y="2989"/>
                    <a:pt x="3215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53" y="4883"/>
                    <a:pt x="19122" y="5549"/>
                  </a:cubicBezTo>
                  <a:cubicBezTo>
                    <a:pt x="19169" y="5633"/>
                    <a:pt x="19253" y="5668"/>
                    <a:pt x="19336" y="5668"/>
                  </a:cubicBezTo>
                  <a:cubicBezTo>
                    <a:pt x="19372" y="5668"/>
                    <a:pt x="19419" y="5668"/>
                    <a:pt x="19455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5" y="4609"/>
                    <a:pt x="18669" y="3966"/>
                    <a:pt x="18133" y="3370"/>
                  </a:cubicBezTo>
                  <a:cubicBezTo>
                    <a:pt x="18083" y="3320"/>
                    <a:pt x="18015" y="3293"/>
                    <a:pt x="17949" y="3293"/>
                  </a:cubicBezTo>
                  <a:close/>
                  <a:moveTo>
                    <a:pt x="1104" y="6086"/>
                  </a:moveTo>
                  <a:cubicBezTo>
                    <a:pt x="1013" y="6086"/>
                    <a:pt x="925" y="6141"/>
                    <a:pt x="881" y="6228"/>
                  </a:cubicBezTo>
                  <a:cubicBezTo>
                    <a:pt x="560" y="6966"/>
                    <a:pt x="322" y="7740"/>
                    <a:pt x="179" y="8526"/>
                  </a:cubicBezTo>
                  <a:cubicBezTo>
                    <a:pt x="155" y="8657"/>
                    <a:pt x="238" y="8788"/>
                    <a:pt x="369" y="8812"/>
                  </a:cubicBezTo>
                  <a:lnTo>
                    <a:pt x="417" y="8812"/>
                  </a:lnTo>
                  <a:cubicBezTo>
                    <a:pt x="524" y="8812"/>
                    <a:pt x="631" y="8728"/>
                    <a:pt x="655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81" y="6299"/>
                    <a:pt x="1322" y="6156"/>
                    <a:pt x="1203" y="6109"/>
                  </a:cubicBezTo>
                  <a:cubicBezTo>
                    <a:pt x="1171" y="6093"/>
                    <a:pt x="1137" y="6086"/>
                    <a:pt x="1104" y="6086"/>
                  </a:cubicBezTo>
                  <a:close/>
                  <a:moveTo>
                    <a:pt x="19938" y="6462"/>
                  </a:moveTo>
                  <a:cubicBezTo>
                    <a:pt x="19908" y="6462"/>
                    <a:pt x="19878" y="6467"/>
                    <a:pt x="19848" y="6478"/>
                  </a:cubicBezTo>
                  <a:cubicBezTo>
                    <a:pt x="19729" y="6526"/>
                    <a:pt x="19669" y="6668"/>
                    <a:pt x="19717" y="6788"/>
                  </a:cubicBezTo>
                  <a:cubicBezTo>
                    <a:pt x="19991" y="7502"/>
                    <a:pt x="20193" y="8252"/>
                    <a:pt x="20300" y="9014"/>
                  </a:cubicBezTo>
                  <a:cubicBezTo>
                    <a:pt x="20312" y="9133"/>
                    <a:pt x="20419" y="9216"/>
                    <a:pt x="20539" y="9216"/>
                  </a:cubicBezTo>
                  <a:lnTo>
                    <a:pt x="20574" y="9216"/>
                  </a:lnTo>
                  <a:cubicBezTo>
                    <a:pt x="20705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35" y="6462"/>
                    <a:pt x="19938" y="6462"/>
                  </a:cubicBezTo>
                  <a:close/>
                  <a:moveTo>
                    <a:pt x="239" y="9739"/>
                  </a:moveTo>
                  <a:cubicBezTo>
                    <a:pt x="99" y="9739"/>
                    <a:pt x="23" y="9842"/>
                    <a:pt x="12" y="9966"/>
                  </a:cubicBezTo>
                  <a:cubicBezTo>
                    <a:pt x="12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310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48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500" y="9990"/>
                  </a:cubicBezTo>
                  <a:cubicBezTo>
                    <a:pt x="500" y="9847"/>
                    <a:pt x="405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12" y="11967"/>
                    <a:pt x="20134" y="12705"/>
                  </a:cubicBezTo>
                  <a:cubicBezTo>
                    <a:pt x="20110" y="12836"/>
                    <a:pt x="20181" y="12967"/>
                    <a:pt x="20312" y="12991"/>
                  </a:cubicBezTo>
                  <a:cubicBezTo>
                    <a:pt x="20336" y="13003"/>
                    <a:pt x="20348" y="13003"/>
                    <a:pt x="20372" y="13003"/>
                  </a:cubicBezTo>
                  <a:cubicBezTo>
                    <a:pt x="20479" y="13003"/>
                    <a:pt x="20574" y="12931"/>
                    <a:pt x="20610" y="12812"/>
                  </a:cubicBezTo>
                  <a:cubicBezTo>
                    <a:pt x="20789" y="12038"/>
                    <a:pt x="20884" y="11229"/>
                    <a:pt x="20884" y="10419"/>
                  </a:cubicBezTo>
                  <a:lnTo>
                    <a:pt x="20634" y="10383"/>
                  </a:lnTo>
                  <a:lnTo>
                    <a:pt x="20884" y="10383"/>
                  </a:lnTo>
                  <a:cubicBezTo>
                    <a:pt x="20884" y="10252"/>
                    <a:pt x="20765" y="10169"/>
                    <a:pt x="20634" y="10169"/>
                  </a:cubicBezTo>
                  <a:close/>
                  <a:moveTo>
                    <a:pt x="773" y="13445"/>
                  </a:moveTo>
                  <a:cubicBezTo>
                    <a:pt x="749" y="13445"/>
                    <a:pt x="726" y="13448"/>
                    <a:pt x="703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810" y="14527"/>
                    <a:pt x="1155" y="15253"/>
                    <a:pt x="1572" y="15932"/>
                  </a:cubicBezTo>
                  <a:cubicBezTo>
                    <a:pt x="1619" y="16015"/>
                    <a:pt x="1703" y="16051"/>
                    <a:pt x="1786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24" y="15943"/>
                    <a:pt x="2060" y="15789"/>
                    <a:pt x="1989" y="15681"/>
                  </a:cubicBezTo>
                  <a:cubicBezTo>
                    <a:pt x="1584" y="15027"/>
                    <a:pt x="1250" y="14336"/>
                    <a:pt x="1000" y="13610"/>
                  </a:cubicBezTo>
                  <a:cubicBezTo>
                    <a:pt x="971" y="13504"/>
                    <a:pt x="873" y="13445"/>
                    <a:pt x="773" y="13445"/>
                  </a:cubicBezTo>
                  <a:close/>
                  <a:moveTo>
                    <a:pt x="19954" y="13867"/>
                  </a:moveTo>
                  <a:cubicBezTo>
                    <a:pt x="19858" y="13867"/>
                    <a:pt x="19766" y="13926"/>
                    <a:pt x="19729" y="14027"/>
                  </a:cubicBezTo>
                  <a:cubicBezTo>
                    <a:pt x="19455" y="14729"/>
                    <a:pt x="19086" y="15420"/>
                    <a:pt x="18657" y="16051"/>
                  </a:cubicBezTo>
                  <a:cubicBezTo>
                    <a:pt x="18586" y="16158"/>
                    <a:pt x="18610" y="16313"/>
                    <a:pt x="18717" y="16384"/>
                  </a:cubicBezTo>
                  <a:cubicBezTo>
                    <a:pt x="18764" y="16420"/>
                    <a:pt x="18812" y="16432"/>
                    <a:pt x="18860" y="16432"/>
                  </a:cubicBezTo>
                  <a:cubicBezTo>
                    <a:pt x="18931" y="16432"/>
                    <a:pt x="19015" y="16396"/>
                    <a:pt x="19050" y="16324"/>
                  </a:cubicBezTo>
                  <a:cubicBezTo>
                    <a:pt x="19515" y="15658"/>
                    <a:pt x="19884" y="14943"/>
                    <a:pt x="20181" y="14193"/>
                  </a:cubicBezTo>
                  <a:cubicBezTo>
                    <a:pt x="20229" y="14074"/>
                    <a:pt x="20169" y="13931"/>
                    <a:pt x="20038" y="13884"/>
                  </a:cubicBezTo>
                  <a:cubicBezTo>
                    <a:pt x="20011" y="13873"/>
                    <a:pt x="19982" y="13867"/>
                    <a:pt x="19954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41" y="17717"/>
                    <a:pt x="3524" y="18277"/>
                    <a:pt x="4167" y="18765"/>
                  </a:cubicBezTo>
                  <a:cubicBezTo>
                    <a:pt x="4203" y="18801"/>
                    <a:pt x="4263" y="18813"/>
                    <a:pt x="4310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84" y="18610"/>
                    <a:pt x="4560" y="18456"/>
                    <a:pt x="4453" y="18384"/>
                  </a:cubicBezTo>
                  <a:cubicBezTo>
                    <a:pt x="3846" y="17920"/>
                    <a:pt x="3286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80" y="17050"/>
                  </a:moveTo>
                  <a:cubicBezTo>
                    <a:pt x="17915" y="17050"/>
                    <a:pt x="17851" y="17077"/>
                    <a:pt x="17800" y="17134"/>
                  </a:cubicBezTo>
                  <a:cubicBezTo>
                    <a:pt x="17288" y="17694"/>
                    <a:pt x="16705" y="18206"/>
                    <a:pt x="16074" y="18634"/>
                  </a:cubicBezTo>
                  <a:cubicBezTo>
                    <a:pt x="15967" y="18718"/>
                    <a:pt x="15931" y="18860"/>
                    <a:pt x="16014" y="18968"/>
                  </a:cubicBezTo>
                  <a:cubicBezTo>
                    <a:pt x="16062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21" y="18051"/>
                    <a:pt x="18157" y="17456"/>
                  </a:cubicBezTo>
                  <a:cubicBezTo>
                    <a:pt x="18253" y="17360"/>
                    <a:pt x="18241" y="17205"/>
                    <a:pt x="18145" y="17110"/>
                  </a:cubicBezTo>
                  <a:cubicBezTo>
                    <a:pt x="18095" y="17071"/>
                    <a:pt x="18037" y="17050"/>
                    <a:pt x="17980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63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44" y="20480"/>
                    <a:pt x="7668" y="20480"/>
                  </a:cubicBezTo>
                  <a:cubicBezTo>
                    <a:pt x="7763" y="20480"/>
                    <a:pt x="7870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204" y="19682"/>
                    <a:pt x="13478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80" y="20587"/>
                    <a:pt x="12788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2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82" y="20754"/>
                    <a:pt x="9013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3" y="20861"/>
                    <a:pt x="11097" y="20849"/>
                    <a:pt x="11418" y="20825"/>
                  </a:cubicBezTo>
                  <a:cubicBezTo>
                    <a:pt x="11549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9" y="20367"/>
                    <a:pt x="10740" y="20382"/>
                    <a:pt x="10420" y="20382"/>
                  </a:cubicBezTo>
                  <a:cubicBezTo>
                    <a:pt x="9971" y="20382"/>
                    <a:pt x="9518" y="20352"/>
                    <a:pt x="9073" y="20289"/>
                  </a:cubicBezTo>
                  <a:cubicBezTo>
                    <a:pt x="9059" y="20287"/>
                    <a:pt x="9046" y="20286"/>
                    <a:pt x="9032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 txBox="1"/>
            <p:nvPr/>
          </p:nvSpPr>
          <p:spPr>
            <a:xfrm>
              <a:off x="3915090" y="4382755"/>
              <a:ext cx="1300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21"/>
          <p:cNvGrpSpPr/>
          <p:nvPr/>
        </p:nvGrpSpPr>
        <p:grpSpPr>
          <a:xfrm>
            <a:off x="6209135" y="3909662"/>
            <a:ext cx="1300724" cy="714220"/>
            <a:chOff x="6209135" y="3909662"/>
            <a:chExt cx="1300724" cy="714220"/>
          </a:xfrm>
        </p:grpSpPr>
        <p:sp>
          <p:nvSpPr>
            <p:cNvPr id="656" name="Google Shape;656;p21"/>
            <p:cNvSpPr/>
            <p:nvPr/>
          </p:nvSpPr>
          <p:spPr>
            <a:xfrm>
              <a:off x="6672408" y="3956979"/>
              <a:ext cx="378765" cy="378765"/>
            </a:xfrm>
            <a:custGeom>
              <a:rect b="b" l="l" r="r" t="t"/>
              <a:pathLst>
                <a:path extrusionOk="0" h="16682" w="16682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624841" y="3909662"/>
              <a:ext cx="473899" cy="473649"/>
            </a:xfrm>
            <a:custGeom>
              <a:rect b="b" l="l" r="r" t="t"/>
              <a:pathLst>
                <a:path extrusionOk="0" h="20861" w="20872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49" y="394"/>
                  </a:cubicBezTo>
                  <a:cubicBezTo>
                    <a:pt x="7430" y="430"/>
                    <a:pt x="7346" y="561"/>
                    <a:pt x="7382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80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80" y="358"/>
                    <a:pt x="10180" y="227"/>
                  </a:cubicBezTo>
                  <a:cubicBezTo>
                    <a:pt x="10169" y="103"/>
                    <a:pt x="10082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23" y="513"/>
                  </a:cubicBezTo>
                  <a:cubicBezTo>
                    <a:pt x="12085" y="572"/>
                    <a:pt x="12847" y="739"/>
                    <a:pt x="13573" y="977"/>
                  </a:cubicBezTo>
                  <a:cubicBezTo>
                    <a:pt x="13597" y="989"/>
                    <a:pt x="13621" y="989"/>
                    <a:pt x="13645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47" y="561"/>
                    <a:pt x="13728" y="513"/>
                  </a:cubicBezTo>
                  <a:cubicBezTo>
                    <a:pt x="12966" y="263"/>
                    <a:pt x="12168" y="96"/>
                    <a:pt x="11371" y="25"/>
                  </a:cubicBezTo>
                  <a:close/>
                  <a:moveTo>
                    <a:pt x="6285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5" y="1215"/>
                    <a:pt x="4763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70" y="2525"/>
                    <a:pt x="4418" y="2501"/>
                  </a:cubicBezTo>
                  <a:cubicBezTo>
                    <a:pt x="5025" y="2037"/>
                    <a:pt x="5691" y="1644"/>
                    <a:pt x="6394" y="1323"/>
                  </a:cubicBezTo>
                  <a:cubicBezTo>
                    <a:pt x="6513" y="1275"/>
                    <a:pt x="6573" y="1132"/>
                    <a:pt x="6513" y="1013"/>
                  </a:cubicBezTo>
                  <a:cubicBezTo>
                    <a:pt x="6469" y="915"/>
                    <a:pt x="6378" y="864"/>
                    <a:pt x="6285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26" y="1835"/>
                    <a:pt x="16181" y="2251"/>
                    <a:pt x="16776" y="2739"/>
                  </a:cubicBezTo>
                  <a:cubicBezTo>
                    <a:pt x="16812" y="2787"/>
                    <a:pt x="16871" y="2799"/>
                    <a:pt x="16931" y="2799"/>
                  </a:cubicBezTo>
                  <a:cubicBezTo>
                    <a:pt x="16991" y="2799"/>
                    <a:pt x="17062" y="2775"/>
                    <a:pt x="17110" y="2716"/>
                  </a:cubicBezTo>
                  <a:cubicBezTo>
                    <a:pt x="17193" y="2608"/>
                    <a:pt x="17181" y="2454"/>
                    <a:pt x="17074" y="2370"/>
                  </a:cubicBezTo>
                  <a:cubicBezTo>
                    <a:pt x="16455" y="1858"/>
                    <a:pt x="15776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09" y="2989"/>
                  </a:moveTo>
                  <a:cubicBezTo>
                    <a:pt x="3147" y="2989"/>
                    <a:pt x="3084" y="3013"/>
                    <a:pt x="3036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77" y="5061"/>
                    <a:pt x="1512" y="5216"/>
                    <a:pt x="1631" y="5287"/>
                  </a:cubicBezTo>
                  <a:cubicBezTo>
                    <a:pt x="1667" y="5311"/>
                    <a:pt x="1715" y="5323"/>
                    <a:pt x="1751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58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2" y="2989"/>
                    <a:pt x="3209" y="2989"/>
                  </a:cubicBezTo>
                  <a:close/>
                  <a:moveTo>
                    <a:pt x="17948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41" y="4883"/>
                    <a:pt x="19122" y="5549"/>
                  </a:cubicBezTo>
                  <a:cubicBezTo>
                    <a:pt x="19157" y="5633"/>
                    <a:pt x="19241" y="5668"/>
                    <a:pt x="19324" y="5668"/>
                  </a:cubicBezTo>
                  <a:cubicBezTo>
                    <a:pt x="19372" y="5668"/>
                    <a:pt x="19407" y="5668"/>
                    <a:pt x="19443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6" y="4609"/>
                    <a:pt x="18669" y="3966"/>
                    <a:pt x="18122" y="3370"/>
                  </a:cubicBezTo>
                  <a:cubicBezTo>
                    <a:pt x="18077" y="3320"/>
                    <a:pt x="18013" y="3293"/>
                    <a:pt x="17948" y="3293"/>
                  </a:cubicBezTo>
                  <a:close/>
                  <a:moveTo>
                    <a:pt x="1092" y="6086"/>
                  </a:moveTo>
                  <a:cubicBezTo>
                    <a:pt x="1002" y="6086"/>
                    <a:pt x="916" y="6141"/>
                    <a:pt x="881" y="6228"/>
                  </a:cubicBezTo>
                  <a:cubicBezTo>
                    <a:pt x="560" y="6966"/>
                    <a:pt x="322" y="7740"/>
                    <a:pt x="167" y="8526"/>
                  </a:cubicBezTo>
                  <a:cubicBezTo>
                    <a:pt x="143" y="8657"/>
                    <a:pt x="238" y="8788"/>
                    <a:pt x="369" y="8812"/>
                  </a:cubicBezTo>
                  <a:lnTo>
                    <a:pt x="405" y="8812"/>
                  </a:lnTo>
                  <a:cubicBezTo>
                    <a:pt x="524" y="8812"/>
                    <a:pt x="619" y="8728"/>
                    <a:pt x="643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70" y="6299"/>
                    <a:pt x="1322" y="6156"/>
                    <a:pt x="1191" y="6109"/>
                  </a:cubicBezTo>
                  <a:cubicBezTo>
                    <a:pt x="1159" y="6093"/>
                    <a:pt x="1125" y="6086"/>
                    <a:pt x="1092" y="6086"/>
                  </a:cubicBezTo>
                  <a:close/>
                  <a:moveTo>
                    <a:pt x="19933" y="6462"/>
                  </a:moveTo>
                  <a:cubicBezTo>
                    <a:pt x="19904" y="6462"/>
                    <a:pt x="19876" y="6467"/>
                    <a:pt x="19848" y="6478"/>
                  </a:cubicBezTo>
                  <a:cubicBezTo>
                    <a:pt x="19717" y="6526"/>
                    <a:pt x="19658" y="6668"/>
                    <a:pt x="19705" y="6788"/>
                  </a:cubicBezTo>
                  <a:cubicBezTo>
                    <a:pt x="19991" y="7502"/>
                    <a:pt x="20181" y="8252"/>
                    <a:pt x="20289" y="9014"/>
                  </a:cubicBezTo>
                  <a:cubicBezTo>
                    <a:pt x="20312" y="9133"/>
                    <a:pt x="20408" y="9216"/>
                    <a:pt x="20527" y="9216"/>
                  </a:cubicBezTo>
                  <a:lnTo>
                    <a:pt x="20562" y="9216"/>
                  </a:lnTo>
                  <a:cubicBezTo>
                    <a:pt x="20693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28" y="6462"/>
                    <a:pt x="19933" y="6462"/>
                  </a:cubicBezTo>
                  <a:close/>
                  <a:moveTo>
                    <a:pt x="239" y="9739"/>
                  </a:moveTo>
                  <a:cubicBezTo>
                    <a:pt x="98" y="9739"/>
                    <a:pt x="12" y="9842"/>
                    <a:pt x="12" y="9966"/>
                  </a:cubicBezTo>
                  <a:cubicBezTo>
                    <a:pt x="0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298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36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488" y="9990"/>
                  </a:cubicBezTo>
                  <a:cubicBezTo>
                    <a:pt x="500" y="9847"/>
                    <a:pt x="393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0" y="11967"/>
                    <a:pt x="20134" y="12705"/>
                  </a:cubicBezTo>
                  <a:cubicBezTo>
                    <a:pt x="20098" y="12836"/>
                    <a:pt x="20181" y="12967"/>
                    <a:pt x="20312" y="12991"/>
                  </a:cubicBezTo>
                  <a:cubicBezTo>
                    <a:pt x="20324" y="13003"/>
                    <a:pt x="20348" y="13003"/>
                    <a:pt x="20360" y="13003"/>
                  </a:cubicBezTo>
                  <a:cubicBezTo>
                    <a:pt x="20479" y="13003"/>
                    <a:pt x="20574" y="12931"/>
                    <a:pt x="20598" y="12812"/>
                  </a:cubicBezTo>
                  <a:cubicBezTo>
                    <a:pt x="20789" y="12038"/>
                    <a:pt x="20872" y="11229"/>
                    <a:pt x="20872" y="10419"/>
                  </a:cubicBezTo>
                  <a:lnTo>
                    <a:pt x="20634" y="10383"/>
                  </a:lnTo>
                  <a:lnTo>
                    <a:pt x="20872" y="10383"/>
                  </a:lnTo>
                  <a:cubicBezTo>
                    <a:pt x="20872" y="10252"/>
                    <a:pt x="20765" y="10169"/>
                    <a:pt x="20634" y="10169"/>
                  </a:cubicBezTo>
                  <a:close/>
                  <a:moveTo>
                    <a:pt x="767" y="13445"/>
                  </a:moveTo>
                  <a:cubicBezTo>
                    <a:pt x="742" y="13445"/>
                    <a:pt x="716" y="13448"/>
                    <a:pt x="691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798" y="14527"/>
                    <a:pt x="1143" y="15253"/>
                    <a:pt x="1572" y="15932"/>
                  </a:cubicBezTo>
                  <a:cubicBezTo>
                    <a:pt x="1620" y="16015"/>
                    <a:pt x="1691" y="16051"/>
                    <a:pt x="1774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12" y="15943"/>
                    <a:pt x="2048" y="15789"/>
                    <a:pt x="1977" y="15681"/>
                  </a:cubicBezTo>
                  <a:cubicBezTo>
                    <a:pt x="1572" y="15027"/>
                    <a:pt x="1250" y="14336"/>
                    <a:pt x="1000" y="13610"/>
                  </a:cubicBezTo>
                  <a:cubicBezTo>
                    <a:pt x="972" y="13504"/>
                    <a:pt x="873" y="13445"/>
                    <a:pt x="767" y="13445"/>
                  </a:cubicBezTo>
                  <a:close/>
                  <a:moveTo>
                    <a:pt x="19949" y="13867"/>
                  </a:moveTo>
                  <a:cubicBezTo>
                    <a:pt x="19851" y="13867"/>
                    <a:pt x="19766" y="13926"/>
                    <a:pt x="19729" y="14027"/>
                  </a:cubicBezTo>
                  <a:cubicBezTo>
                    <a:pt x="19443" y="14729"/>
                    <a:pt x="19086" y="15420"/>
                    <a:pt x="18657" y="16051"/>
                  </a:cubicBezTo>
                  <a:cubicBezTo>
                    <a:pt x="18574" y="16158"/>
                    <a:pt x="18610" y="16313"/>
                    <a:pt x="18717" y="16384"/>
                  </a:cubicBezTo>
                  <a:cubicBezTo>
                    <a:pt x="18753" y="16420"/>
                    <a:pt x="18800" y="16432"/>
                    <a:pt x="18848" y="16432"/>
                  </a:cubicBezTo>
                  <a:cubicBezTo>
                    <a:pt x="18931" y="16432"/>
                    <a:pt x="19003" y="16396"/>
                    <a:pt x="19050" y="16324"/>
                  </a:cubicBezTo>
                  <a:cubicBezTo>
                    <a:pt x="19503" y="15658"/>
                    <a:pt x="19884" y="14943"/>
                    <a:pt x="20169" y="14193"/>
                  </a:cubicBezTo>
                  <a:cubicBezTo>
                    <a:pt x="20217" y="14074"/>
                    <a:pt x="20158" y="13931"/>
                    <a:pt x="20039" y="13884"/>
                  </a:cubicBezTo>
                  <a:cubicBezTo>
                    <a:pt x="20008" y="13873"/>
                    <a:pt x="19978" y="13867"/>
                    <a:pt x="19949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29" y="17717"/>
                    <a:pt x="3513" y="18277"/>
                    <a:pt x="4156" y="18765"/>
                  </a:cubicBezTo>
                  <a:cubicBezTo>
                    <a:pt x="4203" y="18801"/>
                    <a:pt x="4251" y="18813"/>
                    <a:pt x="4298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72" y="18610"/>
                    <a:pt x="4560" y="18456"/>
                    <a:pt x="4453" y="18384"/>
                  </a:cubicBezTo>
                  <a:cubicBezTo>
                    <a:pt x="3834" y="17920"/>
                    <a:pt x="3275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4" y="17077"/>
                    <a:pt x="17800" y="17134"/>
                  </a:cubicBezTo>
                  <a:cubicBezTo>
                    <a:pt x="17276" y="17694"/>
                    <a:pt x="16705" y="18206"/>
                    <a:pt x="16074" y="18634"/>
                  </a:cubicBezTo>
                  <a:cubicBezTo>
                    <a:pt x="15955" y="18718"/>
                    <a:pt x="15931" y="18860"/>
                    <a:pt x="16002" y="18968"/>
                  </a:cubicBezTo>
                  <a:cubicBezTo>
                    <a:pt x="16050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10" y="18051"/>
                    <a:pt x="18157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1" y="17050"/>
                    <a:pt x="17974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51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32" y="20480"/>
                    <a:pt x="7656" y="20480"/>
                  </a:cubicBezTo>
                  <a:cubicBezTo>
                    <a:pt x="7763" y="20480"/>
                    <a:pt x="7858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193" y="19682"/>
                    <a:pt x="13466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69" y="20587"/>
                    <a:pt x="12776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70" y="20754"/>
                    <a:pt x="9001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4" y="20861"/>
                    <a:pt x="11085" y="20849"/>
                    <a:pt x="11406" y="20825"/>
                  </a:cubicBezTo>
                  <a:cubicBezTo>
                    <a:pt x="11537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4" y="20367"/>
                    <a:pt x="10732" y="20382"/>
                    <a:pt x="10411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59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 txBox="1"/>
            <p:nvPr/>
          </p:nvSpPr>
          <p:spPr>
            <a:xfrm>
              <a:off x="6209135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9" name="Google Shape;659;p21"/>
          <p:cNvGrpSpPr/>
          <p:nvPr/>
        </p:nvGrpSpPr>
        <p:grpSpPr>
          <a:xfrm>
            <a:off x="1609988" y="3909662"/>
            <a:ext cx="1300724" cy="714220"/>
            <a:chOff x="1609988" y="3909662"/>
            <a:chExt cx="1300724" cy="714220"/>
          </a:xfrm>
        </p:grpSpPr>
        <p:sp>
          <p:nvSpPr>
            <p:cNvPr id="660" name="Google Shape;660;p21"/>
            <p:cNvSpPr/>
            <p:nvPr/>
          </p:nvSpPr>
          <p:spPr>
            <a:xfrm>
              <a:off x="2074350" y="3956979"/>
              <a:ext cx="378765" cy="378765"/>
            </a:xfrm>
            <a:custGeom>
              <a:rect b="b" l="l" r="r" t="t"/>
              <a:pathLst>
                <a:path extrusionOk="0" h="16682" w="16682">
                  <a:moveTo>
                    <a:pt x="8335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1"/>
                    <a:pt x="8335" y="16681"/>
                  </a:cubicBezTo>
                  <a:cubicBezTo>
                    <a:pt x="12942" y="16681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026761" y="3909662"/>
              <a:ext cx="473921" cy="473649"/>
            </a:xfrm>
            <a:custGeom>
              <a:rect b="b" l="l" r="r" t="t"/>
              <a:pathLst>
                <a:path extrusionOk="0" h="20861" w="20873">
                  <a:moveTo>
                    <a:pt x="9942" y="0"/>
                  </a:moveTo>
                  <a:cubicBezTo>
                    <a:pt x="9934" y="0"/>
                    <a:pt x="9927" y="0"/>
                    <a:pt x="9919" y="1"/>
                  </a:cubicBezTo>
                  <a:cubicBezTo>
                    <a:pt x="9121" y="37"/>
                    <a:pt x="8323" y="168"/>
                    <a:pt x="7549" y="394"/>
                  </a:cubicBezTo>
                  <a:cubicBezTo>
                    <a:pt x="7418" y="430"/>
                    <a:pt x="7347" y="561"/>
                    <a:pt x="7383" y="692"/>
                  </a:cubicBezTo>
                  <a:cubicBezTo>
                    <a:pt x="7418" y="799"/>
                    <a:pt x="7514" y="870"/>
                    <a:pt x="7621" y="870"/>
                  </a:cubicBezTo>
                  <a:cubicBezTo>
                    <a:pt x="7645" y="870"/>
                    <a:pt x="7657" y="858"/>
                    <a:pt x="7680" y="858"/>
                  </a:cubicBezTo>
                  <a:cubicBezTo>
                    <a:pt x="8419" y="644"/>
                    <a:pt x="9181" y="525"/>
                    <a:pt x="9943" y="489"/>
                  </a:cubicBezTo>
                  <a:cubicBezTo>
                    <a:pt x="10085" y="477"/>
                    <a:pt x="10181" y="358"/>
                    <a:pt x="10181" y="227"/>
                  </a:cubicBezTo>
                  <a:cubicBezTo>
                    <a:pt x="10169" y="103"/>
                    <a:pt x="10083" y="0"/>
                    <a:pt x="994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8" y="382"/>
                    <a:pt x="11193" y="501"/>
                    <a:pt x="11324" y="513"/>
                  </a:cubicBezTo>
                  <a:cubicBezTo>
                    <a:pt x="12086" y="572"/>
                    <a:pt x="12848" y="739"/>
                    <a:pt x="13574" y="977"/>
                  </a:cubicBezTo>
                  <a:cubicBezTo>
                    <a:pt x="13598" y="989"/>
                    <a:pt x="13622" y="989"/>
                    <a:pt x="13645" y="989"/>
                  </a:cubicBezTo>
                  <a:cubicBezTo>
                    <a:pt x="13753" y="989"/>
                    <a:pt x="13848" y="918"/>
                    <a:pt x="13872" y="823"/>
                  </a:cubicBezTo>
                  <a:cubicBezTo>
                    <a:pt x="13919" y="692"/>
                    <a:pt x="13848" y="561"/>
                    <a:pt x="13717" y="513"/>
                  </a:cubicBezTo>
                  <a:cubicBezTo>
                    <a:pt x="12967" y="263"/>
                    <a:pt x="12169" y="96"/>
                    <a:pt x="11371" y="25"/>
                  </a:cubicBezTo>
                  <a:close/>
                  <a:moveTo>
                    <a:pt x="6286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6" y="1215"/>
                    <a:pt x="4763" y="1620"/>
                    <a:pt x="4120" y="2108"/>
                  </a:cubicBezTo>
                  <a:cubicBezTo>
                    <a:pt x="4025" y="2192"/>
                    <a:pt x="4001" y="2347"/>
                    <a:pt x="4085" y="2454"/>
                  </a:cubicBezTo>
                  <a:cubicBezTo>
                    <a:pt x="4132" y="2513"/>
                    <a:pt x="4204" y="2549"/>
                    <a:pt x="4275" y="2549"/>
                  </a:cubicBezTo>
                  <a:cubicBezTo>
                    <a:pt x="4323" y="2549"/>
                    <a:pt x="4370" y="2525"/>
                    <a:pt x="4418" y="2501"/>
                  </a:cubicBezTo>
                  <a:cubicBezTo>
                    <a:pt x="5025" y="2037"/>
                    <a:pt x="5692" y="1644"/>
                    <a:pt x="6395" y="1323"/>
                  </a:cubicBezTo>
                  <a:cubicBezTo>
                    <a:pt x="6514" y="1275"/>
                    <a:pt x="6561" y="1132"/>
                    <a:pt x="6514" y="1013"/>
                  </a:cubicBezTo>
                  <a:cubicBezTo>
                    <a:pt x="6469" y="915"/>
                    <a:pt x="6378" y="864"/>
                    <a:pt x="6286" y="864"/>
                  </a:cubicBezTo>
                  <a:close/>
                  <a:moveTo>
                    <a:pt x="14964" y="1037"/>
                  </a:moveTo>
                  <a:cubicBezTo>
                    <a:pt x="14873" y="1037"/>
                    <a:pt x="14784" y="1093"/>
                    <a:pt x="14741" y="1180"/>
                  </a:cubicBezTo>
                  <a:cubicBezTo>
                    <a:pt x="14681" y="1299"/>
                    <a:pt x="14729" y="1442"/>
                    <a:pt x="14848" y="1501"/>
                  </a:cubicBezTo>
                  <a:cubicBezTo>
                    <a:pt x="15527" y="1835"/>
                    <a:pt x="16181" y="2251"/>
                    <a:pt x="16765" y="2739"/>
                  </a:cubicBezTo>
                  <a:cubicBezTo>
                    <a:pt x="16813" y="2787"/>
                    <a:pt x="16872" y="2799"/>
                    <a:pt x="16920" y="2799"/>
                  </a:cubicBezTo>
                  <a:cubicBezTo>
                    <a:pt x="16991" y="2799"/>
                    <a:pt x="17063" y="2775"/>
                    <a:pt x="17110" y="2716"/>
                  </a:cubicBezTo>
                  <a:cubicBezTo>
                    <a:pt x="17194" y="2608"/>
                    <a:pt x="17182" y="2454"/>
                    <a:pt x="17074" y="2370"/>
                  </a:cubicBezTo>
                  <a:cubicBezTo>
                    <a:pt x="16455" y="1858"/>
                    <a:pt x="15777" y="1418"/>
                    <a:pt x="15062" y="1061"/>
                  </a:cubicBezTo>
                  <a:cubicBezTo>
                    <a:pt x="15030" y="1045"/>
                    <a:pt x="14997" y="1037"/>
                    <a:pt x="14964" y="1037"/>
                  </a:cubicBezTo>
                  <a:close/>
                  <a:moveTo>
                    <a:pt x="3210" y="2989"/>
                  </a:moveTo>
                  <a:cubicBezTo>
                    <a:pt x="3147" y="2989"/>
                    <a:pt x="3085" y="3013"/>
                    <a:pt x="3037" y="3061"/>
                  </a:cubicBezTo>
                  <a:cubicBezTo>
                    <a:pt x="2465" y="3632"/>
                    <a:pt x="1965" y="4263"/>
                    <a:pt x="1549" y="4954"/>
                  </a:cubicBezTo>
                  <a:cubicBezTo>
                    <a:pt x="1477" y="5061"/>
                    <a:pt x="1513" y="5216"/>
                    <a:pt x="1632" y="5287"/>
                  </a:cubicBezTo>
                  <a:cubicBezTo>
                    <a:pt x="1668" y="5311"/>
                    <a:pt x="1715" y="5323"/>
                    <a:pt x="1751" y="5323"/>
                  </a:cubicBezTo>
                  <a:cubicBezTo>
                    <a:pt x="1834" y="5323"/>
                    <a:pt x="1918" y="5275"/>
                    <a:pt x="1954" y="5204"/>
                  </a:cubicBezTo>
                  <a:cubicBezTo>
                    <a:pt x="2358" y="4549"/>
                    <a:pt x="2835" y="3942"/>
                    <a:pt x="3382" y="3406"/>
                  </a:cubicBezTo>
                  <a:cubicBezTo>
                    <a:pt x="3478" y="3311"/>
                    <a:pt x="3478" y="3156"/>
                    <a:pt x="3382" y="3061"/>
                  </a:cubicBezTo>
                  <a:cubicBezTo>
                    <a:pt x="3335" y="3013"/>
                    <a:pt x="3272" y="2989"/>
                    <a:pt x="3210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9" y="3359"/>
                  </a:cubicBezTo>
                  <a:cubicBezTo>
                    <a:pt x="17682" y="3442"/>
                    <a:pt x="17682" y="3597"/>
                    <a:pt x="17765" y="3692"/>
                  </a:cubicBezTo>
                  <a:cubicBezTo>
                    <a:pt x="18289" y="4263"/>
                    <a:pt x="18741" y="4883"/>
                    <a:pt x="19122" y="5549"/>
                  </a:cubicBezTo>
                  <a:cubicBezTo>
                    <a:pt x="19158" y="5633"/>
                    <a:pt x="19241" y="5668"/>
                    <a:pt x="19325" y="5668"/>
                  </a:cubicBezTo>
                  <a:cubicBezTo>
                    <a:pt x="19372" y="5668"/>
                    <a:pt x="19408" y="5668"/>
                    <a:pt x="19444" y="5645"/>
                  </a:cubicBezTo>
                  <a:cubicBezTo>
                    <a:pt x="19563" y="5573"/>
                    <a:pt x="19599" y="5430"/>
                    <a:pt x="19539" y="5311"/>
                  </a:cubicBezTo>
                  <a:cubicBezTo>
                    <a:pt x="19146" y="4609"/>
                    <a:pt x="18670" y="3966"/>
                    <a:pt x="18122" y="3370"/>
                  </a:cubicBezTo>
                  <a:cubicBezTo>
                    <a:pt x="18078" y="3320"/>
                    <a:pt x="18014" y="3293"/>
                    <a:pt x="17949" y="3293"/>
                  </a:cubicBezTo>
                  <a:close/>
                  <a:moveTo>
                    <a:pt x="1093" y="6086"/>
                  </a:moveTo>
                  <a:cubicBezTo>
                    <a:pt x="1003" y="6086"/>
                    <a:pt x="917" y="6141"/>
                    <a:pt x="882" y="6228"/>
                  </a:cubicBezTo>
                  <a:cubicBezTo>
                    <a:pt x="549" y="6966"/>
                    <a:pt x="310" y="7740"/>
                    <a:pt x="168" y="8526"/>
                  </a:cubicBezTo>
                  <a:cubicBezTo>
                    <a:pt x="144" y="8657"/>
                    <a:pt x="227" y="8788"/>
                    <a:pt x="370" y="8812"/>
                  </a:cubicBezTo>
                  <a:lnTo>
                    <a:pt x="406" y="8812"/>
                  </a:lnTo>
                  <a:cubicBezTo>
                    <a:pt x="525" y="8812"/>
                    <a:pt x="620" y="8728"/>
                    <a:pt x="644" y="8621"/>
                  </a:cubicBezTo>
                  <a:cubicBezTo>
                    <a:pt x="787" y="7859"/>
                    <a:pt x="1013" y="7121"/>
                    <a:pt x="1322" y="6430"/>
                  </a:cubicBezTo>
                  <a:cubicBezTo>
                    <a:pt x="1370" y="6299"/>
                    <a:pt x="1322" y="6156"/>
                    <a:pt x="1192" y="6109"/>
                  </a:cubicBezTo>
                  <a:cubicBezTo>
                    <a:pt x="1160" y="6093"/>
                    <a:pt x="1126" y="6086"/>
                    <a:pt x="1093" y="6086"/>
                  </a:cubicBezTo>
                  <a:close/>
                  <a:moveTo>
                    <a:pt x="19933" y="6462"/>
                  </a:moveTo>
                  <a:cubicBezTo>
                    <a:pt x="19905" y="6462"/>
                    <a:pt x="19876" y="6467"/>
                    <a:pt x="19849" y="6478"/>
                  </a:cubicBezTo>
                  <a:cubicBezTo>
                    <a:pt x="19718" y="6526"/>
                    <a:pt x="19658" y="6668"/>
                    <a:pt x="19706" y="6788"/>
                  </a:cubicBezTo>
                  <a:cubicBezTo>
                    <a:pt x="19991" y="7502"/>
                    <a:pt x="20182" y="8252"/>
                    <a:pt x="20289" y="9014"/>
                  </a:cubicBezTo>
                  <a:cubicBezTo>
                    <a:pt x="20313" y="9133"/>
                    <a:pt x="20408" y="9216"/>
                    <a:pt x="20527" y="9216"/>
                  </a:cubicBezTo>
                  <a:lnTo>
                    <a:pt x="20563" y="9216"/>
                  </a:lnTo>
                  <a:cubicBezTo>
                    <a:pt x="20694" y="9193"/>
                    <a:pt x="20789" y="9074"/>
                    <a:pt x="20765" y="8943"/>
                  </a:cubicBezTo>
                  <a:cubicBezTo>
                    <a:pt x="20658" y="8145"/>
                    <a:pt x="20444" y="7359"/>
                    <a:pt x="20158" y="6621"/>
                  </a:cubicBezTo>
                  <a:cubicBezTo>
                    <a:pt x="20122" y="6520"/>
                    <a:pt x="20029" y="6462"/>
                    <a:pt x="19933" y="6462"/>
                  </a:cubicBezTo>
                  <a:close/>
                  <a:moveTo>
                    <a:pt x="240" y="9739"/>
                  </a:moveTo>
                  <a:cubicBezTo>
                    <a:pt x="99" y="9739"/>
                    <a:pt x="13" y="9842"/>
                    <a:pt x="13" y="9966"/>
                  </a:cubicBezTo>
                  <a:cubicBezTo>
                    <a:pt x="1" y="10121"/>
                    <a:pt x="1" y="10276"/>
                    <a:pt x="1" y="10431"/>
                  </a:cubicBezTo>
                  <a:cubicBezTo>
                    <a:pt x="1" y="11074"/>
                    <a:pt x="60" y="11729"/>
                    <a:pt x="179" y="12360"/>
                  </a:cubicBezTo>
                  <a:cubicBezTo>
                    <a:pt x="203" y="12479"/>
                    <a:pt x="299" y="12562"/>
                    <a:pt x="418" y="12562"/>
                  </a:cubicBezTo>
                  <a:lnTo>
                    <a:pt x="465" y="12562"/>
                  </a:lnTo>
                  <a:cubicBezTo>
                    <a:pt x="596" y="12526"/>
                    <a:pt x="680" y="12407"/>
                    <a:pt x="656" y="12276"/>
                  </a:cubicBezTo>
                  <a:cubicBezTo>
                    <a:pt x="537" y="11669"/>
                    <a:pt x="477" y="11050"/>
                    <a:pt x="477" y="10431"/>
                  </a:cubicBezTo>
                  <a:cubicBezTo>
                    <a:pt x="477" y="10276"/>
                    <a:pt x="489" y="10133"/>
                    <a:pt x="489" y="9990"/>
                  </a:cubicBezTo>
                  <a:cubicBezTo>
                    <a:pt x="501" y="9847"/>
                    <a:pt x="394" y="9740"/>
                    <a:pt x="263" y="9740"/>
                  </a:cubicBezTo>
                  <a:cubicBezTo>
                    <a:pt x="255" y="9740"/>
                    <a:pt x="247" y="9739"/>
                    <a:pt x="240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1" y="11967"/>
                    <a:pt x="20134" y="12705"/>
                  </a:cubicBezTo>
                  <a:cubicBezTo>
                    <a:pt x="20099" y="12836"/>
                    <a:pt x="20182" y="12967"/>
                    <a:pt x="20313" y="12991"/>
                  </a:cubicBezTo>
                  <a:cubicBezTo>
                    <a:pt x="20325" y="13003"/>
                    <a:pt x="20349" y="13003"/>
                    <a:pt x="20361" y="13003"/>
                  </a:cubicBezTo>
                  <a:cubicBezTo>
                    <a:pt x="20480" y="13003"/>
                    <a:pt x="20575" y="12931"/>
                    <a:pt x="20599" y="12812"/>
                  </a:cubicBezTo>
                  <a:cubicBezTo>
                    <a:pt x="20777" y="12038"/>
                    <a:pt x="20873" y="11229"/>
                    <a:pt x="20873" y="10419"/>
                  </a:cubicBezTo>
                  <a:lnTo>
                    <a:pt x="20634" y="10383"/>
                  </a:lnTo>
                  <a:lnTo>
                    <a:pt x="20873" y="10383"/>
                  </a:lnTo>
                  <a:cubicBezTo>
                    <a:pt x="20873" y="10252"/>
                    <a:pt x="20765" y="10169"/>
                    <a:pt x="20634" y="10169"/>
                  </a:cubicBezTo>
                  <a:close/>
                  <a:moveTo>
                    <a:pt x="766" y="13445"/>
                  </a:moveTo>
                  <a:cubicBezTo>
                    <a:pt x="742" y="13445"/>
                    <a:pt x="717" y="13448"/>
                    <a:pt x="691" y="13455"/>
                  </a:cubicBezTo>
                  <a:cubicBezTo>
                    <a:pt x="572" y="13503"/>
                    <a:pt x="501" y="13634"/>
                    <a:pt x="549" y="13765"/>
                  </a:cubicBezTo>
                  <a:cubicBezTo>
                    <a:pt x="799" y="14527"/>
                    <a:pt x="1144" y="15253"/>
                    <a:pt x="1573" y="15932"/>
                  </a:cubicBezTo>
                  <a:cubicBezTo>
                    <a:pt x="1620" y="16015"/>
                    <a:pt x="1692" y="16051"/>
                    <a:pt x="1775" y="16051"/>
                  </a:cubicBezTo>
                  <a:cubicBezTo>
                    <a:pt x="1823" y="16051"/>
                    <a:pt x="1858" y="16039"/>
                    <a:pt x="1906" y="16015"/>
                  </a:cubicBezTo>
                  <a:cubicBezTo>
                    <a:pt x="2013" y="15943"/>
                    <a:pt x="2049" y="15789"/>
                    <a:pt x="1977" y="15681"/>
                  </a:cubicBezTo>
                  <a:cubicBezTo>
                    <a:pt x="1573" y="15027"/>
                    <a:pt x="1251" y="14336"/>
                    <a:pt x="1001" y="13610"/>
                  </a:cubicBezTo>
                  <a:cubicBezTo>
                    <a:pt x="963" y="13504"/>
                    <a:pt x="870" y="13445"/>
                    <a:pt x="766" y="13445"/>
                  </a:cubicBezTo>
                  <a:close/>
                  <a:moveTo>
                    <a:pt x="19948" y="13867"/>
                  </a:moveTo>
                  <a:cubicBezTo>
                    <a:pt x="19847" y="13867"/>
                    <a:pt x="19754" y="13926"/>
                    <a:pt x="19718" y="14027"/>
                  </a:cubicBezTo>
                  <a:cubicBezTo>
                    <a:pt x="19444" y="14729"/>
                    <a:pt x="19087" y="15420"/>
                    <a:pt x="18658" y="16051"/>
                  </a:cubicBezTo>
                  <a:cubicBezTo>
                    <a:pt x="18575" y="16158"/>
                    <a:pt x="18610" y="16313"/>
                    <a:pt x="18718" y="16384"/>
                  </a:cubicBezTo>
                  <a:cubicBezTo>
                    <a:pt x="18753" y="16420"/>
                    <a:pt x="18801" y="16432"/>
                    <a:pt x="18848" y="16432"/>
                  </a:cubicBezTo>
                  <a:cubicBezTo>
                    <a:pt x="18932" y="16432"/>
                    <a:pt x="19003" y="16396"/>
                    <a:pt x="19051" y="16324"/>
                  </a:cubicBezTo>
                  <a:cubicBezTo>
                    <a:pt x="19503" y="15658"/>
                    <a:pt x="19884" y="14943"/>
                    <a:pt x="20170" y="14193"/>
                  </a:cubicBezTo>
                  <a:cubicBezTo>
                    <a:pt x="20218" y="14074"/>
                    <a:pt x="20158" y="13931"/>
                    <a:pt x="20039" y="13884"/>
                  </a:cubicBezTo>
                  <a:cubicBezTo>
                    <a:pt x="20009" y="13873"/>
                    <a:pt x="19978" y="13867"/>
                    <a:pt x="19948" y="13867"/>
                  </a:cubicBezTo>
                  <a:close/>
                  <a:moveTo>
                    <a:pt x="2600" y="16710"/>
                  </a:moveTo>
                  <a:cubicBezTo>
                    <a:pt x="2545" y="16710"/>
                    <a:pt x="2489" y="16728"/>
                    <a:pt x="2442" y="16765"/>
                  </a:cubicBezTo>
                  <a:cubicBezTo>
                    <a:pt x="2346" y="16848"/>
                    <a:pt x="2335" y="17003"/>
                    <a:pt x="2418" y="17110"/>
                  </a:cubicBezTo>
                  <a:cubicBezTo>
                    <a:pt x="2930" y="17717"/>
                    <a:pt x="3513" y="18277"/>
                    <a:pt x="4156" y="18765"/>
                  </a:cubicBezTo>
                  <a:cubicBezTo>
                    <a:pt x="4204" y="18801"/>
                    <a:pt x="4251" y="18813"/>
                    <a:pt x="4299" y="18813"/>
                  </a:cubicBezTo>
                  <a:cubicBezTo>
                    <a:pt x="4370" y="18813"/>
                    <a:pt x="4442" y="18777"/>
                    <a:pt x="4490" y="18718"/>
                  </a:cubicBezTo>
                  <a:cubicBezTo>
                    <a:pt x="4573" y="18610"/>
                    <a:pt x="4549" y="18456"/>
                    <a:pt x="4442" y="18384"/>
                  </a:cubicBezTo>
                  <a:cubicBezTo>
                    <a:pt x="3835" y="17920"/>
                    <a:pt x="3275" y="17384"/>
                    <a:pt x="2787" y="16801"/>
                  </a:cubicBezTo>
                  <a:cubicBezTo>
                    <a:pt x="2740" y="16740"/>
                    <a:pt x="2671" y="16710"/>
                    <a:pt x="2600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5" y="17077"/>
                    <a:pt x="17801" y="17134"/>
                  </a:cubicBezTo>
                  <a:cubicBezTo>
                    <a:pt x="17277" y="17694"/>
                    <a:pt x="16693" y="18206"/>
                    <a:pt x="16062" y="18634"/>
                  </a:cubicBezTo>
                  <a:cubicBezTo>
                    <a:pt x="15955" y="18718"/>
                    <a:pt x="15931" y="18860"/>
                    <a:pt x="16003" y="18968"/>
                  </a:cubicBezTo>
                  <a:cubicBezTo>
                    <a:pt x="16051" y="19039"/>
                    <a:pt x="16122" y="19075"/>
                    <a:pt x="16205" y="19075"/>
                  </a:cubicBezTo>
                  <a:cubicBezTo>
                    <a:pt x="16253" y="19075"/>
                    <a:pt x="16301" y="19063"/>
                    <a:pt x="16336" y="19039"/>
                  </a:cubicBezTo>
                  <a:cubicBezTo>
                    <a:pt x="17003" y="18575"/>
                    <a:pt x="17610" y="18051"/>
                    <a:pt x="18158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2" y="17050"/>
                    <a:pt x="17974" y="17050"/>
                  </a:cubicBezTo>
                  <a:close/>
                  <a:moveTo>
                    <a:pt x="5488" y="19101"/>
                  </a:moveTo>
                  <a:cubicBezTo>
                    <a:pt x="5400" y="19101"/>
                    <a:pt x="5316" y="19149"/>
                    <a:pt x="5275" y="19230"/>
                  </a:cubicBezTo>
                  <a:cubicBezTo>
                    <a:pt x="5216" y="19337"/>
                    <a:pt x="5252" y="19491"/>
                    <a:pt x="5371" y="19551"/>
                  </a:cubicBezTo>
                  <a:cubicBezTo>
                    <a:pt x="6073" y="19944"/>
                    <a:pt x="6823" y="20253"/>
                    <a:pt x="7597" y="20468"/>
                  </a:cubicBezTo>
                  <a:cubicBezTo>
                    <a:pt x="7609" y="20480"/>
                    <a:pt x="7633" y="20480"/>
                    <a:pt x="7657" y="20480"/>
                  </a:cubicBezTo>
                  <a:cubicBezTo>
                    <a:pt x="7764" y="20480"/>
                    <a:pt x="7859" y="20408"/>
                    <a:pt x="7895" y="20301"/>
                  </a:cubicBezTo>
                  <a:cubicBezTo>
                    <a:pt x="7930" y="20182"/>
                    <a:pt x="7847" y="20039"/>
                    <a:pt x="7728" y="20003"/>
                  </a:cubicBezTo>
                  <a:cubicBezTo>
                    <a:pt x="6990" y="19801"/>
                    <a:pt x="6275" y="19503"/>
                    <a:pt x="5609" y="19134"/>
                  </a:cubicBezTo>
                  <a:cubicBezTo>
                    <a:pt x="5571" y="19111"/>
                    <a:pt x="5529" y="19101"/>
                    <a:pt x="5488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4" y="19337"/>
                  </a:cubicBezTo>
                  <a:cubicBezTo>
                    <a:pt x="14193" y="19682"/>
                    <a:pt x="13467" y="19944"/>
                    <a:pt x="12729" y="20122"/>
                  </a:cubicBezTo>
                  <a:cubicBezTo>
                    <a:pt x="12598" y="20146"/>
                    <a:pt x="12514" y="20277"/>
                    <a:pt x="12550" y="20408"/>
                  </a:cubicBezTo>
                  <a:cubicBezTo>
                    <a:pt x="12574" y="20515"/>
                    <a:pt x="12669" y="20587"/>
                    <a:pt x="12776" y="20587"/>
                  </a:cubicBezTo>
                  <a:lnTo>
                    <a:pt x="12836" y="20587"/>
                  </a:lnTo>
                  <a:cubicBezTo>
                    <a:pt x="13622" y="20408"/>
                    <a:pt x="14372" y="20122"/>
                    <a:pt x="15098" y="19765"/>
                  </a:cubicBezTo>
                  <a:cubicBezTo>
                    <a:pt x="15217" y="19706"/>
                    <a:pt x="15265" y="19563"/>
                    <a:pt x="15205" y="19444"/>
                  </a:cubicBezTo>
                  <a:cubicBezTo>
                    <a:pt x="15163" y="19360"/>
                    <a:pt x="15079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7" y="20286"/>
                    <a:pt x="8810" y="20374"/>
                    <a:pt x="8800" y="20492"/>
                  </a:cubicBezTo>
                  <a:cubicBezTo>
                    <a:pt x="8776" y="20623"/>
                    <a:pt x="8871" y="20754"/>
                    <a:pt x="9002" y="20765"/>
                  </a:cubicBezTo>
                  <a:cubicBezTo>
                    <a:pt x="9478" y="20825"/>
                    <a:pt x="9955" y="20861"/>
                    <a:pt x="10443" y="20861"/>
                  </a:cubicBezTo>
                  <a:cubicBezTo>
                    <a:pt x="10764" y="20861"/>
                    <a:pt x="11086" y="20849"/>
                    <a:pt x="11407" y="20825"/>
                  </a:cubicBezTo>
                  <a:cubicBezTo>
                    <a:pt x="11538" y="20813"/>
                    <a:pt x="11645" y="20694"/>
                    <a:pt x="11633" y="20551"/>
                  </a:cubicBezTo>
                  <a:cubicBezTo>
                    <a:pt x="11609" y="20420"/>
                    <a:pt x="11490" y="20337"/>
                    <a:pt x="11359" y="20337"/>
                  </a:cubicBezTo>
                  <a:cubicBezTo>
                    <a:pt x="11047" y="20367"/>
                    <a:pt x="10729" y="20382"/>
                    <a:pt x="10409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60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609988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7233165" y="3320558"/>
            <a:ext cx="743271" cy="735370"/>
            <a:chOff x="7233165" y="3320558"/>
            <a:chExt cx="743271" cy="735370"/>
          </a:xfrm>
        </p:grpSpPr>
        <p:sp>
          <p:nvSpPr>
            <p:cNvPr id="664" name="Google Shape;664;p21"/>
            <p:cNvSpPr/>
            <p:nvPr/>
          </p:nvSpPr>
          <p:spPr>
            <a:xfrm>
              <a:off x="7415293" y="3367921"/>
              <a:ext cx="378742" cy="378765"/>
            </a:xfrm>
            <a:custGeom>
              <a:rect b="b" l="l" r="r" t="t"/>
              <a:pathLst>
                <a:path extrusionOk="0" h="16682" w="16681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7367703" y="3320558"/>
              <a:ext cx="473921" cy="473717"/>
            </a:xfrm>
            <a:custGeom>
              <a:rect b="b" l="l" r="r" t="t"/>
              <a:pathLst>
                <a:path extrusionOk="0" h="20864" w="20873">
                  <a:moveTo>
                    <a:pt x="9967" y="0"/>
                  </a:moveTo>
                  <a:cubicBezTo>
                    <a:pt x="9955" y="0"/>
                    <a:pt x="9943" y="1"/>
                    <a:pt x="9930" y="3"/>
                  </a:cubicBezTo>
                  <a:cubicBezTo>
                    <a:pt x="9121" y="39"/>
                    <a:pt x="8323" y="170"/>
                    <a:pt x="7549" y="396"/>
                  </a:cubicBezTo>
                  <a:cubicBezTo>
                    <a:pt x="7430" y="432"/>
                    <a:pt x="7347" y="563"/>
                    <a:pt x="7394" y="694"/>
                  </a:cubicBezTo>
                  <a:cubicBezTo>
                    <a:pt x="7418" y="801"/>
                    <a:pt x="7514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1" y="361"/>
                    <a:pt x="10181" y="230"/>
                  </a:cubicBezTo>
                  <a:cubicBezTo>
                    <a:pt x="10170" y="110"/>
                    <a:pt x="10089" y="0"/>
                    <a:pt x="9967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3" y="503"/>
                    <a:pt x="11324" y="515"/>
                  </a:cubicBezTo>
                  <a:cubicBezTo>
                    <a:pt x="12097" y="575"/>
                    <a:pt x="12848" y="741"/>
                    <a:pt x="13574" y="980"/>
                  </a:cubicBezTo>
                  <a:cubicBezTo>
                    <a:pt x="13598" y="980"/>
                    <a:pt x="13621" y="992"/>
                    <a:pt x="13645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19" y="694"/>
                    <a:pt x="13848" y="563"/>
                    <a:pt x="13729" y="515"/>
                  </a:cubicBezTo>
                  <a:cubicBezTo>
                    <a:pt x="12967" y="265"/>
                    <a:pt x="12169" y="99"/>
                    <a:pt x="11371" y="27"/>
                  </a:cubicBezTo>
                  <a:close/>
                  <a:moveTo>
                    <a:pt x="6292" y="866"/>
                  </a:moveTo>
                  <a:cubicBezTo>
                    <a:pt x="6259" y="866"/>
                    <a:pt x="6225" y="872"/>
                    <a:pt x="6192" y="884"/>
                  </a:cubicBezTo>
                  <a:cubicBezTo>
                    <a:pt x="5466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5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23" y="2551"/>
                    <a:pt x="4382" y="2527"/>
                    <a:pt x="4418" y="2504"/>
                  </a:cubicBezTo>
                  <a:cubicBezTo>
                    <a:pt x="5025" y="2039"/>
                    <a:pt x="5692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78" y="918"/>
                    <a:pt x="6389" y="866"/>
                    <a:pt x="6292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86" y="2373"/>
                  </a:cubicBezTo>
                  <a:cubicBezTo>
                    <a:pt x="16467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09" y="2992"/>
                  </a:moveTo>
                  <a:cubicBezTo>
                    <a:pt x="3147" y="2992"/>
                    <a:pt x="3084" y="3016"/>
                    <a:pt x="3037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3" y="5218"/>
                    <a:pt x="1632" y="5290"/>
                  </a:cubicBezTo>
                  <a:cubicBezTo>
                    <a:pt x="1668" y="5313"/>
                    <a:pt x="1715" y="5325"/>
                    <a:pt x="1763" y="5325"/>
                  </a:cubicBezTo>
                  <a:cubicBezTo>
                    <a:pt x="1834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2" y="2992"/>
                    <a:pt x="3209" y="2992"/>
                  </a:cubicBezTo>
                  <a:close/>
                  <a:moveTo>
                    <a:pt x="17950" y="3295"/>
                  </a:moveTo>
                  <a:cubicBezTo>
                    <a:pt x="17891" y="3295"/>
                    <a:pt x="17833" y="3316"/>
                    <a:pt x="17789" y="3361"/>
                  </a:cubicBezTo>
                  <a:cubicBezTo>
                    <a:pt x="17693" y="3444"/>
                    <a:pt x="17681" y="3599"/>
                    <a:pt x="17777" y="3694"/>
                  </a:cubicBezTo>
                  <a:cubicBezTo>
                    <a:pt x="18289" y="4266"/>
                    <a:pt x="18741" y="4885"/>
                    <a:pt x="19122" y="5552"/>
                  </a:cubicBezTo>
                  <a:cubicBezTo>
                    <a:pt x="19170" y="5635"/>
                    <a:pt x="19241" y="5671"/>
                    <a:pt x="19336" y="5671"/>
                  </a:cubicBezTo>
                  <a:cubicBezTo>
                    <a:pt x="19372" y="5671"/>
                    <a:pt x="19408" y="5671"/>
                    <a:pt x="19444" y="5647"/>
                  </a:cubicBezTo>
                  <a:cubicBezTo>
                    <a:pt x="19563" y="5575"/>
                    <a:pt x="19610" y="5433"/>
                    <a:pt x="19539" y="5313"/>
                  </a:cubicBezTo>
                  <a:cubicBezTo>
                    <a:pt x="19146" y="4611"/>
                    <a:pt x="18670" y="3968"/>
                    <a:pt x="18134" y="3373"/>
                  </a:cubicBezTo>
                  <a:cubicBezTo>
                    <a:pt x="18083" y="3322"/>
                    <a:pt x="18016" y="3295"/>
                    <a:pt x="17950" y="3295"/>
                  </a:cubicBezTo>
                  <a:close/>
                  <a:moveTo>
                    <a:pt x="1097" y="6088"/>
                  </a:moveTo>
                  <a:cubicBezTo>
                    <a:pt x="1003" y="6088"/>
                    <a:pt x="917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5" y="8814"/>
                    <a:pt x="632" y="8731"/>
                    <a:pt x="644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70" y="6302"/>
                    <a:pt x="1322" y="6159"/>
                    <a:pt x="1203" y="6111"/>
                  </a:cubicBezTo>
                  <a:cubicBezTo>
                    <a:pt x="1168" y="6095"/>
                    <a:pt x="1132" y="6088"/>
                    <a:pt x="1097" y="6088"/>
                  </a:cubicBezTo>
                  <a:close/>
                  <a:moveTo>
                    <a:pt x="19938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58" y="6671"/>
                    <a:pt x="19706" y="6802"/>
                  </a:cubicBezTo>
                  <a:cubicBezTo>
                    <a:pt x="19991" y="7504"/>
                    <a:pt x="20182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63" y="9219"/>
                  </a:lnTo>
                  <a:cubicBezTo>
                    <a:pt x="20706" y="9195"/>
                    <a:pt x="20789" y="9076"/>
                    <a:pt x="20777" y="8945"/>
                  </a:cubicBezTo>
                  <a:cubicBezTo>
                    <a:pt x="20658" y="8147"/>
                    <a:pt x="20456" y="7361"/>
                    <a:pt x="20158" y="6623"/>
                  </a:cubicBezTo>
                  <a:cubicBezTo>
                    <a:pt x="20121" y="6522"/>
                    <a:pt x="20035" y="6464"/>
                    <a:pt x="19938" y="6464"/>
                  </a:cubicBezTo>
                  <a:close/>
                  <a:moveTo>
                    <a:pt x="263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" y="10124"/>
                    <a:pt x="1" y="10278"/>
                    <a:pt x="1" y="10433"/>
                  </a:cubicBezTo>
                  <a:cubicBezTo>
                    <a:pt x="1" y="11076"/>
                    <a:pt x="60" y="11731"/>
                    <a:pt x="179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29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6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394" y="9743"/>
                    <a:pt x="263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098" y="12838"/>
                    <a:pt x="20182" y="12969"/>
                    <a:pt x="20313" y="12993"/>
                  </a:cubicBezTo>
                  <a:cubicBezTo>
                    <a:pt x="20337" y="13005"/>
                    <a:pt x="20348" y="13005"/>
                    <a:pt x="20372" y="13005"/>
                  </a:cubicBezTo>
                  <a:cubicBezTo>
                    <a:pt x="20479" y="13005"/>
                    <a:pt x="20575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01" y="13636"/>
                    <a:pt x="548" y="13767"/>
                  </a:cubicBezTo>
                  <a:cubicBezTo>
                    <a:pt x="798" y="14529"/>
                    <a:pt x="1144" y="15255"/>
                    <a:pt x="1572" y="15934"/>
                  </a:cubicBezTo>
                  <a:cubicBezTo>
                    <a:pt x="1620" y="16017"/>
                    <a:pt x="1703" y="16053"/>
                    <a:pt x="1775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49" y="15791"/>
                    <a:pt x="1989" y="15684"/>
                  </a:cubicBezTo>
                  <a:cubicBezTo>
                    <a:pt x="1572" y="15029"/>
                    <a:pt x="1251" y="14338"/>
                    <a:pt x="1001" y="13612"/>
                  </a:cubicBezTo>
                  <a:cubicBezTo>
                    <a:pt x="973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44" y="14731"/>
                    <a:pt x="19086" y="15422"/>
                    <a:pt x="18658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65" y="16410"/>
                    <a:pt x="18813" y="16434"/>
                    <a:pt x="18860" y="16434"/>
                  </a:cubicBezTo>
                  <a:cubicBezTo>
                    <a:pt x="18932" y="16434"/>
                    <a:pt x="19003" y="16398"/>
                    <a:pt x="19051" y="16327"/>
                  </a:cubicBezTo>
                  <a:cubicBezTo>
                    <a:pt x="19503" y="15660"/>
                    <a:pt x="19884" y="14946"/>
                    <a:pt x="20170" y="14196"/>
                  </a:cubicBezTo>
                  <a:cubicBezTo>
                    <a:pt x="20229" y="14076"/>
                    <a:pt x="20158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2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30" y="17720"/>
                    <a:pt x="3525" y="18279"/>
                    <a:pt x="4156" y="18768"/>
                  </a:cubicBezTo>
                  <a:cubicBezTo>
                    <a:pt x="4204" y="18803"/>
                    <a:pt x="4251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73" y="18613"/>
                    <a:pt x="4561" y="18458"/>
                    <a:pt x="4454" y="18387"/>
                  </a:cubicBezTo>
                  <a:cubicBezTo>
                    <a:pt x="3834" y="17922"/>
                    <a:pt x="3275" y="17386"/>
                    <a:pt x="2787" y="16803"/>
                  </a:cubicBezTo>
                  <a:cubicBezTo>
                    <a:pt x="2740" y="16743"/>
                    <a:pt x="2670" y="16713"/>
                    <a:pt x="2602" y="16713"/>
                  </a:cubicBezTo>
                  <a:close/>
                  <a:moveTo>
                    <a:pt x="17976" y="17053"/>
                  </a:moveTo>
                  <a:cubicBezTo>
                    <a:pt x="17909" y="17053"/>
                    <a:pt x="17845" y="17079"/>
                    <a:pt x="17801" y="17136"/>
                  </a:cubicBezTo>
                  <a:cubicBezTo>
                    <a:pt x="17289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3" y="18970"/>
                  </a:cubicBezTo>
                  <a:cubicBezTo>
                    <a:pt x="16050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03" y="18577"/>
                    <a:pt x="17610" y="18053"/>
                    <a:pt x="18158" y="17458"/>
                  </a:cubicBezTo>
                  <a:cubicBezTo>
                    <a:pt x="18241" y="17363"/>
                    <a:pt x="18241" y="17208"/>
                    <a:pt x="18146" y="17113"/>
                  </a:cubicBezTo>
                  <a:cubicBezTo>
                    <a:pt x="18096" y="17074"/>
                    <a:pt x="18035" y="17053"/>
                    <a:pt x="17976" y="17053"/>
                  </a:cubicBezTo>
                  <a:close/>
                  <a:moveTo>
                    <a:pt x="5490" y="19103"/>
                  </a:moveTo>
                  <a:cubicBezTo>
                    <a:pt x="5405" y="19103"/>
                    <a:pt x="5324" y="19151"/>
                    <a:pt x="5275" y="19232"/>
                  </a:cubicBezTo>
                  <a:cubicBezTo>
                    <a:pt x="5216" y="19339"/>
                    <a:pt x="5251" y="19494"/>
                    <a:pt x="5370" y="19553"/>
                  </a:cubicBezTo>
                  <a:cubicBezTo>
                    <a:pt x="6073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56" y="20482"/>
                  </a:cubicBezTo>
                  <a:cubicBezTo>
                    <a:pt x="7764" y="20482"/>
                    <a:pt x="7859" y="20411"/>
                    <a:pt x="7895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9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79" y="19946"/>
                    <a:pt x="12728" y="20113"/>
                  </a:cubicBezTo>
                  <a:cubicBezTo>
                    <a:pt x="12597" y="20149"/>
                    <a:pt x="12514" y="20280"/>
                    <a:pt x="12550" y="20411"/>
                  </a:cubicBezTo>
                  <a:cubicBezTo>
                    <a:pt x="12574" y="20518"/>
                    <a:pt x="12669" y="20589"/>
                    <a:pt x="12788" y="20589"/>
                  </a:cubicBezTo>
                  <a:lnTo>
                    <a:pt x="12836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17" y="19708"/>
                    <a:pt x="15264" y="19565"/>
                    <a:pt x="15205" y="19446"/>
                  </a:cubicBezTo>
                  <a:cubicBezTo>
                    <a:pt x="15163" y="19362"/>
                    <a:pt x="15079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8" y="20290"/>
                    <a:pt x="8822" y="20371"/>
                    <a:pt x="8799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78" y="20827"/>
                    <a:pt x="9966" y="20863"/>
                    <a:pt x="10442" y="20863"/>
                  </a:cubicBezTo>
                  <a:cubicBezTo>
                    <a:pt x="10764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9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5" y="20291"/>
                    <a:pt x="9057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 txBox="1"/>
            <p:nvPr/>
          </p:nvSpPr>
          <p:spPr>
            <a:xfrm>
              <a:off x="7233165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Google Shape;667;p21"/>
          <p:cNvGrpSpPr/>
          <p:nvPr/>
        </p:nvGrpSpPr>
        <p:grpSpPr>
          <a:xfrm>
            <a:off x="5761722" y="3394154"/>
            <a:ext cx="743271" cy="735324"/>
            <a:chOff x="5761722" y="3394154"/>
            <a:chExt cx="743271" cy="735324"/>
          </a:xfrm>
        </p:grpSpPr>
        <p:sp>
          <p:nvSpPr>
            <p:cNvPr id="668" name="Google Shape;668;p21"/>
            <p:cNvSpPr/>
            <p:nvPr/>
          </p:nvSpPr>
          <p:spPr>
            <a:xfrm>
              <a:off x="5944146" y="3441471"/>
              <a:ext cx="378765" cy="378765"/>
            </a:xfrm>
            <a:custGeom>
              <a:rect b="b" l="l" r="r" t="t"/>
              <a:pathLst>
                <a:path extrusionOk="0" h="16682" w="16682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5896556" y="3394154"/>
              <a:ext cx="473921" cy="473672"/>
            </a:xfrm>
            <a:custGeom>
              <a:rect b="b" l="l" r="r" t="t"/>
              <a:pathLst>
                <a:path extrusionOk="0" h="20862" w="20873">
                  <a:moveTo>
                    <a:pt x="10931" y="0"/>
                  </a:moveTo>
                  <a:cubicBezTo>
                    <a:pt x="10790" y="0"/>
                    <a:pt x="10704" y="103"/>
                    <a:pt x="10693" y="228"/>
                  </a:cubicBezTo>
                  <a:cubicBezTo>
                    <a:pt x="10693" y="359"/>
                    <a:pt x="10788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29" y="870"/>
                    <a:pt x="13253" y="870"/>
                  </a:cubicBezTo>
                  <a:cubicBezTo>
                    <a:pt x="13360" y="870"/>
                    <a:pt x="13455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50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7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26" y="918"/>
                    <a:pt x="7121" y="990"/>
                    <a:pt x="7228" y="990"/>
                  </a:cubicBezTo>
                  <a:cubicBezTo>
                    <a:pt x="7252" y="990"/>
                    <a:pt x="7276" y="978"/>
                    <a:pt x="7299" y="978"/>
                  </a:cubicBezTo>
                  <a:cubicBezTo>
                    <a:pt x="8026" y="739"/>
                    <a:pt x="8788" y="573"/>
                    <a:pt x="9550" y="513"/>
                  </a:cubicBezTo>
                  <a:cubicBezTo>
                    <a:pt x="9681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60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598" y="2549"/>
                  </a:cubicBezTo>
                  <a:cubicBezTo>
                    <a:pt x="16670" y="2549"/>
                    <a:pt x="16753" y="2514"/>
                    <a:pt x="16801" y="2454"/>
                  </a:cubicBezTo>
                  <a:cubicBezTo>
                    <a:pt x="16872" y="2347"/>
                    <a:pt x="16860" y="2192"/>
                    <a:pt x="16753" y="2109"/>
                  </a:cubicBezTo>
                  <a:cubicBezTo>
                    <a:pt x="16110" y="1621"/>
                    <a:pt x="15420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10" y="1038"/>
                  </a:moveTo>
                  <a:cubicBezTo>
                    <a:pt x="5877" y="1038"/>
                    <a:pt x="5843" y="1045"/>
                    <a:pt x="5811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01" y="2799"/>
                    <a:pt x="4061" y="2787"/>
                    <a:pt x="4109" y="2740"/>
                  </a:cubicBezTo>
                  <a:cubicBezTo>
                    <a:pt x="4692" y="2252"/>
                    <a:pt x="5347" y="1835"/>
                    <a:pt x="6025" y="1501"/>
                  </a:cubicBezTo>
                  <a:cubicBezTo>
                    <a:pt x="6145" y="1442"/>
                    <a:pt x="6192" y="1299"/>
                    <a:pt x="6133" y="1180"/>
                  </a:cubicBezTo>
                  <a:cubicBezTo>
                    <a:pt x="6089" y="1093"/>
                    <a:pt x="6001" y="1038"/>
                    <a:pt x="5910" y="1038"/>
                  </a:cubicBezTo>
                  <a:close/>
                  <a:moveTo>
                    <a:pt x="17664" y="2990"/>
                  </a:moveTo>
                  <a:cubicBezTo>
                    <a:pt x="17601" y="2990"/>
                    <a:pt x="17539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56" y="5276"/>
                    <a:pt x="19039" y="5323"/>
                    <a:pt x="19122" y="5323"/>
                  </a:cubicBezTo>
                  <a:cubicBezTo>
                    <a:pt x="19158" y="5323"/>
                    <a:pt x="19206" y="5311"/>
                    <a:pt x="19241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6" y="2990"/>
                    <a:pt x="17664" y="2990"/>
                  </a:cubicBezTo>
                  <a:close/>
                  <a:moveTo>
                    <a:pt x="2925" y="3293"/>
                  </a:moveTo>
                  <a:cubicBezTo>
                    <a:pt x="2860" y="3293"/>
                    <a:pt x="2796" y="3320"/>
                    <a:pt x="2751" y="3371"/>
                  </a:cubicBezTo>
                  <a:cubicBezTo>
                    <a:pt x="2204" y="3966"/>
                    <a:pt x="1727" y="4609"/>
                    <a:pt x="1334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01" y="5669"/>
                    <a:pt x="1549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192" y="3597"/>
                    <a:pt x="3192" y="3442"/>
                    <a:pt x="3085" y="3359"/>
                  </a:cubicBezTo>
                  <a:cubicBezTo>
                    <a:pt x="3040" y="3314"/>
                    <a:pt x="2982" y="3293"/>
                    <a:pt x="2925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51" y="6419"/>
                  </a:cubicBezTo>
                  <a:cubicBezTo>
                    <a:pt x="19861" y="7121"/>
                    <a:pt x="20087" y="7859"/>
                    <a:pt x="20230" y="8621"/>
                  </a:cubicBezTo>
                  <a:cubicBezTo>
                    <a:pt x="20253" y="8729"/>
                    <a:pt x="20349" y="8812"/>
                    <a:pt x="20468" y="8812"/>
                  </a:cubicBezTo>
                  <a:lnTo>
                    <a:pt x="20503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0" y="6462"/>
                  </a:moveTo>
                  <a:cubicBezTo>
                    <a:pt x="845" y="6462"/>
                    <a:pt x="752" y="6520"/>
                    <a:pt x="715" y="6621"/>
                  </a:cubicBezTo>
                  <a:cubicBezTo>
                    <a:pt x="430" y="7359"/>
                    <a:pt x="215" y="8145"/>
                    <a:pt x="108" y="8943"/>
                  </a:cubicBezTo>
                  <a:cubicBezTo>
                    <a:pt x="84" y="9074"/>
                    <a:pt x="180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1" y="9133"/>
                    <a:pt x="584" y="9014"/>
                  </a:cubicBezTo>
                  <a:cubicBezTo>
                    <a:pt x="691" y="8252"/>
                    <a:pt x="882" y="7502"/>
                    <a:pt x="1168" y="6800"/>
                  </a:cubicBezTo>
                  <a:cubicBezTo>
                    <a:pt x="1215" y="6669"/>
                    <a:pt x="1156" y="6526"/>
                    <a:pt x="1025" y="6478"/>
                  </a:cubicBezTo>
                  <a:cubicBezTo>
                    <a:pt x="997" y="6467"/>
                    <a:pt x="969" y="6462"/>
                    <a:pt x="940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73" y="9848"/>
                    <a:pt x="20384" y="9991"/>
                  </a:cubicBezTo>
                  <a:cubicBezTo>
                    <a:pt x="20384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18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6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3" y="11074"/>
                    <a:pt x="20873" y="10431"/>
                  </a:cubicBezTo>
                  <a:cubicBezTo>
                    <a:pt x="20873" y="10276"/>
                    <a:pt x="20873" y="10122"/>
                    <a:pt x="20861" y="9967"/>
                  </a:cubicBezTo>
                  <a:cubicBezTo>
                    <a:pt x="20861" y="9836"/>
                    <a:pt x="20754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394" y="13003"/>
                    <a:pt x="513" y="13003"/>
                  </a:cubicBezTo>
                  <a:cubicBezTo>
                    <a:pt x="525" y="13003"/>
                    <a:pt x="549" y="13003"/>
                    <a:pt x="561" y="12991"/>
                  </a:cubicBezTo>
                  <a:cubicBezTo>
                    <a:pt x="691" y="12967"/>
                    <a:pt x="775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100" y="13441"/>
                  </a:moveTo>
                  <a:cubicBezTo>
                    <a:pt x="19999" y="13441"/>
                    <a:pt x="1991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68" y="16015"/>
                  </a:cubicBezTo>
                  <a:cubicBezTo>
                    <a:pt x="19015" y="16039"/>
                    <a:pt x="19051" y="16051"/>
                    <a:pt x="19099" y="16051"/>
                  </a:cubicBezTo>
                  <a:cubicBezTo>
                    <a:pt x="19182" y="16051"/>
                    <a:pt x="19253" y="16015"/>
                    <a:pt x="19301" y="15932"/>
                  </a:cubicBezTo>
                  <a:cubicBezTo>
                    <a:pt x="19730" y="15253"/>
                    <a:pt x="20075" y="14527"/>
                    <a:pt x="20325" y="13765"/>
                  </a:cubicBezTo>
                  <a:cubicBezTo>
                    <a:pt x="20373" y="13634"/>
                    <a:pt x="20301" y="13503"/>
                    <a:pt x="20182" y="13455"/>
                  </a:cubicBezTo>
                  <a:cubicBezTo>
                    <a:pt x="20154" y="13445"/>
                    <a:pt x="20127" y="13441"/>
                    <a:pt x="20100" y="13441"/>
                  </a:cubicBezTo>
                  <a:close/>
                  <a:moveTo>
                    <a:pt x="926" y="13868"/>
                  </a:moveTo>
                  <a:cubicBezTo>
                    <a:pt x="896" y="13868"/>
                    <a:pt x="865" y="13873"/>
                    <a:pt x="834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42" y="16432"/>
                    <a:pt x="2025" y="16432"/>
                  </a:cubicBezTo>
                  <a:cubicBezTo>
                    <a:pt x="2073" y="16432"/>
                    <a:pt x="2120" y="16408"/>
                    <a:pt x="2156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26" y="13868"/>
                  </a:cubicBezTo>
                  <a:close/>
                  <a:moveTo>
                    <a:pt x="18274" y="16711"/>
                  </a:moveTo>
                  <a:cubicBezTo>
                    <a:pt x="18203" y="16711"/>
                    <a:pt x="18133" y="16741"/>
                    <a:pt x="18087" y="16801"/>
                  </a:cubicBezTo>
                  <a:cubicBezTo>
                    <a:pt x="17598" y="17384"/>
                    <a:pt x="17039" y="17920"/>
                    <a:pt x="16432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2" y="18777"/>
                    <a:pt x="16503" y="18813"/>
                    <a:pt x="16574" y="18813"/>
                  </a:cubicBezTo>
                  <a:cubicBezTo>
                    <a:pt x="16622" y="18813"/>
                    <a:pt x="16670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39" y="17003"/>
                    <a:pt x="18527" y="16849"/>
                    <a:pt x="18432" y="16765"/>
                  </a:cubicBezTo>
                  <a:cubicBezTo>
                    <a:pt x="18385" y="16729"/>
                    <a:pt x="18329" y="16711"/>
                    <a:pt x="18274" y="16711"/>
                  </a:cubicBezTo>
                  <a:close/>
                  <a:moveTo>
                    <a:pt x="2899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16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73" y="19063"/>
                    <a:pt x="4621" y="19075"/>
                    <a:pt x="4668" y="19075"/>
                  </a:cubicBezTo>
                  <a:cubicBezTo>
                    <a:pt x="4752" y="19075"/>
                    <a:pt x="4823" y="19039"/>
                    <a:pt x="4871" y="18968"/>
                  </a:cubicBezTo>
                  <a:cubicBezTo>
                    <a:pt x="4942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73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6" y="19101"/>
                  </a:moveTo>
                  <a:cubicBezTo>
                    <a:pt x="15345" y="19101"/>
                    <a:pt x="15303" y="19112"/>
                    <a:pt x="15265" y="19135"/>
                  </a:cubicBezTo>
                  <a:cubicBezTo>
                    <a:pt x="14598" y="19504"/>
                    <a:pt x="13884" y="19801"/>
                    <a:pt x="13145" y="20004"/>
                  </a:cubicBezTo>
                  <a:cubicBezTo>
                    <a:pt x="13026" y="20039"/>
                    <a:pt x="12943" y="20170"/>
                    <a:pt x="12979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76" y="20468"/>
                  </a:cubicBezTo>
                  <a:cubicBezTo>
                    <a:pt x="14050" y="20254"/>
                    <a:pt x="14800" y="19944"/>
                    <a:pt x="15503" y="19551"/>
                  </a:cubicBezTo>
                  <a:cubicBezTo>
                    <a:pt x="15622" y="19492"/>
                    <a:pt x="15658" y="19337"/>
                    <a:pt x="15598" y="19230"/>
                  </a:cubicBezTo>
                  <a:cubicBezTo>
                    <a:pt x="15558" y="19149"/>
                    <a:pt x="15473" y="19101"/>
                    <a:pt x="15386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75" y="19766"/>
                  </a:cubicBezTo>
                  <a:cubicBezTo>
                    <a:pt x="6502" y="20123"/>
                    <a:pt x="7252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00" y="20516"/>
                    <a:pt x="8323" y="20409"/>
                  </a:cubicBezTo>
                  <a:cubicBezTo>
                    <a:pt x="8359" y="20278"/>
                    <a:pt x="8276" y="20147"/>
                    <a:pt x="8145" y="20111"/>
                  </a:cubicBezTo>
                  <a:cubicBezTo>
                    <a:pt x="7407" y="19944"/>
                    <a:pt x="6680" y="19682"/>
                    <a:pt x="5990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1" y="20286"/>
                  </a:moveTo>
                  <a:cubicBezTo>
                    <a:pt x="11827" y="20286"/>
                    <a:pt x="11814" y="20287"/>
                    <a:pt x="11800" y="20290"/>
                  </a:cubicBezTo>
                  <a:cubicBezTo>
                    <a:pt x="11362" y="20352"/>
                    <a:pt x="10912" y="20382"/>
                    <a:pt x="10464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8" y="20849"/>
                    <a:pt x="10109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1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 txBox="1"/>
            <p:nvPr/>
          </p:nvSpPr>
          <p:spPr>
            <a:xfrm>
              <a:off x="5761722" y="388835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1" name="Google Shape;671;p21"/>
          <p:cNvGrpSpPr/>
          <p:nvPr/>
        </p:nvGrpSpPr>
        <p:grpSpPr>
          <a:xfrm>
            <a:off x="4926552" y="3320558"/>
            <a:ext cx="743271" cy="735370"/>
            <a:chOff x="4926552" y="3320558"/>
            <a:chExt cx="743271" cy="735370"/>
          </a:xfrm>
        </p:grpSpPr>
        <p:sp>
          <p:nvSpPr>
            <p:cNvPr id="672" name="Google Shape;672;p21"/>
            <p:cNvSpPr/>
            <p:nvPr/>
          </p:nvSpPr>
          <p:spPr>
            <a:xfrm>
              <a:off x="5111530" y="3367921"/>
              <a:ext cx="379015" cy="378765"/>
            </a:xfrm>
            <a:custGeom>
              <a:rect b="b" l="l" r="r" t="t"/>
              <a:pathLst>
                <a:path extrusionOk="0" h="16682" w="16693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5063940" y="3320558"/>
              <a:ext cx="474194" cy="473717"/>
            </a:xfrm>
            <a:custGeom>
              <a:rect b="b" l="l" r="r" t="t"/>
              <a:pathLst>
                <a:path extrusionOk="0" h="20864" w="20885">
                  <a:moveTo>
                    <a:pt x="9969" y="0"/>
                  </a:moveTo>
                  <a:cubicBezTo>
                    <a:pt x="9957" y="0"/>
                    <a:pt x="9944" y="1"/>
                    <a:pt x="9930" y="3"/>
                  </a:cubicBezTo>
                  <a:cubicBezTo>
                    <a:pt x="9133" y="39"/>
                    <a:pt x="8323" y="170"/>
                    <a:pt x="7561" y="396"/>
                  </a:cubicBezTo>
                  <a:cubicBezTo>
                    <a:pt x="7430" y="432"/>
                    <a:pt x="7359" y="563"/>
                    <a:pt x="7394" y="694"/>
                  </a:cubicBezTo>
                  <a:cubicBezTo>
                    <a:pt x="7418" y="801"/>
                    <a:pt x="7525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30" y="646"/>
                    <a:pt x="9192" y="527"/>
                    <a:pt x="9954" y="480"/>
                  </a:cubicBezTo>
                  <a:cubicBezTo>
                    <a:pt x="10085" y="480"/>
                    <a:pt x="10192" y="361"/>
                    <a:pt x="10180" y="230"/>
                  </a:cubicBezTo>
                  <a:cubicBezTo>
                    <a:pt x="10180" y="110"/>
                    <a:pt x="10101" y="0"/>
                    <a:pt x="9969" y="0"/>
                  </a:cubicBezTo>
                  <a:close/>
                  <a:moveTo>
                    <a:pt x="11371" y="27"/>
                  </a:moveTo>
                  <a:cubicBezTo>
                    <a:pt x="11252" y="27"/>
                    <a:pt x="11121" y="122"/>
                    <a:pt x="11109" y="253"/>
                  </a:cubicBezTo>
                  <a:cubicBezTo>
                    <a:pt x="11097" y="384"/>
                    <a:pt x="11204" y="503"/>
                    <a:pt x="11335" y="515"/>
                  </a:cubicBezTo>
                  <a:cubicBezTo>
                    <a:pt x="12097" y="575"/>
                    <a:pt x="12847" y="741"/>
                    <a:pt x="13574" y="980"/>
                  </a:cubicBezTo>
                  <a:cubicBezTo>
                    <a:pt x="13598" y="980"/>
                    <a:pt x="13633" y="992"/>
                    <a:pt x="13657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31" y="694"/>
                    <a:pt x="13859" y="563"/>
                    <a:pt x="13729" y="515"/>
                  </a:cubicBezTo>
                  <a:cubicBezTo>
                    <a:pt x="12967" y="265"/>
                    <a:pt x="12181" y="99"/>
                    <a:pt x="11371" y="27"/>
                  </a:cubicBezTo>
                  <a:close/>
                  <a:moveTo>
                    <a:pt x="6297" y="866"/>
                  </a:moveTo>
                  <a:cubicBezTo>
                    <a:pt x="6266" y="866"/>
                    <a:pt x="6234" y="872"/>
                    <a:pt x="6204" y="884"/>
                  </a:cubicBezTo>
                  <a:cubicBezTo>
                    <a:pt x="5466" y="1218"/>
                    <a:pt x="4775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34" y="2551"/>
                    <a:pt x="4382" y="2527"/>
                    <a:pt x="4430" y="2504"/>
                  </a:cubicBezTo>
                  <a:cubicBezTo>
                    <a:pt x="5037" y="2039"/>
                    <a:pt x="5704" y="1646"/>
                    <a:pt x="6394" y="1325"/>
                  </a:cubicBezTo>
                  <a:cubicBezTo>
                    <a:pt x="6513" y="1277"/>
                    <a:pt x="6573" y="1134"/>
                    <a:pt x="6525" y="1015"/>
                  </a:cubicBezTo>
                  <a:cubicBezTo>
                    <a:pt x="6481" y="918"/>
                    <a:pt x="6390" y="866"/>
                    <a:pt x="6297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74" y="2777"/>
                    <a:pt x="17122" y="2718"/>
                  </a:cubicBezTo>
                  <a:cubicBezTo>
                    <a:pt x="17205" y="2611"/>
                    <a:pt x="17193" y="2456"/>
                    <a:pt x="17086" y="2373"/>
                  </a:cubicBezTo>
                  <a:cubicBezTo>
                    <a:pt x="16467" y="1861"/>
                    <a:pt x="15788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15" y="2992"/>
                  </a:moveTo>
                  <a:cubicBezTo>
                    <a:pt x="3156" y="2992"/>
                    <a:pt x="3096" y="3016"/>
                    <a:pt x="3049" y="3063"/>
                  </a:cubicBezTo>
                  <a:cubicBezTo>
                    <a:pt x="2477" y="3635"/>
                    <a:pt x="1977" y="4266"/>
                    <a:pt x="1560" y="4956"/>
                  </a:cubicBezTo>
                  <a:cubicBezTo>
                    <a:pt x="1489" y="5063"/>
                    <a:pt x="1525" y="5218"/>
                    <a:pt x="1632" y="5290"/>
                  </a:cubicBezTo>
                  <a:cubicBezTo>
                    <a:pt x="1679" y="5313"/>
                    <a:pt x="1715" y="5325"/>
                    <a:pt x="1763" y="5325"/>
                  </a:cubicBezTo>
                  <a:cubicBezTo>
                    <a:pt x="1846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5" y="2992"/>
                    <a:pt x="3215" y="2992"/>
                  </a:cubicBezTo>
                  <a:close/>
                  <a:moveTo>
                    <a:pt x="17954" y="3295"/>
                  </a:moveTo>
                  <a:cubicBezTo>
                    <a:pt x="17897" y="3295"/>
                    <a:pt x="17839" y="3316"/>
                    <a:pt x="17789" y="3361"/>
                  </a:cubicBezTo>
                  <a:cubicBezTo>
                    <a:pt x="17693" y="3444"/>
                    <a:pt x="17693" y="3599"/>
                    <a:pt x="17777" y="3694"/>
                  </a:cubicBezTo>
                  <a:cubicBezTo>
                    <a:pt x="18301" y="4266"/>
                    <a:pt x="18753" y="4885"/>
                    <a:pt x="19122" y="5552"/>
                  </a:cubicBezTo>
                  <a:cubicBezTo>
                    <a:pt x="19170" y="5635"/>
                    <a:pt x="19253" y="5671"/>
                    <a:pt x="19336" y="5671"/>
                  </a:cubicBezTo>
                  <a:cubicBezTo>
                    <a:pt x="19372" y="5671"/>
                    <a:pt x="19420" y="5671"/>
                    <a:pt x="19455" y="5647"/>
                  </a:cubicBezTo>
                  <a:cubicBezTo>
                    <a:pt x="19574" y="5575"/>
                    <a:pt x="19610" y="5433"/>
                    <a:pt x="19551" y="5313"/>
                  </a:cubicBezTo>
                  <a:cubicBezTo>
                    <a:pt x="19158" y="4611"/>
                    <a:pt x="18682" y="3968"/>
                    <a:pt x="18134" y="3373"/>
                  </a:cubicBezTo>
                  <a:cubicBezTo>
                    <a:pt x="18083" y="3322"/>
                    <a:pt x="18019" y="3295"/>
                    <a:pt x="17954" y="3295"/>
                  </a:cubicBezTo>
                  <a:close/>
                  <a:moveTo>
                    <a:pt x="1104" y="6088"/>
                  </a:moveTo>
                  <a:cubicBezTo>
                    <a:pt x="1013" y="6088"/>
                    <a:pt x="925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4" y="8814"/>
                    <a:pt x="632" y="8731"/>
                    <a:pt x="655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82" y="6302"/>
                    <a:pt x="1322" y="6159"/>
                    <a:pt x="1203" y="6111"/>
                  </a:cubicBezTo>
                  <a:cubicBezTo>
                    <a:pt x="1171" y="6095"/>
                    <a:pt x="1138" y="6088"/>
                    <a:pt x="1104" y="6088"/>
                  </a:cubicBezTo>
                  <a:close/>
                  <a:moveTo>
                    <a:pt x="19940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70" y="6671"/>
                    <a:pt x="19717" y="6802"/>
                  </a:cubicBezTo>
                  <a:cubicBezTo>
                    <a:pt x="19991" y="7504"/>
                    <a:pt x="20194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75" y="9219"/>
                  </a:lnTo>
                  <a:cubicBezTo>
                    <a:pt x="20706" y="9195"/>
                    <a:pt x="20801" y="9076"/>
                    <a:pt x="20777" y="8945"/>
                  </a:cubicBezTo>
                  <a:cubicBezTo>
                    <a:pt x="20658" y="8147"/>
                    <a:pt x="20456" y="7361"/>
                    <a:pt x="20170" y="6623"/>
                  </a:cubicBezTo>
                  <a:cubicBezTo>
                    <a:pt x="20133" y="6522"/>
                    <a:pt x="20040" y="6464"/>
                    <a:pt x="19940" y="6464"/>
                  </a:cubicBezTo>
                  <a:close/>
                  <a:moveTo>
                    <a:pt x="274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3" y="10124"/>
                    <a:pt x="1" y="10278"/>
                    <a:pt x="1" y="10433"/>
                  </a:cubicBezTo>
                  <a:cubicBezTo>
                    <a:pt x="1" y="11076"/>
                    <a:pt x="72" y="11731"/>
                    <a:pt x="191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41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405" y="9743"/>
                    <a:pt x="274" y="9731"/>
                  </a:cubicBezTo>
                  <a:close/>
                  <a:moveTo>
                    <a:pt x="20646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110" y="12838"/>
                    <a:pt x="20182" y="12969"/>
                    <a:pt x="20313" y="12993"/>
                  </a:cubicBezTo>
                  <a:cubicBezTo>
                    <a:pt x="20336" y="13005"/>
                    <a:pt x="20360" y="13005"/>
                    <a:pt x="20372" y="13005"/>
                  </a:cubicBezTo>
                  <a:cubicBezTo>
                    <a:pt x="20479" y="13005"/>
                    <a:pt x="20587" y="12933"/>
                    <a:pt x="20610" y="12814"/>
                  </a:cubicBezTo>
                  <a:cubicBezTo>
                    <a:pt x="20789" y="12041"/>
                    <a:pt x="20884" y="11231"/>
                    <a:pt x="20884" y="10433"/>
                  </a:cubicBezTo>
                  <a:lnTo>
                    <a:pt x="20884" y="10386"/>
                  </a:lnTo>
                  <a:cubicBezTo>
                    <a:pt x="20884" y="10255"/>
                    <a:pt x="20777" y="10171"/>
                    <a:pt x="20646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13" y="13636"/>
                    <a:pt x="548" y="13767"/>
                  </a:cubicBezTo>
                  <a:cubicBezTo>
                    <a:pt x="810" y="14529"/>
                    <a:pt x="1156" y="15255"/>
                    <a:pt x="1572" y="15934"/>
                  </a:cubicBezTo>
                  <a:cubicBezTo>
                    <a:pt x="1620" y="16017"/>
                    <a:pt x="1703" y="16053"/>
                    <a:pt x="1787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60" y="15791"/>
                    <a:pt x="1989" y="15684"/>
                  </a:cubicBezTo>
                  <a:cubicBezTo>
                    <a:pt x="1584" y="15029"/>
                    <a:pt x="1251" y="14338"/>
                    <a:pt x="1013" y="13612"/>
                  </a:cubicBezTo>
                  <a:cubicBezTo>
                    <a:pt x="975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55" y="14731"/>
                    <a:pt x="19098" y="15422"/>
                    <a:pt x="18658" y="16053"/>
                  </a:cubicBezTo>
                  <a:cubicBezTo>
                    <a:pt x="18586" y="16160"/>
                    <a:pt x="18610" y="16315"/>
                    <a:pt x="18717" y="16386"/>
                  </a:cubicBezTo>
                  <a:cubicBezTo>
                    <a:pt x="18765" y="16410"/>
                    <a:pt x="18812" y="16434"/>
                    <a:pt x="18860" y="16434"/>
                  </a:cubicBezTo>
                  <a:cubicBezTo>
                    <a:pt x="18932" y="16434"/>
                    <a:pt x="19015" y="16398"/>
                    <a:pt x="19063" y="16327"/>
                  </a:cubicBezTo>
                  <a:cubicBezTo>
                    <a:pt x="19515" y="15660"/>
                    <a:pt x="19896" y="14946"/>
                    <a:pt x="20182" y="14196"/>
                  </a:cubicBezTo>
                  <a:cubicBezTo>
                    <a:pt x="20229" y="14076"/>
                    <a:pt x="20170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7" y="16713"/>
                  </a:moveTo>
                  <a:cubicBezTo>
                    <a:pt x="2554" y="16713"/>
                    <a:pt x="2500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41" y="17720"/>
                    <a:pt x="3525" y="18279"/>
                    <a:pt x="4168" y="18768"/>
                  </a:cubicBezTo>
                  <a:cubicBezTo>
                    <a:pt x="4204" y="18803"/>
                    <a:pt x="4263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85" y="18613"/>
                    <a:pt x="4561" y="18458"/>
                    <a:pt x="4454" y="18387"/>
                  </a:cubicBezTo>
                  <a:cubicBezTo>
                    <a:pt x="3846" y="17922"/>
                    <a:pt x="3287" y="17386"/>
                    <a:pt x="2799" y="16803"/>
                  </a:cubicBezTo>
                  <a:cubicBezTo>
                    <a:pt x="2745" y="16743"/>
                    <a:pt x="2676" y="16713"/>
                    <a:pt x="2607" y="16713"/>
                  </a:cubicBezTo>
                  <a:close/>
                  <a:moveTo>
                    <a:pt x="17985" y="17053"/>
                  </a:moveTo>
                  <a:cubicBezTo>
                    <a:pt x="17918" y="17053"/>
                    <a:pt x="17851" y="17079"/>
                    <a:pt x="17800" y="17136"/>
                  </a:cubicBezTo>
                  <a:cubicBezTo>
                    <a:pt x="17288" y="17696"/>
                    <a:pt x="16705" y="18208"/>
                    <a:pt x="16074" y="18637"/>
                  </a:cubicBezTo>
                  <a:cubicBezTo>
                    <a:pt x="15967" y="18720"/>
                    <a:pt x="15931" y="18863"/>
                    <a:pt x="16015" y="18970"/>
                  </a:cubicBezTo>
                  <a:cubicBezTo>
                    <a:pt x="16062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15" y="18577"/>
                    <a:pt x="17622" y="18053"/>
                    <a:pt x="18158" y="17458"/>
                  </a:cubicBezTo>
                  <a:cubicBezTo>
                    <a:pt x="18253" y="17363"/>
                    <a:pt x="18241" y="17208"/>
                    <a:pt x="18146" y="17113"/>
                  </a:cubicBezTo>
                  <a:cubicBezTo>
                    <a:pt x="18101" y="17074"/>
                    <a:pt x="18043" y="17053"/>
                    <a:pt x="17985" y="17053"/>
                  </a:cubicBezTo>
                  <a:close/>
                  <a:moveTo>
                    <a:pt x="5490" y="19103"/>
                  </a:moveTo>
                  <a:cubicBezTo>
                    <a:pt x="5406" y="19103"/>
                    <a:pt x="5327" y="19151"/>
                    <a:pt x="5287" y="19232"/>
                  </a:cubicBezTo>
                  <a:cubicBezTo>
                    <a:pt x="5216" y="19339"/>
                    <a:pt x="5263" y="19494"/>
                    <a:pt x="5370" y="19553"/>
                  </a:cubicBezTo>
                  <a:cubicBezTo>
                    <a:pt x="6085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68" y="20482"/>
                  </a:cubicBezTo>
                  <a:cubicBezTo>
                    <a:pt x="7775" y="20482"/>
                    <a:pt x="7871" y="20411"/>
                    <a:pt x="7894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8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4" y="19313"/>
                  </a:moveTo>
                  <a:cubicBezTo>
                    <a:pt x="14956" y="19313"/>
                    <a:pt x="14918" y="19322"/>
                    <a:pt x="14883" y="19339"/>
                  </a:cubicBezTo>
                  <a:cubicBezTo>
                    <a:pt x="14205" y="19684"/>
                    <a:pt x="13478" y="19946"/>
                    <a:pt x="12728" y="20113"/>
                  </a:cubicBezTo>
                  <a:cubicBezTo>
                    <a:pt x="12597" y="20149"/>
                    <a:pt x="12526" y="20280"/>
                    <a:pt x="12550" y="20411"/>
                  </a:cubicBezTo>
                  <a:cubicBezTo>
                    <a:pt x="12574" y="20518"/>
                    <a:pt x="12681" y="20589"/>
                    <a:pt x="12788" y="20589"/>
                  </a:cubicBezTo>
                  <a:lnTo>
                    <a:pt x="12847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29" y="19708"/>
                    <a:pt x="15276" y="19565"/>
                    <a:pt x="15217" y="19446"/>
                  </a:cubicBezTo>
                  <a:cubicBezTo>
                    <a:pt x="15175" y="19362"/>
                    <a:pt x="15085" y="19313"/>
                    <a:pt x="14994" y="19313"/>
                  </a:cubicBezTo>
                  <a:close/>
                  <a:moveTo>
                    <a:pt x="9050" y="20290"/>
                  </a:moveTo>
                  <a:cubicBezTo>
                    <a:pt x="8938" y="20290"/>
                    <a:pt x="8822" y="20371"/>
                    <a:pt x="8811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90" y="20827"/>
                    <a:pt x="9966" y="20863"/>
                    <a:pt x="10442" y="20863"/>
                  </a:cubicBezTo>
                  <a:cubicBezTo>
                    <a:pt x="10776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6" y="20291"/>
                    <a:pt x="9058" y="20290"/>
                    <a:pt x="9050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4926552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3441498" y="3320604"/>
            <a:ext cx="743271" cy="735324"/>
            <a:chOff x="3441498" y="3320604"/>
            <a:chExt cx="743271" cy="735324"/>
          </a:xfrm>
        </p:grpSpPr>
        <p:sp>
          <p:nvSpPr>
            <p:cNvPr id="676" name="Google Shape;676;p21"/>
            <p:cNvSpPr/>
            <p:nvPr/>
          </p:nvSpPr>
          <p:spPr>
            <a:xfrm>
              <a:off x="3625783" y="3367921"/>
              <a:ext cx="379015" cy="378765"/>
            </a:xfrm>
            <a:custGeom>
              <a:rect b="b" l="l" r="r" t="t"/>
              <a:pathLst>
                <a:path extrusionOk="0" h="16682" w="16693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578193" y="3320604"/>
              <a:ext cx="474194" cy="473672"/>
            </a:xfrm>
            <a:custGeom>
              <a:rect b="b" l="l" r="r" t="t"/>
              <a:pathLst>
                <a:path extrusionOk="0" h="20862" w="20885">
                  <a:moveTo>
                    <a:pt x="10931" y="0"/>
                  </a:moveTo>
                  <a:cubicBezTo>
                    <a:pt x="10790" y="0"/>
                    <a:pt x="10705" y="103"/>
                    <a:pt x="10705" y="228"/>
                  </a:cubicBezTo>
                  <a:cubicBezTo>
                    <a:pt x="10693" y="359"/>
                    <a:pt x="10800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41" y="870"/>
                    <a:pt x="13264" y="870"/>
                  </a:cubicBezTo>
                  <a:cubicBezTo>
                    <a:pt x="13360" y="870"/>
                    <a:pt x="13467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62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14" y="25"/>
                  </a:moveTo>
                  <a:cubicBezTo>
                    <a:pt x="8704" y="97"/>
                    <a:pt x="7919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37" y="918"/>
                    <a:pt x="7133" y="990"/>
                    <a:pt x="7228" y="990"/>
                  </a:cubicBezTo>
                  <a:cubicBezTo>
                    <a:pt x="7252" y="990"/>
                    <a:pt x="7287" y="978"/>
                    <a:pt x="7311" y="978"/>
                  </a:cubicBezTo>
                  <a:cubicBezTo>
                    <a:pt x="8038" y="739"/>
                    <a:pt x="8788" y="573"/>
                    <a:pt x="9550" y="513"/>
                  </a:cubicBezTo>
                  <a:cubicBezTo>
                    <a:pt x="9681" y="501"/>
                    <a:pt x="9788" y="382"/>
                    <a:pt x="9776" y="251"/>
                  </a:cubicBezTo>
                  <a:cubicBezTo>
                    <a:pt x="9764" y="120"/>
                    <a:pt x="9633" y="25"/>
                    <a:pt x="9514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72" y="1275"/>
                    <a:pt x="14491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610" y="2549"/>
                  </a:cubicBezTo>
                  <a:cubicBezTo>
                    <a:pt x="16682" y="2549"/>
                    <a:pt x="16753" y="2514"/>
                    <a:pt x="16801" y="2454"/>
                  </a:cubicBezTo>
                  <a:cubicBezTo>
                    <a:pt x="16884" y="2347"/>
                    <a:pt x="16860" y="2192"/>
                    <a:pt x="16753" y="2109"/>
                  </a:cubicBezTo>
                  <a:cubicBezTo>
                    <a:pt x="16110" y="1621"/>
                    <a:pt x="15419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22" y="1038"/>
                  </a:moveTo>
                  <a:cubicBezTo>
                    <a:pt x="5889" y="1038"/>
                    <a:pt x="5855" y="1045"/>
                    <a:pt x="5823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13" y="2799"/>
                    <a:pt x="4061" y="2787"/>
                    <a:pt x="4109" y="2740"/>
                  </a:cubicBezTo>
                  <a:cubicBezTo>
                    <a:pt x="4704" y="2252"/>
                    <a:pt x="5347" y="1835"/>
                    <a:pt x="6037" y="1501"/>
                  </a:cubicBezTo>
                  <a:cubicBezTo>
                    <a:pt x="6156" y="1442"/>
                    <a:pt x="6204" y="1299"/>
                    <a:pt x="6144" y="1180"/>
                  </a:cubicBezTo>
                  <a:cubicBezTo>
                    <a:pt x="6101" y="1093"/>
                    <a:pt x="6013" y="1038"/>
                    <a:pt x="5922" y="1038"/>
                  </a:cubicBezTo>
                  <a:close/>
                  <a:moveTo>
                    <a:pt x="17670" y="2990"/>
                  </a:moveTo>
                  <a:cubicBezTo>
                    <a:pt x="17610" y="2990"/>
                    <a:pt x="17551" y="3014"/>
                    <a:pt x="17503" y="3061"/>
                  </a:cubicBezTo>
                  <a:cubicBezTo>
                    <a:pt x="17408" y="3156"/>
                    <a:pt x="17408" y="3311"/>
                    <a:pt x="17503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68" y="5276"/>
                    <a:pt x="19039" y="5323"/>
                    <a:pt x="19122" y="5323"/>
                  </a:cubicBezTo>
                  <a:cubicBezTo>
                    <a:pt x="19170" y="5323"/>
                    <a:pt x="19206" y="5311"/>
                    <a:pt x="19253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9" y="2990"/>
                    <a:pt x="17670" y="2990"/>
                  </a:cubicBezTo>
                  <a:close/>
                  <a:moveTo>
                    <a:pt x="2936" y="3293"/>
                  </a:moveTo>
                  <a:cubicBezTo>
                    <a:pt x="2869" y="3293"/>
                    <a:pt x="2802" y="3320"/>
                    <a:pt x="2751" y="3371"/>
                  </a:cubicBezTo>
                  <a:cubicBezTo>
                    <a:pt x="2204" y="3966"/>
                    <a:pt x="1727" y="4609"/>
                    <a:pt x="1346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13" y="5669"/>
                    <a:pt x="1549" y="5669"/>
                  </a:cubicBezTo>
                  <a:cubicBezTo>
                    <a:pt x="1632" y="5669"/>
                    <a:pt x="1715" y="5633"/>
                    <a:pt x="1763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204" y="3597"/>
                    <a:pt x="3192" y="3442"/>
                    <a:pt x="3096" y="3359"/>
                  </a:cubicBezTo>
                  <a:cubicBezTo>
                    <a:pt x="3052" y="3314"/>
                    <a:pt x="2994" y="3293"/>
                    <a:pt x="2936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63" y="6419"/>
                  </a:cubicBezTo>
                  <a:cubicBezTo>
                    <a:pt x="19872" y="7121"/>
                    <a:pt x="20099" y="7859"/>
                    <a:pt x="20230" y="8621"/>
                  </a:cubicBezTo>
                  <a:cubicBezTo>
                    <a:pt x="20253" y="8729"/>
                    <a:pt x="20361" y="8812"/>
                    <a:pt x="20468" y="8812"/>
                  </a:cubicBezTo>
                  <a:lnTo>
                    <a:pt x="20515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7" y="6462"/>
                  </a:moveTo>
                  <a:cubicBezTo>
                    <a:pt x="849" y="6462"/>
                    <a:pt x="761" y="6520"/>
                    <a:pt x="715" y="6621"/>
                  </a:cubicBezTo>
                  <a:cubicBezTo>
                    <a:pt x="429" y="7359"/>
                    <a:pt x="227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72" y="9133"/>
                    <a:pt x="584" y="9014"/>
                  </a:cubicBezTo>
                  <a:cubicBezTo>
                    <a:pt x="691" y="8252"/>
                    <a:pt x="894" y="7502"/>
                    <a:pt x="1168" y="6800"/>
                  </a:cubicBezTo>
                  <a:cubicBezTo>
                    <a:pt x="1215" y="6669"/>
                    <a:pt x="1156" y="6526"/>
                    <a:pt x="1037" y="6478"/>
                  </a:cubicBezTo>
                  <a:cubicBezTo>
                    <a:pt x="1006" y="6467"/>
                    <a:pt x="976" y="6462"/>
                    <a:pt x="947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84" y="9848"/>
                    <a:pt x="20384" y="9991"/>
                  </a:cubicBezTo>
                  <a:cubicBezTo>
                    <a:pt x="20396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30" y="12277"/>
                  </a:cubicBezTo>
                  <a:cubicBezTo>
                    <a:pt x="20206" y="12408"/>
                    <a:pt x="20289" y="12527"/>
                    <a:pt x="20420" y="12562"/>
                  </a:cubicBezTo>
                  <a:lnTo>
                    <a:pt x="20468" y="12562"/>
                  </a:lnTo>
                  <a:cubicBezTo>
                    <a:pt x="20575" y="12562"/>
                    <a:pt x="20682" y="12479"/>
                    <a:pt x="20694" y="12360"/>
                  </a:cubicBezTo>
                  <a:cubicBezTo>
                    <a:pt x="20813" y="11729"/>
                    <a:pt x="20884" y="11074"/>
                    <a:pt x="20884" y="10431"/>
                  </a:cubicBezTo>
                  <a:cubicBezTo>
                    <a:pt x="20884" y="10276"/>
                    <a:pt x="20873" y="10122"/>
                    <a:pt x="20873" y="9967"/>
                  </a:cubicBezTo>
                  <a:cubicBezTo>
                    <a:pt x="20861" y="9836"/>
                    <a:pt x="20765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406" y="13003"/>
                    <a:pt x="513" y="13003"/>
                  </a:cubicBezTo>
                  <a:cubicBezTo>
                    <a:pt x="537" y="13003"/>
                    <a:pt x="549" y="13003"/>
                    <a:pt x="572" y="12991"/>
                  </a:cubicBezTo>
                  <a:cubicBezTo>
                    <a:pt x="703" y="12967"/>
                    <a:pt x="775" y="12836"/>
                    <a:pt x="751" y="12705"/>
                  </a:cubicBezTo>
                  <a:cubicBezTo>
                    <a:pt x="572" y="11967"/>
                    <a:pt x="489" y="11193"/>
                    <a:pt x="489" y="10431"/>
                  </a:cubicBezTo>
                  <a:cubicBezTo>
                    <a:pt x="489" y="10431"/>
                    <a:pt x="489" y="10384"/>
                    <a:pt x="489" y="10384"/>
                  </a:cubicBezTo>
                  <a:cubicBezTo>
                    <a:pt x="489" y="10253"/>
                    <a:pt x="382" y="10169"/>
                    <a:pt x="239" y="10169"/>
                  </a:cubicBezTo>
                  <a:close/>
                  <a:moveTo>
                    <a:pt x="20104" y="13441"/>
                  </a:moveTo>
                  <a:cubicBezTo>
                    <a:pt x="20007" y="13441"/>
                    <a:pt x="19910" y="13507"/>
                    <a:pt x="19872" y="13610"/>
                  </a:cubicBezTo>
                  <a:cubicBezTo>
                    <a:pt x="19634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79" y="16015"/>
                  </a:cubicBezTo>
                  <a:cubicBezTo>
                    <a:pt x="19015" y="16039"/>
                    <a:pt x="19063" y="16051"/>
                    <a:pt x="19098" y="16051"/>
                  </a:cubicBezTo>
                  <a:cubicBezTo>
                    <a:pt x="19182" y="16051"/>
                    <a:pt x="19265" y="16015"/>
                    <a:pt x="19313" y="15932"/>
                  </a:cubicBezTo>
                  <a:cubicBezTo>
                    <a:pt x="19730" y="15253"/>
                    <a:pt x="20075" y="14527"/>
                    <a:pt x="20337" y="13765"/>
                  </a:cubicBezTo>
                  <a:cubicBezTo>
                    <a:pt x="20372" y="13634"/>
                    <a:pt x="20313" y="13503"/>
                    <a:pt x="20182" y="13455"/>
                  </a:cubicBezTo>
                  <a:cubicBezTo>
                    <a:pt x="20157" y="13445"/>
                    <a:pt x="20131" y="13441"/>
                    <a:pt x="20104" y="13441"/>
                  </a:cubicBezTo>
                  <a:close/>
                  <a:moveTo>
                    <a:pt x="931" y="13868"/>
                  </a:moveTo>
                  <a:cubicBezTo>
                    <a:pt x="903" y="13868"/>
                    <a:pt x="874" y="13873"/>
                    <a:pt x="846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53" y="16432"/>
                    <a:pt x="2025" y="16432"/>
                  </a:cubicBezTo>
                  <a:cubicBezTo>
                    <a:pt x="2073" y="16432"/>
                    <a:pt x="2120" y="16408"/>
                    <a:pt x="2168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31" y="13868"/>
                  </a:cubicBezTo>
                  <a:close/>
                  <a:moveTo>
                    <a:pt x="18278" y="16711"/>
                  </a:moveTo>
                  <a:cubicBezTo>
                    <a:pt x="18209" y="16711"/>
                    <a:pt x="18140" y="16741"/>
                    <a:pt x="18086" y="16801"/>
                  </a:cubicBezTo>
                  <a:cubicBezTo>
                    <a:pt x="17598" y="17384"/>
                    <a:pt x="17039" y="17920"/>
                    <a:pt x="16431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1" y="18777"/>
                    <a:pt x="16503" y="18813"/>
                    <a:pt x="16574" y="18813"/>
                  </a:cubicBezTo>
                  <a:cubicBezTo>
                    <a:pt x="16622" y="18813"/>
                    <a:pt x="16682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51" y="17003"/>
                    <a:pt x="18539" y="16849"/>
                    <a:pt x="18432" y="16765"/>
                  </a:cubicBezTo>
                  <a:cubicBezTo>
                    <a:pt x="18385" y="16729"/>
                    <a:pt x="18331" y="16711"/>
                    <a:pt x="18278" y="16711"/>
                  </a:cubicBezTo>
                  <a:close/>
                  <a:moveTo>
                    <a:pt x="2900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27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85" y="19063"/>
                    <a:pt x="4632" y="19075"/>
                    <a:pt x="4668" y="19075"/>
                  </a:cubicBezTo>
                  <a:cubicBezTo>
                    <a:pt x="4751" y="19075"/>
                    <a:pt x="4823" y="19039"/>
                    <a:pt x="4871" y="18968"/>
                  </a:cubicBezTo>
                  <a:cubicBezTo>
                    <a:pt x="4954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85" y="17134"/>
                  </a:cubicBezTo>
                  <a:cubicBezTo>
                    <a:pt x="3034" y="17077"/>
                    <a:pt x="2967" y="17051"/>
                    <a:pt x="2900" y="17051"/>
                  </a:cubicBezTo>
                  <a:close/>
                  <a:moveTo>
                    <a:pt x="15390" y="19101"/>
                  </a:moveTo>
                  <a:cubicBezTo>
                    <a:pt x="15350" y="19101"/>
                    <a:pt x="15311" y="19112"/>
                    <a:pt x="15277" y="19135"/>
                  </a:cubicBezTo>
                  <a:cubicBezTo>
                    <a:pt x="14610" y="19504"/>
                    <a:pt x="13895" y="19801"/>
                    <a:pt x="13157" y="20004"/>
                  </a:cubicBezTo>
                  <a:cubicBezTo>
                    <a:pt x="13026" y="20039"/>
                    <a:pt x="12955" y="20170"/>
                    <a:pt x="12991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88" y="20468"/>
                  </a:cubicBezTo>
                  <a:cubicBezTo>
                    <a:pt x="14062" y="20254"/>
                    <a:pt x="14800" y="19944"/>
                    <a:pt x="15515" y="19551"/>
                  </a:cubicBezTo>
                  <a:cubicBezTo>
                    <a:pt x="15622" y="19492"/>
                    <a:pt x="15669" y="19337"/>
                    <a:pt x="15598" y="19230"/>
                  </a:cubicBezTo>
                  <a:cubicBezTo>
                    <a:pt x="15558" y="19149"/>
                    <a:pt x="15473" y="19101"/>
                    <a:pt x="15390" y="19101"/>
                  </a:cubicBezTo>
                  <a:close/>
                  <a:moveTo>
                    <a:pt x="5891" y="19311"/>
                  </a:moveTo>
                  <a:cubicBezTo>
                    <a:pt x="5800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87" y="19766"/>
                  </a:cubicBezTo>
                  <a:cubicBezTo>
                    <a:pt x="6502" y="20123"/>
                    <a:pt x="7264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11" y="20516"/>
                    <a:pt x="8335" y="20409"/>
                  </a:cubicBezTo>
                  <a:cubicBezTo>
                    <a:pt x="8359" y="20278"/>
                    <a:pt x="8288" y="20147"/>
                    <a:pt x="8157" y="20111"/>
                  </a:cubicBezTo>
                  <a:cubicBezTo>
                    <a:pt x="7407" y="19944"/>
                    <a:pt x="6680" y="19682"/>
                    <a:pt x="6002" y="19337"/>
                  </a:cubicBezTo>
                  <a:cubicBezTo>
                    <a:pt x="5967" y="19320"/>
                    <a:pt x="5929" y="19311"/>
                    <a:pt x="5891" y="19311"/>
                  </a:cubicBezTo>
                  <a:close/>
                  <a:moveTo>
                    <a:pt x="11849" y="20286"/>
                  </a:moveTo>
                  <a:cubicBezTo>
                    <a:pt x="11837" y="20286"/>
                    <a:pt x="11824" y="20287"/>
                    <a:pt x="11812" y="20290"/>
                  </a:cubicBezTo>
                  <a:cubicBezTo>
                    <a:pt x="11367" y="20352"/>
                    <a:pt x="10914" y="20382"/>
                    <a:pt x="10465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40" y="20694"/>
                    <a:pt x="9335" y="20801"/>
                    <a:pt x="9466" y="20825"/>
                  </a:cubicBezTo>
                  <a:cubicBezTo>
                    <a:pt x="9788" y="20849"/>
                    <a:pt x="10121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9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 txBox="1"/>
            <p:nvPr/>
          </p:nvSpPr>
          <p:spPr>
            <a:xfrm>
              <a:off x="3441498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9" name="Google Shape;679;p21"/>
          <p:cNvGrpSpPr/>
          <p:nvPr/>
        </p:nvGrpSpPr>
        <p:grpSpPr>
          <a:xfrm>
            <a:off x="2625923" y="3320558"/>
            <a:ext cx="743271" cy="735370"/>
            <a:chOff x="2625923" y="3320558"/>
            <a:chExt cx="743271" cy="735370"/>
          </a:xfrm>
        </p:grpSpPr>
        <p:sp>
          <p:nvSpPr>
            <p:cNvPr id="680" name="Google Shape;680;p21"/>
            <p:cNvSpPr/>
            <p:nvPr/>
          </p:nvSpPr>
          <p:spPr>
            <a:xfrm>
              <a:off x="2817212" y="3367921"/>
              <a:ext cx="378765" cy="378765"/>
            </a:xfrm>
            <a:custGeom>
              <a:rect b="b" l="l" r="r" t="t"/>
              <a:pathLst>
                <a:path extrusionOk="0" h="16682" w="16682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2"/>
                    <a:pt x="8347" y="16682"/>
                  </a:cubicBezTo>
                  <a:cubicBezTo>
                    <a:pt x="12955" y="16682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69645" y="3320558"/>
              <a:ext cx="473899" cy="473717"/>
            </a:xfrm>
            <a:custGeom>
              <a:rect b="b" l="l" r="r" t="t"/>
              <a:pathLst>
                <a:path extrusionOk="0" h="20864" w="20872">
                  <a:moveTo>
                    <a:pt x="9966" y="0"/>
                  </a:moveTo>
                  <a:cubicBezTo>
                    <a:pt x="9955" y="0"/>
                    <a:pt x="9942" y="1"/>
                    <a:pt x="9930" y="3"/>
                  </a:cubicBezTo>
                  <a:cubicBezTo>
                    <a:pt x="9120" y="39"/>
                    <a:pt x="8323" y="170"/>
                    <a:pt x="7549" y="396"/>
                  </a:cubicBezTo>
                  <a:cubicBezTo>
                    <a:pt x="7430" y="432"/>
                    <a:pt x="7346" y="563"/>
                    <a:pt x="7382" y="694"/>
                  </a:cubicBezTo>
                  <a:cubicBezTo>
                    <a:pt x="7418" y="801"/>
                    <a:pt x="7513" y="872"/>
                    <a:pt x="7620" y="872"/>
                  </a:cubicBezTo>
                  <a:cubicBezTo>
                    <a:pt x="7644" y="872"/>
                    <a:pt x="7668" y="861"/>
                    <a:pt x="7680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0" y="361"/>
                    <a:pt x="10180" y="230"/>
                  </a:cubicBezTo>
                  <a:cubicBezTo>
                    <a:pt x="10169" y="110"/>
                    <a:pt x="10089" y="0"/>
                    <a:pt x="9966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2" y="503"/>
                    <a:pt x="11323" y="515"/>
                  </a:cubicBezTo>
                  <a:cubicBezTo>
                    <a:pt x="12085" y="575"/>
                    <a:pt x="12847" y="741"/>
                    <a:pt x="13573" y="980"/>
                  </a:cubicBezTo>
                  <a:cubicBezTo>
                    <a:pt x="13597" y="980"/>
                    <a:pt x="13621" y="992"/>
                    <a:pt x="13645" y="992"/>
                  </a:cubicBezTo>
                  <a:cubicBezTo>
                    <a:pt x="13752" y="992"/>
                    <a:pt x="13847" y="920"/>
                    <a:pt x="13883" y="825"/>
                  </a:cubicBezTo>
                  <a:cubicBezTo>
                    <a:pt x="13919" y="694"/>
                    <a:pt x="13847" y="563"/>
                    <a:pt x="13728" y="515"/>
                  </a:cubicBezTo>
                  <a:cubicBezTo>
                    <a:pt x="12966" y="265"/>
                    <a:pt x="12168" y="99"/>
                    <a:pt x="11371" y="27"/>
                  </a:cubicBezTo>
                  <a:close/>
                  <a:moveTo>
                    <a:pt x="6285" y="866"/>
                  </a:moveTo>
                  <a:cubicBezTo>
                    <a:pt x="6254" y="866"/>
                    <a:pt x="6222" y="872"/>
                    <a:pt x="6192" y="884"/>
                  </a:cubicBezTo>
                  <a:cubicBezTo>
                    <a:pt x="5465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3" y="2551"/>
                    <a:pt x="4275" y="2551"/>
                  </a:cubicBezTo>
                  <a:cubicBezTo>
                    <a:pt x="4322" y="2551"/>
                    <a:pt x="4370" y="2527"/>
                    <a:pt x="4417" y="2504"/>
                  </a:cubicBezTo>
                  <a:cubicBezTo>
                    <a:pt x="5025" y="2039"/>
                    <a:pt x="5691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69" y="918"/>
                    <a:pt x="6378" y="866"/>
                    <a:pt x="6285" y="866"/>
                  </a:cubicBezTo>
                  <a:close/>
                  <a:moveTo>
                    <a:pt x="14966" y="1045"/>
                  </a:moveTo>
                  <a:cubicBezTo>
                    <a:pt x="14874" y="1045"/>
                    <a:pt x="14784" y="1094"/>
                    <a:pt x="14740" y="1182"/>
                  </a:cubicBezTo>
                  <a:cubicBezTo>
                    <a:pt x="14681" y="1301"/>
                    <a:pt x="14728" y="1444"/>
                    <a:pt x="14847" y="1503"/>
                  </a:cubicBezTo>
                  <a:cubicBezTo>
                    <a:pt x="15538" y="1837"/>
                    <a:pt x="16181" y="2265"/>
                    <a:pt x="16776" y="2754"/>
                  </a:cubicBezTo>
                  <a:cubicBezTo>
                    <a:pt x="16812" y="2789"/>
                    <a:pt x="16871" y="2801"/>
                    <a:pt x="16931" y="2801"/>
                  </a:cubicBezTo>
                  <a:cubicBezTo>
                    <a:pt x="16990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74" y="2373"/>
                  </a:cubicBezTo>
                  <a:cubicBezTo>
                    <a:pt x="16455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6" y="1045"/>
                  </a:cubicBezTo>
                  <a:close/>
                  <a:moveTo>
                    <a:pt x="3209" y="2992"/>
                  </a:moveTo>
                  <a:cubicBezTo>
                    <a:pt x="3146" y="2992"/>
                    <a:pt x="3084" y="3016"/>
                    <a:pt x="3036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2" y="5218"/>
                    <a:pt x="1631" y="5290"/>
                  </a:cubicBezTo>
                  <a:cubicBezTo>
                    <a:pt x="1667" y="5313"/>
                    <a:pt x="1715" y="5325"/>
                    <a:pt x="1750" y="5325"/>
                  </a:cubicBezTo>
                  <a:cubicBezTo>
                    <a:pt x="1834" y="5325"/>
                    <a:pt x="1917" y="5278"/>
                    <a:pt x="1965" y="5206"/>
                  </a:cubicBezTo>
                  <a:cubicBezTo>
                    <a:pt x="2358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1" y="2992"/>
                    <a:pt x="3209" y="2992"/>
                  </a:cubicBezTo>
                  <a:close/>
                  <a:moveTo>
                    <a:pt x="17948" y="3295"/>
                  </a:moveTo>
                  <a:cubicBezTo>
                    <a:pt x="17891" y="3295"/>
                    <a:pt x="17833" y="3316"/>
                    <a:pt x="17788" y="3361"/>
                  </a:cubicBezTo>
                  <a:cubicBezTo>
                    <a:pt x="17693" y="3444"/>
                    <a:pt x="17681" y="3599"/>
                    <a:pt x="17776" y="3694"/>
                  </a:cubicBezTo>
                  <a:cubicBezTo>
                    <a:pt x="18288" y="4266"/>
                    <a:pt x="18741" y="4885"/>
                    <a:pt x="19122" y="5552"/>
                  </a:cubicBezTo>
                  <a:cubicBezTo>
                    <a:pt x="19157" y="5635"/>
                    <a:pt x="19241" y="5671"/>
                    <a:pt x="19324" y="5671"/>
                  </a:cubicBezTo>
                  <a:cubicBezTo>
                    <a:pt x="19372" y="5671"/>
                    <a:pt x="19407" y="5671"/>
                    <a:pt x="19443" y="5647"/>
                  </a:cubicBezTo>
                  <a:cubicBezTo>
                    <a:pt x="19562" y="5575"/>
                    <a:pt x="19610" y="5433"/>
                    <a:pt x="19538" y="5313"/>
                  </a:cubicBezTo>
                  <a:cubicBezTo>
                    <a:pt x="19146" y="4611"/>
                    <a:pt x="18669" y="3968"/>
                    <a:pt x="18122" y="3373"/>
                  </a:cubicBezTo>
                  <a:cubicBezTo>
                    <a:pt x="18077" y="3322"/>
                    <a:pt x="18013" y="3295"/>
                    <a:pt x="17948" y="3295"/>
                  </a:cubicBezTo>
                  <a:close/>
                  <a:moveTo>
                    <a:pt x="1092" y="6088"/>
                  </a:moveTo>
                  <a:cubicBezTo>
                    <a:pt x="1002" y="6088"/>
                    <a:pt x="916" y="6143"/>
                    <a:pt x="881" y="6230"/>
                  </a:cubicBezTo>
                  <a:cubicBezTo>
                    <a:pt x="560" y="6968"/>
                    <a:pt x="322" y="7742"/>
                    <a:pt x="167" y="8528"/>
                  </a:cubicBezTo>
                  <a:cubicBezTo>
                    <a:pt x="143" y="8659"/>
                    <a:pt x="238" y="8790"/>
                    <a:pt x="369" y="8814"/>
                  </a:cubicBezTo>
                  <a:lnTo>
                    <a:pt x="405" y="8814"/>
                  </a:lnTo>
                  <a:cubicBezTo>
                    <a:pt x="524" y="8814"/>
                    <a:pt x="619" y="8731"/>
                    <a:pt x="643" y="8623"/>
                  </a:cubicBezTo>
                  <a:cubicBezTo>
                    <a:pt x="786" y="7861"/>
                    <a:pt x="1012" y="7123"/>
                    <a:pt x="1322" y="6433"/>
                  </a:cubicBezTo>
                  <a:cubicBezTo>
                    <a:pt x="1369" y="6302"/>
                    <a:pt x="1322" y="6159"/>
                    <a:pt x="1191" y="6111"/>
                  </a:cubicBezTo>
                  <a:cubicBezTo>
                    <a:pt x="1159" y="6095"/>
                    <a:pt x="1125" y="6088"/>
                    <a:pt x="1092" y="6088"/>
                  </a:cubicBezTo>
                  <a:close/>
                  <a:moveTo>
                    <a:pt x="19933" y="6464"/>
                  </a:moveTo>
                  <a:cubicBezTo>
                    <a:pt x="19904" y="6464"/>
                    <a:pt x="19875" y="6469"/>
                    <a:pt x="19848" y="6480"/>
                  </a:cubicBezTo>
                  <a:cubicBezTo>
                    <a:pt x="19717" y="6528"/>
                    <a:pt x="19657" y="6671"/>
                    <a:pt x="19705" y="6802"/>
                  </a:cubicBezTo>
                  <a:cubicBezTo>
                    <a:pt x="19991" y="7504"/>
                    <a:pt x="20181" y="8254"/>
                    <a:pt x="20289" y="9016"/>
                  </a:cubicBezTo>
                  <a:cubicBezTo>
                    <a:pt x="20312" y="9135"/>
                    <a:pt x="20408" y="9219"/>
                    <a:pt x="20527" y="9219"/>
                  </a:cubicBezTo>
                  <a:lnTo>
                    <a:pt x="20562" y="9219"/>
                  </a:lnTo>
                  <a:cubicBezTo>
                    <a:pt x="20693" y="9195"/>
                    <a:pt x="20789" y="9076"/>
                    <a:pt x="20765" y="8945"/>
                  </a:cubicBezTo>
                  <a:cubicBezTo>
                    <a:pt x="20658" y="8147"/>
                    <a:pt x="20455" y="7361"/>
                    <a:pt x="20158" y="6623"/>
                  </a:cubicBezTo>
                  <a:cubicBezTo>
                    <a:pt x="20121" y="6522"/>
                    <a:pt x="20028" y="6464"/>
                    <a:pt x="19933" y="6464"/>
                  </a:cubicBezTo>
                  <a:close/>
                  <a:moveTo>
                    <a:pt x="262" y="9731"/>
                  </a:moveTo>
                  <a:cubicBezTo>
                    <a:pt x="107" y="9731"/>
                    <a:pt x="12" y="9838"/>
                    <a:pt x="12" y="9969"/>
                  </a:cubicBezTo>
                  <a:cubicBezTo>
                    <a:pt x="0" y="10124"/>
                    <a:pt x="0" y="10278"/>
                    <a:pt x="0" y="10433"/>
                  </a:cubicBezTo>
                  <a:cubicBezTo>
                    <a:pt x="0" y="11076"/>
                    <a:pt x="60" y="11731"/>
                    <a:pt x="179" y="12362"/>
                  </a:cubicBezTo>
                  <a:cubicBezTo>
                    <a:pt x="203" y="12481"/>
                    <a:pt x="298" y="12564"/>
                    <a:pt x="417" y="12564"/>
                  </a:cubicBezTo>
                  <a:cubicBezTo>
                    <a:pt x="429" y="12564"/>
                    <a:pt x="441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36" y="11671"/>
                    <a:pt x="488" y="11052"/>
                    <a:pt x="488" y="10433"/>
                  </a:cubicBezTo>
                  <a:cubicBezTo>
                    <a:pt x="488" y="10278"/>
                    <a:pt x="488" y="10136"/>
                    <a:pt x="488" y="9993"/>
                  </a:cubicBezTo>
                  <a:cubicBezTo>
                    <a:pt x="500" y="9850"/>
                    <a:pt x="393" y="9743"/>
                    <a:pt x="262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00" y="11969"/>
                    <a:pt x="20134" y="12707"/>
                  </a:cubicBezTo>
                  <a:cubicBezTo>
                    <a:pt x="20098" y="12838"/>
                    <a:pt x="20181" y="12969"/>
                    <a:pt x="20312" y="12993"/>
                  </a:cubicBezTo>
                  <a:cubicBezTo>
                    <a:pt x="20324" y="13005"/>
                    <a:pt x="20348" y="13005"/>
                    <a:pt x="20360" y="13005"/>
                  </a:cubicBezTo>
                  <a:cubicBezTo>
                    <a:pt x="20479" y="13005"/>
                    <a:pt x="20574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73" y="13443"/>
                  </a:moveTo>
                  <a:cubicBezTo>
                    <a:pt x="746" y="13443"/>
                    <a:pt x="718" y="13447"/>
                    <a:pt x="691" y="13457"/>
                  </a:cubicBezTo>
                  <a:cubicBezTo>
                    <a:pt x="572" y="13505"/>
                    <a:pt x="500" y="13636"/>
                    <a:pt x="548" y="13767"/>
                  </a:cubicBezTo>
                  <a:cubicBezTo>
                    <a:pt x="798" y="14529"/>
                    <a:pt x="1143" y="15255"/>
                    <a:pt x="1572" y="15934"/>
                  </a:cubicBezTo>
                  <a:cubicBezTo>
                    <a:pt x="1620" y="16017"/>
                    <a:pt x="1691" y="16053"/>
                    <a:pt x="1774" y="16053"/>
                  </a:cubicBezTo>
                  <a:cubicBezTo>
                    <a:pt x="1822" y="16053"/>
                    <a:pt x="1858" y="16041"/>
                    <a:pt x="1905" y="16017"/>
                  </a:cubicBezTo>
                  <a:cubicBezTo>
                    <a:pt x="2012" y="15946"/>
                    <a:pt x="2048" y="15791"/>
                    <a:pt x="1977" y="15684"/>
                  </a:cubicBezTo>
                  <a:cubicBezTo>
                    <a:pt x="1572" y="15029"/>
                    <a:pt x="1250" y="14338"/>
                    <a:pt x="1000" y="13612"/>
                  </a:cubicBezTo>
                  <a:cubicBezTo>
                    <a:pt x="963" y="13509"/>
                    <a:pt x="873" y="13443"/>
                    <a:pt x="773" y="13443"/>
                  </a:cubicBezTo>
                  <a:close/>
                  <a:moveTo>
                    <a:pt x="19949" y="13870"/>
                  </a:moveTo>
                  <a:cubicBezTo>
                    <a:pt x="19851" y="13870"/>
                    <a:pt x="19766" y="13928"/>
                    <a:pt x="19729" y="14029"/>
                  </a:cubicBezTo>
                  <a:cubicBezTo>
                    <a:pt x="19443" y="14731"/>
                    <a:pt x="19086" y="15422"/>
                    <a:pt x="18657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53" y="16410"/>
                    <a:pt x="18800" y="16434"/>
                    <a:pt x="18848" y="16434"/>
                  </a:cubicBezTo>
                  <a:cubicBezTo>
                    <a:pt x="18931" y="16434"/>
                    <a:pt x="19003" y="16398"/>
                    <a:pt x="19050" y="16327"/>
                  </a:cubicBezTo>
                  <a:cubicBezTo>
                    <a:pt x="19503" y="15660"/>
                    <a:pt x="19884" y="14946"/>
                    <a:pt x="20169" y="14196"/>
                  </a:cubicBezTo>
                  <a:cubicBezTo>
                    <a:pt x="20217" y="14076"/>
                    <a:pt x="20158" y="13934"/>
                    <a:pt x="20038" y="13886"/>
                  </a:cubicBezTo>
                  <a:cubicBezTo>
                    <a:pt x="20008" y="13875"/>
                    <a:pt x="19978" y="13870"/>
                    <a:pt x="19949" y="13870"/>
                  </a:cubicBezTo>
                  <a:close/>
                  <a:moveTo>
                    <a:pt x="2601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7" y="17113"/>
                  </a:cubicBezTo>
                  <a:cubicBezTo>
                    <a:pt x="2929" y="17720"/>
                    <a:pt x="3513" y="18279"/>
                    <a:pt x="4156" y="18768"/>
                  </a:cubicBezTo>
                  <a:cubicBezTo>
                    <a:pt x="4203" y="18803"/>
                    <a:pt x="4251" y="18815"/>
                    <a:pt x="4298" y="18815"/>
                  </a:cubicBezTo>
                  <a:cubicBezTo>
                    <a:pt x="4382" y="18815"/>
                    <a:pt x="4453" y="18779"/>
                    <a:pt x="4501" y="18720"/>
                  </a:cubicBezTo>
                  <a:cubicBezTo>
                    <a:pt x="4572" y="18613"/>
                    <a:pt x="4560" y="18458"/>
                    <a:pt x="4453" y="18387"/>
                  </a:cubicBezTo>
                  <a:cubicBezTo>
                    <a:pt x="3834" y="17922"/>
                    <a:pt x="3274" y="17386"/>
                    <a:pt x="2786" y="16803"/>
                  </a:cubicBezTo>
                  <a:cubicBezTo>
                    <a:pt x="2739" y="16743"/>
                    <a:pt x="2670" y="16713"/>
                    <a:pt x="2601" y="16713"/>
                  </a:cubicBezTo>
                  <a:close/>
                  <a:moveTo>
                    <a:pt x="17974" y="17053"/>
                  </a:moveTo>
                  <a:cubicBezTo>
                    <a:pt x="17909" y="17053"/>
                    <a:pt x="17844" y="17079"/>
                    <a:pt x="17800" y="17136"/>
                  </a:cubicBezTo>
                  <a:cubicBezTo>
                    <a:pt x="17276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2" y="18970"/>
                  </a:cubicBezTo>
                  <a:cubicBezTo>
                    <a:pt x="16050" y="19041"/>
                    <a:pt x="16133" y="19077"/>
                    <a:pt x="16205" y="19077"/>
                  </a:cubicBezTo>
                  <a:cubicBezTo>
                    <a:pt x="16252" y="19077"/>
                    <a:pt x="16300" y="19065"/>
                    <a:pt x="16336" y="19041"/>
                  </a:cubicBezTo>
                  <a:cubicBezTo>
                    <a:pt x="17002" y="18577"/>
                    <a:pt x="17610" y="18053"/>
                    <a:pt x="18157" y="17458"/>
                  </a:cubicBezTo>
                  <a:cubicBezTo>
                    <a:pt x="18241" y="17363"/>
                    <a:pt x="18241" y="17208"/>
                    <a:pt x="18133" y="17113"/>
                  </a:cubicBezTo>
                  <a:cubicBezTo>
                    <a:pt x="18089" y="17074"/>
                    <a:pt x="18031" y="17053"/>
                    <a:pt x="17974" y="17053"/>
                  </a:cubicBezTo>
                  <a:close/>
                  <a:moveTo>
                    <a:pt x="5489" y="19103"/>
                  </a:moveTo>
                  <a:cubicBezTo>
                    <a:pt x="5405" y="19103"/>
                    <a:pt x="5323" y="19151"/>
                    <a:pt x="5275" y="19232"/>
                  </a:cubicBezTo>
                  <a:cubicBezTo>
                    <a:pt x="5215" y="19339"/>
                    <a:pt x="5251" y="19494"/>
                    <a:pt x="5370" y="19553"/>
                  </a:cubicBezTo>
                  <a:cubicBezTo>
                    <a:pt x="6072" y="19946"/>
                    <a:pt x="6823" y="20256"/>
                    <a:pt x="7596" y="20470"/>
                  </a:cubicBezTo>
                  <a:cubicBezTo>
                    <a:pt x="7620" y="20482"/>
                    <a:pt x="7632" y="20482"/>
                    <a:pt x="7656" y="20482"/>
                  </a:cubicBezTo>
                  <a:cubicBezTo>
                    <a:pt x="7763" y="20482"/>
                    <a:pt x="7858" y="20411"/>
                    <a:pt x="7894" y="20303"/>
                  </a:cubicBezTo>
                  <a:cubicBezTo>
                    <a:pt x="7930" y="20184"/>
                    <a:pt x="7858" y="20041"/>
                    <a:pt x="7727" y="20006"/>
                  </a:cubicBezTo>
                  <a:cubicBezTo>
                    <a:pt x="6989" y="19803"/>
                    <a:pt x="6275" y="19506"/>
                    <a:pt x="5608" y="19137"/>
                  </a:cubicBezTo>
                  <a:cubicBezTo>
                    <a:pt x="5570" y="19114"/>
                    <a:pt x="5529" y="19103"/>
                    <a:pt x="5489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66" y="19946"/>
                    <a:pt x="12728" y="20113"/>
                  </a:cubicBezTo>
                  <a:cubicBezTo>
                    <a:pt x="12597" y="20149"/>
                    <a:pt x="12514" y="20280"/>
                    <a:pt x="12549" y="20411"/>
                  </a:cubicBezTo>
                  <a:cubicBezTo>
                    <a:pt x="12573" y="20518"/>
                    <a:pt x="12669" y="20589"/>
                    <a:pt x="12776" y="20589"/>
                  </a:cubicBezTo>
                  <a:lnTo>
                    <a:pt x="12835" y="20589"/>
                  </a:lnTo>
                  <a:cubicBezTo>
                    <a:pt x="13621" y="20411"/>
                    <a:pt x="14383" y="20125"/>
                    <a:pt x="15097" y="19768"/>
                  </a:cubicBezTo>
                  <a:cubicBezTo>
                    <a:pt x="15216" y="19708"/>
                    <a:pt x="15264" y="19565"/>
                    <a:pt x="15205" y="19446"/>
                  </a:cubicBezTo>
                  <a:cubicBezTo>
                    <a:pt x="15162" y="19362"/>
                    <a:pt x="15078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7" y="20290"/>
                    <a:pt x="8821" y="20371"/>
                    <a:pt x="8799" y="20494"/>
                  </a:cubicBezTo>
                  <a:cubicBezTo>
                    <a:pt x="8787" y="20625"/>
                    <a:pt x="8870" y="20756"/>
                    <a:pt x="9001" y="20768"/>
                  </a:cubicBezTo>
                  <a:cubicBezTo>
                    <a:pt x="9478" y="20827"/>
                    <a:pt x="9954" y="20863"/>
                    <a:pt x="10442" y="20863"/>
                  </a:cubicBezTo>
                  <a:cubicBezTo>
                    <a:pt x="10764" y="20863"/>
                    <a:pt x="11097" y="20851"/>
                    <a:pt x="11406" y="20815"/>
                  </a:cubicBezTo>
                  <a:cubicBezTo>
                    <a:pt x="11537" y="20803"/>
                    <a:pt x="11645" y="20696"/>
                    <a:pt x="11633" y="20553"/>
                  </a:cubicBezTo>
                  <a:cubicBezTo>
                    <a:pt x="11621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0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4" y="20291"/>
                    <a:pt x="9056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 txBox="1"/>
            <p:nvPr/>
          </p:nvSpPr>
          <p:spPr>
            <a:xfrm>
              <a:off x="2625923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1"/>
          <p:cNvGrpSpPr/>
          <p:nvPr/>
        </p:nvGrpSpPr>
        <p:grpSpPr>
          <a:xfrm>
            <a:off x="1158249" y="3320604"/>
            <a:ext cx="743271" cy="735324"/>
            <a:chOff x="1158249" y="3320604"/>
            <a:chExt cx="743271" cy="735324"/>
          </a:xfrm>
        </p:grpSpPr>
        <p:sp>
          <p:nvSpPr>
            <p:cNvPr id="684" name="Google Shape;684;p21"/>
            <p:cNvSpPr/>
            <p:nvPr/>
          </p:nvSpPr>
          <p:spPr>
            <a:xfrm>
              <a:off x="1331488" y="3367921"/>
              <a:ext cx="378742" cy="378765"/>
            </a:xfrm>
            <a:custGeom>
              <a:rect b="b" l="l" r="r" t="t"/>
              <a:pathLst>
                <a:path extrusionOk="0" h="16682" w="16681">
                  <a:moveTo>
                    <a:pt x="8334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2"/>
                    <a:pt x="8334" y="16682"/>
                  </a:cubicBezTo>
                  <a:cubicBezTo>
                    <a:pt x="12942" y="16682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283898" y="3320604"/>
              <a:ext cx="473921" cy="473672"/>
            </a:xfrm>
            <a:custGeom>
              <a:rect b="b" l="l" r="r" t="t"/>
              <a:pathLst>
                <a:path extrusionOk="0" h="20862" w="20873">
                  <a:moveTo>
                    <a:pt x="10921" y="0"/>
                  </a:moveTo>
                  <a:cubicBezTo>
                    <a:pt x="10790" y="0"/>
                    <a:pt x="10704" y="103"/>
                    <a:pt x="10692" y="228"/>
                  </a:cubicBezTo>
                  <a:cubicBezTo>
                    <a:pt x="10692" y="359"/>
                    <a:pt x="10788" y="478"/>
                    <a:pt x="10919" y="478"/>
                  </a:cubicBezTo>
                  <a:cubicBezTo>
                    <a:pt x="11692" y="525"/>
                    <a:pt x="12454" y="644"/>
                    <a:pt x="13193" y="859"/>
                  </a:cubicBezTo>
                  <a:cubicBezTo>
                    <a:pt x="13205" y="859"/>
                    <a:pt x="13228" y="870"/>
                    <a:pt x="13252" y="870"/>
                  </a:cubicBezTo>
                  <a:cubicBezTo>
                    <a:pt x="13359" y="870"/>
                    <a:pt x="13455" y="799"/>
                    <a:pt x="13490" y="692"/>
                  </a:cubicBezTo>
                  <a:cubicBezTo>
                    <a:pt x="13526" y="561"/>
                    <a:pt x="13443" y="430"/>
                    <a:pt x="13324" y="394"/>
                  </a:cubicBezTo>
                  <a:cubicBezTo>
                    <a:pt x="12550" y="168"/>
                    <a:pt x="11752" y="37"/>
                    <a:pt x="10942" y="1"/>
                  </a:cubicBezTo>
                  <a:cubicBezTo>
                    <a:pt x="10935" y="1"/>
                    <a:pt x="10928" y="0"/>
                    <a:pt x="1092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6" y="263"/>
                    <a:pt x="7144" y="513"/>
                  </a:cubicBezTo>
                  <a:cubicBezTo>
                    <a:pt x="7025" y="561"/>
                    <a:pt x="6954" y="692"/>
                    <a:pt x="6989" y="823"/>
                  </a:cubicBezTo>
                  <a:cubicBezTo>
                    <a:pt x="7025" y="918"/>
                    <a:pt x="7120" y="990"/>
                    <a:pt x="7228" y="990"/>
                  </a:cubicBezTo>
                  <a:cubicBezTo>
                    <a:pt x="7251" y="990"/>
                    <a:pt x="7275" y="978"/>
                    <a:pt x="7299" y="978"/>
                  </a:cubicBezTo>
                  <a:cubicBezTo>
                    <a:pt x="8025" y="739"/>
                    <a:pt x="8787" y="573"/>
                    <a:pt x="9549" y="513"/>
                  </a:cubicBezTo>
                  <a:cubicBezTo>
                    <a:pt x="9680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7" y="864"/>
                  </a:moveTo>
                  <a:cubicBezTo>
                    <a:pt x="14495" y="864"/>
                    <a:pt x="14404" y="916"/>
                    <a:pt x="14359" y="1013"/>
                  </a:cubicBezTo>
                  <a:cubicBezTo>
                    <a:pt x="14300" y="1132"/>
                    <a:pt x="14359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0" y="2549"/>
                    <a:pt x="16598" y="2549"/>
                  </a:cubicBezTo>
                  <a:cubicBezTo>
                    <a:pt x="16669" y="2549"/>
                    <a:pt x="16741" y="2514"/>
                    <a:pt x="16788" y="2454"/>
                  </a:cubicBezTo>
                  <a:cubicBezTo>
                    <a:pt x="16872" y="2347"/>
                    <a:pt x="16848" y="2192"/>
                    <a:pt x="16741" y="2109"/>
                  </a:cubicBezTo>
                  <a:cubicBezTo>
                    <a:pt x="16110" y="1621"/>
                    <a:pt x="15407" y="1216"/>
                    <a:pt x="14681" y="882"/>
                  </a:cubicBezTo>
                  <a:cubicBezTo>
                    <a:pt x="14651" y="870"/>
                    <a:pt x="14619" y="864"/>
                    <a:pt x="14587" y="864"/>
                  </a:cubicBezTo>
                  <a:close/>
                  <a:moveTo>
                    <a:pt x="5910" y="1038"/>
                  </a:moveTo>
                  <a:cubicBezTo>
                    <a:pt x="5876" y="1038"/>
                    <a:pt x="5843" y="1045"/>
                    <a:pt x="5811" y="1061"/>
                  </a:cubicBezTo>
                  <a:cubicBezTo>
                    <a:pt x="5096" y="1418"/>
                    <a:pt x="4418" y="1859"/>
                    <a:pt x="3799" y="2371"/>
                  </a:cubicBezTo>
                  <a:cubicBezTo>
                    <a:pt x="3691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41" y="2799"/>
                  </a:cubicBezTo>
                  <a:cubicBezTo>
                    <a:pt x="4001" y="2799"/>
                    <a:pt x="4061" y="2787"/>
                    <a:pt x="4096" y="2740"/>
                  </a:cubicBezTo>
                  <a:cubicBezTo>
                    <a:pt x="4692" y="2252"/>
                    <a:pt x="5346" y="1835"/>
                    <a:pt x="6025" y="1501"/>
                  </a:cubicBezTo>
                  <a:cubicBezTo>
                    <a:pt x="6144" y="1442"/>
                    <a:pt x="6192" y="1299"/>
                    <a:pt x="6132" y="1180"/>
                  </a:cubicBezTo>
                  <a:cubicBezTo>
                    <a:pt x="6089" y="1093"/>
                    <a:pt x="6000" y="1038"/>
                    <a:pt x="5910" y="1038"/>
                  </a:cubicBezTo>
                  <a:close/>
                  <a:moveTo>
                    <a:pt x="17663" y="2990"/>
                  </a:moveTo>
                  <a:cubicBezTo>
                    <a:pt x="17601" y="2990"/>
                    <a:pt x="17538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27" y="3942"/>
                    <a:pt x="18515" y="4549"/>
                    <a:pt x="18908" y="5204"/>
                  </a:cubicBezTo>
                  <a:cubicBezTo>
                    <a:pt x="18955" y="5276"/>
                    <a:pt x="19039" y="5323"/>
                    <a:pt x="19122" y="5323"/>
                  </a:cubicBezTo>
                  <a:cubicBezTo>
                    <a:pt x="19158" y="5323"/>
                    <a:pt x="19205" y="5311"/>
                    <a:pt x="19241" y="5288"/>
                  </a:cubicBezTo>
                  <a:cubicBezTo>
                    <a:pt x="19360" y="5216"/>
                    <a:pt x="19396" y="5061"/>
                    <a:pt x="19324" y="4954"/>
                  </a:cubicBezTo>
                  <a:cubicBezTo>
                    <a:pt x="18908" y="4264"/>
                    <a:pt x="18396" y="3633"/>
                    <a:pt x="17836" y="3061"/>
                  </a:cubicBezTo>
                  <a:cubicBezTo>
                    <a:pt x="17788" y="3014"/>
                    <a:pt x="17726" y="2990"/>
                    <a:pt x="17663" y="2990"/>
                  </a:cubicBezTo>
                  <a:close/>
                  <a:moveTo>
                    <a:pt x="2924" y="3293"/>
                  </a:moveTo>
                  <a:cubicBezTo>
                    <a:pt x="2860" y="3293"/>
                    <a:pt x="2795" y="3320"/>
                    <a:pt x="2751" y="3371"/>
                  </a:cubicBezTo>
                  <a:cubicBezTo>
                    <a:pt x="2203" y="3966"/>
                    <a:pt x="1727" y="4609"/>
                    <a:pt x="1334" y="5311"/>
                  </a:cubicBezTo>
                  <a:cubicBezTo>
                    <a:pt x="1263" y="5431"/>
                    <a:pt x="1310" y="5573"/>
                    <a:pt x="1429" y="5645"/>
                  </a:cubicBezTo>
                  <a:cubicBezTo>
                    <a:pt x="1465" y="5669"/>
                    <a:pt x="1501" y="5669"/>
                    <a:pt x="1548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4" y="4264"/>
                    <a:pt x="3096" y="3692"/>
                  </a:cubicBezTo>
                  <a:cubicBezTo>
                    <a:pt x="3191" y="3597"/>
                    <a:pt x="3191" y="3442"/>
                    <a:pt x="3084" y="3359"/>
                  </a:cubicBezTo>
                  <a:cubicBezTo>
                    <a:pt x="3040" y="3314"/>
                    <a:pt x="2982" y="3293"/>
                    <a:pt x="2924" y="3293"/>
                  </a:cubicBezTo>
                  <a:close/>
                  <a:moveTo>
                    <a:pt x="19780" y="6086"/>
                  </a:moveTo>
                  <a:cubicBezTo>
                    <a:pt x="19747" y="6086"/>
                    <a:pt x="19713" y="6093"/>
                    <a:pt x="19682" y="6109"/>
                  </a:cubicBezTo>
                  <a:cubicBezTo>
                    <a:pt x="19551" y="6157"/>
                    <a:pt x="19503" y="6300"/>
                    <a:pt x="19551" y="6419"/>
                  </a:cubicBezTo>
                  <a:cubicBezTo>
                    <a:pt x="19860" y="7121"/>
                    <a:pt x="20086" y="7859"/>
                    <a:pt x="20229" y="8621"/>
                  </a:cubicBezTo>
                  <a:cubicBezTo>
                    <a:pt x="20253" y="8729"/>
                    <a:pt x="20348" y="8812"/>
                    <a:pt x="20467" y="8812"/>
                  </a:cubicBezTo>
                  <a:lnTo>
                    <a:pt x="20503" y="8812"/>
                  </a:lnTo>
                  <a:cubicBezTo>
                    <a:pt x="20634" y="8788"/>
                    <a:pt x="20729" y="8657"/>
                    <a:pt x="20705" y="8526"/>
                  </a:cubicBezTo>
                  <a:cubicBezTo>
                    <a:pt x="20551" y="7740"/>
                    <a:pt x="20313" y="6966"/>
                    <a:pt x="19991" y="6228"/>
                  </a:cubicBezTo>
                  <a:cubicBezTo>
                    <a:pt x="19956" y="6141"/>
                    <a:pt x="19870" y="6086"/>
                    <a:pt x="19780" y="6086"/>
                  </a:cubicBezTo>
                  <a:close/>
                  <a:moveTo>
                    <a:pt x="940" y="6462"/>
                  </a:moveTo>
                  <a:cubicBezTo>
                    <a:pt x="844" y="6462"/>
                    <a:pt x="751" y="6520"/>
                    <a:pt x="715" y="6621"/>
                  </a:cubicBezTo>
                  <a:cubicBezTo>
                    <a:pt x="417" y="7359"/>
                    <a:pt x="215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0" y="9133"/>
                    <a:pt x="584" y="9014"/>
                  </a:cubicBezTo>
                  <a:cubicBezTo>
                    <a:pt x="691" y="8252"/>
                    <a:pt x="882" y="7502"/>
                    <a:pt x="1167" y="6800"/>
                  </a:cubicBezTo>
                  <a:cubicBezTo>
                    <a:pt x="1215" y="6669"/>
                    <a:pt x="1155" y="6526"/>
                    <a:pt x="1024" y="6478"/>
                  </a:cubicBezTo>
                  <a:cubicBezTo>
                    <a:pt x="997" y="6467"/>
                    <a:pt x="968" y="6462"/>
                    <a:pt x="940" y="6462"/>
                  </a:cubicBezTo>
                  <a:close/>
                  <a:moveTo>
                    <a:pt x="20610" y="9729"/>
                  </a:moveTo>
                  <a:cubicBezTo>
                    <a:pt x="20479" y="9741"/>
                    <a:pt x="20372" y="9848"/>
                    <a:pt x="20384" y="9991"/>
                  </a:cubicBezTo>
                  <a:cubicBezTo>
                    <a:pt x="20384" y="10134"/>
                    <a:pt x="20384" y="10276"/>
                    <a:pt x="20384" y="10431"/>
                  </a:cubicBezTo>
                  <a:cubicBezTo>
                    <a:pt x="20384" y="11050"/>
                    <a:pt x="20336" y="11669"/>
                    <a:pt x="20217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5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2" y="11074"/>
                    <a:pt x="20872" y="10431"/>
                  </a:cubicBezTo>
                  <a:cubicBezTo>
                    <a:pt x="20872" y="10276"/>
                    <a:pt x="20872" y="10122"/>
                    <a:pt x="20860" y="9967"/>
                  </a:cubicBezTo>
                  <a:cubicBezTo>
                    <a:pt x="20860" y="9836"/>
                    <a:pt x="20753" y="9729"/>
                    <a:pt x="20610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84" y="12039"/>
                    <a:pt x="274" y="12812"/>
                  </a:cubicBezTo>
                  <a:cubicBezTo>
                    <a:pt x="298" y="12931"/>
                    <a:pt x="393" y="13003"/>
                    <a:pt x="512" y="13003"/>
                  </a:cubicBezTo>
                  <a:cubicBezTo>
                    <a:pt x="524" y="13003"/>
                    <a:pt x="548" y="13003"/>
                    <a:pt x="560" y="12991"/>
                  </a:cubicBezTo>
                  <a:cubicBezTo>
                    <a:pt x="691" y="12967"/>
                    <a:pt x="774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098" y="13441"/>
                  </a:moveTo>
                  <a:cubicBezTo>
                    <a:pt x="19995" y="13441"/>
                    <a:pt x="1990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4" y="15789"/>
                    <a:pt x="18860" y="15944"/>
                    <a:pt x="18967" y="16015"/>
                  </a:cubicBezTo>
                  <a:cubicBezTo>
                    <a:pt x="19003" y="16039"/>
                    <a:pt x="19051" y="16051"/>
                    <a:pt x="19098" y="16051"/>
                  </a:cubicBezTo>
                  <a:cubicBezTo>
                    <a:pt x="19181" y="16051"/>
                    <a:pt x="19253" y="16015"/>
                    <a:pt x="19301" y="15932"/>
                  </a:cubicBezTo>
                  <a:cubicBezTo>
                    <a:pt x="19729" y="15253"/>
                    <a:pt x="20074" y="14527"/>
                    <a:pt x="20324" y="13765"/>
                  </a:cubicBezTo>
                  <a:cubicBezTo>
                    <a:pt x="20372" y="13634"/>
                    <a:pt x="20301" y="13503"/>
                    <a:pt x="20182" y="13455"/>
                  </a:cubicBezTo>
                  <a:cubicBezTo>
                    <a:pt x="20154" y="13445"/>
                    <a:pt x="20126" y="13441"/>
                    <a:pt x="20098" y="13441"/>
                  </a:cubicBezTo>
                  <a:close/>
                  <a:moveTo>
                    <a:pt x="924" y="13868"/>
                  </a:moveTo>
                  <a:cubicBezTo>
                    <a:pt x="894" y="13868"/>
                    <a:pt x="864" y="13873"/>
                    <a:pt x="834" y="13884"/>
                  </a:cubicBezTo>
                  <a:cubicBezTo>
                    <a:pt x="715" y="13932"/>
                    <a:pt x="655" y="14074"/>
                    <a:pt x="703" y="14194"/>
                  </a:cubicBezTo>
                  <a:cubicBezTo>
                    <a:pt x="989" y="14944"/>
                    <a:pt x="1370" y="15658"/>
                    <a:pt x="1822" y="16325"/>
                  </a:cubicBezTo>
                  <a:cubicBezTo>
                    <a:pt x="1870" y="16396"/>
                    <a:pt x="1941" y="16432"/>
                    <a:pt x="2025" y="16432"/>
                  </a:cubicBezTo>
                  <a:cubicBezTo>
                    <a:pt x="2072" y="16432"/>
                    <a:pt x="2120" y="16408"/>
                    <a:pt x="2156" y="16384"/>
                  </a:cubicBezTo>
                  <a:cubicBezTo>
                    <a:pt x="2263" y="16313"/>
                    <a:pt x="2298" y="16158"/>
                    <a:pt x="2215" y="16051"/>
                  </a:cubicBezTo>
                  <a:cubicBezTo>
                    <a:pt x="1786" y="15420"/>
                    <a:pt x="1429" y="14729"/>
                    <a:pt x="1144" y="14027"/>
                  </a:cubicBezTo>
                  <a:cubicBezTo>
                    <a:pt x="1107" y="13926"/>
                    <a:pt x="1021" y="13868"/>
                    <a:pt x="924" y="13868"/>
                  </a:cubicBezTo>
                  <a:close/>
                  <a:moveTo>
                    <a:pt x="18271" y="16711"/>
                  </a:moveTo>
                  <a:cubicBezTo>
                    <a:pt x="18202" y="16711"/>
                    <a:pt x="18133" y="16741"/>
                    <a:pt x="18086" y="16801"/>
                  </a:cubicBezTo>
                  <a:cubicBezTo>
                    <a:pt x="17598" y="17384"/>
                    <a:pt x="17038" y="17920"/>
                    <a:pt x="16419" y="18385"/>
                  </a:cubicBezTo>
                  <a:cubicBezTo>
                    <a:pt x="16312" y="18456"/>
                    <a:pt x="16300" y="18611"/>
                    <a:pt x="16372" y="18718"/>
                  </a:cubicBezTo>
                  <a:cubicBezTo>
                    <a:pt x="16419" y="18777"/>
                    <a:pt x="16491" y="18813"/>
                    <a:pt x="16574" y="18813"/>
                  </a:cubicBezTo>
                  <a:cubicBezTo>
                    <a:pt x="16622" y="18813"/>
                    <a:pt x="16669" y="18801"/>
                    <a:pt x="16717" y="18766"/>
                  </a:cubicBezTo>
                  <a:cubicBezTo>
                    <a:pt x="17360" y="18277"/>
                    <a:pt x="17943" y="17718"/>
                    <a:pt x="18455" y="17111"/>
                  </a:cubicBezTo>
                  <a:cubicBezTo>
                    <a:pt x="18539" y="17003"/>
                    <a:pt x="18527" y="16849"/>
                    <a:pt x="18419" y="16765"/>
                  </a:cubicBezTo>
                  <a:cubicBezTo>
                    <a:pt x="18378" y="16729"/>
                    <a:pt x="18325" y="16711"/>
                    <a:pt x="18271" y="16711"/>
                  </a:cubicBezTo>
                  <a:close/>
                  <a:moveTo>
                    <a:pt x="2899" y="17051"/>
                  </a:moveTo>
                  <a:cubicBezTo>
                    <a:pt x="2841" y="17051"/>
                    <a:pt x="2784" y="17072"/>
                    <a:pt x="2739" y="17111"/>
                  </a:cubicBezTo>
                  <a:cubicBezTo>
                    <a:pt x="2632" y="17206"/>
                    <a:pt x="2632" y="17361"/>
                    <a:pt x="2715" y="17456"/>
                  </a:cubicBezTo>
                  <a:cubicBezTo>
                    <a:pt x="3263" y="18051"/>
                    <a:pt x="3870" y="18575"/>
                    <a:pt x="4525" y="19039"/>
                  </a:cubicBezTo>
                  <a:cubicBezTo>
                    <a:pt x="4573" y="19063"/>
                    <a:pt x="4620" y="19075"/>
                    <a:pt x="4668" y="19075"/>
                  </a:cubicBezTo>
                  <a:cubicBezTo>
                    <a:pt x="4739" y="19075"/>
                    <a:pt x="4823" y="19039"/>
                    <a:pt x="4870" y="18968"/>
                  </a:cubicBezTo>
                  <a:cubicBezTo>
                    <a:pt x="4942" y="18861"/>
                    <a:pt x="4918" y="18718"/>
                    <a:pt x="4799" y="18635"/>
                  </a:cubicBezTo>
                  <a:cubicBezTo>
                    <a:pt x="4168" y="18206"/>
                    <a:pt x="3596" y="17694"/>
                    <a:pt x="3072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3" y="19101"/>
                  </a:moveTo>
                  <a:cubicBezTo>
                    <a:pt x="15343" y="19101"/>
                    <a:pt x="15302" y="19112"/>
                    <a:pt x="15264" y="19135"/>
                  </a:cubicBezTo>
                  <a:cubicBezTo>
                    <a:pt x="14598" y="19504"/>
                    <a:pt x="13883" y="19801"/>
                    <a:pt x="13145" y="20004"/>
                  </a:cubicBezTo>
                  <a:cubicBezTo>
                    <a:pt x="13026" y="20039"/>
                    <a:pt x="12943" y="20170"/>
                    <a:pt x="12978" y="20301"/>
                  </a:cubicBezTo>
                  <a:cubicBezTo>
                    <a:pt x="13014" y="20409"/>
                    <a:pt x="13109" y="20480"/>
                    <a:pt x="13216" y="20480"/>
                  </a:cubicBezTo>
                  <a:cubicBezTo>
                    <a:pt x="13240" y="20480"/>
                    <a:pt x="13252" y="20480"/>
                    <a:pt x="13276" y="20468"/>
                  </a:cubicBezTo>
                  <a:cubicBezTo>
                    <a:pt x="14050" y="20254"/>
                    <a:pt x="14800" y="19944"/>
                    <a:pt x="15502" y="19551"/>
                  </a:cubicBezTo>
                  <a:cubicBezTo>
                    <a:pt x="15622" y="19492"/>
                    <a:pt x="15657" y="19337"/>
                    <a:pt x="15598" y="19230"/>
                  </a:cubicBezTo>
                  <a:cubicBezTo>
                    <a:pt x="15549" y="19149"/>
                    <a:pt x="15468" y="19101"/>
                    <a:pt x="15383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8" y="19563"/>
                    <a:pt x="5656" y="19706"/>
                    <a:pt x="5775" y="19766"/>
                  </a:cubicBezTo>
                  <a:cubicBezTo>
                    <a:pt x="6489" y="20123"/>
                    <a:pt x="7251" y="20409"/>
                    <a:pt x="8037" y="20587"/>
                  </a:cubicBezTo>
                  <a:lnTo>
                    <a:pt x="8097" y="20587"/>
                  </a:lnTo>
                  <a:cubicBezTo>
                    <a:pt x="8204" y="20587"/>
                    <a:pt x="8299" y="20516"/>
                    <a:pt x="8323" y="20409"/>
                  </a:cubicBezTo>
                  <a:cubicBezTo>
                    <a:pt x="8359" y="20278"/>
                    <a:pt x="8275" y="20147"/>
                    <a:pt x="8144" y="20111"/>
                  </a:cubicBezTo>
                  <a:cubicBezTo>
                    <a:pt x="7406" y="19944"/>
                    <a:pt x="6680" y="19682"/>
                    <a:pt x="5989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0" y="20286"/>
                  </a:moveTo>
                  <a:cubicBezTo>
                    <a:pt x="11827" y="20286"/>
                    <a:pt x="11813" y="20287"/>
                    <a:pt x="11800" y="20290"/>
                  </a:cubicBezTo>
                  <a:cubicBezTo>
                    <a:pt x="11362" y="20352"/>
                    <a:pt x="10912" y="20382"/>
                    <a:pt x="10461" y="20382"/>
                  </a:cubicBezTo>
                  <a:cubicBezTo>
                    <a:pt x="10140" y="20382"/>
                    <a:pt x="9819" y="20367"/>
                    <a:pt x="9502" y="20337"/>
                  </a:cubicBezTo>
                  <a:cubicBezTo>
                    <a:pt x="9495" y="20336"/>
                    <a:pt x="9488" y="20336"/>
                    <a:pt x="9481" y="20336"/>
                  </a:cubicBezTo>
                  <a:cubicBezTo>
                    <a:pt x="9368" y="20336"/>
                    <a:pt x="9251" y="20428"/>
                    <a:pt x="9240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7" y="20849"/>
                    <a:pt x="10109" y="20861"/>
                    <a:pt x="10430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85" y="20623"/>
                    <a:pt x="12073" y="20492"/>
                  </a:cubicBezTo>
                  <a:cubicBezTo>
                    <a:pt x="12052" y="20375"/>
                    <a:pt x="11954" y="20286"/>
                    <a:pt x="11840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 txBox="1"/>
            <p:nvPr/>
          </p:nvSpPr>
          <p:spPr>
            <a:xfrm>
              <a:off x="1158249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7" name="Google Shape;687;p21"/>
          <p:cNvGrpSpPr/>
          <p:nvPr/>
        </p:nvGrpSpPr>
        <p:grpSpPr>
          <a:xfrm>
            <a:off x="6690527" y="2688587"/>
            <a:ext cx="337941" cy="418226"/>
            <a:chOff x="6690527" y="2688587"/>
            <a:chExt cx="337941" cy="418226"/>
          </a:xfrm>
        </p:grpSpPr>
        <p:sp>
          <p:nvSpPr>
            <p:cNvPr id="688" name="Google Shape;688;p21"/>
            <p:cNvSpPr/>
            <p:nvPr/>
          </p:nvSpPr>
          <p:spPr>
            <a:xfrm>
              <a:off x="6690527" y="2842414"/>
              <a:ext cx="337941" cy="264400"/>
            </a:xfrm>
            <a:custGeom>
              <a:rect b="b" l="l" r="r" t="t"/>
              <a:pathLst>
                <a:path extrusionOk="0" h="11645" w="14884">
                  <a:moveTo>
                    <a:pt x="2775" y="0"/>
                  </a:moveTo>
                  <a:cubicBezTo>
                    <a:pt x="1322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69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3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776" y="0"/>
                    <a:pt x="12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797036" y="2688587"/>
              <a:ext cx="129509" cy="129509"/>
            </a:xfrm>
            <a:custGeom>
              <a:rect b="b" l="l" r="r" t="t"/>
              <a:pathLst>
                <a:path extrusionOk="0" h="5704" w="5704">
                  <a:moveTo>
                    <a:pt x="2858" y="1"/>
                  </a:moveTo>
                  <a:cubicBezTo>
                    <a:pt x="1275" y="1"/>
                    <a:pt x="1" y="1286"/>
                    <a:pt x="1" y="2858"/>
                  </a:cubicBezTo>
                  <a:cubicBezTo>
                    <a:pt x="1" y="4430"/>
                    <a:pt x="1275" y="5704"/>
                    <a:pt x="2858" y="5704"/>
                  </a:cubicBezTo>
                  <a:cubicBezTo>
                    <a:pt x="4430" y="5704"/>
                    <a:pt x="5704" y="4430"/>
                    <a:pt x="5704" y="2858"/>
                  </a:cubicBezTo>
                  <a:cubicBezTo>
                    <a:pt x="5704" y="1286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1"/>
          <p:cNvGrpSpPr/>
          <p:nvPr/>
        </p:nvGrpSpPr>
        <p:grpSpPr>
          <a:xfrm>
            <a:off x="4385946" y="2688587"/>
            <a:ext cx="337941" cy="418226"/>
            <a:chOff x="4385946" y="2688587"/>
            <a:chExt cx="337941" cy="418226"/>
          </a:xfrm>
        </p:grpSpPr>
        <p:sp>
          <p:nvSpPr>
            <p:cNvPr id="691" name="Google Shape;691;p21"/>
            <p:cNvSpPr/>
            <p:nvPr/>
          </p:nvSpPr>
          <p:spPr>
            <a:xfrm>
              <a:off x="4385946" y="2842414"/>
              <a:ext cx="337941" cy="264400"/>
            </a:xfrm>
            <a:custGeom>
              <a:rect b="b" l="l" r="r" t="t"/>
              <a:pathLst>
                <a:path extrusionOk="0" h="11645" w="14884">
                  <a:moveTo>
                    <a:pt x="2823" y="0"/>
                  </a:moveTo>
                  <a:cubicBezTo>
                    <a:pt x="1358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70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4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8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4" y="8489"/>
                  </a:cubicBezTo>
                  <a:lnTo>
                    <a:pt x="14884" y="2727"/>
                  </a:lnTo>
                  <a:cubicBezTo>
                    <a:pt x="14884" y="1262"/>
                    <a:pt x="13812" y="0"/>
                    <a:pt x="12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493545" y="2688587"/>
              <a:ext cx="129237" cy="129509"/>
            </a:xfrm>
            <a:custGeom>
              <a:rect b="b" l="l" r="r" t="t"/>
              <a:pathLst>
                <a:path extrusionOk="0" h="5704" w="5692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18" y="5704"/>
                    <a:pt x="5692" y="4430"/>
                    <a:pt x="5692" y="2858"/>
                  </a:cubicBezTo>
                  <a:cubicBezTo>
                    <a:pt x="5692" y="1286"/>
                    <a:pt x="4418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1"/>
          <p:cNvGrpSpPr/>
          <p:nvPr/>
        </p:nvGrpSpPr>
        <p:grpSpPr>
          <a:xfrm>
            <a:off x="2091379" y="2688587"/>
            <a:ext cx="337941" cy="418226"/>
            <a:chOff x="2091379" y="2688587"/>
            <a:chExt cx="337941" cy="418226"/>
          </a:xfrm>
        </p:grpSpPr>
        <p:sp>
          <p:nvSpPr>
            <p:cNvPr id="694" name="Google Shape;694;p21"/>
            <p:cNvSpPr/>
            <p:nvPr/>
          </p:nvSpPr>
          <p:spPr>
            <a:xfrm>
              <a:off x="2091379" y="2842414"/>
              <a:ext cx="337941" cy="264400"/>
            </a:xfrm>
            <a:custGeom>
              <a:rect b="b" l="l" r="r" t="t"/>
              <a:pathLst>
                <a:path extrusionOk="0" h="11645" w="14884">
                  <a:moveTo>
                    <a:pt x="2822" y="0"/>
                  </a:moveTo>
                  <a:cubicBezTo>
                    <a:pt x="1358" y="0"/>
                    <a:pt x="0" y="1262"/>
                    <a:pt x="0" y="2727"/>
                  </a:cubicBezTo>
                  <a:lnTo>
                    <a:pt x="0" y="8489"/>
                  </a:lnTo>
                  <a:cubicBezTo>
                    <a:pt x="751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2" y="3250"/>
                    <a:pt x="3256" y="3250"/>
                    <a:pt x="3270" y="3250"/>
                  </a:cubicBezTo>
                  <a:cubicBezTo>
                    <a:pt x="3752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15" y="11442"/>
                    <a:pt x="6335" y="11644"/>
                    <a:pt x="7513" y="11644"/>
                  </a:cubicBezTo>
                  <a:cubicBezTo>
                    <a:pt x="8704" y="11644"/>
                    <a:pt x="9823" y="11442"/>
                    <a:pt x="10871" y="11073"/>
                  </a:cubicBezTo>
                  <a:lnTo>
                    <a:pt x="10871" y="4155"/>
                  </a:lnTo>
                  <a:cubicBezTo>
                    <a:pt x="10871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45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824" y="0"/>
                    <a:pt x="1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198978" y="2688587"/>
              <a:ext cx="129509" cy="129509"/>
            </a:xfrm>
            <a:custGeom>
              <a:rect b="b" l="l" r="r" t="t"/>
              <a:pathLst>
                <a:path extrusionOk="0" h="5704" w="5704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29" y="5704"/>
                    <a:pt x="5703" y="4430"/>
                    <a:pt x="5703" y="2858"/>
                  </a:cubicBezTo>
                  <a:cubicBezTo>
                    <a:pt x="5703" y="1286"/>
                    <a:pt x="4429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1"/>
          <p:cNvGrpSpPr/>
          <p:nvPr/>
        </p:nvGrpSpPr>
        <p:grpSpPr>
          <a:xfrm>
            <a:off x="6741068" y="4015921"/>
            <a:ext cx="240083" cy="296300"/>
            <a:chOff x="6741068" y="4015921"/>
            <a:chExt cx="240083" cy="296300"/>
          </a:xfrm>
        </p:grpSpPr>
        <p:sp>
          <p:nvSpPr>
            <p:cNvPr id="697" name="Google Shape;697;p21"/>
            <p:cNvSpPr/>
            <p:nvPr/>
          </p:nvSpPr>
          <p:spPr>
            <a:xfrm>
              <a:off x="6741068" y="4126472"/>
              <a:ext cx="240083" cy="185750"/>
            </a:xfrm>
            <a:custGeom>
              <a:rect b="b" l="l" r="r" t="t"/>
              <a:pathLst>
                <a:path extrusionOk="0" h="8181" w="10574">
                  <a:moveTo>
                    <a:pt x="1942" y="1"/>
                  </a:moveTo>
                  <a:cubicBezTo>
                    <a:pt x="906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2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204" y="2227"/>
                  </a:cubicBezTo>
                  <a:cubicBezTo>
                    <a:pt x="2211" y="2227"/>
                    <a:pt x="2218" y="2227"/>
                    <a:pt x="2225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1" y="8180"/>
                    <a:pt x="5204" y="8180"/>
                  </a:cubicBezTo>
                  <a:cubicBezTo>
                    <a:pt x="6049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57" y="2227"/>
                  </a:cubicBezTo>
                  <a:cubicBezTo>
                    <a:pt x="8164" y="2227"/>
                    <a:pt x="8171" y="2227"/>
                    <a:pt x="8178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78" y="6442"/>
                    <a:pt x="10574" y="5942"/>
                  </a:cubicBezTo>
                  <a:lnTo>
                    <a:pt x="10574" y="1858"/>
                  </a:lnTo>
                  <a:cubicBezTo>
                    <a:pt x="10574" y="822"/>
                    <a:pt x="9728" y="1"/>
                    <a:pt x="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6815972" y="4015921"/>
              <a:ext cx="91660" cy="91660"/>
            </a:xfrm>
            <a:custGeom>
              <a:rect b="b" l="l" r="r" t="t"/>
              <a:pathLst>
                <a:path extrusionOk="0" h="4037" w="4037">
                  <a:moveTo>
                    <a:pt x="2024" y="0"/>
                  </a:moveTo>
                  <a:cubicBezTo>
                    <a:pt x="905" y="0"/>
                    <a:pt x="0" y="905"/>
                    <a:pt x="0" y="2012"/>
                  </a:cubicBezTo>
                  <a:cubicBezTo>
                    <a:pt x="0" y="3131"/>
                    <a:pt x="905" y="4036"/>
                    <a:pt x="2024" y="4036"/>
                  </a:cubicBezTo>
                  <a:cubicBezTo>
                    <a:pt x="3131" y="4036"/>
                    <a:pt x="4036" y="3131"/>
                    <a:pt x="4036" y="2012"/>
                  </a:cubicBezTo>
                  <a:cubicBezTo>
                    <a:pt x="4036" y="905"/>
                    <a:pt x="3131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1"/>
          <p:cNvGrpSpPr/>
          <p:nvPr/>
        </p:nvGrpSpPr>
        <p:grpSpPr>
          <a:xfrm>
            <a:off x="2142193" y="4015921"/>
            <a:ext cx="239810" cy="296300"/>
            <a:chOff x="2142193" y="4015921"/>
            <a:chExt cx="239810" cy="296300"/>
          </a:xfrm>
        </p:grpSpPr>
        <p:sp>
          <p:nvSpPr>
            <p:cNvPr id="700" name="Google Shape;700;p21"/>
            <p:cNvSpPr/>
            <p:nvPr/>
          </p:nvSpPr>
          <p:spPr>
            <a:xfrm>
              <a:off x="2142193" y="4126472"/>
              <a:ext cx="239810" cy="185750"/>
            </a:xfrm>
            <a:custGeom>
              <a:rect b="b" l="l" r="r" t="t"/>
              <a:pathLst>
                <a:path extrusionOk="0" h="8181" w="10562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2217891" y="4015921"/>
              <a:ext cx="91660" cy="91660"/>
            </a:xfrm>
            <a:custGeom>
              <a:rect b="b" l="l" r="r" t="t"/>
              <a:pathLst>
                <a:path extrusionOk="0" h="4037" w="4037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21"/>
          <p:cNvGrpSpPr/>
          <p:nvPr/>
        </p:nvGrpSpPr>
        <p:grpSpPr>
          <a:xfrm>
            <a:off x="7484498" y="3426863"/>
            <a:ext cx="236563" cy="296300"/>
            <a:chOff x="7484498" y="3426863"/>
            <a:chExt cx="236563" cy="296300"/>
          </a:xfrm>
        </p:grpSpPr>
        <p:sp>
          <p:nvSpPr>
            <p:cNvPr id="703" name="Google Shape;703;p21"/>
            <p:cNvSpPr/>
            <p:nvPr/>
          </p:nvSpPr>
          <p:spPr>
            <a:xfrm>
              <a:off x="7484498" y="3538503"/>
              <a:ext cx="236563" cy="184660"/>
            </a:xfrm>
            <a:custGeom>
              <a:rect b="b" l="l" r="r" t="t"/>
              <a:pathLst>
                <a:path extrusionOk="0" h="8133" w="10419">
                  <a:moveTo>
                    <a:pt x="1917" y="1"/>
                  </a:moveTo>
                  <a:cubicBezTo>
                    <a:pt x="881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23" y="2203"/>
                    <a:pt x="8156" y="2180"/>
                  </a:cubicBezTo>
                  <a:cubicBezTo>
                    <a:pt x="8163" y="2179"/>
                    <a:pt x="8170" y="2179"/>
                    <a:pt x="8178" y="2179"/>
                  </a:cubicBezTo>
                  <a:cubicBezTo>
                    <a:pt x="8513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16" y="1"/>
                    <a:pt x="8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7558834" y="3426863"/>
              <a:ext cx="91933" cy="91660"/>
            </a:xfrm>
            <a:custGeom>
              <a:rect b="b" l="l" r="r" t="t"/>
              <a:pathLst>
                <a:path extrusionOk="0" h="4037" w="4049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21"/>
          <p:cNvGrpSpPr/>
          <p:nvPr/>
        </p:nvGrpSpPr>
        <p:grpSpPr>
          <a:xfrm>
            <a:off x="6012261" y="3500413"/>
            <a:ext cx="240083" cy="296300"/>
            <a:chOff x="6012261" y="3500413"/>
            <a:chExt cx="240083" cy="296300"/>
          </a:xfrm>
        </p:grpSpPr>
        <p:sp>
          <p:nvSpPr>
            <p:cNvPr id="706" name="Google Shape;706;p21"/>
            <p:cNvSpPr/>
            <p:nvPr/>
          </p:nvSpPr>
          <p:spPr>
            <a:xfrm>
              <a:off x="6012261" y="3612053"/>
              <a:ext cx="240083" cy="184660"/>
            </a:xfrm>
            <a:custGeom>
              <a:rect b="b" l="l" r="r" t="t"/>
              <a:pathLst>
                <a:path extrusionOk="0" h="8133" w="10574">
                  <a:moveTo>
                    <a:pt x="1965" y="1"/>
                  </a:moveTo>
                  <a:cubicBezTo>
                    <a:pt x="929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53" y="6394"/>
                    <a:pt x="1049" y="6823"/>
                    <a:pt x="1644" y="7168"/>
                  </a:cubicBezTo>
                  <a:lnTo>
                    <a:pt x="1644" y="2823"/>
                  </a:lnTo>
                  <a:cubicBezTo>
                    <a:pt x="1644" y="2489"/>
                    <a:pt x="1870" y="2203"/>
                    <a:pt x="2203" y="2180"/>
                  </a:cubicBezTo>
                  <a:cubicBezTo>
                    <a:pt x="2211" y="2179"/>
                    <a:pt x="2218" y="2179"/>
                    <a:pt x="2225" y="2179"/>
                  </a:cubicBezTo>
                  <a:cubicBezTo>
                    <a:pt x="256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3" y="7990"/>
                    <a:pt x="4370" y="8133"/>
                    <a:pt x="5216" y="8133"/>
                  </a:cubicBezTo>
                  <a:cubicBezTo>
                    <a:pt x="6049" y="8133"/>
                    <a:pt x="6847" y="7990"/>
                    <a:pt x="7597" y="7728"/>
                  </a:cubicBezTo>
                  <a:lnTo>
                    <a:pt x="7597" y="2823"/>
                  </a:lnTo>
                  <a:cubicBezTo>
                    <a:pt x="7597" y="2489"/>
                    <a:pt x="7895" y="2203"/>
                    <a:pt x="8228" y="2180"/>
                  </a:cubicBezTo>
                  <a:cubicBezTo>
                    <a:pt x="8236" y="2179"/>
                    <a:pt x="8243" y="2179"/>
                    <a:pt x="8250" y="2179"/>
                  </a:cubicBezTo>
                  <a:cubicBezTo>
                    <a:pt x="8600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78" y="6394"/>
                    <a:pt x="10574" y="5894"/>
                  </a:cubicBezTo>
                  <a:lnTo>
                    <a:pt x="10574" y="1810"/>
                  </a:lnTo>
                  <a:cubicBezTo>
                    <a:pt x="10574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7687" y="3500413"/>
              <a:ext cx="91660" cy="91660"/>
            </a:xfrm>
            <a:custGeom>
              <a:rect b="b" l="l" r="r" t="t"/>
              <a:pathLst>
                <a:path extrusionOk="0" h="4037" w="4037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1"/>
          <p:cNvGrpSpPr/>
          <p:nvPr/>
        </p:nvGrpSpPr>
        <p:grpSpPr>
          <a:xfrm>
            <a:off x="5179917" y="3426863"/>
            <a:ext cx="236563" cy="296300"/>
            <a:chOff x="5179917" y="3426863"/>
            <a:chExt cx="236563" cy="296300"/>
          </a:xfrm>
        </p:grpSpPr>
        <p:sp>
          <p:nvSpPr>
            <p:cNvPr id="709" name="Google Shape;709;p21"/>
            <p:cNvSpPr/>
            <p:nvPr/>
          </p:nvSpPr>
          <p:spPr>
            <a:xfrm>
              <a:off x="5179917" y="3538503"/>
              <a:ext cx="236563" cy="184660"/>
            </a:xfrm>
            <a:custGeom>
              <a:rect b="b" l="l" r="r" t="t"/>
              <a:pathLst>
                <a:path extrusionOk="0" h="8133" w="10419">
                  <a:moveTo>
                    <a:pt x="1953" y="1"/>
                  </a:moveTo>
                  <a:cubicBezTo>
                    <a:pt x="917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41" y="6394"/>
                    <a:pt x="1036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2" y="7990"/>
                    <a:pt x="4370" y="8133"/>
                    <a:pt x="5203" y="8133"/>
                  </a:cubicBezTo>
                  <a:cubicBezTo>
                    <a:pt x="6049" y="8133"/>
                    <a:pt x="6846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23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13" y="2179"/>
                    <a:pt x="8775" y="2449"/>
                    <a:pt x="8775" y="2787"/>
                  </a:cubicBezTo>
                  <a:lnTo>
                    <a:pt x="8775" y="7168"/>
                  </a:lnTo>
                  <a:cubicBezTo>
                    <a:pt x="9383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255071" y="3426863"/>
              <a:ext cx="91933" cy="91660"/>
            </a:xfrm>
            <a:custGeom>
              <a:rect b="b" l="l" r="r" t="t"/>
              <a:pathLst>
                <a:path extrusionOk="0" h="4037" w="4049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8" y="3132"/>
                    <a:pt x="4048" y="2013"/>
                  </a:cubicBezTo>
                  <a:cubicBezTo>
                    <a:pt x="4048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1"/>
          <p:cNvGrpSpPr/>
          <p:nvPr/>
        </p:nvGrpSpPr>
        <p:grpSpPr>
          <a:xfrm>
            <a:off x="3693103" y="3426863"/>
            <a:ext cx="240060" cy="296300"/>
            <a:chOff x="3693103" y="3426863"/>
            <a:chExt cx="240060" cy="296300"/>
          </a:xfrm>
        </p:grpSpPr>
        <p:sp>
          <p:nvSpPr>
            <p:cNvPr id="712" name="Google Shape;712;p21"/>
            <p:cNvSpPr/>
            <p:nvPr/>
          </p:nvSpPr>
          <p:spPr>
            <a:xfrm>
              <a:off x="3693103" y="3538503"/>
              <a:ext cx="240060" cy="184660"/>
            </a:xfrm>
            <a:custGeom>
              <a:rect b="b" l="l" r="r" t="t"/>
              <a:pathLst>
                <a:path extrusionOk="0" h="8133" w="10573">
                  <a:moveTo>
                    <a:pt x="2000" y="1"/>
                  </a:moveTo>
                  <a:cubicBezTo>
                    <a:pt x="964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2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8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94" y="2203"/>
                    <a:pt x="8227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99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5" y="6823"/>
                    <a:pt x="9977" y="6394"/>
                    <a:pt x="10573" y="5894"/>
                  </a:cubicBezTo>
                  <a:lnTo>
                    <a:pt x="10573" y="1810"/>
                  </a:lnTo>
                  <a:cubicBezTo>
                    <a:pt x="10573" y="775"/>
                    <a:pt x="9799" y="1"/>
                    <a:pt x="8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3769324" y="3426863"/>
              <a:ext cx="91933" cy="91660"/>
            </a:xfrm>
            <a:custGeom>
              <a:rect b="b" l="l" r="r" t="t"/>
              <a:pathLst>
                <a:path extrusionOk="0" h="4037" w="4049">
                  <a:moveTo>
                    <a:pt x="2025" y="0"/>
                  </a:moveTo>
                  <a:cubicBezTo>
                    <a:pt x="905" y="0"/>
                    <a:pt x="1" y="905"/>
                    <a:pt x="1" y="2013"/>
                  </a:cubicBezTo>
                  <a:cubicBezTo>
                    <a:pt x="1" y="3132"/>
                    <a:pt x="905" y="4037"/>
                    <a:pt x="2025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2885350" y="3426863"/>
            <a:ext cx="236813" cy="296300"/>
            <a:chOff x="2885350" y="3426863"/>
            <a:chExt cx="236813" cy="296300"/>
          </a:xfrm>
        </p:grpSpPr>
        <p:sp>
          <p:nvSpPr>
            <p:cNvPr id="715" name="Google Shape;715;p21"/>
            <p:cNvSpPr/>
            <p:nvPr/>
          </p:nvSpPr>
          <p:spPr>
            <a:xfrm>
              <a:off x="2885350" y="3538503"/>
              <a:ext cx="236813" cy="184660"/>
            </a:xfrm>
            <a:custGeom>
              <a:rect b="b" l="l" r="r" t="t"/>
              <a:pathLst>
                <a:path extrusionOk="0" h="8133" w="10430">
                  <a:moveTo>
                    <a:pt x="1965" y="1"/>
                  </a:moveTo>
                  <a:cubicBezTo>
                    <a:pt x="929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81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7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82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34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24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30" y="5894"/>
                  </a:cubicBezTo>
                  <a:lnTo>
                    <a:pt x="10430" y="1810"/>
                  </a:lnTo>
                  <a:cubicBezTo>
                    <a:pt x="10430" y="775"/>
                    <a:pt x="9751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2960753" y="3426863"/>
              <a:ext cx="91683" cy="91660"/>
            </a:xfrm>
            <a:custGeom>
              <a:rect b="b" l="l" r="r" t="t"/>
              <a:pathLst>
                <a:path extrusionOk="0" h="4037" w="4038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1"/>
          <p:cNvGrpSpPr/>
          <p:nvPr/>
        </p:nvGrpSpPr>
        <p:grpSpPr>
          <a:xfrm>
            <a:off x="1398786" y="3426863"/>
            <a:ext cx="239810" cy="296300"/>
            <a:chOff x="1398786" y="3426863"/>
            <a:chExt cx="239810" cy="296300"/>
          </a:xfrm>
        </p:grpSpPr>
        <p:sp>
          <p:nvSpPr>
            <p:cNvPr id="718" name="Google Shape;718;p21"/>
            <p:cNvSpPr/>
            <p:nvPr/>
          </p:nvSpPr>
          <p:spPr>
            <a:xfrm>
              <a:off x="1398786" y="3538503"/>
              <a:ext cx="239810" cy="184660"/>
            </a:xfrm>
            <a:custGeom>
              <a:rect b="b" l="l" r="r" t="t"/>
              <a:pathLst>
                <a:path extrusionOk="0" h="8133" w="10562">
                  <a:moveTo>
                    <a:pt x="2001" y="1"/>
                  </a:moveTo>
                  <a:cubicBezTo>
                    <a:pt x="965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41" y="6394"/>
                    <a:pt x="1037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191" y="2180"/>
                  </a:cubicBezTo>
                  <a:cubicBezTo>
                    <a:pt x="2199" y="2179"/>
                    <a:pt x="2206" y="2179"/>
                    <a:pt x="2214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3" y="7990"/>
                    <a:pt x="4370" y="8133"/>
                    <a:pt x="5204" y="8133"/>
                  </a:cubicBezTo>
                  <a:cubicBezTo>
                    <a:pt x="6037" y="8133"/>
                    <a:pt x="6847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95" y="2203"/>
                    <a:pt x="8228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88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66" y="6394"/>
                    <a:pt x="10562" y="5894"/>
                  </a:cubicBezTo>
                  <a:lnTo>
                    <a:pt x="10562" y="1810"/>
                  </a:lnTo>
                  <a:cubicBezTo>
                    <a:pt x="10562" y="775"/>
                    <a:pt x="9788" y="1"/>
                    <a:pt x="8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475029" y="3426863"/>
              <a:ext cx="91660" cy="91660"/>
            </a:xfrm>
            <a:custGeom>
              <a:rect b="b" l="l" r="r" t="t"/>
              <a:pathLst>
                <a:path extrusionOk="0" h="4037" w="4037">
                  <a:moveTo>
                    <a:pt x="2012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12" y="4037"/>
                  </a:cubicBezTo>
                  <a:cubicBezTo>
                    <a:pt x="3132" y="4037"/>
                    <a:pt x="4036" y="3132"/>
                    <a:pt x="4036" y="2013"/>
                  </a:cubicBezTo>
                  <a:cubicBezTo>
                    <a:pt x="4036" y="905"/>
                    <a:pt x="3132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721" name="Google Shape;721;p21"/>
          <p:cNvGrpSpPr/>
          <p:nvPr/>
        </p:nvGrpSpPr>
        <p:grpSpPr>
          <a:xfrm>
            <a:off x="4101566" y="1117969"/>
            <a:ext cx="2291502" cy="914012"/>
            <a:chOff x="4101566" y="1117969"/>
            <a:chExt cx="2291502" cy="914012"/>
          </a:xfrm>
        </p:grpSpPr>
        <p:sp>
          <p:nvSpPr>
            <p:cNvPr id="722" name="Google Shape;722;p21"/>
            <p:cNvSpPr/>
            <p:nvPr/>
          </p:nvSpPr>
          <p:spPr>
            <a:xfrm>
              <a:off x="4168069" y="1184199"/>
              <a:ext cx="781279" cy="781552"/>
            </a:xfrm>
            <a:custGeom>
              <a:rect b="b" l="l" r="r" t="t"/>
              <a:pathLst>
                <a:path extrusionOk="0" h="34422" w="34410">
                  <a:moveTo>
                    <a:pt x="17205" y="0"/>
                  </a:moveTo>
                  <a:cubicBezTo>
                    <a:pt x="7704" y="0"/>
                    <a:pt x="0" y="7704"/>
                    <a:pt x="0" y="17205"/>
                  </a:cubicBezTo>
                  <a:cubicBezTo>
                    <a:pt x="0" y="26718"/>
                    <a:pt x="7704" y="34421"/>
                    <a:pt x="17205" y="34421"/>
                  </a:cubicBezTo>
                  <a:cubicBezTo>
                    <a:pt x="26706" y="34421"/>
                    <a:pt x="34409" y="26718"/>
                    <a:pt x="34409" y="17205"/>
                  </a:cubicBezTo>
                  <a:cubicBezTo>
                    <a:pt x="34409" y="7704"/>
                    <a:pt x="26706" y="0"/>
                    <a:pt x="1720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228078" y="1244209"/>
              <a:ext cx="661260" cy="661533"/>
            </a:xfrm>
            <a:custGeom>
              <a:rect b="b" l="l" r="r" t="t"/>
              <a:pathLst>
                <a:path extrusionOk="0" h="29136" w="29124">
                  <a:moveTo>
                    <a:pt x="14562" y="1"/>
                  </a:moveTo>
                  <a:cubicBezTo>
                    <a:pt x="6513" y="1"/>
                    <a:pt x="0" y="6525"/>
                    <a:pt x="0" y="14562"/>
                  </a:cubicBezTo>
                  <a:cubicBezTo>
                    <a:pt x="0" y="22611"/>
                    <a:pt x="6513" y="29135"/>
                    <a:pt x="14562" y="29135"/>
                  </a:cubicBezTo>
                  <a:cubicBezTo>
                    <a:pt x="22599" y="29135"/>
                    <a:pt x="29123" y="22611"/>
                    <a:pt x="29123" y="14562"/>
                  </a:cubicBezTo>
                  <a:cubicBezTo>
                    <a:pt x="29123" y="6525"/>
                    <a:pt x="22599" y="1"/>
                    <a:pt x="14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101566" y="1117969"/>
              <a:ext cx="914285" cy="914012"/>
            </a:xfrm>
            <a:custGeom>
              <a:rect b="b" l="l" r="r" t="t"/>
              <a:pathLst>
                <a:path extrusionOk="0" h="40256" w="40268">
                  <a:moveTo>
                    <a:pt x="20074" y="0"/>
                  </a:moveTo>
                  <a:cubicBezTo>
                    <a:pt x="19943" y="0"/>
                    <a:pt x="19836" y="108"/>
                    <a:pt x="19836" y="239"/>
                  </a:cubicBezTo>
                  <a:cubicBezTo>
                    <a:pt x="19836" y="369"/>
                    <a:pt x="19943" y="477"/>
                    <a:pt x="20074" y="477"/>
                  </a:cubicBezTo>
                  <a:lnTo>
                    <a:pt x="20134" y="477"/>
                  </a:lnTo>
                  <a:cubicBezTo>
                    <a:pt x="20920" y="477"/>
                    <a:pt x="21705" y="524"/>
                    <a:pt x="22479" y="620"/>
                  </a:cubicBezTo>
                  <a:lnTo>
                    <a:pt x="22515" y="620"/>
                  </a:lnTo>
                  <a:cubicBezTo>
                    <a:pt x="22634" y="620"/>
                    <a:pt x="22741" y="536"/>
                    <a:pt x="22753" y="405"/>
                  </a:cubicBezTo>
                  <a:cubicBezTo>
                    <a:pt x="22765" y="274"/>
                    <a:pt x="22670" y="155"/>
                    <a:pt x="22539" y="143"/>
                  </a:cubicBezTo>
                  <a:cubicBezTo>
                    <a:pt x="21741" y="48"/>
                    <a:pt x="20932" y="0"/>
                    <a:pt x="20134" y="0"/>
                  </a:cubicBezTo>
                  <a:close/>
                  <a:moveTo>
                    <a:pt x="18620" y="59"/>
                  </a:moveTo>
                  <a:cubicBezTo>
                    <a:pt x="18613" y="59"/>
                    <a:pt x="18605" y="59"/>
                    <a:pt x="18598" y="60"/>
                  </a:cubicBezTo>
                  <a:cubicBezTo>
                    <a:pt x="17776" y="119"/>
                    <a:pt x="16955" y="227"/>
                    <a:pt x="16157" y="393"/>
                  </a:cubicBezTo>
                  <a:cubicBezTo>
                    <a:pt x="16026" y="417"/>
                    <a:pt x="15931" y="548"/>
                    <a:pt x="15967" y="679"/>
                  </a:cubicBezTo>
                  <a:cubicBezTo>
                    <a:pt x="15990" y="786"/>
                    <a:pt x="16086" y="870"/>
                    <a:pt x="16205" y="870"/>
                  </a:cubicBezTo>
                  <a:lnTo>
                    <a:pt x="16252" y="870"/>
                  </a:lnTo>
                  <a:cubicBezTo>
                    <a:pt x="17026" y="703"/>
                    <a:pt x="17836" y="596"/>
                    <a:pt x="18634" y="536"/>
                  </a:cubicBezTo>
                  <a:cubicBezTo>
                    <a:pt x="18765" y="524"/>
                    <a:pt x="18860" y="405"/>
                    <a:pt x="18860" y="274"/>
                  </a:cubicBezTo>
                  <a:cubicBezTo>
                    <a:pt x="18849" y="151"/>
                    <a:pt x="18742" y="59"/>
                    <a:pt x="18620" y="59"/>
                  </a:cubicBezTo>
                  <a:close/>
                  <a:moveTo>
                    <a:pt x="23958" y="365"/>
                  </a:moveTo>
                  <a:cubicBezTo>
                    <a:pt x="23844" y="365"/>
                    <a:pt x="23739" y="444"/>
                    <a:pt x="23718" y="560"/>
                  </a:cubicBezTo>
                  <a:cubicBezTo>
                    <a:pt x="23694" y="691"/>
                    <a:pt x="23777" y="822"/>
                    <a:pt x="23908" y="846"/>
                  </a:cubicBezTo>
                  <a:cubicBezTo>
                    <a:pt x="24694" y="1001"/>
                    <a:pt x="25480" y="1203"/>
                    <a:pt x="26242" y="1453"/>
                  </a:cubicBezTo>
                  <a:cubicBezTo>
                    <a:pt x="26266" y="1453"/>
                    <a:pt x="26289" y="1465"/>
                    <a:pt x="26313" y="1465"/>
                  </a:cubicBezTo>
                  <a:cubicBezTo>
                    <a:pt x="26420" y="1465"/>
                    <a:pt x="26516" y="1393"/>
                    <a:pt x="26551" y="1298"/>
                  </a:cubicBezTo>
                  <a:cubicBezTo>
                    <a:pt x="26587" y="1167"/>
                    <a:pt x="26516" y="1036"/>
                    <a:pt x="26397" y="989"/>
                  </a:cubicBezTo>
                  <a:cubicBezTo>
                    <a:pt x="25611" y="739"/>
                    <a:pt x="24813" y="524"/>
                    <a:pt x="24003" y="369"/>
                  </a:cubicBezTo>
                  <a:cubicBezTo>
                    <a:pt x="23988" y="367"/>
                    <a:pt x="23973" y="365"/>
                    <a:pt x="23958" y="365"/>
                  </a:cubicBezTo>
                  <a:close/>
                  <a:moveTo>
                    <a:pt x="14780" y="729"/>
                  </a:moveTo>
                  <a:cubicBezTo>
                    <a:pt x="14758" y="729"/>
                    <a:pt x="14737" y="732"/>
                    <a:pt x="14716" y="739"/>
                  </a:cubicBezTo>
                  <a:cubicBezTo>
                    <a:pt x="13919" y="953"/>
                    <a:pt x="13133" y="1227"/>
                    <a:pt x="12383" y="1548"/>
                  </a:cubicBezTo>
                  <a:cubicBezTo>
                    <a:pt x="12252" y="1596"/>
                    <a:pt x="12204" y="1739"/>
                    <a:pt x="12252" y="1858"/>
                  </a:cubicBezTo>
                  <a:cubicBezTo>
                    <a:pt x="12288" y="1953"/>
                    <a:pt x="12383" y="2013"/>
                    <a:pt x="12478" y="2013"/>
                  </a:cubicBezTo>
                  <a:cubicBezTo>
                    <a:pt x="12502" y="2013"/>
                    <a:pt x="12538" y="2001"/>
                    <a:pt x="12561" y="1989"/>
                  </a:cubicBezTo>
                  <a:cubicBezTo>
                    <a:pt x="13300" y="1679"/>
                    <a:pt x="14074" y="1417"/>
                    <a:pt x="14836" y="1203"/>
                  </a:cubicBezTo>
                  <a:cubicBezTo>
                    <a:pt x="14967" y="1167"/>
                    <a:pt x="15050" y="1036"/>
                    <a:pt x="15014" y="905"/>
                  </a:cubicBezTo>
                  <a:cubicBezTo>
                    <a:pt x="14985" y="797"/>
                    <a:pt x="14882" y="729"/>
                    <a:pt x="14780" y="729"/>
                  </a:cubicBezTo>
                  <a:close/>
                  <a:moveTo>
                    <a:pt x="27697" y="1484"/>
                  </a:moveTo>
                  <a:cubicBezTo>
                    <a:pt x="27597" y="1484"/>
                    <a:pt x="27505" y="1540"/>
                    <a:pt x="27468" y="1632"/>
                  </a:cubicBezTo>
                  <a:cubicBezTo>
                    <a:pt x="27420" y="1763"/>
                    <a:pt x="27480" y="1893"/>
                    <a:pt x="27599" y="1953"/>
                  </a:cubicBezTo>
                  <a:cubicBezTo>
                    <a:pt x="28337" y="2251"/>
                    <a:pt x="29075" y="2608"/>
                    <a:pt x="29766" y="3001"/>
                  </a:cubicBezTo>
                  <a:cubicBezTo>
                    <a:pt x="29802" y="3025"/>
                    <a:pt x="29849" y="3036"/>
                    <a:pt x="29885" y="3036"/>
                  </a:cubicBezTo>
                  <a:cubicBezTo>
                    <a:pt x="29968" y="3036"/>
                    <a:pt x="30052" y="2989"/>
                    <a:pt x="30099" y="2906"/>
                  </a:cubicBezTo>
                  <a:cubicBezTo>
                    <a:pt x="30159" y="2798"/>
                    <a:pt x="30123" y="2644"/>
                    <a:pt x="30004" y="2584"/>
                  </a:cubicBezTo>
                  <a:cubicBezTo>
                    <a:pt x="29290" y="2179"/>
                    <a:pt x="28540" y="1810"/>
                    <a:pt x="27790" y="1501"/>
                  </a:cubicBezTo>
                  <a:cubicBezTo>
                    <a:pt x="27759" y="1489"/>
                    <a:pt x="27727" y="1484"/>
                    <a:pt x="27697" y="1484"/>
                  </a:cubicBezTo>
                  <a:close/>
                  <a:moveTo>
                    <a:pt x="11145" y="2142"/>
                  </a:moveTo>
                  <a:cubicBezTo>
                    <a:pt x="11109" y="2142"/>
                    <a:pt x="11072" y="2150"/>
                    <a:pt x="11037" y="2167"/>
                  </a:cubicBezTo>
                  <a:cubicBezTo>
                    <a:pt x="10311" y="2536"/>
                    <a:pt x="9585" y="2953"/>
                    <a:pt x="8906" y="3417"/>
                  </a:cubicBezTo>
                  <a:cubicBezTo>
                    <a:pt x="8799" y="3489"/>
                    <a:pt x="8775" y="3644"/>
                    <a:pt x="8847" y="3751"/>
                  </a:cubicBezTo>
                  <a:cubicBezTo>
                    <a:pt x="8894" y="3822"/>
                    <a:pt x="8966" y="3858"/>
                    <a:pt x="9049" y="3858"/>
                  </a:cubicBezTo>
                  <a:cubicBezTo>
                    <a:pt x="9097" y="3858"/>
                    <a:pt x="9132" y="3846"/>
                    <a:pt x="9180" y="3810"/>
                  </a:cubicBezTo>
                  <a:cubicBezTo>
                    <a:pt x="9847" y="3370"/>
                    <a:pt x="10537" y="2953"/>
                    <a:pt x="11252" y="2596"/>
                  </a:cubicBezTo>
                  <a:cubicBezTo>
                    <a:pt x="11371" y="2536"/>
                    <a:pt x="11418" y="2394"/>
                    <a:pt x="11359" y="2274"/>
                  </a:cubicBezTo>
                  <a:cubicBezTo>
                    <a:pt x="11317" y="2190"/>
                    <a:pt x="11233" y="2142"/>
                    <a:pt x="11145" y="2142"/>
                  </a:cubicBezTo>
                  <a:close/>
                  <a:moveTo>
                    <a:pt x="31129" y="3317"/>
                  </a:moveTo>
                  <a:cubicBezTo>
                    <a:pt x="31052" y="3317"/>
                    <a:pt x="30977" y="3351"/>
                    <a:pt x="30933" y="3417"/>
                  </a:cubicBezTo>
                  <a:cubicBezTo>
                    <a:pt x="30861" y="3537"/>
                    <a:pt x="30885" y="3679"/>
                    <a:pt x="31004" y="3763"/>
                  </a:cubicBezTo>
                  <a:cubicBezTo>
                    <a:pt x="31671" y="4203"/>
                    <a:pt x="32314" y="4691"/>
                    <a:pt x="32921" y="5215"/>
                  </a:cubicBezTo>
                  <a:cubicBezTo>
                    <a:pt x="32969" y="5251"/>
                    <a:pt x="33028" y="5275"/>
                    <a:pt x="33076" y="5275"/>
                  </a:cubicBezTo>
                  <a:cubicBezTo>
                    <a:pt x="33147" y="5275"/>
                    <a:pt x="33219" y="5239"/>
                    <a:pt x="33266" y="5180"/>
                  </a:cubicBezTo>
                  <a:cubicBezTo>
                    <a:pt x="33350" y="5084"/>
                    <a:pt x="33338" y="4930"/>
                    <a:pt x="33231" y="4846"/>
                  </a:cubicBezTo>
                  <a:cubicBezTo>
                    <a:pt x="32612" y="4310"/>
                    <a:pt x="31945" y="3810"/>
                    <a:pt x="31266" y="3358"/>
                  </a:cubicBezTo>
                  <a:cubicBezTo>
                    <a:pt x="31225" y="3330"/>
                    <a:pt x="31177" y="3317"/>
                    <a:pt x="31129" y="3317"/>
                  </a:cubicBezTo>
                  <a:close/>
                  <a:moveTo>
                    <a:pt x="7869" y="4232"/>
                  </a:moveTo>
                  <a:cubicBezTo>
                    <a:pt x="7816" y="4232"/>
                    <a:pt x="7762" y="4250"/>
                    <a:pt x="7716" y="4287"/>
                  </a:cubicBezTo>
                  <a:cubicBezTo>
                    <a:pt x="7073" y="4787"/>
                    <a:pt x="6454" y="5346"/>
                    <a:pt x="5870" y="5930"/>
                  </a:cubicBezTo>
                  <a:cubicBezTo>
                    <a:pt x="5775" y="6013"/>
                    <a:pt x="5775" y="6168"/>
                    <a:pt x="5870" y="6263"/>
                  </a:cubicBezTo>
                  <a:cubicBezTo>
                    <a:pt x="5918" y="6311"/>
                    <a:pt x="5977" y="6335"/>
                    <a:pt x="6037" y="6335"/>
                  </a:cubicBezTo>
                  <a:cubicBezTo>
                    <a:pt x="6096" y="6335"/>
                    <a:pt x="6168" y="6311"/>
                    <a:pt x="6215" y="6263"/>
                  </a:cubicBezTo>
                  <a:cubicBezTo>
                    <a:pt x="6775" y="5692"/>
                    <a:pt x="7382" y="5156"/>
                    <a:pt x="8013" y="4668"/>
                  </a:cubicBezTo>
                  <a:cubicBezTo>
                    <a:pt x="8120" y="4584"/>
                    <a:pt x="8132" y="4430"/>
                    <a:pt x="8049" y="4322"/>
                  </a:cubicBezTo>
                  <a:cubicBezTo>
                    <a:pt x="8002" y="4262"/>
                    <a:pt x="7936" y="4232"/>
                    <a:pt x="7869" y="4232"/>
                  </a:cubicBezTo>
                  <a:close/>
                  <a:moveTo>
                    <a:pt x="34160" y="5779"/>
                  </a:moveTo>
                  <a:cubicBezTo>
                    <a:pt x="34095" y="5779"/>
                    <a:pt x="34030" y="5803"/>
                    <a:pt x="33981" y="5846"/>
                  </a:cubicBezTo>
                  <a:cubicBezTo>
                    <a:pt x="33886" y="5942"/>
                    <a:pt x="33886" y="6096"/>
                    <a:pt x="33981" y="6192"/>
                  </a:cubicBezTo>
                  <a:cubicBezTo>
                    <a:pt x="34552" y="6763"/>
                    <a:pt x="35088" y="7358"/>
                    <a:pt x="35588" y="7989"/>
                  </a:cubicBezTo>
                  <a:cubicBezTo>
                    <a:pt x="35636" y="8049"/>
                    <a:pt x="35707" y="8085"/>
                    <a:pt x="35779" y="8085"/>
                  </a:cubicBezTo>
                  <a:cubicBezTo>
                    <a:pt x="35826" y="8085"/>
                    <a:pt x="35886" y="8061"/>
                    <a:pt x="35922" y="8037"/>
                  </a:cubicBezTo>
                  <a:cubicBezTo>
                    <a:pt x="36029" y="7954"/>
                    <a:pt x="36052" y="7799"/>
                    <a:pt x="35969" y="7692"/>
                  </a:cubicBezTo>
                  <a:cubicBezTo>
                    <a:pt x="35457" y="7049"/>
                    <a:pt x="34909" y="6430"/>
                    <a:pt x="34326" y="5846"/>
                  </a:cubicBezTo>
                  <a:cubicBezTo>
                    <a:pt x="34280" y="5800"/>
                    <a:pt x="34220" y="5779"/>
                    <a:pt x="34160" y="5779"/>
                  </a:cubicBezTo>
                  <a:close/>
                  <a:moveTo>
                    <a:pt x="5042" y="6925"/>
                  </a:moveTo>
                  <a:cubicBezTo>
                    <a:pt x="4976" y="6925"/>
                    <a:pt x="4910" y="6955"/>
                    <a:pt x="4858" y="7013"/>
                  </a:cubicBezTo>
                  <a:cubicBezTo>
                    <a:pt x="4322" y="7632"/>
                    <a:pt x="3822" y="8299"/>
                    <a:pt x="3370" y="8978"/>
                  </a:cubicBezTo>
                  <a:cubicBezTo>
                    <a:pt x="3298" y="9085"/>
                    <a:pt x="3322" y="9240"/>
                    <a:pt x="3441" y="9311"/>
                  </a:cubicBezTo>
                  <a:cubicBezTo>
                    <a:pt x="3477" y="9335"/>
                    <a:pt x="3525" y="9347"/>
                    <a:pt x="3572" y="9347"/>
                  </a:cubicBezTo>
                  <a:cubicBezTo>
                    <a:pt x="3644" y="9347"/>
                    <a:pt x="3727" y="9311"/>
                    <a:pt x="3775" y="9240"/>
                  </a:cubicBezTo>
                  <a:cubicBezTo>
                    <a:pt x="4215" y="8573"/>
                    <a:pt x="4703" y="7930"/>
                    <a:pt x="5227" y="7323"/>
                  </a:cubicBezTo>
                  <a:cubicBezTo>
                    <a:pt x="5311" y="7227"/>
                    <a:pt x="5299" y="7073"/>
                    <a:pt x="5203" y="6989"/>
                  </a:cubicBezTo>
                  <a:cubicBezTo>
                    <a:pt x="5155" y="6946"/>
                    <a:pt x="5098" y="6925"/>
                    <a:pt x="5042" y="6925"/>
                  </a:cubicBezTo>
                  <a:close/>
                  <a:moveTo>
                    <a:pt x="36639" y="8783"/>
                  </a:moveTo>
                  <a:cubicBezTo>
                    <a:pt x="36592" y="8783"/>
                    <a:pt x="36545" y="8796"/>
                    <a:pt x="36505" y="8823"/>
                  </a:cubicBezTo>
                  <a:cubicBezTo>
                    <a:pt x="36386" y="8894"/>
                    <a:pt x="36362" y="9049"/>
                    <a:pt x="36433" y="9156"/>
                  </a:cubicBezTo>
                  <a:cubicBezTo>
                    <a:pt x="36886" y="9823"/>
                    <a:pt x="37291" y="10525"/>
                    <a:pt x="37660" y="11240"/>
                  </a:cubicBezTo>
                  <a:cubicBezTo>
                    <a:pt x="37696" y="11323"/>
                    <a:pt x="37791" y="11371"/>
                    <a:pt x="37874" y="11371"/>
                  </a:cubicBezTo>
                  <a:cubicBezTo>
                    <a:pt x="37910" y="11371"/>
                    <a:pt x="37946" y="11359"/>
                    <a:pt x="37981" y="11335"/>
                  </a:cubicBezTo>
                  <a:cubicBezTo>
                    <a:pt x="38100" y="11276"/>
                    <a:pt x="38148" y="11133"/>
                    <a:pt x="38088" y="11014"/>
                  </a:cubicBezTo>
                  <a:cubicBezTo>
                    <a:pt x="37719" y="10287"/>
                    <a:pt x="37291" y="9573"/>
                    <a:pt x="36838" y="8894"/>
                  </a:cubicBezTo>
                  <a:cubicBezTo>
                    <a:pt x="36794" y="8820"/>
                    <a:pt x="36716" y="8783"/>
                    <a:pt x="36639" y="8783"/>
                  </a:cubicBezTo>
                  <a:close/>
                  <a:moveTo>
                    <a:pt x="2809" y="10116"/>
                  </a:moveTo>
                  <a:cubicBezTo>
                    <a:pt x="2721" y="10116"/>
                    <a:pt x="2636" y="10159"/>
                    <a:pt x="2596" y="10240"/>
                  </a:cubicBezTo>
                  <a:cubicBezTo>
                    <a:pt x="2191" y="10954"/>
                    <a:pt x="1822" y="11704"/>
                    <a:pt x="1512" y="12454"/>
                  </a:cubicBezTo>
                  <a:cubicBezTo>
                    <a:pt x="1465" y="12585"/>
                    <a:pt x="1524" y="12728"/>
                    <a:pt x="1643" y="12776"/>
                  </a:cubicBezTo>
                  <a:cubicBezTo>
                    <a:pt x="1679" y="12788"/>
                    <a:pt x="1703" y="12788"/>
                    <a:pt x="1739" y="12788"/>
                  </a:cubicBezTo>
                  <a:cubicBezTo>
                    <a:pt x="1834" y="12788"/>
                    <a:pt x="1917" y="12740"/>
                    <a:pt x="1965" y="12645"/>
                  </a:cubicBezTo>
                  <a:cubicBezTo>
                    <a:pt x="2263" y="11907"/>
                    <a:pt x="2620" y="11168"/>
                    <a:pt x="3013" y="10478"/>
                  </a:cubicBezTo>
                  <a:cubicBezTo>
                    <a:pt x="3084" y="10359"/>
                    <a:pt x="3036" y="10216"/>
                    <a:pt x="2929" y="10144"/>
                  </a:cubicBezTo>
                  <a:cubicBezTo>
                    <a:pt x="2891" y="10126"/>
                    <a:pt x="2850" y="10116"/>
                    <a:pt x="2809" y="10116"/>
                  </a:cubicBezTo>
                  <a:close/>
                  <a:moveTo>
                    <a:pt x="38484" y="12212"/>
                  </a:moveTo>
                  <a:cubicBezTo>
                    <a:pt x="38455" y="12212"/>
                    <a:pt x="38426" y="12217"/>
                    <a:pt x="38398" y="12228"/>
                  </a:cubicBezTo>
                  <a:cubicBezTo>
                    <a:pt x="38267" y="12276"/>
                    <a:pt x="38208" y="12419"/>
                    <a:pt x="38267" y="12550"/>
                  </a:cubicBezTo>
                  <a:cubicBezTo>
                    <a:pt x="38577" y="13288"/>
                    <a:pt x="38839" y="14050"/>
                    <a:pt x="39053" y="14824"/>
                  </a:cubicBezTo>
                  <a:cubicBezTo>
                    <a:pt x="39089" y="14931"/>
                    <a:pt x="39184" y="14990"/>
                    <a:pt x="39291" y="14990"/>
                  </a:cubicBezTo>
                  <a:lnTo>
                    <a:pt x="39351" y="14990"/>
                  </a:lnTo>
                  <a:cubicBezTo>
                    <a:pt x="39481" y="14955"/>
                    <a:pt x="39553" y="14812"/>
                    <a:pt x="39517" y="14693"/>
                  </a:cubicBezTo>
                  <a:cubicBezTo>
                    <a:pt x="39303" y="13895"/>
                    <a:pt x="39029" y="13121"/>
                    <a:pt x="38708" y="12359"/>
                  </a:cubicBezTo>
                  <a:cubicBezTo>
                    <a:pt x="38671" y="12268"/>
                    <a:pt x="38579" y="12212"/>
                    <a:pt x="38484" y="12212"/>
                  </a:cubicBezTo>
                  <a:close/>
                  <a:moveTo>
                    <a:pt x="1242" y="13683"/>
                  </a:moveTo>
                  <a:cubicBezTo>
                    <a:pt x="1136" y="13683"/>
                    <a:pt x="1040" y="13749"/>
                    <a:pt x="1000" y="13847"/>
                  </a:cubicBezTo>
                  <a:cubicBezTo>
                    <a:pt x="750" y="14633"/>
                    <a:pt x="536" y="15431"/>
                    <a:pt x="381" y="16240"/>
                  </a:cubicBezTo>
                  <a:cubicBezTo>
                    <a:pt x="358" y="16371"/>
                    <a:pt x="441" y="16502"/>
                    <a:pt x="572" y="16526"/>
                  </a:cubicBezTo>
                  <a:lnTo>
                    <a:pt x="619" y="16526"/>
                  </a:lnTo>
                  <a:cubicBezTo>
                    <a:pt x="727" y="16526"/>
                    <a:pt x="834" y="16443"/>
                    <a:pt x="846" y="16336"/>
                  </a:cubicBezTo>
                  <a:cubicBezTo>
                    <a:pt x="1000" y="15550"/>
                    <a:pt x="1215" y="14764"/>
                    <a:pt x="1465" y="14002"/>
                  </a:cubicBezTo>
                  <a:cubicBezTo>
                    <a:pt x="1501" y="13871"/>
                    <a:pt x="1429" y="13740"/>
                    <a:pt x="1310" y="13693"/>
                  </a:cubicBezTo>
                  <a:cubicBezTo>
                    <a:pt x="1287" y="13686"/>
                    <a:pt x="1264" y="13683"/>
                    <a:pt x="1242" y="13683"/>
                  </a:cubicBezTo>
                  <a:close/>
                  <a:moveTo>
                    <a:pt x="39633" y="15935"/>
                  </a:moveTo>
                  <a:cubicBezTo>
                    <a:pt x="39614" y="15935"/>
                    <a:pt x="39596" y="15938"/>
                    <a:pt x="39577" y="15943"/>
                  </a:cubicBezTo>
                  <a:cubicBezTo>
                    <a:pt x="39446" y="15967"/>
                    <a:pt x="39362" y="16098"/>
                    <a:pt x="39398" y="16229"/>
                  </a:cubicBezTo>
                  <a:cubicBezTo>
                    <a:pt x="39553" y="17002"/>
                    <a:pt x="39660" y="17812"/>
                    <a:pt x="39720" y="18610"/>
                  </a:cubicBezTo>
                  <a:cubicBezTo>
                    <a:pt x="39732" y="18741"/>
                    <a:pt x="39839" y="18836"/>
                    <a:pt x="39958" y="18836"/>
                  </a:cubicBezTo>
                  <a:lnTo>
                    <a:pt x="39982" y="18836"/>
                  </a:lnTo>
                  <a:cubicBezTo>
                    <a:pt x="40113" y="18824"/>
                    <a:pt x="40220" y="18705"/>
                    <a:pt x="40208" y="18574"/>
                  </a:cubicBezTo>
                  <a:cubicBezTo>
                    <a:pt x="40136" y="17753"/>
                    <a:pt x="40029" y="16931"/>
                    <a:pt x="39862" y="16133"/>
                  </a:cubicBezTo>
                  <a:cubicBezTo>
                    <a:pt x="39842" y="16021"/>
                    <a:pt x="39743" y="15935"/>
                    <a:pt x="39633" y="15935"/>
                  </a:cubicBezTo>
                  <a:close/>
                  <a:moveTo>
                    <a:pt x="395" y="17490"/>
                  </a:moveTo>
                  <a:cubicBezTo>
                    <a:pt x="273" y="17490"/>
                    <a:pt x="166" y="17581"/>
                    <a:pt x="143" y="17705"/>
                  </a:cubicBezTo>
                  <a:cubicBezTo>
                    <a:pt x="48" y="18503"/>
                    <a:pt x="0" y="19312"/>
                    <a:pt x="0" y="20122"/>
                  </a:cubicBezTo>
                  <a:lnTo>
                    <a:pt x="0" y="20170"/>
                  </a:lnTo>
                  <a:cubicBezTo>
                    <a:pt x="0" y="20301"/>
                    <a:pt x="108" y="20384"/>
                    <a:pt x="238" y="20384"/>
                  </a:cubicBezTo>
                  <a:cubicBezTo>
                    <a:pt x="381" y="20384"/>
                    <a:pt x="489" y="20265"/>
                    <a:pt x="489" y="20122"/>
                  </a:cubicBezTo>
                  <a:cubicBezTo>
                    <a:pt x="489" y="19336"/>
                    <a:pt x="536" y="18538"/>
                    <a:pt x="631" y="17764"/>
                  </a:cubicBezTo>
                  <a:cubicBezTo>
                    <a:pt x="643" y="17634"/>
                    <a:pt x="548" y="17503"/>
                    <a:pt x="417" y="17491"/>
                  </a:cubicBezTo>
                  <a:cubicBezTo>
                    <a:pt x="410" y="17490"/>
                    <a:pt x="402" y="17490"/>
                    <a:pt x="395" y="17490"/>
                  </a:cubicBezTo>
                  <a:close/>
                  <a:moveTo>
                    <a:pt x="40017" y="19812"/>
                  </a:moveTo>
                  <a:cubicBezTo>
                    <a:pt x="39886" y="19812"/>
                    <a:pt x="39779" y="19920"/>
                    <a:pt x="39779" y="20050"/>
                  </a:cubicBezTo>
                  <a:lnTo>
                    <a:pt x="39779" y="20122"/>
                  </a:lnTo>
                  <a:cubicBezTo>
                    <a:pt x="39779" y="20932"/>
                    <a:pt x="39732" y="21741"/>
                    <a:pt x="39636" y="22527"/>
                  </a:cubicBezTo>
                  <a:cubicBezTo>
                    <a:pt x="39624" y="22658"/>
                    <a:pt x="39708" y="22789"/>
                    <a:pt x="39851" y="22801"/>
                  </a:cubicBezTo>
                  <a:lnTo>
                    <a:pt x="39874" y="22801"/>
                  </a:lnTo>
                  <a:cubicBezTo>
                    <a:pt x="39993" y="22801"/>
                    <a:pt x="40101" y="22717"/>
                    <a:pt x="40113" y="22586"/>
                  </a:cubicBezTo>
                  <a:cubicBezTo>
                    <a:pt x="40208" y="21777"/>
                    <a:pt x="40267" y="20955"/>
                    <a:pt x="40267" y="20122"/>
                  </a:cubicBezTo>
                  <a:lnTo>
                    <a:pt x="40267" y="20050"/>
                  </a:lnTo>
                  <a:cubicBezTo>
                    <a:pt x="40267" y="19920"/>
                    <a:pt x="40160" y="19812"/>
                    <a:pt x="40017" y="19812"/>
                  </a:cubicBezTo>
                  <a:close/>
                  <a:moveTo>
                    <a:pt x="306" y="21383"/>
                  </a:moveTo>
                  <a:cubicBezTo>
                    <a:pt x="299" y="21383"/>
                    <a:pt x="293" y="21383"/>
                    <a:pt x="286" y="21384"/>
                  </a:cubicBezTo>
                  <a:cubicBezTo>
                    <a:pt x="143" y="21396"/>
                    <a:pt x="48" y="21515"/>
                    <a:pt x="60" y="21646"/>
                  </a:cubicBezTo>
                  <a:cubicBezTo>
                    <a:pt x="119" y="22467"/>
                    <a:pt x="227" y="23289"/>
                    <a:pt x="393" y="24087"/>
                  </a:cubicBezTo>
                  <a:cubicBezTo>
                    <a:pt x="417" y="24206"/>
                    <a:pt x="512" y="24289"/>
                    <a:pt x="631" y="24289"/>
                  </a:cubicBezTo>
                  <a:cubicBezTo>
                    <a:pt x="643" y="24289"/>
                    <a:pt x="655" y="24277"/>
                    <a:pt x="679" y="24277"/>
                  </a:cubicBezTo>
                  <a:cubicBezTo>
                    <a:pt x="810" y="24253"/>
                    <a:pt x="893" y="24122"/>
                    <a:pt x="870" y="23991"/>
                  </a:cubicBezTo>
                  <a:cubicBezTo>
                    <a:pt x="715" y="23218"/>
                    <a:pt x="596" y="22408"/>
                    <a:pt x="536" y="21610"/>
                  </a:cubicBezTo>
                  <a:cubicBezTo>
                    <a:pt x="536" y="21486"/>
                    <a:pt x="429" y="21383"/>
                    <a:pt x="306" y="21383"/>
                  </a:cubicBezTo>
                  <a:close/>
                  <a:moveTo>
                    <a:pt x="39651" y="23761"/>
                  </a:moveTo>
                  <a:cubicBezTo>
                    <a:pt x="39536" y="23761"/>
                    <a:pt x="39431" y="23840"/>
                    <a:pt x="39410" y="23956"/>
                  </a:cubicBezTo>
                  <a:cubicBezTo>
                    <a:pt x="39255" y="24742"/>
                    <a:pt x="39041" y="25527"/>
                    <a:pt x="38791" y="26289"/>
                  </a:cubicBezTo>
                  <a:cubicBezTo>
                    <a:pt x="38755" y="26420"/>
                    <a:pt x="38827" y="26551"/>
                    <a:pt x="38946" y="26599"/>
                  </a:cubicBezTo>
                  <a:cubicBezTo>
                    <a:pt x="38970" y="26599"/>
                    <a:pt x="39005" y="26611"/>
                    <a:pt x="39029" y="26611"/>
                  </a:cubicBezTo>
                  <a:cubicBezTo>
                    <a:pt x="39124" y="26611"/>
                    <a:pt x="39220" y="26539"/>
                    <a:pt x="39255" y="26444"/>
                  </a:cubicBezTo>
                  <a:cubicBezTo>
                    <a:pt x="39505" y="25658"/>
                    <a:pt x="39720" y="24861"/>
                    <a:pt x="39886" y="24051"/>
                  </a:cubicBezTo>
                  <a:cubicBezTo>
                    <a:pt x="39910" y="23920"/>
                    <a:pt x="39827" y="23789"/>
                    <a:pt x="39696" y="23765"/>
                  </a:cubicBezTo>
                  <a:cubicBezTo>
                    <a:pt x="39681" y="23762"/>
                    <a:pt x="39666" y="23761"/>
                    <a:pt x="39651" y="23761"/>
                  </a:cubicBezTo>
                  <a:close/>
                  <a:moveTo>
                    <a:pt x="967" y="25221"/>
                  </a:moveTo>
                  <a:cubicBezTo>
                    <a:pt x="947" y="25221"/>
                    <a:pt x="926" y="25224"/>
                    <a:pt x="905" y="25230"/>
                  </a:cubicBezTo>
                  <a:cubicBezTo>
                    <a:pt x="774" y="25265"/>
                    <a:pt x="703" y="25396"/>
                    <a:pt x="739" y="25527"/>
                  </a:cubicBezTo>
                  <a:cubicBezTo>
                    <a:pt x="953" y="26325"/>
                    <a:pt x="1227" y="27111"/>
                    <a:pt x="1548" y="27861"/>
                  </a:cubicBezTo>
                  <a:cubicBezTo>
                    <a:pt x="1584" y="27956"/>
                    <a:pt x="1667" y="28016"/>
                    <a:pt x="1762" y="28016"/>
                  </a:cubicBezTo>
                  <a:cubicBezTo>
                    <a:pt x="1798" y="28016"/>
                    <a:pt x="1822" y="28004"/>
                    <a:pt x="1858" y="27992"/>
                  </a:cubicBezTo>
                  <a:cubicBezTo>
                    <a:pt x="1977" y="27944"/>
                    <a:pt x="2036" y="27801"/>
                    <a:pt x="1989" y="27682"/>
                  </a:cubicBezTo>
                  <a:cubicBezTo>
                    <a:pt x="1679" y="26932"/>
                    <a:pt x="1417" y="26170"/>
                    <a:pt x="1203" y="25396"/>
                  </a:cubicBezTo>
                  <a:cubicBezTo>
                    <a:pt x="1173" y="25296"/>
                    <a:pt x="1075" y="25221"/>
                    <a:pt x="967" y="25221"/>
                  </a:cubicBezTo>
                  <a:close/>
                  <a:moveTo>
                    <a:pt x="38514" y="27499"/>
                  </a:moveTo>
                  <a:cubicBezTo>
                    <a:pt x="38420" y="27499"/>
                    <a:pt x="38327" y="27555"/>
                    <a:pt x="38291" y="27647"/>
                  </a:cubicBezTo>
                  <a:cubicBezTo>
                    <a:pt x="37981" y="28385"/>
                    <a:pt x="37624" y="29111"/>
                    <a:pt x="37231" y="29814"/>
                  </a:cubicBezTo>
                  <a:cubicBezTo>
                    <a:pt x="37172" y="29933"/>
                    <a:pt x="37207" y="30076"/>
                    <a:pt x="37326" y="30135"/>
                  </a:cubicBezTo>
                  <a:cubicBezTo>
                    <a:pt x="37362" y="30159"/>
                    <a:pt x="37398" y="30171"/>
                    <a:pt x="37446" y="30171"/>
                  </a:cubicBezTo>
                  <a:cubicBezTo>
                    <a:pt x="37529" y="30171"/>
                    <a:pt x="37612" y="30123"/>
                    <a:pt x="37648" y="30052"/>
                  </a:cubicBezTo>
                  <a:cubicBezTo>
                    <a:pt x="38065" y="29337"/>
                    <a:pt x="38422" y="28587"/>
                    <a:pt x="38731" y="27825"/>
                  </a:cubicBezTo>
                  <a:cubicBezTo>
                    <a:pt x="38791" y="27706"/>
                    <a:pt x="38731" y="27563"/>
                    <a:pt x="38600" y="27516"/>
                  </a:cubicBezTo>
                  <a:cubicBezTo>
                    <a:pt x="38573" y="27505"/>
                    <a:pt x="38543" y="27499"/>
                    <a:pt x="38514" y="27499"/>
                  </a:cubicBezTo>
                  <a:close/>
                  <a:moveTo>
                    <a:pt x="2373" y="28859"/>
                  </a:moveTo>
                  <a:cubicBezTo>
                    <a:pt x="2335" y="28859"/>
                    <a:pt x="2297" y="28868"/>
                    <a:pt x="2263" y="28885"/>
                  </a:cubicBezTo>
                  <a:cubicBezTo>
                    <a:pt x="2143" y="28944"/>
                    <a:pt x="2096" y="29087"/>
                    <a:pt x="2155" y="29206"/>
                  </a:cubicBezTo>
                  <a:cubicBezTo>
                    <a:pt x="2536" y="29933"/>
                    <a:pt x="2953" y="30659"/>
                    <a:pt x="3406" y="31338"/>
                  </a:cubicBezTo>
                  <a:cubicBezTo>
                    <a:pt x="3453" y="31409"/>
                    <a:pt x="3537" y="31445"/>
                    <a:pt x="3608" y="31445"/>
                  </a:cubicBezTo>
                  <a:cubicBezTo>
                    <a:pt x="3656" y="31445"/>
                    <a:pt x="3703" y="31433"/>
                    <a:pt x="3739" y="31397"/>
                  </a:cubicBezTo>
                  <a:cubicBezTo>
                    <a:pt x="3858" y="31326"/>
                    <a:pt x="3882" y="31171"/>
                    <a:pt x="3810" y="31064"/>
                  </a:cubicBezTo>
                  <a:cubicBezTo>
                    <a:pt x="3358" y="30397"/>
                    <a:pt x="2953" y="29706"/>
                    <a:pt x="2596" y="28992"/>
                  </a:cubicBezTo>
                  <a:cubicBezTo>
                    <a:pt x="2554" y="28908"/>
                    <a:pt x="2464" y="28859"/>
                    <a:pt x="2373" y="28859"/>
                  </a:cubicBezTo>
                  <a:close/>
                  <a:moveTo>
                    <a:pt x="36671" y="30934"/>
                  </a:moveTo>
                  <a:cubicBezTo>
                    <a:pt x="36596" y="30934"/>
                    <a:pt x="36521" y="30973"/>
                    <a:pt x="36469" y="31040"/>
                  </a:cubicBezTo>
                  <a:cubicBezTo>
                    <a:pt x="36029" y="31707"/>
                    <a:pt x="35541" y="32350"/>
                    <a:pt x="35017" y="32957"/>
                  </a:cubicBezTo>
                  <a:cubicBezTo>
                    <a:pt x="34921" y="33064"/>
                    <a:pt x="34933" y="33207"/>
                    <a:pt x="35040" y="33302"/>
                  </a:cubicBezTo>
                  <a:cubicBezTo>
                    <a:pt x="35088" y="33338"/>
                    <a:pt x="35136" y="33362"/>
                    <a:pt x="35195" y="33362"/>
                  </a:cubicBezTo>
                  <a:cubicBezTo>
                    <a:pt x="35267" y="33362"/>
                    <a:pt x="35326" y="33326"/>
                    <a:pt x="35374" y="33278"/>
                  </a:cubicBezTo>
                  <a:cubicBezTo>
                    <a:pt x="35910" y="32647"/>
                    <a:pt x="36422" y="31992"/>
                    <a:pt x="36874" y="31314"/>
                  </a:cubicBezTo>
                  <a:cubicBezTo>
                    <a:pt x="36945" y="31195"/>
                    <a:pt x="36922" y="31052"/>
                    <a:pt x="36803" y="30980"/>
                  </a:cubicBezTo>
                  <a:cubicBezTo>
                    <a:pt x="36762" y="30949"/>
                    <a:pt x="36716" y="30934"/>
                    <a:pt x="36671" y="30934"/>
                  </a:cubicBezTo>
                  <a:close/>
                  <a:moveTo>
                    <a:pt x="4468" y="32144"/>
                  </a:moveTo>
                  <a:cubicBezTo>
                    <a:pt x="4418" y="32144"/>
                    <a:pt x="4367" y="32160"/>
                    <a:pt x="4322" y="32195"/>
                  </a:cubicBezTo>
                  <a:cubicBezTo>
                    <a:pt x="4215" y="32278"/>
                    <a:pt x="4191" y="32433"/>
                    <a:pt x="4275" y="32528"/>
                  </a:cubicBezTo>
                  <a:cubicBezTo>
                    <a:pt x="4787" y="33183"/>
                    <a:pt x="5334" y="33802"/>
                    <a:pt x="5918" y="34374"/>
                  </a:cubicBezTo>
                  <a:cubicBezTo>
                    <a:pt x="5965" y="34421"/>
                    <a:pt x="6025" y="34445"/>
                    <a:pt x="6084" y="34445"/>
                  </a:cubicBezTo>
                  <a:cubicBezTo>
                    <a:pt x="6144" y="34445"/>
                    <a:pt x="6215" y="34421"/>
                    <a:pt x="6251" y="34374"/>
                  </a:cubicBezTo>
                  <a:cubicBezTo>
                    <a:pt x="6346" y="34278"/>
                    <a:pt x="6346" y="34136"/>
                    <a:pt x="6251" y="34040"/>
                  </a:cubicBezTo>
                  <a:cubicBezTo>
                    <a:pt x="5692" y="33469"/>
                    <a:pt x="5156" y="32862"/>
                    <a:pt x="4656" y="32231"/>
                  </a:cubicBezTo>
                  <a:cubicBezTo>
                    <a:pt x="4607" y="32175"/>
                    <a:pt x="4539" y="32144"/>
                    <a:pt x="4468" y="32144"/>
                  </a:cubicBezTo>
                  <a:close/>
                  <a:moveTo>
                    <a:pt x="34201" y="33945"/>
                  </a:moveTo>
                  <a:cubicBezTo>
                    <a:pt x="34139" y="33945"/>
                    <a:pt x="34076" y="33969"/>
                    <a:pt x="34028" y="34016"/>
                  </a:cubicBezTo>
                  <a:cubicBezTo>
                    <a:pt x="33469" y="34588"/>
                    <a:pt x="32862" y="35124"/>
                    <a:pt x="32231" y="35612"/>
                  </a:cubicBezTo>
                  <a:cubicBezTo>
                    <a:pt x="32123" y="35695"/>
                    <a:pt x="32100" y="35850"/>
                    <a:pt x="32183" y="35957"/>
                  </a:cubicBezTo>
                  <a:cubicBezTo>
                    <a:pt x="32231" y="36017"/>
                    <a:pt x="32302" y="36041"/>
                    <a:pt x="32373" y="36041"/>
                  </a:cubicBezTo>
                  <a:cubicBezTo>
                    <a:pt x="32433" y="36041"/>
                    <a:pt x="32481" y="36029"/>
                    <a:pt x="32528" y="35993"/>
                  </a:cubicBezTo>
                  <a:cubicBezTo>
                    <a:pt x="33171" y="35493"/>
                    <a:pt x="33790" y="34933"/>
                    <a:pt x="34374" y="34362"/>
                  </a:cubicBezTo>
                  <a:cubicBezTo>
                    <a:pt x="34469" y="34267"/>
                    <a:pt x="34469" y="34112"/>
                    <a:pt x="34374" y="34016"/>
                  </a:cubicBezTo>
                  <a:cubicBezTo>
                    <a:pt x="34326" y="33969"/>
                    <a:pt x="34264" y="33945"/>
                    <a:pt x="34201" y="33945"/>
                  </a:cubicBezTo>
                  <a:close/>
                  <a:moveTo>
                    <a:pt x="7160" y="34961"/>
                  </a:moveTo>
                  <a:cubicBezTo>
                    <a:pt x="7091" y="34961"/>
                    <a:pt x="7023" y="34988"/>
                    <a:pt x="6977" y="35040"/>
                  </a:cubicBezTo>
                  <a:cubicBezTo>
                    <a:pt x="6894" y="35148"/>
                    <a:pt x="6906" y="35302"/>
                    <a:pt x="7001" y="35386"/>
                  </a:cubicBezTo>
                  <a:cubicBezTo>
                    <a:pt x="7620" y="35921"/>
                    <a:pt x="8287" y="36422"/>
                    <a:pt x="8966" y="36874"/>
                  </a:cubicBezTo>
                  <a:cubicBezTo>
                    <a:pt x="9013" y="36910"/>
                    <a:pt x="9049" y="36922"/>
                    <a:pt x="9097" y="36922"/>
                  </a:cubicBezTo>
                  <a:cubicBezTo>
                    <a:pt x="9180" y="36922"/>
                    <a:pt x="9252" y="36886"/>
                    <a:pt x="9299" y="36814"/>
                  </a:cubicBezTo>
                  <a:cubicBezTo>
                    <a:pt x="9371" y="36707"/>
                    <a:pt x="9347" y="36553"/>
                    <a:pt x="9240" y="36481"/>
                  </a:cubicBezTo>
                  <a:cubicBezTo>
                    <a:pt x="8573" y="36029"/>
                    <a:pt x="7918" y="35540"/>
                    <a:pt x="7323" y="35017"/>
                  </a:cubicBezTo>
                  <a:cubicBezTo>
                    <a:pt x="7274" y="34979"/>
                    <a:pt x="7217" y="34961"/>
                    <a:pt x="7160" y="34961"/>
                  </a:cubicBezTo>
                  <a:close/>
                  <a:moveTo>
                    <a:pt x="31183" y="36420"/>
                  </a:moveTo>
                  <a:cubicBezTo>
                    <a:pt x="31139" y="36420"/>
                    <a:pt x="31094" y="36432"/>
                    <a:pt x="31052" y="36457"/>
                  </a:cubicBezTo>
                  <a:cubicBezTo>
                    <a:pt x="30397" y="36910"/>
                    <a:pt x="29695" y="37314"/>
                    <a:pt x="28980" y="37672"/>
                  </a:cubicBezTo>
                  <a:cubicBezTo>
                    <a:pt x="28861" y="37731"/>
                    <a:pt x="28813" y="37886"/>
                    <a:pt x="28873" y="38005"/>
                  </a:cubicBezTo>
                  <a:cubicBezTo>
                    <a:pt x="28909" y="38088"/>
                    <a:pt x="29004" y="38136"/>
                    <a:pt x="29087" y="38136"/>
                  </a:cubicBezTo>
                  <a:cubicBezTo>
                    <a:pt x="29123" y="38136"/>
                    <a:pt x="29159" y="38124"/>
                    <a:pt x="29194" y="38112"/>
                  </a:cubicBezTo>
                  <a:cubicBezTo>
                    <a:pt x="29933" y="37743"/>
                    <a:pt x="30647" y="37314"/>
                    <a:pt x="31326" y="36862"/>
                  </a:cubicBezTo>
                  <a:cubicBezTo>
                    <a:pt x="31433" y="36791"/>
                    <a:pt x="31469" y="36636"/>
                    <a:pt x="31385" y="36529"/>
                  </a:cubicBezTo>
                  <a:cubicBezTo>
                    <a:pt x="31339" y="36459"/>
                    <a:pt x="31263" y="36420"/>
                    <a:pt x="31183" y="36420"/>
                  </a:cubicBezTo>
                  <a:close/>
                  <a:moveTo>
                    <a:pt x="10348" y="37203"/>
                  </a:moveTo>
                  <a:cubicBezTo>
                    <a:pt x="10263" y="37203"/>
                    <a:pt x="10181" y="37245"/>
                    <a:pt x="10133" y="37326"/>
                  </a:cubicBezTo>
                  <a:cubicBezTo>
                    <a:pt x="10073" y="37445"/>
                    <a:pt x="10109" y="37588"/>
                    <a:pt x="10228" y="37660"/>
                  </a:cubicBezTo>
                  <a:cubicBezTo>
                    <a:pt x="10942" y="38065"/>
                    <a:pt x="11692" y="38422"/>
                    <a:pt x="12442" y="38743"/>
                  </a:cubicBezTo>
                  <a:cubicBezTo>
                    <a:pt x="12478" y="38755"/>
                    <a:pt x="12514" y="38755"/>
                    <a:pt x="12538" y="38755"/>
                  </a:cubicBezTo>
                  <a:cubicBezTo>
                    <a:pt x="12633" y="38755"/>
                    <a:pt x="12728" y="38696"/>
                    <a:pt x="12764" y="38612"/>
                  </a:cubicBezTo>
                  <a:cubicBezTo>
                    <a:pt x="12811" y="38481"/>
                    <a:pt x="12752" y="38338"/>
                    <a:pt x="12633" y="38291"/>
                  </a:cubicBezTo>
                  <a:cubicBezTo>
                    <a:pt x="11895" y="37981"/>
                    <a:pt x="11168" y="37636"/>
                    <a:pt x="10466" y="37231"/>
                  </a:cubicBezTo>
                  <a:cubicBezTo>
                    <a:pt x="10428" y="37212"/>
                    <a:pt x="10388" y="37203"/>
                    <a:pt x="10348" y="37203"/>
                  </a:cubicBezTo>
                  <a:close/>
                  <a:moveTo>
                    <a:pt x="27757" y="38262"/>
                  </a:moveTo>
                  <a:cubicBezTo>
                    <a:pt x="27728" y="38262"/>
                    <a:pt x="27698" y="38268"/>
                    <a:pt x="27670" y="38279"/>
                  </a:cubicBezTo>
                  <a:cubicBezTo>
                    <a:pt x="26932" y="38588"/>
                    <a:pt x="26158" y="38850"/>
                    <a:pt x="25384" y="39065"/>
                  </a:cubicBezTo>
                  <a:cubicBezTo>
                    <a:pt x="25265" y="39100"/>
                    <a:pt x="25182" y="39231"/>
                    <a:pt x="25218" y="39362"/>
                  </a:cubicBezTo>
                  <a:cubicBezTo>
                    <a:pt x="25254" y="39470"/>
                    <a:pt x="25349" y="39541"/>
                    <a:pt x="25456" y="39541"/>
                  </a:cubicBezTo>
                  <a:cubicBezTo>
                    <a:pt x="25480" y="39541"/>
                    <a:pt x="25492" y="39541"/>
                    <a:pt x="25515" y="39529"/>
                  </a:cubicBezTo>
                  <a:cubicBezTo>
                    <a:pt x="26313" y="39315"/>
                    <a:pt x="27099" y="39041"/>
                    <a:pt x="27849" y="38731"/>
                  </a:cubicBezTo>
                  <a:cubicBezTo>
                    <a:pt x="27980" y="38672"/>
                    <a:pt x="28028" y="38529"/>
                    <a:pt x="27980" y="38410"/>
                  </a:cubicBezTo>
                  <a:cubicBezTo>
                    <a:pt x="27944" y="38319"/>
                    <a:pt x="27851" y="38262"/>
                    <a:pt x="27757" y="38262"/>
                  </a:cubicBezTo>
                  <a:close/>
                  <a:moveTo>
                    <a:pt x="13922" y="38782"/>
                  </a:moveTo>
                  <a:cubicBezTo>
                    <a:pt x="13816" y="38782"/>
                    <a:pt x="13720" y="38847"/>
                    <a:pt x="13681" y="38946"/>
                  </a:cubicBezTo>
                  <a:cubicBezTo>
                    <a:pt x="13645" y="39077"/>
                    <a:pt x="13716" y="39208"/>
                    <a:pt x="13835" y="39255"/>
                  </a:cubicBezTo>
                  <a:cubicBezTo>
                    <a:pt x="14621" y="39505"/>
                    <a:pt x="15419" y="39720"/>
                    <a:pt x="16229" y="39874"/>
                  </a:cubicBezTo>
                  <a:cubicBezTo>
                    <a:pt x="16240" y="39886"/>
                    <a:pt x="16252" y="39886"/>
                    <a:pt x="16276" y="39886"/>
                  </a:cubicBezTo>
                  <a:cubicBezTo>
                    <a:pt x="16383" y="39886"/>
                    <a:pt x="16491" y="39803"/>
                    <a:pt x="16514" y="39684"/>
                  </a:cubicBezTo>
                  <a:cubicBezTo>
                    <a:pt x="16538" y="39553"/>
                    <a:pt x="16455" y="39434"/>
                    <a:pt x="16324" y="39410"/>
                  </a:cubicBezTo>
                  <a:cubicBezTo>
                    <a:pt x="15538" y="39255"/>
                    <a:pt x="14752" y="39041"/>
                    <a:pt x="13990" y="38791"/>
                  </a:cubicBezTo>
                  <a:cubicBezTo>
                    <a:pt x="13967" y="38785"/>
                    <a:pt x="13944" y="38782"/>
                    <a:pt x="13922" y="38782"/>
                  </a:cubicBezTo>
                  <a:close/>
                  <a:moveTo>
                    <a:pt x="24024" y="39394"/>
                  </a:moveTo>
                  <a:cubicBezTo>
                    <a:pt x="24010" y="39394"/>
                    <a:pt x="23995" y="39395"/>
                    <a:pt x="23980" y="39398"/>
                  </a:cubicBezTo>
                  <a:cubicBezTo>
                    <a:pt x="23194" y="39553"/>
                    <a:pt x="22396" y="39660"/>
                    <a:pt x="21598" y="39720"/>
                  </a:cubicBezTo>
                  <a:cubicBezTo>
                    <a:pt x="21467" y="39731"/>
                    <a:pt x="21360" y="39851"/>
                    <a:pt x="21372" y="39981"/>
                  </a:cubicBezTo>
                  <a:cubicBezTo>
                    <a:pt x="21384" y="40101"/>
                    <a:pt x="21491" y="40208"/>
                    <a:pt x="21610" y="40208"/>
                  </a:cubicBezTo>
                  <a:lnTo>
                    <a:pt x="21634" y="40208"/>
                  </a:lnTo>
                  <a:cubicBezTo>
                    <a:pt x="22456" y="40148"/>
                    <a:pt x="23277" y="40029"/>
                    <a:pt x="24075" y="39874"/>
                  </a:cubicBezTo>
                  <a:cubicBezTo>
                    <a:pt x="24206" y="39851"/>
                    <a:pt x="24289" y="39720"/>
                    <a:pt x="24265" y="39589"/>
                  </a:cubicBezTo>
                  <a:cubicBezTo>
                    <a:pt x="24244" y="39473"/>
                    <a:pt x="24139" y="39394"/>
                    <a:pt x="24024" y="39394"/>
                  </a:cubicBezTo>
                  <a:close/>
                  <a:moveTo>
                    <a:pt x="17709" y="39633"/>
                  </a:moveTo>
                  <a:cubicBezTo>
                    <a:pt x="17586" y="39633"/>
                    <a:pt x="17489" y="39721"/>
                    <a:pt x="17479" y="39839"/>
                  </a:cubicBezTo>
                  <a:cubicBezTo>
                    <a:pt x="17467" y="39970"/>
                    <a:pt x="17562" y="40101"/>
                    <a:pt x="17693" y="40112"/>
                  </a:cubicBezTo>
                  <a:cubicBezTo>
                    <a:pt x="18491" y="40208"/>
                    <a:pt x="19312" y="40255"/>
                    <a:pt x="20134" y="40255"/>
                  </a:cubicBezTo>
                  <a:lnTo>
                    <a:pt x="20158" y="40255"/>
                  </a:lnTo>
                  <a:cubicBezTo>
                    <a:pt x="20289" y="40255"/>
                    <a:pt x="20384" y="40148"/>
                    <a:pt x="20384" y="40017"/>
                  </a:cubicBezTo>
                  <a:cubicBezTo>
                    <a:pt x="20384" y="39886"/>
                    <a:pt x="20265" y="39779"/>
                    <a:pt x="20134" y="39779"/>
                  </a:cubicBezTo>
                  <a:cubicBezTo>
                    <a:pt x="19336" y="39779"/>
                    <a:pt x="18538" y="39731"/>
                    <a:pt x="17753" y="39636"/>
                  </a:cubicBezTo>
                  <a:cubicBezTo>
                    <a:pt x="17738" y="39634"/>
                    <a:pt x="17723" y="39633"/>
                    <a:pt x="17709" y="39633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21"/>
            <p:cNvGrpSpPr/>
            <p:nvPr/>
          </p:nvGrpSpPr>
          <p:grpSpPr>
            <a:xfrm>
              <a:off x="5092344" y="1333768"/>
              <a:ext cx="1300724" cy="482390"/>
              <a:chOff x="5078900" y="1337113"/>
              <a:chExt cx="1432200" cy="531150"/>
            </a:xfrm>
          </p:grpSpPr>
          <p:sp>
            <p:nvSpPr>
              <p:cNvPr id="726" name="Google Shape;726;p21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27" name="Google Shape;727;p21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28" name="Google Shape;728;p21"/>
          <p:cNvGrpSpPr/>
          <p:nvPr/>
        </p:nvGrpSpPr>
        <p:grpSpPr>
          <a:xfrm>
            <a:off x="4372164" y="1370721"/>
            <a:ext cx="371999" cy="463364"/>
            <a:chOff x="4372164" y="1370721"/>
            <a:chExt cx="371999" cy="463364"/>
          </a:xfrm>
        </p:grpSpPr>
        <p:sp>
          <p:nvSpPr>
            <p:cNvPr id="729" name="Google Shape;729;p21"/>
            <p:cNvSpPr/>
            <p:nvPr/>
          </p:nvSpPr>
          <p:spPr>
            <a:xfrm>
              <a:off x="4372164" y="1541303"/>
              <a:ext cx="371999" cy="292781"/>
            </a:xfrm>
            <a:custGeom>
              <a:rect b="b" l="l" r="r" t="t"/>
              <a:pathLst>
                <a:path extrusionOk="0" h="12895" w="16384">
                  <a:moveTo>
                    <a:pt x="2929" y="1"/>
                  </a:moveTo>
                  <a:cubicBezTo>
                    <a:pt x="1310" y="1"/>
                    <a:pt x="1" y="1394"/>
                    <a:pt x="1" y="3013"/>
                  </a:cubicBezTo>
                  <a:lnTo>
                    <a:pt x="1" y="9395"/>
                  </a:lnTo>
                  <a:cubicBezTo>
                    <a:pt x="751" y="10180"/>
                    <a:pt x="1644" y="10859"/>
                    <a:pt x="2537" y="11395"/>
                  </a:cubicBezTo>
                  <a:lnTo>
                    <a:pt x="2537" y="4596"/>
                  </a:lnTo>
                  <a:cubicBezTo>
                    <a:pt x="2537" y="4084"/>
                    <a:pt x="2941" y="3620"/>
                    <a:pt x="3453" y="3596"/>
                  </a:cubicBezTo>
                  <a:cubicBezTo>
                    <a:pt x="3474" y="3595"/>
                    <a:pt x="3495" y="3594"/>
                    <a:pt x="3515" y="3594"/>
                  </a:cubicBezTo>
                  <a:cubicBezTo>
                    <a:pt x="4036" y="3594"/>
                    <a:pt x="4465" y="4022"/>
                    <a:pt x="4465" y="4549"/>
                  </a:cubicBezTo>
                  <a:lnTo>
                    <a:pt x="4465" y="12264"/>
                  </a:lnTo>
                  <a:cubicBezTo>
                    <a:pt x="5656" y="12669"/>
                    <a:pt x="6882" y="12895"/>
                    <a:pt x="8192" y="12895"/>
                  </a:cubicBezTo>
                  <a:cubicBezTo>
                    <a:pt x="9502" y="12895"/>
                    <a:pt x="10716" y="12669"/>
                    <a:pt x="11907" y="12264"/>
                  </a:cubicBezTo>
                  <a:lnTo>
                    <a:pt x="11907" y="4596"/>
                  </a:lnTo>
                  <a:cubicBezTo>
                    <a:pt x="11907" y="4084"/>
                    <a:pt x="12312" y="3620"/>
                    <a:pt x="12824" y="3596"/>
                  </a:cubicBezTo>
                  <a:cubicBezTo>
                    <a:pt x="12845" y="3595"/>
                    <a:pt x="12866" y="3594"/>
                    <a:pt x="12887" y="3594"/>
                  </a:cubicBezTo>
                  <a:cubicBezTo>
                    <a:pt x="13418" y="3594"/>
                    <a:pt x="13847" y="4022"/>
                    <a:pt x="13847" y="4549"/>
                  </a:cubicBezTo>
                  <a:lnTo>
                    <a:pt x="13847" y="11395"/>
                  </a:lnTo>
                  <a:cubicBezTo>
                    <a:pt x="14740" y="10859"/>
                    <a:pt x="15633" y="10180"/>
                    <a:pt x="16384" y="9395"/>
                  </a:cubicBezTo>
                  <a:lnTo>
                    <a:pt x="16384" y="3013"/>
                  </a:lnTo>
                  <a:cubicBezTo>
                    <a:pt x="16384" y="1394"/>
                    <a:pt x="15121" y="1"/>
                    <a:pt x="135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87052" y="1370721"/>
              <a:ext cx="143291" cy="143564"/>
            </a:xfrm>
            <a:custGeom>
              <a:rect b="b" l="l" r="r" t="t"/>
              <a:pathLst>
                <a:path extrusionOk="0" h="6323" w="6311">
                  <a:moveTo>
                    <a:pt x="3156" y="1"/>
                  </a:moveTo>
                  <a:cubicBezTo>
                    <a:pt x="1406" y="1"/>
                    <a:pt x="1" y="1418"/>
                    <a:pt x="1" y="3168"/>
                  </a:cubicBezTo>
                  <a:cubicBezTo>
                    <a:pt x="1" y="4906"/>
                    <a:pt x="1406" y="6323"/>
                    <a:pt x="3156" y="6323"/>
                  </a:cubicBezTo>
                  <a:cubicBezTo>
                    <a:pt x="4906" y="6323"/>
                    <a:pt x="6311" y="4906"/>
                    <a:pt x="6311" y="3168"/>
                  </a:cubicBezTo>
                  <a:cubicBezTo>
                    <a:pt x="6311" y="1418"/>
                    <a:pt x="4906" y="1"/>
                    <a:pt x="31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21"/>
          <p:cNvGrpSpPr/>
          <p:nvPr/>
        </p:nvGrpSpPr>
        <p:grpSpPr>
          <a:xfrm>
            <a:off x="4435759" y="4015921"/>
            <a:ext cx="239810" cy="296300"/>
            <a:chOff x="2142193" y="4015921"/>
            <a:chExt cx="239810" cy="296300"/>
          </a:xfrm>
        </p:grpSpPr>
        <p:sp>
          <p:nvSpPr>
            <p:cNvPr id="732" name="Google Shape;732;p21"/>
            <p:cNvSpPr/>
            <p:nvPr/>
          </p:nvSpPr>
          <p:spPr>
            <a:xfrm>
              <a:off x="2142193" y="4126472"/>
              <a:ext cx="239810" cy="185750"/>
            </a:xfrm>
            <a:custGeom>
              <a:rect b="b" l="l" r="r" t="t"/>
              <a:pathLst>
                <a:path extrusionOk="0" h="8181" w="10562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217891" y="4015921"/>
              <a:ext cx="91660" cy="91660"/>
            </a:xfrm>
            <a:custGeom>
              <a:rect b="b" l="l" r="r" t="t"/>
              <a:pathLst>
                <a:path extrusionOk="0" h="4037" w="4037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739" name="Google Shape;739;p22"/>
          <p:cNvSpPr/>
          <p:nvPr/>
        </p:nvSpPr>
        <p:spPr>
          <a:xfrm>
            <a:off x="3432643" y="3036671"/>
            <a:ext cx="350694" cy="382442"/>
          </a:xfrm>
          <a:custGeom>
            <a:rect b="b" l="l" r="r" t="t"/>
            <a:pathLst>
              <a:path extrusionOk="0" h="13239" w="12140">
                <a:moveTo>
                  <a:pt x="5810" y="1"/>
                </a:moveTo>
                <a:cubicBezTo>
                  <a:pt x="5624" y="1"/>
                  <a:pt x="5430" y="154"/>
                  <a:pt x="5489" y="389"/>
                </a:cubicBezTo>
                <a:cubicBezTo>
                  <a:pt x="5513" y="508"/>
                  <a:pt x="5537" y="615"/>
                  <a:pt x="5572" y="734"/>
                </a:cubicBezTo>
                <a:cubicBezTo>
                  <a:pt x="5263" y="2127"/>
                  <a:pt x="4953" y="3508"/>
                  <a:pt x="4477" y="4865"/>
                </a:cubicBezTo>
                <a:cubicBezTo>
                  <a:pt x="4132" y="4816"/>
                  <a:pt x="3789" y="4794"/>
                  <a:pt x="3448" y="4794"/>
                </a:cubicBezTo>
                <a:cubicBezTo>
                  <a:pt x="2403" y="4794"/>
                  <a:pt x="1375" y="4998"/>
                  <a:pt x="334" y="5223"/>
                </a:cubicBezTo>
                <a:cubicBezTo>
                  <a:pt x="0" y="5294"/>
                  <a:pt x="48" y="5735"/>
                  <a:pt x="334" y="5830"/>
                </a:cubicBezTo>
                <a:cubicBezTo>
                  <a:pt x="2501" y="6580"/>
                  <a:pt x="4465" y="8175"/>
                  <a:pt x="6049" y="9842"/>
                </a:cubicBezTo>
                <a:cubicBezTo>
                  <a:pt x="4918" y="10378"/>
                  <a:pt x="3953" y="11069"/>
                  <a:pt x="3036" y="11950"/>
                </a:cubicBezTo>
                <a:cubicBezTo>
                  <a:pt x="2858" y="12116"/>
                  <a:pt x="2953" y="12402"/>
                  <a:pt x="3179" y="12474"/>
                </a:cubicBezTo>
                <a:cubicBezTo>
                  <a:pt x="4524" y="12919"/>
                  <a:pt x="6331" y="13239"/>
                  <a:pt x="7984" y="13239"/>
                </a:cubicBezTo>
                <a:cubicBezTo>
                  <a:pt x="8717" y="13239"/>
                  <a:pt x="9419" y="13176"/>
                  <a:pt x="10037" y="13033"/>
                </a:cubicBezTo>
                <a:cubicBezTo>
                  <a:pt x="10633" y="12902"/>
                  <a:pt x="11061" y="11997"/>
                  <a:pt x="11287" y="11521"/>
                </a:cubicBezTo>
                <a:cubicBezTo>
                  <a:pt x="11918" y="10199"/>
                  <a:pt x="11835" y="8449"/>
                  <a:pt x="12109" y="7032"/>
                </a:cubicBezTo>
                <a:cubicBezTo>
                  <a:pt x="12140" y="6858"/>
                  <a:pt x="12011" y="6621"/>
                  <a:pt x="11814" y="6621"/>
                </a:cubicBezTo>
                <a:cubicBezTo>
                  <a:pt x="11783" y="6621"/>
                  <a:pt x="11750" y="6626"/>
                  <a:pt x="11716" y="6639"/>
                </a:cubicBezTo>
                <a:cubicBezTo>
                  <a:pt x="10918" y="6973"/>
                  <a:pt x="10144" y="7378"/>
                  <a:pt x="9382" y="7782"/>
                </a:cubicBezTo>
                <a:cubicBezTo>
                  <a:pt x="8992" y="7986"/>
                  <a:pt x="8738" y="8118"/>
                  <a:pt x="8541" y="8118"/>
                </a:cubicBezTo>
                <a:cubicBezTo>
                  <a:pt x="8288" y="8118"/>
                  <a:pt x="8129" y="7899"/>
                  <a:pt x="7894" y="7330"/>
                </a:cubicBezTo>
                <a:cubicBezTo>
                  <a:pt x="7716" y="6878"/>
                  <a:pt x="7573" y="6413"/>
                  <a:pt x="7430" y="5937"/>
                </a:cubicBezTo>
                <a:cubicBezTo>
                  <a:pt x="6918" y="4234"/>
                  <a:pt x="6608" y="2472"/>
                  <a:pt x="6215" y="734"/>
                </a:cubicBezTo>
                <a:cubicBezTo>
                  <a:pt x="6227" y="674"/>
                  <a:pt x="6239" y="603"/>
                  <a:pt x="6251" y="543"/>
                </a:cubicBezTo>
                <a:cubicBezTo>
                  <a:pt x="6287" y="377"/>
                  <a:pt x="6203" y="258"/>
                  <a:pt x="6084" y="198"/>
                </a:cubicBezTo>
                <a:cubicBezTo>
                  <a:pt x="6039" y="61"/>
                  <a:pt x="5926" y="1"/>
                  <a:pt x="58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2"/>
          <p:cNvSpPr/>
          <p:nvPr/>
        </p:nvSpPr>
        <p:spPr>
          <a:xfrm>
            <a:off x="2159808" y="3036671"/>
            <a:ext cx="350694" cy="382442"/>
          </a:xfrm>
          <a:custGeom>
            <a:rect b="b" l="l" r="r" t="t"/>
            <a:pathLst>
              <a:path extrusionOk="0" h="13239" w="12140">
                <a:moveTo>
                  <a:pt x="6330" y="1"/>
                </a:moveTo>
                <a:cubicBezTo>
                  <a:pt x="6214" y="1"/>
                  <a:pt x="6101" y="61"/>
                  <a:pt x="6056" y="198"/>
                </a:cubicBezTo>
                <a:cubicBezTo>
                  <a:pt x="5936" y="258"/>
                  <a:pt x="5853" y="377"/>
                  <a:pt x="5889" y="543"/>
                </a:cubicBezTo>
                <a:cubicBezTo>
                  <a:pt x="5901" y="603"/>
                  <a:pt x="5913" y="674"/>
                  <a:pt x="5925" y="734"/>
                </a:cubicBezTo>
                <a:cubicBezTo>
                  <a:pt x="5532" y="2472"/>
                  <a:pt x="5222" y="4234"/>
                  <a:pt x="4710" y="5937"/>
                </a:cubicBezTo>
                <a:cubicBezTo>
                  <a:pt x="4567" y="6413"/>
                  <a:pt x="4424" y="6878"/>
                  <a:pt x="4246" y="7330"/>
                </a:cubicBezTo>
                <a:cubicBezTo>
                  <a:pt x="4011" y="7899"/>
                  <a:pt x="3852" y="8118"/>
                  <a:pt x="3599" y="8118"/>
                </a:cubicBezTo>
                <a:cubicBezTo>
                  <a:pt x="3402" y="8118"/>
                  <a:pt x="3148" y="7986"/>
                  <a:pt x="2758" y="7782"/>
                </a:cubicBezTo>
                <a:cubicBezTo>
                  <a:pt x="1996" y="7378"/>
                  <a:pt x="1222" y="6973"/>
                  <a:pt x="424" y="6639"/>
                </a:cubicBezTo>
                <a:cubicBezTo>
                  <a:pt x="390" y="6626"/>
                  <a:pt x="357" y="6621"/>
                  <a:pt x="326" y="6621"/>
                </a:cubicBezTo>
                <a:cubicBezTo>
                  <a:pt x="129" y="6621"/>
                  <a:pt x="0" y="6858"/>
                  <a:pt x="31" y="7032"/>
                </a:cubicBezTo>
                <a:cubicBezTo>
                  <a:pt x="305" y="8449"/>
                  <a:pt x="221" y="10199"/>
                  <a:pt x="853" y="11521"/>
                </a:cubicBezTo>
                <a:cubicBezTo>
                  <a:pt x="1079" y="11997"/>
                  <a:pt x="1507" y="12902"/>
                  <a:pt x="2103" y="13033"/>
                </a:cubicBezTo>
                <a:cubicBezTo>
                  <a:pt x="2721" y="13176"/>
                  <a:pt x="3423" y="13239"/>
                  <a:pt x="4156" y="13239"/>
                </a:cubicBezTo>
                <a:cubicBezTo>
                  <a:pt x="5809" y="13239"/>
                  <a:pt x="7616" y="12919"/>
                  <a:pt x="8961" y="12474"/>
                </a:cubicBezTo>
                <a:cubicBezTo>
                  <a:pt x="9187" y="12402"/>
                  <a:pt x="9282" y="12116"/>
                  <a:pt x="9104" y="11950"/>
                </a:cubicBezTo>
                <a:cubicBezTo>
                  <a:pt x="8187" y="11069"/>
                  <a:pt x="7222" y="10378"/>
                  <a:pt x="6091" y="9842"/>
                </a:cubicBezTo>
                <a:cubicBezTo>
                  <a:pt x="7675" y="8175"/>
                  <a:pt x="9639" y="6580"/>
                  <a:pt x="11806" y="5830"/>
                </a:cubicBezTo>
                <a:cubicBezTo>
                  <a:pt x="12080" y="5735"/>
                  <a:pt x="12140" y="5294"/>
                  <a:pt x="11806" y="5223"/>
                </a:cubicBezTo>
                <a:cubicBezTo>
                  <a:pt x="10765" y="4998"/>
                  <a:pt x="9737" y="4794"/>
                  <a:pt x="8691" y="4794"/>
                </a:cubicBezTo>
                <a:cubicBezTo>
                  <a:pt x="8351" y="4794"/>
                  <a:pt x="8008" y="4816"/>
                  <a:pt x="7663" y="4865"/>
                </a:cubicBezTo>
                <a:cubicBezTo>
                  <a:pt x="7187" y="3508"/>
                  <a:pt x="6877" y="2127"/>
                  <a:pt x="6568" y="734"/>
                </a:cubicBezTo>
                <a:cubicBezTo>
                  <a:pt x="6603" y="615"/>
                  <a:pt x="6627" y="508"/>
                  <a:pt x="6651" y="389"/>
                </a:cubicBezTo>
                <a:cubicBezTo>
                  <a:pt x="6709" y="154"/>
                  <a:pt x="6516" y="1"/>
                  <a:pt x="6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2"/>
          <p:cNvSpPr/>
          <p:nvPr/>
        </p:nvSpPr>
        <p:spPr>
          <a:xfrm>
            <a:off x="2827974" y="3110279"/>
            <a:ext cx="306467" cy="367305"/>
          </a:xfrm>
          <a:custGeom>
            <a:rect b="b" l="l" r="r" t="t"/>
            <a:pathLst>
              <a:path extrusionOk="0" h="12715" w="10609">
                <a:moveTo>
                  <a:pt x="425" y="0"/>
                </a:moveTo>
                <a:cubicBezTo>
                  <a:pt x="221" y="0"/>
                  <a:pt x="16" y="194"/>
                  <a:pt x="119" y="424"/>
                </a:cubicBezTo>
                <a:cubicBezTo>
                  <a:pt x="72" y="543"/>
                  <a:pt x="83" y="698"/>
                  <a:pt x="226" y="793"/>
                </a:cubicBezTo>
                <a:cubicBezTo>
                  <a:pt x="274" y="829"/>
                  <a:pt x="333" y="865"/>
                  <a:pt x="381" y="901"/>
                </a:cubicBezTo>
                <a:cubicBezTo>
                  <a:pt x="1250" y="2460"/>
                  <a:pt x="2203" y="3972"/>
                  <a:pt x="2965" y="5592"/>
                </a:cubicBezTo>
                <a:cubicBezTo>
                  <a:pt x="3167" y="6032"/>
                  <a:pt x="3381" y="6485"/>
                  <a:pt x="3548" y="6937"/>
                </a:cubicBezTo>
                <a:cubicBezTo>
                  <a:pt x="3917" y="7961"/>
                  <a:pt x="3715" y="8021"/>
                  <a:pt x="2750" y="8259"/>
                </a:cubicBezTo>
                <a:cubicBezTo>
                  <a:pt x="1905" y="8473"/>
                  <a:pt x="1072" y="8687"/>
                  <a:pt x="250" y="8985"/>
                </a:cubicBezTo>
                <a:cubicBezTo>
                  <a:pt x="0" y="9068"/>
                  <a:pt x="48" y="9402"/>
                  <a:pt x="214" y="9533"/>
                </a:cubicBezTo>
                <a:cubicBezTo>
                  <a:pt x="1369" y="10402"/>
                  <a:pt x="2477" y="11759"/>
                  <a:pt x="3834" y="12319"/>
                </a:cubicBezTo>
                <a:cubicBezTo>
                  <a:pt x="4194" y="12468"/>
                  <a:pt x="4786" y="12714"/>
                  <a:pt x="5288" y="12714"/>
                </a:cubicBezTo>
                <a:cubicBezTo>
                  <a:pt x="5466" y="12714"/>
                  <a:pt x="5634" y="12683"/>
                  <a:pt x="5775" y="12604"/>
                </a:cubicBezTo>
                <a:cubicBezTo>
                  <a:pt x="7572" y="11604"/>
                  <a:pt x="9477" y="9378"/>
                  <a:pt x="10501" y="7604"/>
                </a:cubicBezTo>
                <a:cubicBezTo>
                  <a:pt x="10609" y="7401"/>
                  <a:pt x="10490" y="7116"/>
                  <a:pt x="10251" y="7116"/>
                </a:cubicBezTo>
                <a:cubicBezTo>
                  <a:pt x="10117" y="7112"/>
                  <a:pt x="9984" y="7110"/>
                  <a:pt x="9852" y="7110"/>
                </a:cubicBezTo>
                <a:cubicBezTo>
                  <a:pt x="8729" y="7110"/>
                  <a:pt x="7673" y="7248"/>
                  <a:pt x="6608" y="7568"/>
                </a:cubicBezTo>
                <a:cubicBezTo>
                  <a:pt x="6668" y="5270"/>
                  <a:pt x="7061" y="2770"/>
                  <a:pt x="8168" y="758"/>
                </a:cubicBezTo>
                <a:cubicBezTo>
                  <a:pt x="8285" y="542"/>
                  <a:pt x="8129" y="263"/>
                  <a:pt x="7911" y="263"/>
                </a:cubicBezTo>
                <a:cubicBezTo>
                  <a:pt x="7864" y="263"/>
                  <a:pt x="7814" y="276"/>
                  <a:pt x="7763" y="305"/>
                </a:cubicBezTo>
                <a:cubicBezTo>
                  <a:pt x="6525" y="1008"/>
                  <a:pt x="5346" y="1722"/>
                  <a:pt x="4441" y="2806"/>
                </a:cubicBezTo>
                <a:cubicBezTo>
                  <a:pt x="3179" y="2127"/>
                  <a:pt x="2024" y="1305"/>
                  <a:pt x="857" y="472"/>
                </a:cubicBezTo>
                <a:cubicBezTo>
                  <a:pt x="810" y="377"/>
                  <a:pt x="750" y="270"/>
                  <a:pt x="691" y="162"/>
                </a:cubicBezTo>
                <a:cubicBezTo>
                  <a:pt x="627" y="48"/>
                  <a:pt x="526" y="0"/>
                  <a:pt x="4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2"/>
          <p:cNvSpPr/>
          <p:nvPr/>
        </p:nvSpPr>
        <p:spPr>
          <a:xfrm>
            <a:off x="6601500" y="3036671"/>
            <a:ext cx="350665" cy="382442"/>
          </a:xfrm>
          <a:custGeom>
            <a:rect b="b" l="l" r="r" t="t"/>
            <a:pathLst>
              <a:path extrusionOk="0" h="13239" w="12139">
                <a:moveTo>
                  <a:pt x="5806" y="1"/>
                </a:moveTo>
                <a:cubicBezTo>
                  <a:pt x="5617" y="1"/>
                  <a:pt x="5419" y="154"/>
                  <a:pt x="5477" y="389"/>
                </a:cubicBezTo>
                <a:cubicBezTo>
                  <a:pt x="5513" y="508"/>
                  <a:pt x="5537" y="615"/>
                  <a:pt x="5561" y="734"/>
                </a:cubicBezTo>
                <a:cubicBezTo>
                  <a:pt x="5263" y="2127"/>
                  <a:pt x="4954" y="3508"/>
                  <a:pt x="4465" y="4865"/>
                </a:cubicBezTo>
                <a:cubicBezTo>
                  <a:pt x="4120" y="4816"/>
                  <a:pt x="3778" y="4794"/>
                  <a:pt x="3437" y="4794"/>
                </a:cubicBezTo>
                <a:cubicBezTo>
                  <a:pt x="2392" y="4794"/>
                  <a:pt x="1364" y="4998"/>
                  <a:pt x="322" y="5223"/>
                </a:cubicBezTo>
                <a:cubicBezTo>
                  <a:pt x="1" y="5294"/>
                  <a:pt x="48" y="5735"/>
                  <a:pt x="322" y="5830"/>
                </a:cubicBezTo>
                <a:cubicBezTo>
                  <a:pt x="2501" y="6580"/>
                  <a:pt x="4454" y="8175"/>
                  <a:pt x="6049" y="9842"/>
                </a:cubicBezTo>
                <a:cubicBezTo>
                  <a:pt x="4918" y="10378"/>
                  <a:pt x="3942" y="11069"/>
                  <a:pt x="3037" y="11950"/>
                </a:cubicBezTo>
                <a:cubicBezTo>
                  <a:pt x="2858" y="12116"/>
                  <a:pt x="2953" y="12402"/>
                  <a:pt x="3168" y="12474"/>
                </a:cubicBezTo>
                <a:cubicBezTo>
                  <a:pt x="4520" y="12919"/>
                  <a:pt x="6325" y="13239"/>
                  <a:pt x="7978" y="13239"/>
                </a:cubicBezTo>
                <a:cubicBezTo>
                  <a:pt x="8712" y="13239"/>
                  <a:pt x="9416" y="13176"/>
                  <a:pt x="10038" y="13033"/>
                </a:cubicBezTo>
                <a:cubicBezTo>
                  <a:pt x="10621" y="12902"/>
                  <a:pt x="11050" y="11997"/>
                  <a:pt x="11276" y="11521"/>
                </a:cubicBezTo>
                <a:cubicBezTo>
                  <a:pt x="11919" y="10199"/>
                  <a:pt x="11823" y="8449"/>
                  <a:pt x="12097" y="7032"/>
                </a:cubicBezTo>
                <a:cubicBezTo>
                  <a:pt x="12138" y="6858"/>
                  <a:pt x="12002" y="6621"/>
                  <a:pt x="11811" y="6621"/>
                </a:cubicBezTo>
                <a:cubicBezTo>
                  <a:pt x="11780" y="6621"/>
                  <a:pt x="11749" y="6626"/>
                  <a:pt x="11716" y="6639"/>
                </a:cubicBezTo>
                <a:cubicBezTo>
                  <a:pt x="10907" y="6973"/>
                  <a:pt x="10145" y="7378"/>
                  <a:pt x="9371" y="7782"/>
                </a:cubicBezTo>
                <a:cubicBezTo>
                  <a:pt x="8985" y="7986"/>
                  <a:pt x="8732" y="8118"/>
                  <a:pt x="8535" y="8118"/>
                </a:cubicBezTo>
                <a:cubicBezTo>
                  <a:pt x="8282" y="8118"/>
                  <a:pt x="8122" y="7899"/>
                  <a:pt x="7894" y="7330"/>
                </a:cubicBezTo>
                <a:cubicBezTo>
                  <a:pt x="7716" y="6878"/>
                  <a:pt x="7573" y="6413"/>
                  <a:pt x="7430" y="5937"/>
                </a:cubicBezTo>
                <a:cubicBezTo>
                  <a:pt x="6906" y="4234"/>
                  <a:pt x="6609" y="2472"/>
                  <a:pt x="6216" y="734"/>
                </a:cubicBezTo>
                <a:cubicBezTo>
                  <a:pt x="6228" y="674"/>
                  <a:pt x="6239" y="603"/>
                  <a:pt x="6251" y="543"/>
                </a:cubicBezTo>
                <a:cubicBezTo>
                  <a:pt x="6287" y="377"/>
                  <a:pt x="6204" y="258"/>
                  <a:pt x="6085" y="198"/>
                </a:cubicBezTo>
                <a:cubicBezTo>
                  <a:pt x="6039" y="61"/>
                  <a:pt x="5924" y="1"/>
                  <a:pt x="58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2"/>
          <p:cNvSpPr/>
          <p:nvPr/>
        </p:nvSpPr>
        <p:spPr>
          <a:xfrm>
            <a:off x="5328318" y="3036671"/>
            <a:ext cx="350694" cy="382442"/>
          </a:xfrm>
          <a:custGeom>
            <a:rect b="b" l="l" r="r" t="t"/>
            <a:pathLst>
              <a:path extrusionOk="0" h="13239" w="12140">
                <a:moveTo>
                  <a:pt x="6331" y="1"/>
                </a:moveTo>
                <a:cubicBezTo>
                  <a:pt x="6214" y="1"/>
                  <a:pt x="6102" y="61"/>
                  <a:pt x="6056" y="198"/>
                </a:cubicBezTo>
                <a:cubicBezTo>
                  <a:pt x="5937" y="258"/>
                  <a:pt x="5854" y="377"/>
                  <a:pt x="5889" y="543"/>
                </a:cubicBezTo>
                <a:cubicBezTo>
                  <a:pt x="5901" y="603"/>
                  <a:pt x="5913" y="674"/>
                  <a:pt x="5925" y="734"/>
                </a:cubicBezTo>
                <a:cubicBezTo>
                  <a:pt x="5532" y="2472"/>
                  <a:pt x="5234" y="4234"/>
                  <a:pt x="4711" y="5937"/>
                </a:cubicBezTo>
                <a:cubicBezTo>
                  <a:pt x="4568" y="6413"/>
                  <a:pt x="4425" y="6878"/>
                  <a:pt x="4246" y="7330"/>
                </a:cubicBezTo>
                <a:cubicBezTo>
                  <a:pt x="4018" y="7899"/>
                  <a:pt x="3859" y="8118"/>
                  <a:pt x="3606" y="8118"/>
                </a:cubicBezTo>
                <a:cubicBezTo>
                  <a:pt x="3409" y="8118"/>
                  <a:pt x="3155" y="7986"/>
                  <a:pt x="2770" y="7782"/>
                </a:cubicBezTo>
                <a:cubicBezTo>
                  <a:pt x="1996" y="7378"/>
                  <a:pt x="1234" y="6973"/>
                  <a:pt x="424" y="6639"/>
                </a:cubicBezTo>
                <a:cubicBezTo>
                  <a:pt x="392" y="6626"/>
                  <a:pt x="360" y="6621"/>
                  <a:pt x="330" y="6621"/>
                </a:cubicBezTo>
                <a:cubicBezTo>
                  <a:pt x="138" y="6621"/>
                  <a:pt x="1" y="6858"/>
                  <a:pt x="31" y="7032"/>
                </a:cubicBezTo>
                <a:cubicBezTo>
                  <a:pt x="317" y="8449"/>
                  <a:pt x="222" y="10199"/>
                  <a:pt x="865" y="11521"/>
                </a:cubicBezTo>
                <a:cubicBezTo>
                  <a:pt x="1091" y="11997"/>
                  <a:pt x="1520" y="12902"/>
                  <a:pt x="2103" y="13033"/>
                </a:cubicBezTo>
                <a:cubicBezTo>
                  <a:pt x="2725" y="13176"/>
                  <a:pt x="3429" y="13239"/>
                  <a:pt x="4162" y="13239"/>
                </a:cubicBezTo>
                <a:cubicBezTo>
                  <a:pt x="5816" y="13239"/>
                  <a:pt x="7620" y="12919"/>
                  <a:pt x="8973" y="12474"/>
                </a:cubicBezTo>
                <a:cubicBezTo>
                  <a:pt x="9187" y="12402"/>
                  <a:pt x="9283" y="12116"/>
                  <a:pt x="9104" y="11950"/>
                </a:cubicBezTo>
                <a:cubicBezTo>
                  <a:pt x="8199" y="11069"/>
                  <a:pt x="7223" y="10378"/>
                  <a:pt x="6092" y="9842"/>
                </a:cubicBezTo>
                <a:cubicBezTo>
                  <a:pt x="7675" y="8175"/>
                  <a:pt x="9640" y="6580"/>
                  <a:pt x="11819" y="5830"/>
                </a:cubicBezTo>
                <a:cubicBezTo>
                  <a:pt x="12092" y="5735"/>
                  <a:pt x="12140" y="5294"/>
                  <a:pt x="11819" y="5223"/>
                </a:cubicBezTo>
                <a:cubicBezTo>
                  <a:pt x="10777" y="4998"/>
                  <a:pt x="9749" y="4794"/>
                  <a:pt x="8704" y="4794"/>
                </a:cubicBezTo>
                <a:cubicBezTo>
                  <a:pt x="8363" y="4794"/>
                  <a:pt x="8021" y="4816"/>
                  <a:pt x="7675" y="4865"/>
                </a:cubicBezTo>
                <a:cubicBezTo>
                  <a:pt x="7187" y="3508"/>
                  <a:pt x="6877" y="2127"/>
                  <a:pt x="6580" y="734"/>
                </a:cubicBezTo>
                <a:cubicBezTo>
                  <a:pt x="6604" y="615"/>
                  <a:pt x="6627" y="508"/>
                  <a:pt x="6663" y="389"/>
                </a:cubicBezTo>
                <a:cubicBezTo>
                  <a:pt x="6714" y="154"/>
                  <a:pt x="6518" y="1"/>
                  <a:pt x="6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5996485" y="3110279"/>
            <a:ext cx="306814" cy="367305"/>
          </a:xfrm>
          <a:custGeom>
            <a:rect b="b" l="l" r="r" t="t"/>
            <a:pathLst>
              <a:path extrusionOk="0" h="12715" w="10621">
                <a:moveTo>
                  <a:pt x="437" y="0"/>
                </a:moveTo>
                <a:cubicBezTo>
                  <a:pt x="232" y="0"/>
                  <a:pt x="24" y="194"/>
                  <a:pt x="120" y="424"/>
                </a:cubicBezTo>
                <a:cubicBezTo>
                  <a:pt x="84" y="543"/>
                  <a:pt x="96" y="698"/>
                  <a:pt x="239" y="793"/>
                </a:cubicBezTo>
                <a:cubicBezTo>
                  <a:pt x="286" y="829"/>
                  <a:pt x="334" y="865"/>
                  <a:pt x="381" y="901"/>
                </a:cubicBezTo>
                <a:cubicBezTo>
                  <a:pt x="1251" y="2460"/>
                  <a:pt x="2215" y="3972"/>
                  <a:pt x="2965" y="5592"/>
                </a:cubicBezTo>
                <a:cubicBezTo>
                  <a:pt x="3179" y="6032"/>
                  <a:pt x="3382" y="6485"/>
                  <a:pt x="3549" y="6937"/>
                </a:cubicBezTo>
                <a:cubicBezTo>
                  <a:pt x="3930" y="7961"/>
                  <a:pt x="3727" y="8021"/>
                  <a:pt x="2751" y="8259"/>
                </a:cubicBezTo>
                <a:cubicBezTo>
                  <a:pt x="1905" y="8473"/>
                  <a:pt x="1072" y="8687"/>
                  <a:pt x="251" y="8985"/>
                </a:cubicBezTo>
                <a:cubicBezTo>
                  <a:pt x="0" y="9068"/>
                  <a:pt x="60" y="9402"/>
                  <a:pt x="227" y="9533"/>
                </a:cubicBezTo>
                <a:cubicBezTo>
                  <a:pt x="1382" y="10402"/>
                  <a:pt x="2477" y="11759"/>
                  <a:pt x="3846" y="12319"/>
                </a:cubicBezTo>
                <a:cubicBezTo>
                  <a:pt x="4197" y="12468"/>
                  <a:pt x="4794" y="12714"/>
                  <a:pt x="5293" y="12714"/>
                </a:cubicBezTo>
                <a:cubicBezTo>
                  <a:pt x="5471" y="12714"/>
                  <a:pt x="5637" y="12683"/>
                  <a:pt x="5775" y="12604"/>
                </a:cubicBezTo>
                <a:cubicBezTo>
                  <a:pt x="7585" y="11604"/>
                  <a:pt x="9490" y="9378"/>
                  <a:pt x="10502" y="7604"/>
                </a:cubicBezTo>
                <a:cubicBezTo>
                  <a:pt x="10621" y="7401"/>
                  <a:pt x="10502" y="7116"/>
                  <a:pt x="10252" y="7116"/>
                </a:cubicBezTo>
                <a:cubicBezTo>
                  <a:pt x="10119" y="7112"/>
                  <a:pt x="9987" y="7110"/>
                  <a:pt x="9856" y="7110"/>
                </a:cubicBezTo>
                <a:cubicBezTo>
                  <a:pt x="8739" y="7110"/>
                  <a:pt x="7674" y="7248"/>
                  <a:pt x="6608" y="7568"/>
                </a:cubicBezTo>
                <a:cubicBezTo>
                  <a:pt x="6668" y="5270"/>
                  <a:pt x="7061" y="2770"/>
                  <a:pt x="8168" y="758"/>
                </a:cubicBezTo>
                <a:cubicBezTo>
                  <a:pt x="8286" y="542"/>
                  <a:pt x="8129" y="263"/>
                  <a:pt x="7911" y="263"/>
                </a:cubicBezTo>
                <a:cubicBezTo>
                  <a:pt x="7864" y="263"/>
                  <a:pt x="7814" y="276"/>
                  <a:pt x="7763" y="305"/>
                </a:cubicBezTo>
                <a:cubicBezTo>
                  <a:pt x="6537" y="1008"/>
                  <a:pt x="5358" y="1722"/>
                  <a:pt x="4442" y="2806"/>
                </a:cubicBezTo>
                <a:cubicBezTo>
                  <a:pt x="3191" y="2127"/>
                  <a:pt x="2025" y="1305"/>
                  <a:pt x="870" y="472"/>
                </a:cubicBezTo>
                <a:cubicBezTo>
                  <a:pt x="810" y="377"/>
                  <a:pt x="751" y="270"/>
                  <a:pt x="703" y="162"/>
                </a:cubicBezTo>
                <a:cubicBezTo>
                  <a:pt x="640" y="48"/>
                  <a:pt x="539" y="0"/>
                  <a:pt x="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2"/>
          <p:cNvSpPr/>
          <p:nvPr/>
        </p:nvSpPr>
        <p:spPr>
          <a:xfrm>
            <a:off x="3522082" y="2074763"/>
            <a:ext cx="342924" cy="350925"/>
          </a:xfrm>
          <a:custGeom>
            <a:rect b="b" l="l" r="r" t="t"/>
            <a:pathLst>
              <a:path extrusionOk="0" h="12148" w="11871">
                <a:moveTo>
                  <a:pt x="6270" y="0"/>
                </a:moveTo>
                <a:cubicBezTo>
                  <a:pt x="6161" y="0"/>
                  <a:pt x="6048" y="57"/>
                  <a:pt x="5989" y="158"/>
                </a:cubicBezTo>
                <a:cubicBezTo>
                  <a:pt x="4441" y="2932"/>
                  <a:pt x="3679" y="6087"/>
                  <a:pt x="1964" y="8766"/>
                </a:cubicBezTo>
                <a:cubicBezTo>
                  <a:pt x="1512" y="8361"/>
                  <a:pt x="1000" y="8040"/>
                  <a:pt x="571" y="7599"/>
                </a:cubicBezTo>
                <a:cubicBezTo>
                  <a:pt x="522" y="7550"/>
                  <a:pt x="463" y="7529"/>
                  <a:pt x="403" y="7529"/>
                </a:cubicBezTo>
                <a:cubicBezTo>
                  <a:pt x="247" y="7529"/>
                  <a:pt x="90" y="7674"/>
                  <a:pt x="107" y="7837"/>
                </a:cubicBezTo>
                <a:cubicBezTo>
                  <a:pt x="214" y="9183"/>
                  <a:pt x="262" y="10480"/>
                  <a:pt x="24" y="11814"/>
                </a:cubicBezTo>
                <a:cubicBezTo>
                  <a:pt x="1" y="11987"/>
                  <a:pt x="144" y="12148"/>
                  <a:pt x="315" y="12148"/>
                </a:cubicBezTo>
                <a:cubicBezTo>
                  <a:pt x="321" y="12148"/>
                  <a:pt x="327" y="12148"/>
                  <a:pt x="333" y="12147"/>
                </a:cubicBezTo>
                <a:cubicBezTo>
                  <a:pt x="1833" y="12028"/>
                  <a:pt x="3346" y="11897"/>
                  <a:pt x="4846" y="11683"/>
                </a:cubicBezTo>
                <a:cubicBezTo>
                  <a:pt x="5132" y="11647"/>
                  <a:pt x="5191" y="11290"/>
                  <a:pt x="4941" y="11147"/>
                </a:cubicBezTo>
                <a:cubicBezTo>
                  <a:pt x="4429" y="10861"/>
                  <a:pt x="3965" y="10516"/>
                  <a:pt x="3477" y="10207"/>
                </a:cubicBezTo>
                <a:cubicBezTo>
                  <a:pt x="4762" y="9147"/>
                  <a:pt x="6394" y="8778"/>
                  <a:pt x="7858" y="8028"/>
                </a:cubicBezTo>
                <a:cubicBezTo>
                  <a:pt x="9239" y="7302"/>
                  <a:pt x="10180" y="6028"/>
                  <a:pt x="11537" y="5254"/>
                </a:cubicBezTo>
                <a:cubicBezTo>
                  <a:pt x="11620" y="5206"/>
                  <a:pt x="11668" y="5135"/>
                  <a:pt x="11668" y="5063"/>
                </a:cubicBezTo>
                <a:cubicBezTo>
                  <a:pt x="11775" y="5027"/>
                  <a:pt x="11870" y="4932"/>
                  <a:pt x="11847" y="4777"/>
                </a:cubicBezTo>
                <a:cubicBezTo>
                  <a:pt x="11835" y="4670"/>
                  <a:pt x="11799" y="4563"/>
                  <a:pt x="11728" y="4492"/>
                </a:cubicBezTo>
                <a:cubicBezTo>
                  <a:pt x="11700" y="4356"/>
                  <a:pt x="11570" y="4240"/>
                  <a:pt x="11420" y="4240"/>
                </a:cubicBezTo>
                <a:cubicBezTo>
                  <a:pt x="11372" y="4240"/>
                  <a:pt x="11323" y="4252"/>
                  <a:pt x="11275" y="4277"/>
                </a:cubicBezTo>
                <a:cubicBezTo>
                  <a:pt x="10782" y="4547"/>
                  <a:pt x="10336" y="4665"/>
                  <a:pt x="9934" y="4665"/>
                </a:cubicBezTo>
                <a:cubicBezTo>
                  <a:pt x="8007" y="4665"/>
                  <a:pt x="7066" y="1955"/>
                  <a:pt x="6525" y="182"/>
                </a:cubicBezTo>
                <a:cubicBezTo>
                  <a:pt x="6483" y="57"/>
                  <a:pt x="6379" y="0"/>
                  <a:pt x="62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5246997" y="2110874"/>
            <a:ext cx="342924" cy="350954"/>
          </a:xfrm>
          <a:custGeom>
            <a:rect b="b" l="l" r="r" t="t"/>
            <a:pathLst>
              <a:path extrusionOk="0" h="12149" w="11871">
                <a:moveTo>
                  <a:pt x="5591" y="0"/>
                </a:moveTo>
                <a:cubicBezTo>
                  <a:pt x="5484" y="0"/>
                  <a:pt x="5382" y="57"/>
                  <a:pt x="5347" y="182"/>
                </a:cubicBezTo>
                <a:cubicBezTo>
                  <a:pt x="4804" y="1947"/>
                  <a:pt x="3853" y="4660"/>
                  <a:pt x="1919" y="4660"/>
                </a:cubicBezTo>
                <a:cubicBezTo>
                  <a:pt x="1518" y="4660"/>
                  <a:pt x="1075" y="4543"/>
                  <a:pt x="584" y="4277"/>
                </a:cubicBezTo>
                <a:cubicBezTo>
                  <a:pt x="534" y="4248"/>
                  <a:pt x="484" y="4235"/>
                  <a:pt x="437" y="4235"/>
                </a:cubicBezTo>
                <a:cubicBezTo>
                  <a:pt x="292" y="4235"/>
                  <a:pt x="171" y="4354"/>
                  <a:pt x="144" y="4480"/>
                </a:cubicBezTo>
                <a:cubicBezTo>
                  <a:pt x="72" y="4563"/>
                  <a:pt x="36" y="4670"/>
                  <a:pt x="13" y="4778"/>
                </a:cubicBezTo>
                <a:cubicBezTo>
                  <a:pt x="1" y="4932"/>
                  <a:pt x="84" y="5028"/>
                  <a:pt x="203" y="5051"/>
                </a:cubicBezTo>
                <a:cubicBezTo>
                  <a:pt x="203" y="5135"/>
                  <a:pt x="239" y="5206"/>
                  <a:pt x="322" y="5254"/>
                </a:cubicBezTo>
                <a:cubicBezTo>
                  <a:pt x="1680" y="6028"/>
                  <a:pt x="2620" y="7302"/>
                  <a:pt x="4013" y="8016"/>
                </a:cubicBezTo>
                <a:cubicBezTo>
                  <a:pt x="5478" y="8778"/>
                  <a:pt x="7097" y="9147"/>
                  <a:pt x="8383" y="10195"/>
                </a:cubicBezTo>
                <a:cubicBezTo>
                  <a:pt x="7907" y="10516"/>
                  <a:pt x="7430" y="10850"/>
                  <a:pt x="6930" y="11147"/>
                </a:cubicBezTo>
                <a:cubicBezTo>
                  <a:pt x="6680" y="11278"/>
                  <a:pt x="6728" y="11647"/>
                  <a:pt x="7025" y="11683"/>
                </a:cubicBezTo>
                <a:cubicBezTo>
                  <a:pt x="8526" y="11897"/>
                  <a:pt x="10026" y="12028"/>
                  <a:pt x="11538" y="12147"/>
                </a:cubicBezTo>
                <a:cubicBezTo>
                  <a:pt x="11544" y="12148"/>
                  <a:pt x="11550" y="12148"/>
                  <a:pt x="11556" y="12148"/>
                </a:cubicBezTo>
                <a:cubicBezTo>
                  <a:pt x="11727" y="12148"/>
                  <a:pt x="11870" y="11987"/>
                  <a:pt x="11836" y="11814"/>
                </a:cubicBezTo>
                <a:cubicBezTo>
                  <a:pt x="11597" y="10481"/>
                  <a:pt x="11657" y="9183"/>
                  <a:pt x="11752" y="7837"/>
                </a:cubicBezTo>
                <a:cubicBezTo>
                  <a:pt x="11769" y="7674"/>
                  <a:pt x="11613" y="7524"/>
                  <a:pt x="11458" y="7524"/>
                </a:cubicBezTo>
                <a:cubicBezTo>
                  <a:pt x="11398" y="7524"/>
                  <a:pt x="11338" y="7546"/>
                  <a:pt x="11288" y="7599"/>
                </a:cubicBezTo>
                <a:cubicBezTo>
                  <a:pt x="10859" y="8040"/>
                  <a:pt x="10347" y="8361"/>
                  <a:pt x="9895" y="8754"/>
                </a:cubicBezTo>
                <a:cubicBezTo>
                  <a:pt x="8180" y="6087"/>
                  <a:pt x="7418" y="2932"/>
                  <a:pt x="5871" y="158"/>
                </a:cubicBezTo>
                <a:cubicBezTo>
                  <a:pt x="5811" y="57"/>
                  <a:pt x="5698" y="0"/>
                  <a:pt x="55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22"/>
          <p:cNvGrpSpPr/>
          <p:nvPr/>
        </p:nvGrpSpPr>
        <p:grpSpPr>
          <a:xfrm>
            <a:off x="3849507" y="1254150"/>
            <a:ext cx="1464192" cy="764825"/>
            <a:chOff x="3849507" y="1254150"/>
            <a:chExt cx="1464192" cy="764825"/>
          </a:xfrm>
        </p:grpSpPr>
        <p:sp>
          <p:nvSpPr>
            <p:cNvPr id="748" name="Google Shape;748;p22"/>
            <p:cNvSpPr/>
            <p:nvPr/>
          </p:nvSpPr>
          <p:spPr>
            <a:xfrm>
              <a:off x="3849507" y="1254150"/>
              <a:ext cx="1464192" cy="764825"/>
            </a:xfrm>
            <a:custGeom>
              <a:rect b="b" l="l" r="r" t="t"/>
              <a:pathLst>
                <a:path extrusionOk="0" h="26476" w="50686">
                  <a:moveTo>
                    <a:pt x="8276" y="8097"/>
                  </a:moveTo>
                  <a:cubicBezTo>
                    <a:pt x="11478" y="9502"/>
                    <a:pt x="15455" y="9490"/>
                    <a:pt x="18920" y="9538"/>
                  </a:cubicBezTo>
                  <a:cubicBezTo>
                    <a:pt x="20092" y="9557"/>
                    <a:pt x="21267" y="9566"/>
                    <a:pt x="22443" y="9566"/>
                  </a:cubicBezTo>
                  <a:cubicBezTo>
                    <a:pt x="26411" y="9566"/>
                    <a:pt x="30391" y="9462"/>
                    <a:pt x="34350" y="9288"/>
                  </a:cubicBezTo>
                  <a:cubicBezTo>
                    <a:pt x="37482" y="9145"/>
                    <a:pt x="40625" y="8954"/>
                    <a:pt x="43768" y="8799"/>
                  </a:cubicBezTo>
                  <a:cubicBezTo>
                    <a:pt x="44099" y="8784"/>
                    <a:pt x="45721" y="8593"/>
                    <a:pt x="46911" y="8593"/>
                  </a:cubicBezTo>
                  <a:cubicBezTo>
                    <a:pt x="47602" y="8593"/>
                    <a:pt x="48148" y="8658"/>
                    <a:pt x="48209" y="8859"/>
                  </a:cubicBezTo>
                  <a:cubicBezTo>
                    <a:pt x="48554" y="10038"/>
                    <a:pt x="48519" y="11300"/>
                    <a:pt x="48471" y="12502"/>
                  </a:cubicBezTo>
                  <a:cubicBezTo>
                    <a:pt x="48316" y="16860"/>
                    <a:pt x="46733" y="21301"/>
                    <a:pt x="48471" y="25551"/>
                  </a:cubicBezTo>
                  <a:cubicBezTo>
                    <a:pt x="41851" y="24528"/>
                    <a:pt x="35112" y="24468"/>
                    <a:pt x="28409" y="24278"/>
                  </a:cubicBezTo>
                  <a:cubicBezTo>
                    <a:pt x="27507" y="24251"/>
                    <a:pt x="26600" y="24242"/>
                    <a:pt x="25691" y="24242"/>
                  </a:cubicBezTo>
                  <a:cubicBezTo>
                    <a:pt x="23177" y="24242"/>
                    <a:pt x="20641" y="24315"/>
                    <a:pt x="18113" y="24315"/>
                  </a:cubicBezTo>
                  <a:cubicBezTo>
                    <a:pt x="14872" y="24315"/>
                    <a:pt x="11641" y="24195"/>
                    <a:pt x="8478" y="23646"/>
                  </a:cubicBezTo>
                  <a:cubicBezTo>
                    <a:pt x="7466" y="18682"/>
                    <a:pt x="7109" y="13050"/>
                    <a:pt x="8276" y="8097"/>
                  </a:cubicBezTo>
                  <a:close/>
                  <a:moveTo>
                    <a:pt x="13107" y="86"/>
                  </a:moveTo>
                  <a:cubicBezTo>
                    <a:pt x="9513" y="86"/>
                    <a:pt x="5927" y="335"/>
                    <a:pt x="2501" y="1263"/>
                  </a:cubicBezTo>
                  <a:cubicBezTo>
                    <a:pt x="2227" y="1334"/>
                    <a:pt x="2132" y="1537"/>
                    <a:pt x="2156" y="1739"/>
                  </a:cubicBezTo>
                  <a:cubicBezTo>
                    <a:pt x="2144" y="1787"/>
                    <a:pt x="2132" y="1846"/>
                    <a:pt x="2132" y="1918"/>
                  </a:cubicBezTo>
                  <a:cubicBezTo>
                    <a:pt x="2549" y="7002"/>
                    <a:pt x="1834" y="12121"/>
                    <a:pt x="620" y="17098"/>
                  </a:cubicBezTo>
                  <a:cubicBezTo>
                    <a:pt x="286" y="17146"/>
                    <a:pt x="1" y="17551"/>
                    <a:pt x="310" y="17860"/>
                  </a:cubicBezTo>
                  <a:cubicBezTo>
                    <a:pt x="346" y="17908"/>
                    <a:pt x="382" y="17943"/>
                    <a:pt x="417" y="17991"/>
                  </a:cubicBezTo>
                  <a:cubicBezTo>
                    <a:pt x="417" y="18217"/>
                    <a:pt x="608" y="18384"/>
                    <a:pt x="834" y="18420"/>
                  </a:cubicBezTo>
                  <a:cubicBezTo>
                    <a:pt x="2870" y="20599"/>
                    <a:pt x="4751" y="22944"/>
                    <a:pt x="7311" y="24635"/>
                  </a:cubicBezTo>
                  <a:cubicBezTo>
                    <a:pt x="7401" y="24693"/>
                    <a:pt x="7491" y="24719"/>
                    <a:pt x="7574" y="24719"/>
                  </a:cubicBezTo>
                  <a:cubicBezTo>
                    <a:pt x="7747" y="24719"/>
                    <a:pt x="7894" y="24612"/>
                    <a:pt x="7966" y="24468"/>
                  </a:cubicBezTo>
                  <a:lnTo>
                    <a:pt x="7978" y="24468"/>
                  </a:lnTo>
                  <a:cubicBezTo>
                    <a:pt x="11186" y="25046"/>
                    <a:pt x="14447" y="25167"/>
                    <a:pt x="17714" y="25167"/>
                  </a:cubicBezTo>
                  <a:cubicBezTo>
                    <a:pt x="20071" y="25167"/>
                    <a:pt x="22432" y="25104"/>
                    <a:pt x="24779" y="25104"/>
                  </a:cubicBezTo>
                  <a:cubicBezTo>
                    <a:pt x="25216" y="25104"/>
                    <a:pt x="25652" y="25106"/>
                    <a:pt x="26087" y="25111"/>
                  </a:cubicBezTo>
                  <a:cubicBezTo>
                    <a:pt x="33576" y="25194"/>
                    <a:pt x="41244" y="25290"/>
                    <a:pt x="48638" y="26468"/>
                  </a:cubicBezTo>
                  <a:cubicBezTo>
                    <a:pt x="48671" y="26473"/>
                    <a:pt x="48703" y="26476"/>
                    <a:pt x="48734" y="26476"/>
                  </a:cubicBezTo>
                  <a:cubicBezTo>
                    <a:pt x="49058" y="26476"/>
                    <a:pt x="49256" y="26207"/>
                    <a:pt x="49245" y="25968"/>
                  </a:cubicBezTo>
                  <a:cubicBezTo>
                    <a:pt x="49447" y="25885"/>
                    <a:pt x="49590" y="25718"/>
                    <a:pt x="49483" y="25468"/>
                  </a:cubicBezTo>
                  <a:cubicBezTo>
                    <a:pt x="47054" y="19825"/>
                    <a:pt x="50686" y="13800"/>
                    <a:pt x="48995" y="8049"/>
                  </a:cubicBezTo>
                  <a:cubicBezTo>
                    <a:pt x="48935" y="7859"/>
                    <a:pt x="48733" y="7716"/>
                    <a:pt x="48519" y="7716"/>
                  </a:cubicBezTo>
                  <a:cubicBezTo>
                    <a:pt x="48328" y="7728"/>
                    <a:pt x="48138" y="7740"/>
                    <a:pt x="47947" y="7740"/>
                  </a:cubicBezTo>
                  <a:cubicBezTo>
                    <a:pt x="44756" y="6073"/>
                    <a:pt x="42482" y="3334"/>
                    <a:pt x="39387" y="1525"/>
                  </a:cubicBezTo>
                  <a:cubicBezTo>
                    <a:pt x="39302" y="1476"/>
                    <a:pt x="39218" y="1455"/>
                    <a:pt x="39140" y="1455"/>
                  </a:cubicBezTo>
                  <a:cubicBezTo>
                    <a:pt x="38930" y="1455"/>
                    <a:pt x="38757" y="1605"/>
                    <a:pt x="38696" y="1787"/>
                  </a:cubicBezTo>
                  <a:cubicBezTo>
                    <a:pt x="38648" y="1751"/>
                    <a:pt x="38601" y="1727"/>
                    <a:pt x="38529" y="1703"/>
                  </a:cubicBezTo>
                  <a:cubicBezTo>
                    <a:pt x="32731" y="1"/>
                    <a:pt x="26421" y="525"/>
                    <a:pt x="20420" y="298"/>
                  </a:cubicBezTo>
                  <a:cubicBezTo>
                    <a:pt x="18011" y="202"/>
                    <a:pt x="15557" y="86"/>
                    <a:pt x="13107" y="86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 txBox="1"/>
            <p:nvPr/>
          </p:nvSpPr>
          <p:spPr>
            <a:xfrm>
              <a:off x="4087200" y="1543600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0" name="Google Shape;750;p22"/>
          <p:cNvGrpSpPr/>
          <p:nvPr/>
        </p:nvGrpSpPr>
        <p:grpSpPr>
          <a:xfrm>
            <a:off x="2580100" y="3661303"/>
            <a:ext cx="802200" cy="945572"/>
            <a:chOff x="2580100" y="3661303"/>
            <a:chExt cx="802200" cy="945572"/>
          </a:xfrm>
        </p:grpSpPr>
        <p:sp>
          <p:nvSpPr>
            <p:cNvPr id="751" name="Google Shape;751;p22"/>
            <p:cNvSpPr/>
            <p:nvPr/>
          </p:nvSpPr>
          <p:spPr>
            <a:xfrm>
              <a:off x="2611944" y="3661303"/>
              <a:ext cx="731951" cy="593147"/>
            </a:xfrm>
            <a:custGeom>
              <a:rect b="b" l="l" r="r" t="t"/>
              <a:pathLst>
                <a:path extrusionOk="0" h="20533" w="25338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2" y="2222"/>
                    <a:pt x="22301" y="4567"/>
                    <a:pt x="23147" y="7234"/>
                  </a:cubicBezTo>
                  <a:cubicBezTo>
                    <a:pt x="24623" y="11890"/>
                    <a:pt x="22801" y="16867"/>
                    <a:pt x="18194" y="18772"/>
                  </a:cubicBezTo>
                  <a:cubicBezTo>
                    <a:pt x="16605" y="19424"/>
                    <a:pt x="14843" y="19743"/>
                    <a:pt x="13091" y="19743"/>
                  </a:cubicBezTo>
                  <a:cubicBezTo>
                    <a:pt x="11903" y="19743"/>
                    <a:pt x="10719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69" y="18724"/>
                    <a:pt x="8133" y="18700"/>
                    <a:pt x="8073" y="18688"/>
                  </a:cubicBezTo>
                  <a:cubicBezTo>
                    <a:pt x="6145" y="17557"/>
                    <a:pt x="5204" y="15450"/>
                    <a:pt x="4633" y="13188"/>
                  </a:cubicBezTo>
                  <a:cubicBezTo>
                    <a:pt x="4013" y="10723"/>
                    <a:pt x="3799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41" y="1793"/>
                    <a:pt x="13276" y="1770"/>
                  </a:cubicBezTo>
                  <a:cubicBezTo>
                    <a:pt x="13340" y="1805"/>
                    <a:pt x="13413" y="1828"/>
                    <a:pt x="13491" y="1828"/>
                  </a:cubicBezTo>
                  <a:cubicBezTo>
                    <a:pt x="13544" y="1828"/>
                    <a:pt x="13600" y="1817"/>
                    <a:pt x="13657" y="1793"/>
                  </a:cubicBezTo>
                  <a:cubicBezTo>
                    <a:pt x="14539" y="1377"/>
                    <a:pt x="15384" y="1174"/>
                    <a:pt x="16193" y="1150"/>
                  </a:cubicBezTo>
                  <a:close/>
                  <a:moveTo>
                    <a:pt x="11904" y="1"/>
                  </a:moveTo>
                  <a:cubicBezTo>
                    <a:pt x="10358" y="1"/>
                    <a:pt x="8826" y="204"/>
                    <a:pt x="7335" y="793"/>
                  </a:cubicBezTo>
                  <a:cubicBezTo>
                    <a:pt x="4597" y="1877"/>
                    <a:pt x="2823" y="4437"/>
                    <a:pt x="1858" y="7104"/>
                  </a:cubicBezTo>
                  <a:cubicBezTo>
                    <a:pt x="1" y="12271"/>
                    <a:pt x="1930" y="18355"/>
                    <a:pt x="7728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8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09" y="17248"/>
                    <a:pt x="25337" y="11521"/>
                    <a:pt x="23790" y="6663"/>
                  </a:cubicBezTo>
                  <a:cubicBezTo>
                    <a:pt x="22909" y="3841"/>
                    <a:pt x="20944" y="1591"/>
                    <a:pt x="18479" y="746"/>
                  </a:cubicBezTo>
                  <a:cubicBezTo>
                    <a:pt x="18432" y="710"/>
                    <a:pt x="18384" y="686"/>
                    <a:pt x="18313" y="674"/>
                  </a:cubicBezTo>
                  <a:cubicBezTo>
                    <a:pt x="18277" y="662"/>
                    <a:pt x="18253" y="662"/>
                    <a:pt x="18218" y="662"/>
                  </a:cubicBezTo>
                  <a:cubicBezTo>
                    <a:pt x="17633" y="482"/>
                    <a:pt x="17016" y="387"/>
                    <a:pt x="16388" y="387"/>
                  </a:cubicBezTo>
                  <a:cubicBezTo>
                    <a:pt x="16351" y="387"/>
                    <a:pt x="16314" y="388"/>
                    <a:pt x="16277" y="388"/>
                  </a:cubicBezTo>
                  <a:cubicBezTo>
                    <a:pt x="14823" y="181"/>
                    <a:pt x="13357" y="1"/>
                    <a:pt x="1190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 txBox="1"/>
            <p:nvPr/>
          </p:nvSpPr>
          <p:spPr>
            <a:xfrm>
              <a:off x="2580100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3" name="Google Shape;753;p22"/>
          <p:cNvGrpSpPr/>
          <p:nvPr/>
        </p:nvGrpSpPr>
        <p:grpSpPr>
          <a:xfrm>
            <a:off x="2871045" y="3830914"/>
            <a:ext cx="280742" cy="280710"/>
            <a:chOff x="-55988800" y="3982600"/>
            <a:chExt cx="319025" cy="319025"/>
          </a:xfrm>
        </p:grpSpPr>
        <p:sp>
          <p:nvSpPr>
            <p:cNvPr id="754" name="Google Shape;754;p22"/>
            <p:cNvSpPr/>
            <p:nvPr/>
          </p:nvSpPr>
          <p:spPr>
            <a:xfrm>
              <a:off x="-55791875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-55969100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-5581945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-5593050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-55988800" y="4086575"/>
              <a:ext cx="319025" cy="215050"/>
            </a:xfrm>
            <a:custGeom>
              <a:rect b="b" l="l" r="r" t="t"/>
              <a:pathLst>
                <a:path extrusionOk="0" h="8602" w="12761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2"/>
          <p:cNvGrpSpPr/>
          <p:nvPr/>
        </p:nvGrpSpPr>
        <p:grpSpPr>
          <a:xfrm>
            <a:off x="4871338" y="3661303"/>
            <a:ext cx="802200" cy="945572"/>
            <a:chOff x="4871338" y="3661303"/>
            <a:chExt cx="802200" cy="945572"/>
          </a:xfrm>
        </p:grpSpPr>
        <p:sp>
          <p:nvSpPr>
            <p:cNvPr id="760" name="Google Shape;760;p22"/>
            <p:cNvSpPr/>
            <p:nvPr/>
          </p:nvSpPr>
          <p:spPr>
            <a:xfrm>
              <a:off x="4906486" y="3661303"/>
              <a:ext cx="731951" cy="593147"/>
            </a:xfrm>
            <a:custGeom>
              <a:rect b="b" l="l" r="r" t="t"/>
              <a:pathLst>
                <a:path extrusionOk="0" h="20533" w="25338">
                  <a:moveTo>
                    <a:pt x="16193" y="1150"/>
                  </a:moveTo>
                  <a:cubicBezTo>
                    <a:pt x="16848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3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1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80" y="18724"/>
                    <a:pt x="8133" y="18700"/>
                    <a:pt x="8085" y="18688"/>
                  </a:cubicBezTo>
                  <a:cubicBezTo>
                    <a:pt x="6144" y="17557"/>
                    <a:pt x="5216" y="15450"/>
                    <a:pt x="4644" y="13188"/>
                  </a:cubicBezTo>
                  <a:cubicBezTo>
                    <a:pt x="4025" y="10723"/>
                    <a:pt x="3811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09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1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4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9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390" y="387"/>
                  </a:cubicBezTo>
                  <a:cubicBezTo>
                    <a:pt x="16352" y="387"/>
                    <a:pt x="16314" y="388"/>
                    <a:pt x="16276" y="388"/>
                  </a:cubicBezTo>
                  <a:cubicBezTo>
                    <a:pt x="14822" y="181"/>
                    <a:pt x="13360" y="1"/>
                    <a:pt x="1190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 txBox="1"/>
            <p:nvPr/>
          </p:nvSpPr>
          <p:spPr>
            <a:xfrm>
              <a:off x="4871338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2" name="Google Shape;762;p22"/>
          <p:cNvGrpSpPr/>
          <p:nvPr/>
        </p:nvGrpSpPr>
        <p:grpSpPr>
          <a:xfrm>
            <a:off x="5168347" y="3831266"/>
            <a:ext cx="247456" cy="280006"/>
            <a:chOff x="-54007925" y="3584850"/>
            <a:chExt cx="281200" cy="318225"/>
          </a:xfrm>
        </p:grpSpPr>
        <p:sp>
          <p:nvSpPr>
            <p:cNvPr id="763" name="Google Shape;763;p22"/>
            <p:cNvSpPr/>
            <p:nvPr/>
          </p:nvSpPr>
          <p:spPr>
            <a:xfrm>
              <a:off x="-53943325" y="3716375"/>
              <a:ext cx="151250" cy="18950"/>
            </a:xfrm>
            <a:custGeom>
              <a:rect b="b" l="l" r="r" t="t"/>
              <a:pathLst>
                <a:path extrusionOk="0" h="758" w="605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-53970100" y="3679375"/>
              <a:ext cx="205575" cy="18125"/>
            </a:xfrm>
            <a:custGeom>
              <a:rect b="b" l="l" r="r" t="t"/>
              <a:pathLst>
                <a:path extrusionOk="0" h="725" w="8223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-53970100" y="3715600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-54007125" y="3584850"/>
              <a:ext cx="278825" cy="74850"/>
            </a:xfrm>
            <a:custGeom>
              <a:rect b="b" l="l" r="r" t="t"/>
              <a:pathLst>
                <a:path extrusionOk="0" h="2994" w="11153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-54007925" y="3740025"/>
              <a:ext cx="18925" cy="64600"/>
            </a:xfrm>
            <a:custGeom>
              <a:rect b="b" l="l" r="r" t="t"/>
              <a:pathLst>
                <a:path extrusionOk="0" h="2584" w="757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-53745625" y="3740025"/>
              <a:ext cx="18900" cy="64600"/>
            </a:xfrm>
            <a:custGeom>
              <a:rect b="b" l="l" r="r" t="t"/>
              <a:pathLst>
                <a:path extrusionOk="0" h="2584" w="756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2"/>
          <p:cNvGrpSpPr/>
          <p:nvPr/>
        </p:nvGrpSpPr>
        <p:grpSpPr>
          <a:xfrm>
            <a:off x="5780831" y="2329186"/>
            <a:ext cx="1576857" cy="593118"/>
            <a:chOff x="5780831" y="2329186"/>
            <a:chExt cx="1576857" cy="593118"/>
          </a:xfrm>
        </p:grpSpPr>
        <p:sp>
          <p:nvSpPr>
            <p:cNvPr id="770" name="Google Shape;770;p22"/>
            <p:cNvSpPr/>
            <p:nvPr/>
          </p:nvSpPr>
          <p:spPr>
            <a:xfrm>
              <a:off x="5780831" y="2329186"/>
              <a:ext cx="731923" cy="593118"/>
            </a:xfrm>
            <a:custGeom>
              <a:rect b="b" l="l" r="r" t="t"/>
              <a:pathLst>
                <a:path extrusionOk="0" h="20532" w="25337">
                  <a:moveTo>
                    <a:pt x="16193" y="1150"/>
                  </a:moveTo>
                  <a:cubicBezTo>
                    <a:pt x="16836" y="1245"/>
                    <a:pt x="17479" y="1352"/>
                    <a:pt x="18098" y="1435"/>
                  </a:cubicBezTo>
                  <a:lnTo>
                    <a:pt x="18122" y="1435"/>
                  </a:lnTo>
                  <a:cubicBezTo>
                    <a:pt x="20491" y="2221"/>
                    <a:pt x="22301" y="4567"/>
                    <a:pt x="23146" y="7234"/>
                  </a:cubicBezTo>
                  <a:cubicBezTo>
                    <a:pt x="24622" y="11901"/>
                    <a:pt x="22801" y="16866"/>
                    <a:pt x="18193" y="18771"/>
                  </a:cubicBezTo>
                  <a:cubicBezTo>
                    <a:pt x="16610" y="19428"/>
                    <a:pt x="14854" y="19746"/>
                    <a:pt x="13109" y="19746"/>
                  </a:cubicBezTo>
                  <a:cubicBezTo>
                    <a:pt x="11914" y="19746"/>
                    <a:pt x="10724" y="19597"/>
                    <a:pt x="9597" y="19307"/>
                  </a:cubicBezTo>
                  <a:cubicBezTo>
                    <a:pt x="9085" y="19164"/>
                    <a:pt x="8620" y="18985"/>
                    <a:pt x="8204" y="18747"/>
                  </a:cubicBezTo>
                  <a:cubicBezTo>
                    <a:pt x="8168" y="18723"/>
                    <a:pt x="8132" y="18699"/>
                    <a:pt x="8085" y="18687"/>
                  </a:cubicBezTo>
                  <a:cubicBezTo>
                    <a:pt x="6144" y="17556"/>
                    <a:pt x="5203" y="15461"/>
                    <a:pt x="4632" y="13187"/>
                  </a:cubicBezTo>
                  <a:cubicBezTo>
                    <a:pt x="4013" y="10722"/>
                    <a:pt x="3798" y="7234"/>
                    <a:pt x="5525" y="5138"/>
                  </a:cubicBezTo>
                  <a:cubicBezTo>
                    <a:pt x="7227" y="3055"/>
                    <a:pt x="10740" y="2614"/>
                    <a:pt x="13169" y="1828"/>
                  </a:cubicBezTo>
                  <a:cubicBezTo>
                    <a:pt x="13216" y="1816"/>
                    <a:pt x="13240" y="1793"/>
                    <a:pt x="13276" y="1769"/>
                  </a:cubicBezTo>
                  <a:cubicBezTo>
                    <a:pt x="13340" y="1804"/>
                    <a:pt x="13412" y="1827"/>
                    <a:pt x="13490" y="1827"/>
                  </a:cubicBezTo>
                  <a:cubicBezTo>
                    <a:pt x="13543" y="1827"/>
                    <a:pt x="13599" y="1817"/>
                    <a:pt x="13657" y="1793"/>
                  </a:cubicBezTo>
                  <a:cubicBezTo>
                    <a:pt x="14538" y="1376"/>
                    <a:pt x="15383" y="1173"/>
                    <a:pt x="16193" y="1150"/>
                  </a:cubicBezTo>
                  <a:close/>
                  <a:moveTo>
                    <a:pt x="11903" y="0"/>
                  </a:moveTo>
                  <a:cubicBezTo>
                    <a:pt x="10358" y="0"/>
                    <a:pt x="8826" y="203"/>
                    <a:pt x="7335" y="792"/>
                  </a:cubicBezTo>
                  <a:cubicBezTo>
                    <a:pt x="4596" y="1876"/>
                    <a:pt x="2822" y="4436"/>
                    <a:pt x="1858" y="7115"/>
                  </a:cubicBezTo>
                  <a:cubicBezTo>
                    <a:pt x="0" y="12270"/>
                    <a:pt x="1929" y="18354"/>
                    <a:pt x="7727" y="19414"/>
                  </a:cubicBezTo>
                  <a:cubicBezTo>
                    <a:pt x="7954" y="19533"/>
                    <a:pt x="8192" y="19652"/>
                    <a:pt x="8454" y="19747"/>
                  </a:cubicBezTo>
                  <a:cubicBezTo>
                    <a:pt x="9897" y="20283"/>
                    <a:pt x="11431" y="20531"/>
                    <a:pt x="12971" y="20531"/>
                  </a:cubicBezTo>
                  <a:cubicBezTo>
                    <a:pt x="14989" y="20531"/>
                    <a:pt x="17016" y="20105"/>
                    <a:pt x="18860" y="19342"/>
                  </a:cubicBezTo>
                  <a:cubicBezTo>
                    <a:pt x="23908" y="17259"/>
                    <a:pt x="25337" y="11520"/>
                    <a:pt x="23789" y="6662"/>
                  </a:cubicBezTo>
                  <a:cubicBezTo>
                    <a:pt x="22908" y="3852"/>
                    <a:pt x="20943" y="1590"/>
                    <a:pt x="18479" y="745"/>
                  </a:cubicBezTo>
                  <a:cubicBezTo>
                    <a:pt x="18431" y="709"/>
                    <a:pt x="18384" y="685"/>
                    <a:pt x="18312" y="673"/>
                  </a:cubicBezTo>
                  <a:cubicBezTo>
                    <a:pt x="18276" y="661"/>
                    <a:pt x="18253" y="661"/>
                    <a:pt x="18217" y="661"/>
                  </a:cubicBezTo>
                  <a:cubicBezTo>
                    <a:pt x="17632" y="482"/>
                    <a:pt x="17026" y="387"/>
                    <a:pt x="16389" y="387"/>
                  </a:cubicBezTo>
                  <a:cubicBezTo>
                    <a:pt x="16352" y="387"/>
                    <a:pt x="16314" y="387"/>
                    <a:pt x="16276" y="388"/>
                  </a:cubicBezTo>
                  <a:cubicBezTo>
                    <a:pt x="14822" y="180"/>
                    <a:pt x="13357" y="0"/>
                    <a:pt x="1190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 txBox="1"/>
            <p:nvPr/>
          </p:nvSpPr>
          <p:spPr>
            <a:xfrm>
              <a:off x="6555488" y="246254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72" name="Google Shape;772;p22"/>
          <p:cNvGrpSpPr/>
          <p:nvPr/>
        </p:nvGrpSpPr>
        <p:grpSpPr>
          <a:xfrm>
            <a:off x="6043965" y="2485742"/>
            <a:ext cx="280038" cy="280006"/>
            <a:chOff x="-57568775" y="3198925"/>
            <a:chExt cx="318225" cy="318225"/>
          </a:xfrm>
        </p:grpSpPr>
        <p:sp>
          <p:nvSpPr>
            <p:cNvPr id="773" name="Google Shape;773;p22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2"/>
          <p:cNvGrpSpPr/>
          <p:nvPr/>
        </p:nvGrpSpPr>
        <p:grpSpPr>
          <a:xfrm>
            <a:off x="1702838" y="3661303"/>
            <a:ext cx="802200" cy="945572"/>
            <a:chOff x="1702838" y="3661303"/>
            <a:chExt cx="802200" cy="945572"/>
          </a:xfrm>
        </p:grpSpPr>
        <p:sp>
          <p:nvSpPr>
            <p:cNvPr id="780" name="Google Shape;780;p22"/>
            <p:cNvSpPr/>
            <p:nvPr/>
          </p:nvSpPr>
          <p:spPr>
            <a:xfrm>
              <a:off x="1737975" y="3661303"/>
              <a:ext cx="731923" cy="593147"/>
            </a:xfrm>
            <a:custGeom>
              <a:rect b="b" l="l" r="r" t="t"/>
              <a:pathLst>
                <a:path extrusionOk="0" h="20533" w="25337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01" y="4567"/>
                    <a:pt x="23146" y="7234"/>
                  </a:cubicBezTo>
                  <a:cubicBezTo>
                    <a:pt x="24622" y="11890"/>
                    <a:pt x="22801" y="16867"/>
                    <a:pt x="18193" y="18772"/>
                  </a:cubicBezTo>
                  <a:cubicBezTo>
                    <a:pt x="16604" y="19424"/>
                    <a:pt x="14842" y="19743"/>
                    <a:pt x="13090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20" y="18986"/>
                    <a:pt x="8204" y="18748"/>
                  </a:cubicBezTo>
                  <a:cubicBezTo>
                    <a:pt x="8168" y="18724"/>
                    <a:pt x="8132" y="18700"/>
                    <a:pt x="8073" y="18688"/>
                  </a:cubicBezTo>
                  <a:cubicBezTo>
                    <a:pt x="6144" y="17557"/>
                    <a:pt x="5203" y="15450"/>
                    <a:pt x="4632" y="13188"/>
                  </a:cubicBezTo>
                  <a:cubicBezTo>
                    <a:pt x="4013" y="10723"/>
                    <a:pt x="3798" y="7234"/>
                    <a:pt x="5525" y="5139"/>
                  </a:cubicBezTo>
                  <a:cubicBezTo>
                    <a:pt x="7227" y="3055"/>
                    <a:pt x="10740" y="2615"/>
                    <a:pt x="13169" y="1829"/>
                  </a:cubicBezTo>
                  <a:cubicBezTo>
                    <a:pt x="13204" y="1817"/>
                    <a:pt x="13240" y="1793"/>
                    <a:pt x="13276" y="1770"/>
                  </a:cubicBezTo>
                  <a:cubicBezTo>
                    <a:pt x="13340" y="1805"/>
                    <a:pt x="13412" y="1828"/>
                    <a:pt x="13490" y="1828"/>
                  </a:cubicBezTo>
                  <a:cubicBezTo>
                    <a:pt x="13543" y="1828"/>
                    <a:pt x="13599" y="1817"/>
                    <a:pt x="13657" y="1793"/>
                  </a:cubicBezTo>
                  <a:cubicBezTo>
                    <a:pt x="14538" y="1377"/>
                    <a:pt x="15383" y="1174"/>
                    <a:pt x="16193" y="1150"/>
                  </a:cubicBezTo>
                  <a:close/>
                  <a:moveTo>
                    <a:pt x="11903" y="1"/>
                  </a:moveTo>
                  <a:cubicBezTo>
                    <a:pt x="10358" y="1"/>
                    <a:pt x="8825" y="204"/>
                    <a:pt x="7334" y="793"/>
                  </a:cubicBezTo>
                  <a:cubicBezTo>
                    <a:pt x="4596" y="1877"/>
                    <a:pt x="2822" y="4437"/>
                    <a:pt x="1858" y="7104"/>
                  </a:cubicBezTo>
                  <a:cubicBezTo>
                    <a:pt x="0" y="12271"/>
                    <a:pt x="1929" y="18355"/>
                    <a:pt x="7727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7" y="20284"/>
                    <a:pt x="11431" y="20532"/>
                    <a:pt x="12971" y="20532"/>
                  </a:cubicBezTo>
                  <a:cubicBezTo>
                    <a:pt x="14989" y="20532"/>
                    <a:pt x="17016" y="20106"/>
                    <a:pt x="18860" y="19343"/>
                  </a:cubicBezTo>
                  <a:cubicBezTo>
                    <a:pt x="23908" y="17248"/>
                    <a:pt x="25337" y="11521"/>
                    <a:pt x="23789" y="6663"/>
                  </a:cubicBezTo>
                  <a:cubicBezTo>
                    <a:pt x="22908" y="3841"/>
                    <a:pt x="20943" y="1591"/>
                    <a:pt x="18479" y="746"/>
                  </a:cubicBezTo>
                  <a:cubicBezTo>
                    <a:pt x="18431" y="710"/>
                    <a:pt x="18383" y="686"/>
                    <a:pt x="18312" y="674"/>
                  </a:cubicBezTo>
                  <a:cubicBezTo>
                    <a:pt x="18276" y="662"/>
                    <a:pt x="18252" y="662"/>
                    <a:pt x="18217" y="662"/>
                  </a:cubicBezTo>
                  <a:cubicBezTo>
                    <a:pt x="17632" y="482"/>
                    <a:pt x="17016" y="387"/>
                    <a:pt x="16387" y="387"/>
                  </a:cubicBezTo>
                  <a:cubicBezTo>
                    <a:pt x="16350" y="387"/>
                    <a:pt x="16313" y="388"/>
                    <a:pt x="16276" y="388"/>
                  </a:cubicBezTo>
                  <a:cubicBezTo>
                    <a:pt x="14822" y="181"/>
                    <a:pt x="13357" y="1"/>
                    <a:pt x="1190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 txBox="1"/>
            <p:nvPr/>
          </p:nvSpPr>
          <p:spPr>
            <a:xfrm>
              <a:off x="1702838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1996858" y="3831959"/>
            <a:ext cx="280038" cy="278620"/>
            <a:chOff x="-55202750" y="3198925"/>
            <a:chExt cx="318225" cy="316650"/>
          </a:xfrm>
        </p:grpSpPr>
        <p:sp>
          <p:nvSpPr>
            <p:cNvPr id="783" name="Google Shape;783;p22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2"/>
          <p:cNvGrpSpPr/>
          <p:nvPr/>
        </p:nvGrpSpPr>
        <p:grpSpPr>
          <a:xfrm>
            <a:off x="6638950" y="3661303"/>
            <a:ext cx="802200" cy="945572"/>
            <a:chOff x="6638950" y="3661303"/>
            <a:chExt cx="802200" cy="945572"/>
          </a:xfrm>
        </p:grpSpPr>
        <p:sp>
          <p:nvSpPr>
            <p:cNvPr id="786" name="Google Shape;786;p22"/>
            <p:cNvSpPr/>
            <p:nvPr/>
          </p:nvSpPr>
          <p:spPr>
            <a:xfrm>
              <a:off x="6674069" y="3661303"/>
              <a:ext cx="731951" cy="593147"/>
            </a:xfrm>
            <a:custGeom>
              <a:rect b="b" l="l" r="r" t="t"/>
              <a:pathLst>
                <a:path extrusionOk="0" h="20533" w="25338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01" y="4567"/>
                    <a:pt x="23147" y="7234"/>
                  </a:cubicBezTo>
                  <a:cubicBezTo>
                    <a:pt x="24623" y="11890"/>
                    <a:pt x="22801" y="16867"/>
                    <a:pt x="18194" y="18772"/>
                  </a:cubicBezTo>
                  <a:cubicBezTo>
                    <a:pt x="16605" y="19424"/>
                    <a:pt x="14843" y="19743"/>
                    <a:pt x="13091" y="19743"/>
                  </a:cubicBezTo>
                  <a:cubicBezTo>
                    <a:pt x="11902" y="19743"/>
                    <a:pt x="10719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68" y="18724"/>
                    <a:pt x="8133" y="18700"/>
                    <a:pt x="8073" y="18688"/>
                  </a:cubicBezTo>
                  <a:cubicBezTo>
                    <a:pt x="6144" y="17557"/>
                    <a:pt x="5204" y="15450"/>
                    <a:pt x="4632" y="13188"/>
                  </a:cubicBezTo>
                  <a:cubicBezTo>
                    <a:pt x="4013" y="10723"/>
                    <a:pt x="3799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41" y="1793"/>
                    <a:pt x="13276" y="1770"/>
                  </a:cubicBezTo>
                  <a:cubicBezTo>
                    <a:pt x="13340" y="1805"/>
                    <a:pt x="13413" y="1828"/>
                    <a:pt x="13491" y="1828"/>
                  </a:cubicBezTo>
                  <a:cubicBezTo>
                    <a:pt x="13544" y="1828"/>
                    <a:pt x="13600" y="1817"/>
                    <a:pt x="13657" y="1793"/>
                  </a:cubicBezTo>
                  <a:cubicBezTo>
                    <a:pt x="14538" y="1377"/>
                    <a:pt x="15384" y="1174"/>
                    <a:pt x="16193" y="1150"/>
                  </a:cubicBezTo>
                  <a:close/>
                  <a:moveTo>
                    <a:pt x="11904" y="1"/>
                  </a:moveTo>
                  <a:cubicBezTo>
                    <a:pt x="10358" y="1"/>
                    <a:pt x="8826" y="204"/>
                    <a:pt x="7335" y="793"/>
                  </a:cubicBezTo>
                  <a:cubicBezTo>
                    <a:pt x="4597" y="1877"/>
                    <a:pt x="2823" y="4437"/>
                    <a:pt x="1858" y="7104"/>
                  </a:cubicBezTo>
                  <a:cubicBezTo>
                    <a:pt x="1" y="12271"/>
                    <a:pt x="1930" y="18355"/>
                    <a:pt x="7728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09" y="17248"/>
                    <a:pt x="25337" y="11521"/>
                    <a:pt x="23789" y="6663"/>
                  </a:cubicBezTo>
                  <a:cubicBezTo>
                    <a:pt x="22908" y="3841"/>
                    <a:pt x="20944" y="1591"/>
                    <a:pt x="18479" y="746"/>
                  </a:cubicBezTo>
                  <a:cubicBezTo>
                    <a:pt x="18432" y="710"/>
                    <a:pt x="18384" y="686"/>
                    <a:pt x="18313" y="674"/>
                  </a:cubicBezTo>
                  <a:cubicBezTo>
                    <a:pt x="18277" y="662"/>
                    <a:pt x="18253" y="662"/>
                    <a:pt x="18217" y="662"/>
                  </a:cubicBezTo>
                  <a:cubicBezTo>
                    <a:pt x="17633" y="482"/>
                    <a:pt x="17016" y="387"/>
                    <a:pt x="16388" y="387"/>
                  </a:cubicBezTo>
                  <a:cubicBezTo>
                    <a:pt x="16351" y="387"/>
                    <a:pt x="16314" y="388"/>
                    <a:pt x="16277" y="388"/>
                  </a:cubicBezTo>
                  <a:cubicBezTo>
                    <a:pt x="14823" y="181"/>
                    <a:pt x="13357" y="1"/>
                    <a:pt x="119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 txBox="1"/>
            <p:nvPr/>
          </p:nvSpPr>
          <p:spPr>
            <a:xfrm>
              <a:off x="6638950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8" name="Google Shape;788;p22"/>
          <p:cNvGrpSpPr/>
          <p:nvPr/>
        </p:nvGrpSpPr>
        <p:grpSpPr>
          <a:xfrm>
            <a:off x="6952180" y="3830925"/>
            <a:ext cx="246070" cy="280688"/>
            <a:chOff x="-56766175" y="3198925"/>
            <a:chExt cx="279625" cy="319000"/>
          </a:xfrm>
        </p:grpSpPr>
        <p:sp>
          <p:nvSpPr>
            <p:cNvPr id="789" name="Google Shape;789;p22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2"/>
          <p:cNvGrpSpPr/>
          <p:nvPr/>
        </p:nvGrpSpPr>
        <p:grpSpPr>
          <a:xfrm>
            <a:off x="1760563" y="2329186"/>
            <a:ext cx="1583333" cy="593118"/>
            <a:chOff x="1760563" y="2329186"/>
            <a:chExt cx="1583333" cy="593118"/>
          </a:xfrm>
        </p:grpSpPr>
        <p:sp>
          <p:nvSpPr>
            <p:cNvPr id="797" name="Google Shape;797;p22"/>
            <p:cNvSpPr/>
            <p:nvPr/>
          </p:nvSpPr>
          <p:spPr>
            <a:xfrm>
              <a:off x="2611944" y="2329186"/>
              <a:ext cx="731951" cy="593118"/>
            </a:xfrm>
            <a:custGeom>
              <a:rect b="b" l="l" r="r" t="t"/>
              <a:pathLst>
                <a:path extrusionOk="0" h="20532" w="25338">
                  <a:moveTo>
                    <a:pt x="16193" y="1150"/>
                  </a:moveTo>
                  <a:cubicBezTo>
                    <a:pt x="16848" y="1245"/>
                    <a:pt x="17491" y="1352"/>
                    <a:pt x="18110" y="1435"/>
                  </a:cubicBezTo>
                  <a:lnTo>
                    <a:pt x="18122" y="1435"/>
                  </a:lnTo>
                  <a:cubicBezTo>
                    <a:pt x="20492" y="2221"/>
                    <a:pt x="22313" y="4567"/>
                    <a:pt x="23159" y="7234"/>
                  </a:cubicBezTo>
                  <a:cubicBezTo>
                    <a:pt x="24623" y="11901"/>
                    <a:pt x="22813" y="16866"/>
                    <a:pt x="18194" y="18771"/>
                  </a:cubicBezTo>
                  <a:cubicBezTo>
                    <a:pt x="16610" y="19428"/>
                    <a:pt x="14855" y="19746"/>
                    <a:pt x="13110" y="19746"/>
                  </a:cubicBezTo>
                  <a:cubicBezTo>
                    <a:pt x="11915" y="19746"/>
                    <a:pt x="10725" y="19597"/>
                    <a:pt x="9597" y="19307"/>
                  </a:cubicBezTo>
                  <a:cubicBezTo>
                    <a:pt x="9085" y="19164"/>
                    <a:pt x="8633" y="18985"/>
                    <a:pt x="8216" y="18747"/>
                  </a:cubicBezTo>
                  <a:cubicBezTo>
                    <a:pt x="8181" y="18723"/>
                    <a:pt x="8133" y="18699"/>
                    <a:pt x="8085" y="18687"/>
                  </a:cubicBezTo>
                  <a:cubicBezTo>
                    <a:pt x="6157" y="17556"/>
                    <a:pt x="5216" y="15461"/>
                    <a:pt x="4644" y="13187"/>
                  </a:cubicBezTo>
                  <a:cubicBezTo>
                    <a:pt x="4025" y="10722"/>
                    <a:pt x="3811" y="7234"/>
                    <a:pt x="5525" y="5138"/>
                  </a:cubicBezTo>
                  <a:cubicBezTo>
                    <a:pt x="7240" y="3055"/>
                    <a:pt x="10752" y="2614"/>
                    <a:pt x="13169" y="1828"/>
                  </a:cubicBezTo>
                  <a:cubicBezTo>
                    <a:pt x="13217" y="1816"/>
                    <a:pt x="13253" y="1793"/>
                    <a:pt x="13288" y="1769"/>
                  </a:cubicBezTo>
                  <a:cubicBezTo>
                    <a:pt x="13352" y="1804"/>
                    <a:pt x="13425" y="1827"/>
                    <a:pt x="13503" y="1827"/>
                  </a:cubicBezTo>
                  <a:cubicBezTo>
                    <a:pt x="13556" y="1827"/>
                    <a:pt x="13612" y="1817"/>
                    <a:pt x="13669" y="1793"/>
                  </a:cubicBezTo>
                  <a:cubicBezTo>
                    <a:pt x="14539" y="1376"/>
                    <a:pt x="15396" y="1173"/>
                    <a:pt x="16193" y="1150"/>
                  </a:cubicBezTo>
                  <a:close/>
                  <a:moveTo>
                    <a:pt x="11911" y="0"/>
                  </a:moveTo>
                  <a:cubicBezTo>
                    <a:pt x="10367" y="0"/>
                    <a:pt x="8838" y="203"/>
                    <a:pt x="7347" y="792"/>
                  </a:cubicBezTo>
                  <a:cubicBezTo>
                    <a:pt x="4609" y="1876"/>
                    <a:pt x="2835" y="4436"/>
                    <a:pt x="1870" y="7115"/>
                  </a:cubicBezTo>
                  <a:cubicBezTo>
                    <a:pt x="1" y="12270"/>
                    <a:pt x="1930" y="18354"/>
                    <a:pt x="7728" y="19414"/>
                  </a:cubicBezTo>
                  <a:cubicBezTo>
                    <a:pt x="7966" y="19533"/>
                    <a:pt x="8204" y="19652"/>
                    <a:pt x="8466" y="19747"/>
                  </a:cubicBezTo>
                  <a:cubicBezTo>
                    <a:pt x="9904" y="20283"/>
                    <a:pt x="11436" y="20531"/>
                    <a:pt x="12974" y="20531"/>
                  </a:cubicBezTo>
                  <a:cubicBezTo>
                    <a:pt x="14990" y="20531"/>
                    <a:pt x="17017" y="20105"/>
                    <a:pt x="18860" y="19342"/>
                  </a:cubicBezTo>
                  <a:cubicBezTo>
                    <a:pt x="23921" y="17259"/>
                    <a:pt x="25337" y="11520"/>
                    <a:pt x="23802" y="6662"/>
                  </a:cubicBezTo>
                  <a:cubicBezTo>
                    <a:pt x="22909" y="3852"/>
                    <a:pt x="20944" y="1590"/>
                    <a:pt x="18491" y="745"/>
                  </a:cubicBezTo>
                  <a:cubicBezTo>
                    <a:pt x="18444" y="709"/>
                    <a:pt x="18384" y="685"/>
                    <a:pt x="18313" y="673"/>
                  </a:cubicBezTo>
                  <a:cubicBezTo>
                    <a:pt x="18289" y="661"/>
                    <a:pt x="18253" y="661"/>
                    <a:pt x="18229" y="661"/>
                  </a:cubicBezTo>
                  <a:cubicBezTo>
                    <a:pt x="17645" y="482"/>
                    <a:pt x="17028" y="387"/>
                    <a:pt x="16400" y="387"/>
                  </a:cubicBezTo>
                  <a:cubicBezTo>
                    <a:pt x="16363" y="387"/>
                    <a:pt x="16326" y="387"/>
                    <a:pt x="16289" y="388"/>
                  </a:cubicBezTo>
                  <a:cubicBezTo>
                    <a:pt x="14829" y="180"/>
                    <a:pt x="13363" y="0"/>
                    <a:pt x="1191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 txBox="1"/>
            <p:nvPr/>
          </p:nvSpPr>
          <p:spPr>
            <a:xfrm>
              <a:off x="1760563" y="246254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9" name="Google Shape;799;p22"/>
          <p:cNvGrpSpPr/>
          <p:nvPr/>
        </p:nvGrpSpPr>
        <p:grpSpPr>
          <a:xfrm>
            <a:off x="2888376" y="2485401"/>
            <a:ext cx="246070" cy="280688"/>
            <a:chOff x="-54793175" y="3198925"/>
            <a:chExt cx="279625" cy="319000"/>
          </a:xfrm>
        </p:grpSpPr>
        <p:sp>
          <p:nvSpPr>
            <p:cNvPr id="800" name="Google Shape;800;p22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5748775" y="3661303"/>
            <a:ext cx="802200" cy="945572"/>
            <a:chOff x="5748775" y="3661303"/>
            <a:chExt cx="802200" cy="945572"/>
          </a:xfrm>
        </p:grpSpPr>
        <p:sp>
          <p:nvSpPr>
            <p:cNvPr id="808" name="Google Shape;808;p22"/>
            <p:cNvSpPr/>
            <p:nvPr/>
          </p:nvSpPr>
          <p:spPr>
            <a:xfrm>
              <a:off x="5780484" y="3661303"/>
              <a:ext cx="731923" cy="593147"/>
            </a:xfrm>
            <a:custGeom>
              <a:rect b="b" l="l" r="r" t="t"/>
              <a:pathLst>
                <a:path extrusionOk="0" h="20533" w="25337">
                  <a:moveTo>
                    <a:pt x="16193" y="1150"/>
                  </a:moveTo>
                  <a:cubicBezTo>
                    <a:pt x="16848" y="1246"/>
                    <a:pt x="17491" y="1353"/>
                    <a:pt x="18110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2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0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32" y="18986"/>
                    <a:pt x="8204" y="18748"/>
                  </a:cubicBezTo>
                  <a:cubicBezTo>
                    <a:pt x="8180" y="18724"/>
                    <a:pt x="8132" y="18700"/>
                    <a:pt x="8085" y="18688"/>
                  </a:cubicBezTo>
                  <a:cubicBezTo>
                    <a:pt x="6156" y="17557"/>
                    <a:pt x="5215" y="15450"/>
                    <a:pt x="4644" y="13188"/>
                  </a:cubicBezTo>
                  <a:cubicBezTo>
                    <a:pt x="4025" y="10723"/>
                    <a:pt x="3810" y="7234"/>
                    <a:pt x="5525" y="5139"/>
                  </a:cubicBezTo>
                  <a:cubicBezTo>
                    <a:pt x="7239" y="3055"/>
                    <a:pt x="10752" y="2615"/>
                    <a:pt x="13169" y="1829"/>
                  </a:cubicBezTo>
                  <a:cubicBezTo>
                    <a:pt x="13216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11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0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1" y="20532"/>
                    <a:pt x="12972" y="20532"/>
                  </a:cubicBezTo>
                  <a:cubicBezTo>
                    <a:pt x="14989" y="20532"/>
                    <a:pt x="17016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3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8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399" y="387"/>
                  </a:cubicBezTo>
                  <a:cubicBezTo>
                    <a:pt x="16362" y="387"/>
                    <a:pt x="16325" y="388"/>
                    <a:pt x="16288" y="388"/>
                  </a:cubicBezTo>
                  <a:cubicBezTo>
                    <a:pt x="14828" y="181"/>
                    <a:pt x="13363" y="1"/>
                    <a:pt x="1191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 txBox="1"/>
            <p:nvPr/>
          </p:nvSpPr>
          <p:spPr>
            <a:xfrm>
              <a:off x="5748775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0" name="Google Shape;810;p22"/>
          <p:cNvGrpSpPr/>
          <p:nvPr/>
        </p:nvGrpSpPr>
        <p:grpSpPr>
          <a:xfrm>
            <a:off x="6060951" y="3831266"/>
            <a:ext cx="246070" cy="280006"/>
            <a:chOff x="-54793175" y="3982600"/>
            <a:chExt cx="279625" cy="318225"/>
          </a:xfrm>
        </p:grpSpPr>
        <p:sp>
          <p:nvSpPr>
            <p:cNvPr id="811" name="Google Shape;811;p22"/>
            <p:cNvSpPr/>
            <p:nvPr/>
          </p:nvSpPr>
          <p:spPr>
            <a:xfrm>
              <a:off x="-54646675" y="3982600"/>
              <a:ext cx="113425" cy="111075"/>
            </a:xfrm>
            <a:custGeom>
              <a:rect b="b" l="l" r="r" t="t"/>
              <a:pathLst>
                <a:path extrusionOk="0" h="4443" w="4537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-54644325" y="4003075"/>
              <a:ext cx="36250" cy="90600"/>
            </a:xfrm>
            <a:custGeom>
              <a:rect b="b" l="l" r="r" t="t"/>
              <a:pathLst>
                <a:path extrusionOk="0" h="3624" w="145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-54773475" y="3983400"/>
              <a:ext cx="113425" cy="111075"/>
            </a:xfrm>
            <a:custGeom>
              <a:rect b="b" l="l" r="r" t="t"/>
              <a:pathLst>
                <a:path extrusionOk="0" h="4443" w="4537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-54699450" y="4003075"/>
              <a:ext cx="36250" cy="90600"/>
            </a:xfrm>
            <a:custGeom>
              <a:rect b="b" l="l" r="r" t="t"/>
              <a:pathLst>
                <a:path extrusionOk="0" h="3624" w="145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-54756150" y="4112550"/>
              <a:ext cx="204800" cy="188275"/>
            </a:xfrm>
            <a:custGeom>
              <a:rect b="b" l="l" r="r" t="t"/>
              <a:pathLst>
                <a:path extrusionOk="0" h="7531" w="8192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-54532475" y="4136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-54793175" y="4136975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2"/>
          <p:cNvGrpSpPr/>
          <p:nvPr/>
        </p:nvGrpSpPr>
        <p:grpSpPr>
          <a:xfrm>
            <a:off x="3470063" y="3661303"/>
            <a:ext cx="802200" cy="945572"/>
            <a:chOff x="3470063" y="3661303"/>
            <a:chExt cx="802200" cy="945572"/>
          </a:xfrm>
        </p:grpSpPr>
        <p:sp>
          <p:nvSpPr>
            <p:cNvPr id="819" name="Google Shape;819;p22"/>
            <p:cNvSpPr/>
            <p:nvPr/>
          </p:nvSpPr>
          <p:spPr>
            <a:xfrm>
              <a:off x="3505211" y="3661303"/>
              <a:ext cx="731923" cy="593147"/>
            </a:xfrm>
            <a:custGeom>
              <a:rect b="b" l="l" r="r" t="t"/>
              <a:pathLst>
                <a:path extrusionOk="0" h="20533" w="25337">
                  <a:moveTo>
                    <a:pt x="16193" y="1150"/>
                  </a:moveTo>
                  <a:cubicBezTo>
                    <a:pt x="16848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3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1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33" y="18986"/>
                    <a:pt x="8204" y="18748"/>
                  </a:cubicBezTo>
                  <a:cubicBezTo>
                    <a:pt x="8180" y="18724"/>
                    <a:pt x="8132" y="18700"/>
                    <a:pt x="8085" y="18688"/>
                  </a:cubicBezTo>
                  <a:cubicBezTo>
                    <a:pt x="6156" y="17557"/>
                    <a:pt x="5215" y="15450"/>
                    <a:pt x="4644" y="13188"/>
                  </a:cubicBezTo>
                  <a:cubicBezTo>
                    <a:pt x="4025" y="10723"/>
                    <a:pt x="3811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6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11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1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89" y="20532"/>
                    <a:pt x="17017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4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9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400" y="387"/>
                  </a:cubicBezTo>
                  <a:cubicBezTo>
                    <a:pt x="16363" y="387"/>
                    <a:pt x="16325" y="388"/>
                    <a:pt x="16288" y="388"/>
                  </a:cubicBezTo>
                  <a:cubicBezTo>
                    <a:pt x="14828" y="181"/>
                    <a:pt x="13363" y="1"/>
                    <a:pt x="1191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 txBox="1"/>
            <p:nvPr/>
          </p:nvSpPr>
          <p:spPr>
            <a:xfrm>
              <a:off x="3470063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1" name="Google Shape;821;p22"/>
          <p:cNvGrpSpPr/>
          <p:nvPr/>
        </p:nvGrpSpPr>
        <p:grpSpPr>
          <a:xfrm>
            <a:off x="3783329" y="3831266"/>
            <a:ext cx="246070" cy="280006"/>
            <a:chOff x="-52832000" y="3192625"/>
            <a:chExt cx="279625" cy="318225"/>
          </a:xfrm>
        </p:grpSpPr>
        <p:sp>
          <p:nvSpPr>
            <p:cNvPr id="822" name="Google Shape;822;p22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3"/>
          <p:cNvGrpSpPr/>
          <p:nvPr/>
        </p:nvGrpSpPr>
        <p:grpSpPr>
          <a:xfrm>
            <a:off x="1294450" y="1549425"/>
            <a:ext cx="6574725" cy="2407475"/>
            <a:chOff x="1294450" y="1549425"/>
            <a:chExt cx="6574725" cy="2407475"/>
          </a:xfrm>
        </p:grpSpPr>
        <p:cxnSp>
          <p:nvCxnSpPr>
            <p:cNvPr id="835" name="Google Shape;835;p23"/>
            <p:cNvCxnSpPr/>
            <p:nvPr/>
          </p:nvCxnSpPr>
          <p:spPr>
            <a:xfrm>
              <a:off x="4569825" y="1549425"/>
              <a:ext cx="0" cy="2250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3"/>
            <p:cNvCxnSpPr/>
            <p:nvPr/>
          </p:nvCxnSpPr>
          <p:spPr>
            <a:xfrm>
              <a:off x="2304525" y="2682075"/>
              <a:ext cx="0" cy="1118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3"/>
            <p:cNvCxnSpPr/>
            <p:nvPr/>
          </p:nvCxnSpPr>
          <p:spPr>
            <a:xfrm>
              <a:off x="6841600" y="2682075"/>
              <a:ext cx="0" cy="1118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3"/>
            <p:cNvCxnSpPr/>
            <p:nvPr/>
          </p:nvCxnSpPr>
          <p:spPr>
            <a:xfrm>
              <a:off x="2304525" y="2804650"/>
              <a:ext cx="455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3"/>
            <p:cNvCxnSpPr/>
            <p:nvPr/>
          </p:nvCxnSpPr>
          <p:spPr>
            <a:xfrm>
              <a:off x="1294450" y="3956900"/>
              <a:ext cx="2098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3"/>
            <p:cNvCxnSpPr/>
            <p:nvPr/>
          </p:nvCxnSpPr>
          <p:spPr>
            <a:xfrm>
              <a:off x="5770675" y="3956900"/>
              <a:ext cx="2098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1" name="Google Shape;841;p23"/>
          <p:cNvGrpSpPr/>
          <p:nvPr/>
        </p:nvGrpSpPr>
        <p:grpSpPr>
          <a:xfrm>
            <a:off x="4179395" y="2483588"/>
            <a:ext cx="785203" cy="902529"/>
            <a:chOff x="4179395" y="2483588"/>
            <a:chExt cx="785203" cy="902529"/>
          </a:xfrm>
        </p:grpSpPr>
        <p:sp>
          <p:nvSpPr>
            <p:cNvPr id="842" name="Google Shape;842;p23"/>
            <p:cNvSpPr/>
            <p:nvPr/>
          </p:nvSpPr>
          <p:spPr>
            <a:xfrm>
              <a:off x="4254322" y="2483588"/>
              <a:ext cx="635332" cy="635353"/>
            </a:xfrm>
            <a:custGeom>
              <a:rect b="b" l="l" r="r" t="t"/>
              <a:pathLst>
                <a:path extrusionOk="0" h="29541" w="29540">
                  <a:moveTo>
                    <a:pt x="14776" y="29540"/>
                  </a:moveTo>
                  <a:cubicBezTo>
                    <a:pt x="6632" y="29540"/>
                    <a:pt x="1" y="22920"/>
                    <a:pt x="1" y="14777"/>
                  </a:cubicBezTo>
                  <a:cubicBezTo>
                    <a:pt x="1" y="6633"/>
                    <a:pt x="6632" y="1"/>
                    <a:pt x="14776" y="1"/>
                  </a:cubicBezTo>
                  <a:cubicBezTo>
                    <a:pt x="22920" y="1"/>
                    <a:pt x="29540" y="6633"/>
                    <a:pt x="29540" y="14777"/>
                  </a:cubicBezTo>
                  <a:cubicBezTo>
                    <a:pt x="29540" y="22920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4300156" y="2529444"/>
              <a:ext cx="543667" cy="543925"/>
            </a:xfrm>
            <a:custGeom>
              <a:rect b="b" l="l" r="r" t="t"/>
              <a:pathLst>
                <a:path extrusionOk="0" h="25290" w="25278">
                  <a:moveTo>
                    <a:pt x="12645" y="0"/>
                  </a:moveTo>
                  <a:cubicBezTo>
                    <a:pt x="5656" y="0"/>
                    <a:pt x="1" y="5668"/>
                    <a:pt x="1" y="12645"/>
                  </a:cubicBezTo>
                  <a:cubicBezTo>
                    <a:pt x="1" y="19622"/>
                    <a:pt x="5656" y="25289"/>
                    <a:pt x="12645" y="25289"/>
                  </a:cubicBezTo>
                  <a:cubicBezTo>
                    <a:pt x="19622" y="25289"/>
                    <a:pt x="25278" y="19622"/>
                    <a:pt x="25278" y="12645"/>
                  </a:cubicBezTo>
                  <a:cubicBezTo>
                    <a:pt x="25278" y="5668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4346012" y="2575278"/>
              <a:ext cx="452238" cy="452238"/>
            </a:xfrm>
            <a:custGeom>
              <a:rect b="b" l="l" r="r" t="t"/>
              <a:pathLst>
                <a:path extrusionOk="0" h="21027" w="21027">
                  <a:moveTo>
                    <a:pt x="10513" y="0"/>
                  </a:moveTo>
                  <a:cubicBezTo>
                    <a:pt x="4715" y="0"/>
                    <a:pt x="0" y="4715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00" y="21027"/>
                    <a:pt x="21026" y="16312"/>
                    <a:pt x="21026" y="10514"/>
                  </a:cubicBezTo>
                  <a:cubicBezTo>
                    <a:pt x="21026" y="4715"/>
                    <a:pt x="16300" y="0"/>
                    <a:pt x="105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4179395" y="3179207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6" name="Google Shape;846;p23"/>
          <p:cNvGrpSpPr/>
          <p:nvPr/>
        </p:nvGrpSpPr>
        <p:grpSpPr>
          <a:xfrm>
            <a:off x="4179407" y="1193675"/>
            <a:ext cx="785203" cy="1036309"/>
            <a:chOff x="4179407" y="1193675"/>
            <a:chExt cx="785203" cy="1036309"/>
          </a:xfrm>
        </p:grpSpPr>
        <p:sp>
          <p:nvSpPr>
            <p:cNvPr id="847" name="Google Shape;847;p23"/>
            <p:cNvSpPr/>
            <p:nvPr/>
          </p:nvSpPr>
          <p:spPr>
            <a:xfrm>
              <a:off x="4186463" y="1193675"/>
              <a:ext cx="771302" cy="771323"/>
            </a:xfrm>
            <a:custGeom>
              <a:rect b="b" l="l" r="r" t="t"/>
              <a:pathLst>
                <a:path extrusionOk="0" h="35863" w="35862">
                  <a:moveTo>
                    <a:pt x="17931" y="35862"/>
                  </a:moveTo>
                  <a:cubicBezTo>
                    <a:pt x="8037" y="35862"/>
                    <a:pt x="0" y="27825"/>
                    <a:pt x="0" y="17931"/>
                  </a:cubicBezTo>
                  <a:cubicBezTo>
                    <a:pt x="0" y="8049"/>
                    <a:pt x="8037" y="1"/>
                    <a:pt x="17931" y="1"/>
                  </a:cubicBezTo>
                  <a:cubicBezTo>
                    <a:pt x="27813" y="1"/>
                    <a:pt x="35862" y="8049"/>
                    <a:pt x="35862" y="17931"/>
                  </a:cubicBezTo>
                  <a:cubicBezTo>
                    <a:pt x="35862" y="27825"/>
                    <a:pt x="27813" y="35862"/>
                    <a:pt x="17931" y="35862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4232297" y="1239509"/>
              <a:ext cx="679637" cy="679637"/>
            </a:xfrm>
            <a:custGeom>
              <a:rect b="b" l="l" r="r" t="t"/>
              <a:pathLst>
                <a:path extrusionOk="0" h="31600" w="31600">
                  <a:moveTo>
                    <a:pt x="15800" y="1"/>
                  </a:moveTo>
                  <a:cubicBezTo>
                    <a:pt x="7073" y="1"/>
                    <a:pt x="1" y="7073"/>
                    <a:pt x="1" y="15800"/>
                  </a:cubicBezTo>
                  <a:cubicBezTo>
                    <a:pt x="1" y="24528"/>
                    <a:pt x="7073" y="31600"/>
                    <a:pt x="15800" y="31600"/>
                  </a:cubicBezTo>
                  <a:cubicBezTo>
                    <a:pt x="24528" y="31600"/>
                    <a:pt x="31600" y="24528"/>
                    <a:pt x="31600" y="15800"/>
                  </a:cubicBezTo>
                  <a:cubicBezTo>
                    <a:pt x="31600" y="7073"/>
                    <a:pt x="24528" y="1"/>
                    <a:pt x="1580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277874" y="1285344"/>
              <a:ext cx="588230" cy="588230"/>
            </a:xfrm>
            <a:custGeom>
              <a:rect b="b" l="l" r="r" t="t"/>
              <a:pathLst>
                <a:path extrusionOk="0" h="27350" w="27350">
                  <a:moveTo>
                    <a:pt x="13681" y="1"/>
                  </a:moveTo>
                  <a:cubicBezTo>
                    <a:pt x="6133" y="1"/>
                    <a:pt x="1" y="6133"/>
                    <a:pt x="1" y="13669"/>
                  </a:cubicBezTo>
                  <a:cubicBezTo>
                    <a:pt x="1" y="21218"/>
                    <a:pt x="6133" y="27350"/>
                    <a:pt x="13681" y="27350"/>
                  </a:cubicBezTo>
                  <a:cubicBezTo>
                    <a:pt x="21218" y="27350"/>
                    <a:pt x="27350" y="21218"/>
                    <a:pt x="27350" y="13669"/>
                  </a:cubicBezTo>
                  <a:cubicBezTo>
                    <a:pt x="27350" y="6133"/>
                    <a:pt x="21218" y="1"/>
                    <a:pt x="136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179407" y="2023074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1" name="Google Shape;851;p23"/>
          <p:cNvGrpSpPr/>
          <p:nvPr/>
        </p:nvGrpSpPr>
        <p:grpSpPr>
          <a:xfrm>
            <a:off x="1909803" y="2483588"/>
            <a:ext cx="785203" cy="902529"/>
            <a:chOff x="1909803" y="2483588"/>
            <a:chExt cx="785203" cy="902529"/>
          </a:xfrm>
        </p:grpSpPr>
        <p:sp>
          <p:nvSpPr>
            <p:cNvPr id="852" name="Google Shape;852;p23"/>
            <p:cNvSpPr/>
            <p:nvPr/>
          </p:nvSpPr>
          <p:spPr>
            <a:xfrm>
              <a:off x="1979067" y="2483588"/>
              <a:ext cx="635353" cy="635353"/>
            </a:xfrm>
            <a:custGeom>
              <a:rect b="b" l="l" r="r" t="t"/>
              <a:pathLst>
                <a:path extrusionOk="0" h="29541" w="29541">
                  <a:moveTo>
                    <a:pt x="14765" y="29540"/>
                  </a:moveTo>
                  <a:cubicBezTo>
                    <a:pt x="6621" y="29540"/>
                    <a:pt x="1" y="22920"/>
                    <a:pt x="1" y="14777"/>
                  </a:cubicBezTo>
                  <a:cubicBezTo>
                    <a:pt x="1" y="6633"/>
                    <a:pt x="6621" y="1"/>
                    <a:pt x="14765" y="1"/>
                  </a:cubicBezTo>
                  <a:cubicBezTo>
                    <a:pt x="22908" y="1"/>
                    <a:pt x="29540" y="6633"/>
                    <a:pt x="29540" y="14777"/>
                  </a:cubicBezTo>
                  <a:cubicBezTo>
                    <a:pt x="29540" y="22920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024901" y="2529444"/>
              <a:ext cx="543667" cy="543925"/>
            </a:xfrm>
            <a:custGeom>
              <a:rect b="b" l="l" r="r" t="t"/>
              <a:pathLst>
                <a:path extrusionOk="0" h="25290" w="25278">
                  <a:moveTo>
                    <a:pt x="12634" y="0"/>
                  </a:moveTo>
                  <a:cubicBezTo>
                    <a:pt x="5656" y="0"/>
                    <a:pt x="1" y="5668"/>
                    <a:pt x="1" y="12645"/>
                  </a:cubicBezTo>
                  <a:cubicBezTo>
                    <a:pt x="1" y="19622"/>
                    <a:pt x="5656" y="25289"/>
                    <a:pt x="12634" y="25289"/>
                  </a:cubicBezTo>
                  <a:cubicBezTo>
                    <a:pt x="19622" y="25289"/>
                    <a:pt x="25278" y="19622"/>
                    <a:pt x="25278" y="12645"/>
                  </a:cubicBezTo>
                  <a:cubicBezTo>
                    <a:pt x="25278" y="5668"/>
                    <a:pt x="19622" y="0"/>
                    <a:pt x="126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070757" y="2575278"/>
              <a:ext cx="451980" cy="452238"/>
            </a:xfrm>
            <a:custGeom>
              <a:rect b="b" l="l" r="r" t="t"/>
              <a:pathLst>
                <a:path extrusionOk="0" h="21027" w="21015">
                  <a:moveTo>
                    <a:pt x="10502" y="0"/>
                  </a:moveTo>
                  <a:cubicBezTo>
                    <a:pt x="4715" y="0"/>
                    <a:pt x="0" y="4715"/>
                    <a:pt x="0" y="10514"/>
                  </a:cubicBezTo>
                  <a:cubicBezTo>
                    <a:pt x="0" y="16312"/>
                    <a:pt x="4715" y="21027"/>
                    <a:pt x="10502" y="21027"/>
                  </a:cubicBezTo>
                  <a:cubicBezTo>
                    <a:pt x="16300" y="21027"/>
                    <a:pt x="21015" y="16312"/>
                    <a:pt x="21015" y="10514"/>
                  </a:cubicBezTo>
                  <a:cubicBezTo>
                    <a:pt x="21015" y="4715"/>
                    <a:pt x="16300" y="0"/>
                    <a:pt x="105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909803" y="3179207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6" name="Google Shape;856;p23"/>
          <p:cNvGrpSpPr/>
          <p:nvPr/>
        </p:nvGrpSpPr>
        <p:grpSpPr>
          <a:xfrm>
            <a:off x="6448994" y="2483588"/>
            <a:ext cx="785203" cy="902529"/>
            <a:chOff x="6448994" y="2483588"/>
            <a:chExt cx="785203" cy="902529"/>
          </a:xfrm>
        </p:grpSpPr>
        <p:sp>
          <p:nvSpPr>
            <p:cNvPr id="857" name="Google Shape;857;p23"/>
            <p:cNvSpPr/>
            <p:nvPr/>
          </p:nvSpPr>
          <p:spPr>
            <a:xfrm>
              <a:off x="6523787" y="2483588"/>
              <a:ext cx="635332" cy="635353"/>
            </a:xfrm>
            <a:custGeom>
              <a:rect b="b" l="l" r="r" t="t"/>
              <a:pathLst>
                <a:path extrusionOk="0" h="29541" w="29540">
                  <a:moveTo>
                    <a:pt x="14776" y="29540"/>
                  </a:moveTo>
                  <a:cubicBezTo>
                    <a:pt x="6632" y="29540"/>
                    <a:pt x="0" y="22920"/>
                    <a:pt x="0" y="14777"/>
                  </a:cubicBezTo>
                  <a:cubicBezTo>
                    <a:pt x="0" y="6633"/>
                    <a:pt x="6632" y="1"/>
                    <a:pt x="14776" y="1"/>
                  </a:cubicBezTo>
                  <a:cubicBezTo>
                    <a:pt x="22920" y="1"/>
                    <a:pt x="29540" y="6633"/>
                    <a:pt x="29540" y="14777"/>
                  </a:cubicBezTo>
                  <a:cubicBezTo>
                    <a:pt x="29540" y="22920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6569621" y="2529444"/>
              <a:ext cx="543925" cy="543925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68" y="0"/>
                    <a:pt x="1" y="5668"/>
                    <a:pt x="1" y="12645"/>
                  </a:cubicBezTo>
                  <a:cubicBezTo>
                    <a:pt x="1" y="19622"/>
                    <a:pt x="5668" y="25289"/>
                    <a:pt x="12645" y="25289"/>
                  </a:cubicBezTo>
                  <a:cubicBezTo>
                    <a:pt x="19622" y="25289"/>
                    <a:pt x="25290" y="19622"/>
                    <a:pt x="25290" y="12645"/>
                  </a:cubicBezTo>
                  <a:cubicBezTo>
                    <a:pt x="25290" y="5668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6615456" y="2575278"/>
              <a:ext cx="452260" cy="452238"/>
            </a:xfrm>
            <a:custGeom>
              <a:rect b="b" l="l" r="r" t="t"/>
              <a:pathLst>
                <a:path extrusionOk="0" h="21027" w="21028">
                  <a:moveTo>
                    <a:pt x="10514" y="0"/>
                  </a:moveTo>
                  <a:cubicBezTo>
                    <a:pt x="4716" y="0"/>
                    <a:pt x="1" y="4715"/>
                    <a:pt x="1" y="10514"/>
                  </a:cubicBezTo>
                  <a:cubicBezTo>
                    <a:pt x="1" y="16312"/>
                    <a:pt x="4716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5"/>
                    <a:pt x="16312" y="0"/>
                    <a:pt x="10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6448994" y="3179207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1" name="Google Shape;861;p23"/>
          <p:cNvGrpSpPr/>
          <p:nvPr/>
        </p:nvGrpSpPr>
        <p:grpSpPr>
          <a:xfrm>
            <a:off x="938875" y="3651377"/>
            <a:ext cx="785203" cy="902456"/>
            <a:chOff x="938875" y="3651377"/>
            <a:chExt cx="785203" cy="902456"/>
          </a:xfrm>
        </p:grpSpPr>
        <p:sp>
          <p:nvSpPr>
            <p:cNvPr id="862" name="Google Shape;862;p23"/>
            <p:cNvSpPr/>
            <p:nvPr/>
          </p:nvSpPr>
          <p:spPr>
            <a:xfrm>
              <a:off x="1013796" y="3651377"/>
              <a:ext cx="635332" cy="635332"/>
            </a:xfrm>
            <a:custGeom>
              <a:rect b="b" l="l" r="r" t="t"/>
              <a:pathLst>
                <a:path extrusionOk="0" h="29540" w="29540">
                  <a:moveTo>
                    <a:pt x="14776" y="29540"/>
                  </a:moveTo>
                  <a:cubicBezTo>
                    <a:pt x="6632" y="29540"/>
                    <a:pt x="0" y="22908"/>
                    <a:pt x="0" y="14764"/>
                  </a:cubicBezTo>
                  <a:cubicBezTo>
                    <a:pt x="0" y="6620"/>
                    <a:pt x="6632" y="0"/>
                    <a:pt x="14776" y="0"/>
                  </a:cubicBezTo>
                  <a:cubicBezTo>
                    <a:pt x="22920" y="0"/>
                    <a:pt x="29539" y="6620"/>
                    <a:pt x="29539" y="14764"/>
                  </a:cubicBezTo>
                  <a:cubicBezTo>
                    <a:pt x="29539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059631" y="3697211"/>
              <a:ext cx="543667" cy="543667"/>
            </a:xfrm>
            <a:custGeom>
              <a:rect b="b" l="l" r="r" t="t"/>
              <a:pathLst>
                <a:path extrusionOk="0" h="25278" w="25278">
                  <a:moveTo>
                    <a:pt x="12645" y="0"/>
                  </a:moveTo>
                  <a:cubicBezTo>
                    <a:pt x="5668" y="0"/>
                    <a:pt x="0" y="5656"/>
                    <a:pt x="0" y="12633"/>
                  </a:cubicBezTo>
                  <a:cubicBezTo>
                    <a:pt x="0" y="19622"/>
                    <a:pt x="5668" y="25277"/>
                    <a:pt x="12645" y="25277"/>
                  </a:cubicBezTo>
                  <a:cubicBezTo>
                    <a:pt x="19622" y="25277"/>
                    <a:pt x="25277" y="19622"/>
                    <a:pt x="25277" y="12633"/>
                  </a:cubicBezTo>
                  <a:cubicBezTo>
                    <a:pt x="25277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1105465" y="3742787"/>
              <a:ext cx="452238" cy="452260"/>
            </a:xfrm>
            <a:custGeom>
              <a:rect b="b" l="l" r="r" t="t"/>
              <a:pathLst>
                <a:path extrusionOk="0" h="21028" w="21027">
                  <a:moveTo>
                    <a:pt x="10514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6"/>
                    <a:pt x="16312" y="1"/>
                    <a:pt x="105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938875" y="4346923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6" name="Google Shape;866;p23"/>
          <p:cNvGrpSpPr/>
          <p:nvPr/>
        </p:nvGrpSpPr>
        <p:grpSpPr>
          <a:xfrm>
            <a:off x="2880715" y="3651377"/>
            <a:ext cx="785203" cy="902456"/>
            <a:chOff x="2880715" y="3651377"/>
            <a:chExt cx="785203" cy="902456"/>
          </a:xfrm>
        </p:grpSpPr>
        <p:sp>
          <p:nvSpPr>
            <p:cNvPr id="867" name="Google Shape;867;p23"/>
            <p:cNvSpPr/>
            <p:nvPr/>
          </p:nvSpPr>
          <p:spPr>
            <a:xfrm>
              <a:off x="2955764" y="3651377"/>
              <a:ext cx="635332" cy="635332"/>
            </a:xfrm>
            <a:custGeom>
              <a:rect b="b" l="l" r="r" t="t"/>
              <a:pathLst>
                <a:path extrusionOk="0" h="29540" w="29540">
                  <a:moveTo>
                    <a:pt x="14764" y="29540"/>
                  </a:moveTo>
                  <a:cubicBezTo>
                    <a:pt x="6620" y="29540"/>
                    <a:pt x="1" y="22908"/>
                    <a:pt x="1" y="14764"/>
                  </a:cubicBezTo>
                  <a:cubicBezTo>
                    <a:pt x="1" y="6620"/>
                    <a:pt x="6620" y="0"/>
                    <a:pt x="14764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4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001340" y="3697211"/>
              <a:ext cx="543925" cy="543667"/>
            </a:xfrm>
            <a:custGeom>
              <a:rect b="b" l="l" r="r" t="t"/>
              <a:pathLst>
                <a:path extrusionOk="0" h="25278" w="25290">
                  <a:moveTo>
                    <a:pt x="12645" y="0"/>
                  </a:moveTo>
                  <a:cubicBezTo>
                    <a:pt x="5668" y="0"/>
                    <a:pt x="1" y="5656"/>
                    <a:pt x="1" y="12633"/>
                  </a:cubicBezTo>
                  <a:cubicBezTo>
                    <a:pt x="1" y="19622"/>
                    <a:pt x="5668" y="25277"/>
                    <a:pt x="12645" y="25277"/>
                  </a:cubicBezTo>
                  <a:cubicBezTo>
                    <a:pt x="19622" y="25277"/>
                    <a:pt x="25290" y="19622"/>
                    <a:pt x="25290" y="12633"/>
                  </a:cubicBezTo>
                  <a:cubicBezTo>
                    <a:pt x="25290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047196" y="3742787"/>
              <a:ext cx="452238" cy="452260"/>
            </a:xfrm>
            <a:custGeom>
              <a:rect b="b" l="l" r="r" t="t"/>
              <a:pathLst>
                <a:path extrusionOk="0" h="21028" w="21027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12" y="21027"/>
                    <a:pt x="21026" y="16312"/>
                    <a:pt x="21026" y="10514"/>
                  </a:cubicBezTo>
                  <a:cubicBezTo>
                    <a:pt x="21026" y="4716"/>
                    <a:pt x="16312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80715" y="4346923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1" name="Google Shape;871;p23"/>
          <p:cNvGrpSpPr/>
          <p:nvPr/>
        </p:nvGrpSpPr>
        <p:grpSpPr>
          <a:xfrm>
            <a:off x="4179395" y="3651377"/>
            <a:ext cx="785203" cy="902456"/>
            <a:chOff x="4179395" y="3651377"/>
            <a:chExt cx="785203" cy="902456"/>
          </a:xfrm>
        </p:grpSpPr>
        <p:sp>
          <p:nvSpPr>
            <p:cNvPr id="872" name="Google Shape;872;p23"/>
            <p:cNvSpPr/>
            <p:nvPr/>
          </p:nvSpPr>
          <p:spPr>
            <a:xfrm>
              <a:off x="4254322" y="3651377"/>
              <a:ext cx="635332" cy="635332"/>
            </a:xfrm>
            <a:custGeom>
              <a:rect b="b" l="l" r="r" t="t"/>
              <a:pathLst>
                <a:path extrusionOk="0" h="29540" w="29540">
                  <a:moveTo>
                    <a:pt x="14776" y="29540"/>
                  </a:moveTo>
                  <a:cubicBezTo>
                    <a:pt x="6632" y="29540"/>
                    <a:pt x="1" y="22908"/>
                    <a:pt x="1" y="14764"/>
                  </a:cubicBezTo>
                  <a:cubicBezTo>
                    <a:pt x="1" y="6620"/>
                    <a:pt x="6632" y="0"/>
                    <a:pt x="14776" y="0"/>
                  </a:cubicBezTo>
                  <a:cubicBezTo>
                    <a:pt x="22920" y="0"/>
                    <a:pt x="29540" y="6620"/>
                    <a:pt x="29540" y="14764"/>
                  </a:cubicBezTo>
                  <a:cubicBezTo>
                    <a:pt x="29540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4300156" y="3697211"/>
              <a:ext cx="543667" cy="543667"/>
            </a:xfrm>
            <a:custGeom>
              <a:rect b="b" l="l" r="r" t="t"/>
              <a:pathLst>
                <a:path extrusionOk="0" h="25278" w="25278">
                  <a:moveTo>
                    <a:pt x="12645" y="0"/>
                  </a:moveTo>
                  <a:cubicBezTo>
                    <a:pt x="5656" y="0"/>
                    <a:pt x="1" y="5656"/>
                    <a:pt x="1" y="12633"/>
                  </a:cubicBezTo>
                  <a:cubicBezTo>
                    <a:pt x="1" y="19622"/>
                    <a:pt x="5656" y="25277"/>
                    <a:pt x="12645" y="25277"/>
                  </a:cubicBezTo>
                  <a:cubicBezTo>
                    <a:pt x="19622" y="25277"/>
                    <a:pt x="25278" y="19622"/>
                    <a:pt x="25278" y="12633"/>
                  </a:cubicBezTo>
                  <a:cubicBezTo>
                    <a:pt x="25278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346012" y="3742787"/>
              <a:ext cx="452238" cy="452260"/>
            </a:xfrm>
            <a:custGeom>
              <a:rect b="b" l="l" r="r" t="t"/>
              <a:pathLst>
                <a:path extrusionOk="0" h="21028" w="21027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00" y="21027"/>
                    <a:pt x="21026" y="16312"/>
                    <a:pt x="21026" y="10514"/>
                  </a:cubicBezTo>
                  <a:cubicBezTo>
                    <a:pt x="21026" y="4716"/>
                    <a:pt x="16300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179395" y="4346923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3"/>
          <p:cNvGrpSpPr/>
          <p:nvPr/>
        </p:nvGrpSpPr>
        <p:grpSpPr>
          <a:xfrm>
            <a:off x="1909792" y="3651635"/>
            <a:ext cx="785203" cy="902179"/>
            <a:chOff x="1909793" y="3651635"/>
            <a:chExt cx="785203" cy="902179"/>
          </a:xfrm>
        </p:grpSpPr>
        <p:sp>
          <p:nvSpPr>
            <p:cNvPr id="877" name="Google Shape;877;p23"/>
            <p:cNvSpPr/>
            <p:nvPr/>
          </p:nvSpPr>
          <p:spPr>
            <a:xfrm>
              <a:off x="1984700" y="3651635"/>
              <a:ext cx="635353" cy="635332"/>
            </a:xfrm>
            <a:custGeom>
              <a:rect b="b" l="l" r="r" t="t"/>
              <a:pathLst>
                <a:path extrusionOk="0" h="29540" w="29541">
                  <a:moveTo>
                    <a:pt x="14765" y="29540"/>
                  </a:moveTo>
                  <a:cubicBezTo>
                    <a:pt x="6621" y="29540"/>
                    <a:pt x="1" y="22908"/>
                    <a:pt x="1" y="14764"/>
                  </a:cubicBezTo>
                  <a:cubicBezTo>
                    <a:pt x="1" y="6620"/>
                    <a:pt x="6621" y="0"/>
                    <a:pt x="14765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2030544" y="3697470"/>
              <a:ext cx="543667" cy="543667"/>
            </a:xfrm>
            <a:custGeom>
              <a:rect b="b" l="l" r="r" t="t"/>
              <a:pathLst>
                <a:path extrusionOk="0" h="25278" w="25278">
                  <a:moveTo>
                    <a:pt x="12634" y="1"/>
                  </a:moveTo>
                  <a:cubicBezTo>
                    <a:pt x="5656" y="1"/>
                    <a:pt x="1" y="5656"/>
                    <a:pt x="1" y="12633"/>
                  </a:cubicBezTo>
                  <a:cubicBezTo>
                    <a:pt x="1" y="19622"/>
                    <a:pt x="5656" y="25278"/>
                    <a:pt x="12634" y="25278"/>
                  </a:cubicBezTo>
                  <a:cubicBezTo>
                    <a:pt x="19622" y="25278"/>
                    <a:pt x="25278" y="19622"/>
                    <a:pt x="25278" y="12633"/>
                  </a:cubicBezTo>
                  <a:cubicBezTo>
                    <a:pt x="25278" y="5656"/>
                    <a:pt x="19622" y="1"/>
                    <a:pt x="1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2076387" y="3743304"/>
              <a:ext cx="451980" cy="452002"/>
            </a:xfrm>
            <a:custGeom>
              <a:rect b="b" l="l" r="r" t="t"/>
              <a:pathLst>
                <a:path extrusionOk="0" h="21016" w="21015">
                  <a:moveTo>
                    <a:pt x="10502" y="1"/>
                  </a:moveTo>
                  <a:cubicBezTo>
                    <a:pt x="4715" y="1"/>
                    <a:pt x="0" y="4716"/>
                    <a:pt x="0" y="10502"/>
                  </a:cubicBezTo>
                  <a:cubicBezTo>
                    <a:pt x="0" y="16301"/>
                    <a:pt x="4715" y="21015"/>
                    <a:pt x="10502" y="21015"/>
                  </a:cubicBezTo>
                  <a:cubicBezTo>
                    <a:pt x="16300" y="21015"/>
                    <a:pt x="21015" y="16301"/>
                    <a:pt x="21015" y="10502"/>
                  </a:cubicBezTo>
                  <a:cubicBezTo>
                    <a:pt x="21015" y="4716"/>
                    <a:pt x="16300" y="1"/>
                    <a:pt x="105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909793" y="4346904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1" name="Google Shape;881;p23"/>
          <p:cNvGrpSpPr/>
          <p:nvPr/>
        </p:nvGrpSpPr>
        <p:grpSpPr>
          <a:xfrm>
            <a:off x="5478075" y="3651377"/>
            <a:ext cx="785203" cy="902456"/>
            <a:chOff x="5478075" y="3651377"/>
            <a:chExt cx="785203" cy="902456"/>
          </a:xfrm>
        </p:grpSpPr>
        <p:sp>
          <p:nvSpPr>
            <p:cNvPr id="882" name="Google Shape;882;p23"/>
            <p:cNvSpPr/>
            <p:nvPr/>
          </p:nvSpPr>
          <p:spPr>
            <a:xfrm>
              <a:off x="5552996" y="3651377"/>
              <a:ext cx="635332" cy="635332"/>
            </a:xfrm>
            <a:custGeom>
              <a:rect b="b" l="l" r="r" t="t"/>
              <a:pathLst>
                <a:path extrusionOk="0" h="29540" w="29540">
                  <a:moveTo>
                    <a:pt x="14776" y="29540"/>
                  </a:moveTo>
                  <a:cubicBezTo>
                    <a:pt x="6632" y="29540"/>
                    <a:pt x="0" y="22908"/>
                    <a:pt x="0" y="14764"/>
                  </a:cubicBezTo>
                  <a:cubicBezTo>
                    <a:pt x="0" y="6620"/>
                    <a:pt x="6632" y="0"/>
                    <a:pt x="14776" y="0"/>
                  </a:cubicBezTo>
                  <a:cubicBezTo>
                    <a:pt x="22920" y="0"/>
                    <a:pt x="29539" y="6620"/>
                    <a:pt x="29539" y="14764"/>
                  </a:cubicBezTo>
                  <a:cubicBezTo>
                    <a:pt x="29539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598831" y="3697211"/>
              <a:ext cx="543667" cy="543667"/>
            </a:xfrm>
            <a:custGeom>
              <a:rect b="b" l="l" r="r" t="t"/>
              <a:pathLst>
                <a:path extrusionOk="0" h="25278" w="25278">
                  <a:moveTo>
                    <a:pt x="12645" y="0"/>
                  </a:moveTo>
                  <a:cubicBezTo>
                    <a:pt x="5668" y="0"/>
                    <a:pt x="0" y="5656"/>
                    <a:pt x="0" y="12633"/>
                  </a:cubicBezTo>
                  <a:cubicBezTo>
                    <a:pt x="0" y="19622"/>
                    <a:pt x="5668" y="25277"/>
                    <a:pt x="12645" y="25277"/>
                  </a:cubicBezTo>
                  <a:cubicBezTo>
                    <a:pt x="19622" y="25277"/>
                    <a:pt x="25277" y="19622"/>
                    <a:pt x="25277" y="12633"/>
                  </a:cubicBezTo>
                  <a:cubicBezTo>
                    <a:pt x="25277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644665" y="3742787"/>
              <a:ext cx="452238" cy="452260"/>
            </a:xfrm>
            <a:custGeom>
              <a:rect b="b" l="l" r="r" t="t"/>
              <a:pathLst>
                <a:path extrusionOk="0" h="21028" w="21027">
                  <a:moveTo>
                    <a:pt x="10514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6"/>
                    <a:pt x="16312" y="1"/>
                    <a:pt x="105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478075" y="4346923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6" name="Google Shape;886;p23"/>
          <p:cNvGrpSpPr/>
          <p:nvPr/>
        </p:nvGrpSpPr>
        <p:grpSpPr>
          <a:xfrm>
            <a:off x="7419915" y="3651377"/>
            <a:ext cx="785203" cy="902456"/>
            <a:chOff x="7419915" y="3651377"/>
            <a:chExt cx="785203" cy="902456"/>
          </a:xfrm>
        </p:grpSpPr>
        <p:sp>
          <p:nvSpPr>
            <p:cNvPr id="887" name="Google Shape;887;p23"/>
            <p:cNvSpPr/>
            <p:nvPr/>
          </p:nvSpPr>
          <p:spPr>
            <a:xfrm>
              <a:off x="7494964" y="3651377"/>
              <a:ext cx="635332" cy="635332"/>
            </a:xfrm>
            <a:custGeom>
              <a:rect b="b" l="l" r="r" t="t"/>
              <a:pathLst>
                <a:path extrusionOk="0" h="29540" w="29540">
                  <a:moveTo>
                    <a:pt x="14764" y="29540"/>
                  </a:moveTo>
                  <a:cubicBezTo>
                    <a:pt x="6620" y="29540"/>
                    <a:pt x="1" y="22908"/>
                    <a:pt x="1" y="14764"/>
                  </a:cubicBezTo>
                  <a:cubicBezTo>
                    <a:pt x="1" y="6620"/>
                    <a:pt x="6620" y="0"/>
                    <a:pt x="14764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4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540540" y="3697211"/>
              <a:ext cx="543925" cy="543667"/>
            </a:xfrm>
            <a:custGeom>
              <a:rect b="b" l="l" r="r" t="t"/>
              <a:pathLst>
                <a:path extrusionOk="0" h="25278" w="25290">
                  <a:moveTo>
                    <a:pt x="12645" y="0"/>
                  </a:moveTo>
                  <a:cubicBezTo>
                    <a:pt x="5668" y="0"/>
                    <a:pt x="1" y="5656"/>
                    <a:pt x="1" y="12633"/>
                  </a:cubicBezTo>
                  <a:cubicBezTo>
                    <a:pt x="1" y="19622"/>
                    <a:pt x="5668" y="25277"/>
                    <a:pt x="12645" y="25277"/>
                  </a:cubicBezTo>
                  <a:cubicBezTo>
                    <a:pt x="19622" y="25277"/>
                    <a:pt x="25290" y="19622"/>
                    <a:pt x="25290" y="12633"/>
                  </a:cubicBezTo>
                  <a:cubicBezTo>
                    <a:pt x="25290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586396" y="3742787"/>
              <a:ext cx="452238" cy="452260"/>
            </a:xfrm>
            <a:custGeom>
              <a:rect b="b" l="l" r="r" t="t"/>
              <a:pathLst>
                <a:path extrusionOk="0" h="21028" w="21027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12" y="21027"/>
                    <a:pt x="21026" y="16312"/>
                    <a:pt x="21026" y="10514"/>
                  </a:cubicBezTo>
                  <a:cubicBezTo>
                    <a:pt x="21026" y="4716"/>
                    <a:pt x="16312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419915" y="4346923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Callisto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1" name="Google Shape;891;p23"/>
          <p:cNvGrpSpPr/>
          <p:nvPr/>
        </p:nvGrpSpPr>
        <p:grpSpPr>
          <a:xfrm>
            <a:off x="6448993" y="3651635"/>
            <a:ext cx="785203" cy="902179"/>
            <a:chOff x="6448993" y="3651635"/>
            <a:chExt cx="785203" cy="902179"/>
          </a:xfrm>
        </p:grpSpPr>
        <p:sp>
          <p:nvSpPr>
            <p:cNvPr id="892" name="Google Shape;892;p23"/>
            <p:cNvSpPr/>
            <p:nvPr/>
          </p:nvSpPr>
          <p:spPr>
            <a:xfrm>
              <a:off x="6523900" y="3651635"/>
              <a:ext cx="635353" cy="635332"/>
            </a:xfrm>
            <a:custGeom>
              <a:rect b="b" l="l" r="r" t="t"/>
              <a:pathLst>
                <a:path extrusionOk="0" h="29540" w="29541">
                  <a:moveTo>
                    <a:pt x="14765" y="29540"/>
                  </a:moveTo>
                  <a:cubicBezTo>
                    <a:pt x="6621" y="29540"/>
                    <a:pt x="1" y="22908"/>
                    <a:pt x="1" y="14764"/>
                  </a:cubicBezTo>
                  <a:cubicBezTo>
                    <a:pt x="1" y="6620"/>
                    <a:pt x="6621" y="0"/>
                    <a:pt x="14765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6569744" y="3697470"/>
              <a:ext cx="543667" cy="543667"/>
            </a:xfrm>
            <a:custGeom>
              <a:rect b="b" l="l" r="r" t="t"/>
              <a:pathLst>
                <a:path extrusionOk="0" h="25278" w="25278">
                  <a:moveTo>
                    <a:pt x="12634" y="1"/>
                  </a:moveTo>
                  <a:cubicBezTo>
                    <a:pt x="5656" y="1"/>
                    <a:pt x="1" y="5656"/>
                    <a:pt x="1" y="12633"/>
                  </a:cubicBezTo>
                  <a:cubicBezTo>
                    <a:pt x="1" y="19622"/>
                    <a:pt x="5656" y="25278"/>
                    <a:pt x="12634" y="25278"/>
                  </a:cubicBezTo>
                  <a:cubicBezTo>
                    <a:pt x="19622" y="25278"/>
                    <a:pt x="25278" y="19622"/>
                    <a:pt x="25278" y="12633"/>
                  </a:cubicBezTo>
                  <a:cubicBezTo>
                    <a:pt x="25278" y="5656"/>
                    <a:pt x="19622" y="1"/>
                    <a:pt x="1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6615587" y="3743304"/>
              <a:ext cx="451980" cy="452002"/>
            </a:xfrm>
            <a:custGeom>
              <a:rect b="b" l="l" r="r" t="t"/>
              <a:pathLst>
                <a:path extrusionOk="0" h="21016" w="21015">
                  <a:moveTo>
                    <a:pt x="10502" y="1"/>
                  </a:moveTo>
                  <a:cubicBezTo>
                    <a:pt x="4715" y="1"/>
                    <a:pt x="0" y="4716"/>
                    <a:pt x="0" y="10502"/>
                  </a:cubicBezTo>
                  <a:cubicBezTo>
                    <a:pt x="0" y="16301"/>
                    <a:pt x="4715" y="21015"/>
                    <a:pt x="10502" y="21015"/>
                  </a:cubicBezTo>
                  <a:cubicBezTo>
                    <a:pt x="16300" y="21015"/>
                    <a:pt x="21015" y="16301"/>
                    <a:pt x="21015" y="10502"/>
                  </a:cubicBezTo>
                  <a:cubicBezTo>
                    <a:pt x="21015" y="4716"/>
                    <a:pt x="16300" y="1"/>
                    <a:pt x="105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6448993" y="4346904"/>
              <a:ext cx="785203" cy="206910"/>
            </a:xfrm>
            <a:custGeom>
              <a:rect b="b" l="l" r="r" t="t"/>
              <a:pathLst>
                <a:path extrusionOk="0" h="8800" w="34541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Europa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6" name="Google Shape;896;p23"/>
          <p:cNvGrpSpPr/>
          <p:nvPr/>
        </p:nvGrpSpPr>
        <p:grpSpPr>
          <a:xfrm>
            <a:off x="4486849" y="2686670"/>
            <a:ext cx="170554" cy="229468"/>
            <a:chOff x="4486849" y="2686670"/>
            <a:chExt cx="170554" cy="229468"/>
          </a:xfrm>
        </p:grpSpPr>
        <p:sp>
          <p:nvSpPr>
            <p:cNvPr id="897" name="Google Shape;897;p23"/>
            <p:cNvSpPr/>
            <p:nvPr/>
          </p:nvSpPr>
          <p:spPr>
            <a:xfrm>
              <a:off x="4519369" y="2686670"/>
              <a:ext cx="105258" cy="105279"/>
            </a:xfrm>
            <a:custGeom>
              <a:rect b="b" l="l" r="r" t="t"/>
              <a:pathLst>
                <a:path extrusionOk="0" h="4895" w="4894">
                  <a:moveTo>
                    <a:pt x="2453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486849" y="2808063"/>
              <a:ext cx="170554" cy="108075"/>
            </a:xfrm>
            <a:custGeom>
              <a:rect b="b" l="l" r="r" t="t"/>
              <a:pathLst>
                <a:path extrusionOk="0" h="5025" w="793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8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8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23"/>
          <p:cNvGrpSpPr/>
          <p:nvPr/>
        </p:nvGrpSpPr>
        <p:grpSpPr>
          <a:xfrm>
            <a:off x="4433831" y="1393681"/>
            <a:ext cx="276328" cy="371335"/>
            <a:chOff x="4433831" y="736656"/>
            <a:chExt cx="276328" cy="371335"/>
          </a:xfrm>
        </p:grpSpPr>
        <p:sp>
          <p:nvSpPr>
            <p:cNvPr id="900" name="Google Shape;900;p23"/>
            <p:cNvSpPr/>
            <p:nvPr/>
          </p:nvSpPr>
          <p:spPr>
            <a:xfrm>
              <a:off x="4486849" y="736656"/>
              <a:ext cx="170554" cy="170554"/>
            </a:xfrm>
            <a:custGeom>
              <a:rect b="b" l="l" r="r" t="t"/>
              <a:pathLst>
                <a:path extrusionOk="0" h="7930" w="793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6156"/>
                    <a:pt x="1775" y="7930"/>
                    <a:pt x="3965" y="7930"/>
                  </a:cubicBezTo>
                  <a:cubicBezTo>
                    <a:pt x="6156" y="7930"/>
                    <a:pt x="7930" y="6156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433831" y="933071"/>
              <a:ext cx="276328" cy="174920"/>
            </a:xfrm>
            <a:custGeom>
              <a:rect b="b" l="l" r="r" t="t"/>
              <a:pathLst>
                <a:path extrusionOk="0" h="8133" w="12848">
                  <a:moveTo>
                    <a:pt x="6430" y="0"/>
                  </a:moveTo>
                  <a:cubicBezTo>
                    <a:pt x="2882" y="0"/>
                    <a:pt x="1" y="2882"/>
                    <a:pt x="1" y="6418"/>
                  </a:cubicBezTo>
                  <a:cubicBezTo>
                    <a:pt x="1" y="7370"/>
                    <a:pt x="775" y="8132"/>
                    <a:pt x="1715" y="8132"/>
                  </a:cubicBezTo>
                  <a:lnTo>
                    <a:pt x="11133" y="8132"/>
                  </a:lnTo>
                  <a:cubicBezTo>
                    <a:pt x="12086" y="8132"/>
                    <a:pt x="12848" y="7370"/>
                    <a:pt x="12848" y="6418"/>
                  </a:cubicBezTo>
                  <a:cubicBezTo>
                    <a:pt x="12848" y="2882"/>
                    <a:pt x="9978" y="0"/>
                    <a:pt x="6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23"/>
          <p:cNvGrpSpPr/>
          <p:nvPr/>
        </p:nvGrpSpPr>
        <p:grpSpPr>
          <a:xfrm>
            <a:off x="2211594" y="2686670"/>
            <a:ext cx="170318" cy="229468"/>
            <a:chOff x="2211594" y="2686670"/>
            <a:chExt cx="170318" cy="229468"/>
          </a:xfrm>
        </p:grpSpPr>
        <p:sp>
          <p:nvSpPr>
            <p:cNvPr id="903" name="Google Shape;903;p23"/>
            <p:cNvSpPr/>
            <p:nvPr/>
          </p:nvSpPr>
          <p:spPr>
            <a:xfrm>
              <a:off x="2244114" y="2686670"/>
              <a:ext cx="105279" cy="105279"/>
            </a:xfrm>
            <a:custGeom>
              <a:rect b="b" l="l" r="r" t="t"/>
              <a:pathLst>
                <a:path extrusionOk="0" h="4895" w="4895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211594" y="2808063"/>
              <a:ext cx="170318" cy="108075"/>
            </a:xfrm>
            <a:custGeom>
              <a:rect b="b" l="l" r="r" t="t"/>
              <a:pathLst>
                <a:path extrusionOk="0" h="5025" w="7919">
                  <a:moveTo>
                    <a:pt x="3954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8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8"/>
                    <a:pt x="7918" y="3965"/>
                  </a:cubicBezTo>
                  <a:cubicBezTo>
                    <a:pt x="7918" y="1774"/>
                    <a:pt x="6144" y="0"/>
                    <a:pt x="39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6756314" y="2686670"/>
            <a:ext cx="170554" cy="229468"/>
            <a:chOff x="6756314" y="2686670"/>
            <a:chExt cx="170554" cy="229468"/>
          </a:xfrm>
        </p:grpSpPr>
        <p:sp>
          <p:nvSpPr>
            <p:cNvPr id="906" name="Google Shape;906;p23"/>
            <p:cNvSpPr/>
            <p:nvPr/>
          </p:nvSpPr>
          <p:spPr>
            <a:xfrm>
              <a:off x="6788834" y="2686670"/>
              <a:ext cx="105258" cy="105279"/>
            </a:xfrm>
            <a:custGeom>
              <a:rect b="b" l="l" r="r" t="t"/>
              <a:pathLst>
                <a:path extrusionOk="0" h="4895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5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6756314" y="2808063"/>
              <a:ext cx="170554" cy="108075"/>
            </a:xfrm>
            <a:custGeom>
              <a:rect b="b" l="l" r="r" t="t"/>
              <a:pathLst>
                <a:path extrusionOk="0" h="5025" w="7930">
                  <a:moveTo>
                    <a:pt x="3965" y="0"/>
                  </a:moveTo>
                  <a:cubicBezTo>
                    <a:pt x="1774" y="0"/>
                    <a:pt x="0" y="1774"/>
                    <a:pt x="0" y="3965"/>
                  </a:cubicBezTo>
                  <a:cubicBezTo>
                    <a:pt x="0" y="4548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8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23"/>
          <p:cNvGrpSpPr/>
          <p:nvPr/>
        </p:nvGrpSpPr>
        <p:grpSpPr>
          <a:xfrm>
            <a:off x="1246301" y="3854437"/>
            <a:ext cx="170576" cy="229210"/>
            <a:chOff x="1246301" y="3854437"/>
            <a:chExt cx="170576" cy="229210"/>
          </a:xfrm>
        </p:grpSpPr>
        <p:sp>
          <p:nvSpPr>
            <p:cNvPr id="909" name="Google Shape;909;p23"/>
            <p:cNvSpPr/>
            <p:nvPr/>
          </p:nvSpPr>
          <p:spPr>
            <a:xfrm>
              <a:off x="1278822" y="3854437"/>
              <a:ext cx="105279" cy="105279"/>
            </a:xfrm>
            <a:custGeom>
              <a:rect b="b" l="l" r="r" t="t"/>
              <a:pathLst>
                <a:path extrusionOk="0" h="4895" w="4895">
                  <a:moveTo>
                    <a:pt x="2454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4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246301" y="3975572"/>
              <a:ext cx="170576" cy="108075"/>
            </a:xfrm>
            <a:custGeom>
              <a:rect b="b" l="l" r="r" t="t"/>
              <a:pathLst>
                <a:path extrusionOk="0" h="5025" w="7931">
                  <a:moveTo>
                    <a:pt x="3966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9"/>
                    <a:pt x="477" y="5025"/>
                    <a:pt x="1061" y="5025"/>
                  </a:cubicBezTo>
                  <a:lnTo>
                    <a:pt x="6871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23"/>
          <p:cNvGrpSpPr/>
          <p:nvPr/>
        </p:nvGrpSpPr>
        <p:grpSpPr>
          <a:xfrm>
            <a:off x="3188032" y="3854437"/>
            <a:ext cx="170576" cy="229210"/>
            <a:chOff x="3188032" y="3854437"/>
            <a:chExt cx="170576" cy="229210"/>
          </a:xfrm>
        </p:grpSpPr>
        <p:sp>
          <p:nvSpPr>
            <p:cNvPr id="912" name="Google Shape;912;p23"/>
            <p:cNvSpPr/>
            <p:nvPr/>
          </p:nvSpPr>
          <p:spPr>
            <a:xfrm>
              <a:off x="3220811" y="3854437"/>
              <a:ext cx="105258" cy="105279"/>
            </a:xfrm>
            <a:custGeom>
              <a:rect b="b" l="l" r="r" t="t"/>
              <a:pathLst>
                <a:path extrusionOk="0" h="4895" w="4894">
                  <a:moveTo>
                    <a:pt x="2441" y="1"/>
                  </a:moveTo>
                  <a:cubicBezTo>
                    <a:pt x="1096" y="1"/>
                    <a:pt x="0" y="1096"/>
                    <a:pt x="0" y="2442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188032" y="3975572"/>
              <a:ext cx="170576" cy="108075"/>
            </a:xfrm>
            <a:custGeom>
              <a:rect b="b" l="l" r="r" t="t"/>
              <a:pathLst>
                <a:path extrusionOk="0" h="5025" w="7931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23"/>
          <p:cNvGrpSpPr/>
          <p:nvPr/>
        </p:nvGrpSpPr>
        <p:grpSpPr>
          <a:xfrm>
            <a:off x="4486849" y="3854437"/>
            <a:ext cx="170554" cy="229210"/>
            <a:chOff x="4486849" y="3854437"/>
            <a:chExt cx="170554" cy="229210"/>
          </a:xfrm>
        </p:grpSpPr>
        <p:sp>
          <p:nvSpPr>
            <p:cNvPr id="915" name="Google Shape;915;p23"/>
            <p:cNvSpPr/>
            <p:nvPr/>
          </p:nvSpPr>
          <p:spPr>
            <a:xfrm>
              <a:off x="4519369" y="3854437"/>
              <a:ext cx="105258" cy="105279"/>
            </a:xfrm>
            <a:custGeom>
              <a:rect b="b" l="l" r="r" t="t"/>
              <a:pathLst>
                <a:path extrusionOk="0" h="4895" w="4894">
                  <a:moveTo>
                    <a:pt x="2453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4486849" y="3975572"/>
              <a:ext cx="170554" cy="108075"/>
            </a:xfrm>
            <a:custGeom>
              <a:rect b="b" l="l" r="r" t="t"/>
              <a:pathLst>
                <a:path extrusionOk="0" h="5025" w="793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3"/>
          <p:cNvGrpSpPr/>
          <p:nvPr/>
        </p:nvGrpSpPr>
        <p:grpSpPr>
          <a:xfrm>
            <a:off x="2217220" y="3854717"/>
            <a:ext cx="170318" cy="229210"/>
            <a:chOff x="2217220" y="3854717"/>
            <a:chExt cx="170318" cy="229210"/>
          </a:xfrm>
        </p:grpSpPr>
        <p:sp>
          <p:nvSpPr>
            <p:cNvPr id="918" name="Google Shape;918;p23"/>
            <p:cNvSpPr/>
            <p:nvPr/>
          </p:nvSpPr>
          <p:spPr>
            <a:xfrm>
              <a:off x="2249739" y="3854717"/>
              <a:ext cx="105279" cy="105258"/>
            </a:xfrm>
            <a:custGeom>
              <a:rect b="b" l="l" r="r" t="t"/>
              <a:pathLst>
                <a:path extrusionOk="0" h="4894" w="4895">
                  <a:moveTo>
                    <a:pt x="2442" y="0"/>
                  </a:moveTo>
                  <a:cubicBezTo>
                    <a:pt x="1096" y="0"/>
                    <a:pt x="1" y="1095"/>
                    <a:pt x="1" y="2441"/>
                  </a:cubicBezTo>
                  <a:cubicBezTo>
                    <a:pt x="1" y="3798"/>
                    <a:pt x="1096" y="4894"/>
                    <a:pt x="2442" y="4894"/>
                  </a:cubicBezTo>
                  <a:cubicBezTo>
                    <a:pt x="3799" y="4894"/>
                    <a:pt x="4894" y="3798"/>
                    <a:pt x="4894" y="2441"/>
                  </a:cubicBezTo>
                  <a:cubicBezTo>
                    <a:pt x="4894" y="1095"/>
                    <a:pt x="3799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217220" y="3975831"/>
              <a:ext cx="170318" cy="108097"/>
            </a:xfrm>
            <a:custGeom>
              <a:rect b="b" l="l" r="r" t="t"/>
              <a:pathLst>
                <a:path extrusionOk="0" h="5026" w="7919">
                  <a:moveTo>
                    <a:pt x="3954" y="1"/>
                  </a:moveTo>
                  <a:cubicBezTo>
                    <a:pt x="1775" y="1"/>
                    <a:pt x="1" y="1775"/>
                    <a:pt x="1" y="3966"/>
                  </a:cubicBezTo>
                  <a:cubicBezTo>
                    <a:pt x="1" y="4549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9"/>
                    <a:pt x="7918" y="3966"/>
                  </a:cubicBezTo>
                  <a:cubicBezTo>
                    <a:pt x="7918" y="1775"/>
                    <a:pt x="6144" y="1"/>
                    <a:pt x="3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23"/>
          <p:cNvGrpSpPr/>
          <p:nvPr/>
        </p:nvGrpSpPr>
        <p:grpSpPr>
          <a:xfrm>
            <a:off x="5785501" y="3854437"/>
            <a:ext cx="170576" cy="229210"/>
            <a:chOff x="5785501" y="3854437"/>
            <a:chExt cx="170576" cy="229210"/>
          </a:xfrm>
        </p:grpSpPr>
        <p:sp>
          <p:nvSpPr>
            <p:cNvPr id="921" name="Google Shape;921;p23"/>
            <p:cNvSpPr/>
            <p:nvPr/>
          </p:nvSpPr>
          <p:spPr>
            <a:xfrm>
              <a:off x="5818022" y="3854437"/>
              <a:ext cx="105279" cy="105279"/>
            </a:xfrm>
            <a:custGeom>
              <a:rect b="b" l="l" r="r" t="t"/>
              <a:pathLst>
                <a:path extrusionOk="0" h="4895" w="4895">
                  <a:moveTo>
                    <a:pt x="2454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4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5785501" y="3975572"/>
              <a:ext cx="170576" cy="108075"/>
            </a:xfrm>
            <a:custGeom>
              <a:rect b="b" l="l" r="r" t="t"/>
              <a:pathLst>
                <a:path extrusionOk="0" h="5025" w="7931">
                  <a:moveTo>
                    <a:pt x="3966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9"/>
                    <a:pt x="477" y="5025"/>
                    <a:pt x="1061" y="5025"/>
                  </a:cubicBezTo>
                  <a:lnTo>
                    <a:pt x="6871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23"/>
          <p:cNvGrpSpPr/>
          <p:nvPr/>
        </p:nvGrpSpPr>
        <p:grpSpPr>
          <a:xfrm>
            <a:off x="7727232" y="3854437"/>
            <a:ext cx="170576" cy="229210"/>
            <a:chOff x="7727232" y="3854437"/>
            <a:chExt cx="170576" cy="229210"/>
          </a:xfrm>
        </p:grpSpPr>
        <p:sp>
          <p:nvSpPr>
            <p:cNvPr id="924" name="Google Shape;924;p23"/>
            <p:cNvSpPr/>
            <p:nvPr/>
          </p:nvSpPr>
          <p:spPr>
            <a:xfrm>
              <a:off x="7760011" y="3854437"/>
              <a:ext cx="105258" cy="105279"/>
            </a:xfrm>
            <a:custGeom>
              <a:rect b="b" l="l" r="r" t="t"/>
              <a:pathLst>
                <a:path extrusionOk="0" h="4895" w="4894">
                  <a:moveTo>
                    <a:pt x="2441" y="1"/>
                  </a:moveTo>
                  <a:cubicBezTo>
                    <a:pt x="1096" y="1"/>
                    <a:pt x="0" y="1096"/>
                    <a:pt x="0" y="2442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7727232" y="3975572"/>
              <a:ext cx="170576" cy="108075"/>
            </a:xfrm>
            <a:custGeom>
              <a:rect b="b" l="l" r="r" t="t"/>
              <a:pathLst>
                <a:path extrusionOk="0" h="5025" w="7931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3"/>
          <p:cNvGrpSpPr/>
          <p:nvPr/>
        </p:nvGrpSpPr>
        <p:grpSpPr>
          <a:xfrm>
            <a:off x="6756420" y="3854717"/>
            <a:ext cx="170318" cy="229210"/>
            <a:chOff x="6756420" y="3854717"/>
            <a:chExt cx="170318" cy="229210"/>
          </a:xfrm>
        </p:grpSpPr>
        <p:sp>
          <p:nvSpPr>
            <p:cNvPr id="927" name="Google Shape;927;p23"/>
            <p:cNvSpPr/>
            <p:nvPr/>
          </p:nvSpPr>
          <p:spPr>
            <a:xfrm>
              <a:off x="6788939" y="3854717"/>
              <a:ext cx="105279" cy="105258"/>
            </a:xfrm>
            <a:custGeom>
              <a:rect b="b" l="l" r="r" t="t"/>
              <a:pathLst>
                <a:path extrusionOk="0" h="4894" w="4895">
                  <a:moveTo>
                    <a:pt x="2442" y="0"/>
                  </a:moveTo>
                  <a:cubicBezTo>
                    <a:pt x="1096" y="0"/>
                    <a:pt x="1" y="1095"/>
                    <a:pt x="1" y="2441"/>
                  </a:cubicBezTo>
                  <a:cubicBezTo>
                    <a:pt x="1" y="3798"/>
                    <a:pt x="1096" y="4894"/>
                    <a:pt x="2442" y="4894"/>
                  </a:cubicBezTo>
                  <a:cubicBezTo>
                    <a:pt x="3799" y="4894"/>
                    <a:pt x="4894" y="3798"/>
                    <a:pt x="4894" y="2441"/>
                  </a:cubicBezTo>
                  <a:cubicBezTo>
                    <a:pt x="4894" y="1095"/>
                    <a:pt x="3799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6756420" y="3975831"/>
              <a:ext cx="170318" cy="108097"/>
            </a:xfrm>
            <a:custGeom>
              <a:rect b="b" l="l" r="r" t="t"/>
              <a:pathLst>
                <a:path extrusionOk="0" h="5026" w="7919">
                  <a:moveTo>
                    <a:pt x="3954" y="1"/>
                  </a:moveTo>
                  <a:cubicBezTo>
                    <a:pt x="1775" y="1"/>
                    <a:pt x="1" y="1775"/>
                    <a:pt x="1" y="3966"/>
                  </a:cubicBezTo>
                  <a:cubicBezTo>
                    <a:pt x="1" y="4549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9"/>
                    <a:pt x="7918" y="3966"/>
                  </a:cubicBezTo>
                  <a:cubicBezTo>
                    <a:pt x="7918" y="1775"/>
                    <a:pt x="6144" y="1"/>
                    <a:pt x="3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zational Charts Templat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