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59" r:id="rId3"/>
    <p:sldId id="266" r:id="rId4"/>
    <p:sldId id="313" r:id="rId5"/>
    <p:sldId id="316" r:id="rId6"/>
    <p:sldId id="285" r:id="rId7"/>
    <p:sldId id="271" r:id="rId8"/>
    <p:sldId id="304" r:id="rId9"/>
    <p:sldId id="311" r:id="rId10"/>
    <p:sldId id="312" r:id="rId11"/>
    <p:sldId id="305" r:id="rId12"/>
    <p:sldId id="306" r:id="rId13"/>
    <p:sldId id="308" r:id="rId14"/>
    <p:sldId id="314" r:id="rId15"/>
    <p:sldId id="315" r:id="rId16"/>
  </p:sldIdLst>
  <p:sldSz cx="9144000" cy="5143500" type="screen16x9"/>
  <p:notesSz cx="6858000" cy="9144000"/>
  <p:embeddedFontLst>
    <p:embeddedFont>
      <p:font typeface="Arvo" panose="02000000000000000000" pitchFamily="2" charset="77"/>
      <p:regular r:id="rId18"/>
      <p:bold r:id="rId19"/>
      <p:italic r:id="rId20"/>
      <p:boldItalic r:id="rId21"/>
    </p:embeddedFont>
    <p:embeddedFont>
      <p:font typeface="Bodoni" pitchFamily="2" charset="0"/>
      <p:regular r:id="rId22"/>
      <p:bold r:id="rId23"/>
      <p:italic r:id="rId24"/>
      <p:boldItalic r:id="rId25"/>
    </p:embeddedFont>
    <p:embeddedFont>
      <p:font typeface="Fira Sans Extra Condensed Medium" panose="020F0502020204030204" pitchFamily="34" charset="0"/>
      <p:regular r:id="rId26"/>
      <p:bold r:id="rId27"/>
      <p:italic r:id="rId28"/>
      <p:boldItalic r:id="rId29"/>
    </p:embeddedFont>
    <p:embeddedFont>
      <p:font typeface="Roboto" panose="020F0502020204030204" pitchFamily="34" charset="0"/>
      <p:regular r:id="rId30"/>
      <p:bold r:id="rId31"/>
      <p:italic r:id="rId32"/>
      <p:boldItalic r:id="rId33"/>
    </p:embeddedFont>
    <p:embeddedFont>
      <p:font typeface="Ubuntu" panose="020B0504030602030204" pitchFamily="34" charset="0"/>
      <p:regular r:id="rId34"/>
      <p:bold r:id="rId35"/>
      <p:italic r:id="rId36"/>
      <p:boldItalic r:id="rId37"/>
    </p:embeddedFont>
    <p:embeddedFont>
      <p:font typeface="Ubuntu Light" panose="020B0304030602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132026-29B4-4EAC-9494-84C606D6B3D7}">
  <a:tblStyle styleId="{DC132026-29B4-4EAC-9494-84C606D6B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F1D111-DF81-4919-B196-2355C11C068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/>
    <p:restoredTop sz="94722"/>
  </p:normalViewPr>
  <p:slideViewPr>
    <p:cSldViewPr snapToGrid="0">
      <p:cViewPr varScale="1">
        <p:scale>
          <a:sx n="123" d="100"/>
          <a:sy n="123" d="100"/>
        </p:scale>
        <p:origin x="200" y="1288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945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8729d97241_0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8729d97241_0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92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42eb61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42eb61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482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40acf42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40acf42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872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8729d97241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8729d97241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95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5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714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2eb61d9d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2eb61d9d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51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282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2eb61d9d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2eb61d9d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255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g80c1f08d70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5" name="Google Shape;2855;g80c1f08d70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858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80c1f08d70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80c1f08d70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840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87ab7bf3e8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87ab7bf3e8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405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78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12" y="3191393"/>
            <a:ext cx="1777555" cy="17775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with title and text">
  <p:cSld name="Square with title and text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167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84" y="4609917"/>
            <a:ext cx="603010" cy="603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9212"/>
            <a:ext cx="8216087" cy="319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84" y="4609917"/>
            <a:ext cx="603010" cy="6030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9212"/>
            <a:ext cx="8216087" cy="319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84" y="4609917"/>
            <a:ext cx="603010" cy="6030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9212"/>
            <a:ext cx="8216087" cy="319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84" y="4609917"/>
            <a:ext cx="603010" cy="603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9212"/>
            <a:ext cx="8216087" cy="319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84" y="4609917"/>
            <a:ext cx="603010" cy="6030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9212"/>
            <a:ext cx="8216087" cy="319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84" y="4609917"/>
            <a:ext cx="603010" cy="6030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9212"/>
            <a:ext cx="8216087" cy="319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128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yan with title and 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75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  <p:sldLayoutId id="2147483659" r:id="rId4"/>
    <p:sldLayoutId id="2147483662" r:id="rId5"/>
    <p:sldLayoutId id="2147483664" r:id="rId6"/>
    <p:sldLayoutId id="2147483665" r:id="rId7"/>
    <p:sldLayoutId id="2147483679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CI PIPELINE OLUŞTURMA</a:t>
            </a:r>
            <a:endParaRPr i="1" dirty="0"/>
          </a:p>
        </p:txBody>
      </p:sp>
      <p:sp>
        <p:nvSpPr>
          <p:cNvPr id="194" name="Google Shape;194;p32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CIRCLECI İLE</a:t>
            </a:r>
            <a:endParaRPr sz="1800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Kalite kontrol ve dağıtım süreçlerini otomatize etmek</a:t>
            </a:r>
            <a:br>
              <a:rPr lang="es" dirty="0"/>
            </a:br>
            <a:endParaRPr lang="en-GB" dirty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Kodun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küçük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değişiklerle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sıkça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güncellenmesi</a:t>
            </a:r>
            <a:endParaRPr lang="en-GB" b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Kalite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kontrol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ve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dağıtımın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otomatize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edilmesi</a:t>
            </a:r>
            <a:endParaRPr lang="en-GB" b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Geliştirmelerin kullanıcılarla hızlıca buluşması</a:t>
            </a:r>
            <a:endParaRPr b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Sonuç olarak sürekli iyileşen ürün ve mutlu kullanıcılar.</a:t>
            </a: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Ana Fikir</a:t>
            </a:r>
            <a:endParaRPr sz="2400"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115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Continuous Integration (</a:t>
            </a:r>
            <a:r>
              <a:rPr lang="en" dirty="0" err="1"/>
              <a:t>Sürekli</a:t>
            </a:r>
            <a:r>
              <a:rPr lang="en" dirty="0"/>
              <a:t> </a:t>
            </a:r>
            <a:r>
              <a:rPr lang="en" dirty="0" err="1"/>
              <a:t>Entegrasyon</a:t>
            </a:r>
            <a:r>
              <a:rPr lang="en" dirty="0"/>
              <a:t>)</a:t>
            </a:r>
            <a:endParaRPr dirty="0"/>
          </a:p>
        </p:txBody>
      </p:sp>
      <p:cxnSp>
        <p:nvCxnSpPr>
          <p:cNvPr id="1219" name="Google Shape;1219;p40"/>
          <p:cNvCxnSpPr>
            <a:stCxn id="1220" idx="0"/>
          </p:cNvCxnSpPr>
          <p:nvPr/>
        </p:nvCxnSpPr>
        <p:spPr>
          <a:xfrm rot="5400000" flipH="1">
            <a:off x="826975" y="888813"/>
            <a:ext cx="626100" cy="2455500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1221" name="Google Shape;1221;p40"/>
          <p:cNvGrpSpPr/>
          <p:nvPr/>
        </p:nvGrpSpPr>
        <p:grpSpPr>
          <a:xfrm>
            <a:off x="1532425" y="2429613"/>
            <a:ext cx="3026400" cy="1668600"/>
            <a:chOff x="1532425" y="2429613"/>
            <a:chExt cx="3026400" cy="1668600"/>
          </a:xfrm>
        </p:grpSpPr>
        <p:sp>
          <p:nvSpPr>
            <p:cNvPr id="1220" name="Google Shape;1220;p40"/>
            <p:cNvSpPr/>
            <p:nvPr/>
          </p:nvSpPr>
          <p:spPr>
            <a:xfrm>
              <a:off x="1532425" y="2429613"/>
              <a:ext cx="1670700" cy="166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2" name="Google Shape;1222;p40"/>
            <p:cNvCxnSpPr>
              <a:stCxn id="1220" idx="1"/>
              <a:endCxn id="1223" idx="2"/>
            </p:cNvCxnSpPr>
            <p:nvPr/>
          </p:nvCxnSpPr>
          <p:spPr>
            <a:xfrm>
              <a:off x="1532425" y="3263913"/>
              <a:ext cx="3026400" cy="324000"/>
            </a:xfrm>
            <a:prstGeom prst="bentConnector4">
              <a:avLst>
                <a:gd name="adj1" fmla="val -7868"/>
                <a:gd name="adj2" fmla="val 330995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24" name="Google Shape;1224;p40"/>
            <p:cNvSpPr txBox="1"/>
            <p:nvPr/>
          </p:nvSpPr>
          <p:spPr>
            <a:xfrm>
              <a:off x="1674625" y="2760877"/>
              <a:ext cx="1386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GELİŞTİRME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5" name="Google Shape;1225;p40"/>
            <p:cNvSpPr txBox="1"/>
            <p:nvPr/>
          </p:nvSpPr>
          <p:spPr>
            <a:xfrm>
              <a:off x="1696225" y="3140863"/>
              <a:ext cx="13431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Değişiklikler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versiyon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kontrol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sistemine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gönderilir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6" name="Google Shape;1226;p40"/>
          <p:cNvGrpSpPr/>
          <p:nvPr/>
        </p:nvGrpSpPr>
        <p:grpSpPr>
          <a:xfrm>
            <a:off x="3723551" y="1410388"/>
            <a:ext cx="3026400" cy="2177400"/>
            <a:chOff x="3723551" y="1410388"/>
            <a:chExt cx="3026400" cy="2177400"/>
          </a:xfrm>
        </p:grpSpPr>
        <p:sp>
          <p:nvSpPr>
            <p:cNvPr id="1223" name="Google Shape;1223;p40"/>
            <p:cNvSpPr/>
            <p:nvPr/>
          </p:nvSpPr>
          <p:spPr>
            <a:xfrm>
              <a:off x="3723551" y="1919188"/>
              <a:ext cx="1670700" cy="166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227" name="Google Shape;1227;p40"/>
            <p:cNvCxnSpPr>
              <a:stCxn id="1223" idx="1"/>
              <a:endCxn id="1228" idx="0"/>
            </p:cNvCxnSpPr>
            <p:nvPr/>
          </p:nvCxnSpPr>
          <p:spPr>
            <a:xfrm rot="10800000" flipH="1">
              <a:off x="3723551" y="1410388"/>
              <a:ext cx="3026400" cy="1343100"/>
            </a:xfrm>
            <a:prstGeom prst="bentConnector4">
              <a:avLst>
                <a:gd name="adj1" fmla="val -7868"/>
                <a:gd name="adj2" fmla="val 11773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29" name="Google Shape;1229;p40"/>
            <p:cNvSpPr txBox="1"/>
            <p:nvPr/>
          </p:nvSpPr>
          <p:spPr>
            <a:xfrm>
              <a:off x="3865750" y="2250452"/>
              <a:ext cx="1386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DERLEME </a:t>
              </a:r>
              <a:r>
                <a:rPr lang="en" sz="1600" dirty="0" err="1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</a:t>
              </a: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TEST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0" name="Google Shape;1230;p40"/>
            <p:cNvSpPr txBox="1"/>
            <p:nvPr/>
          </p:nvSpPr>
          <p:spPr>
            <a:xfrm>
              <a:off x="3887350" y="2630438"/>
              <a:ext cx="13431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Kod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derlenir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testler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çalıştırılır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1" name="Google Shape;1231;p40"/>
          <p:cNvGrpSpPr/>
          <p:nvPr/>
        </p:nvGrpSpPr>
        <p:grpSpPr>
          <a:xfrm>
            <a:off x="5914678" y="1410388"/>
            <a:ext cx="3487050" cy="2925000"/>
            <a:chOff x="5914678" y="1410388"/>
            <a:chExt cx="3487050" cy="2925000"/>
          </a:xfrm>
        </p:grpSpPr>
        <p:sp>
          <p:nvSpPr>
            <p:cNvPr id="1228" name="Google Shape;1228;p40"/>
            <p:cNvSpPr/>
            <p:nvPr/>
          </p:nvSpPr>
          <p:spPr>
            <a:xfrm>
              <a:off x="5914678" y="1410388"/>
              <a:ext cx="1670700" cy="166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232" name="Google Shape;1232;p40"/>
            <p:cNvCxnSpPr>
              <a:stCxn id="1228" idx="2"/>
            </p:cNvCxnSpPr>
            <p:nvPr/>
          </p:nvCxnSpPr>
          <p:spPr>
            <a:xfrm rot="16200000" flipH="1">
              <a:off x="7447678" y="2381338"/>
              <a:ext cx="1256400" cy="2651700"/>
            </a:xfrm>
            <a:prstGeom prst="bentConnector2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3" name="Google Shape;1233;p40"/>
            <p:cNvSpPr txBox="1"/>
            <p:nvPr/>
          </p:nvSpPr>
          <p:spPr>
            <a:xfrm>
              <a:off x="6056801" y="1722688"/>
              <a:ext cx="1386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ENTEGRASYON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4" name="Google Shape;1234;p40"/>
            <p:cNvSpPr txBox="1"/>
            <p:nvPr/>
          </p:nvSpPr>
          <p:spPr>
            <a:xfrm>
              <a:off x="6080700" y="2121638"/>
              <a:ext cx="13431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Testler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başarılı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olursa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değişiklikler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entegre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edilir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09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Neden ?</a:t>
            </a:r>
            <a:endParaRPr sz="2400" dirty="0"/>
          </a:p>
        </p:txBody>
      </p:sp>
      <p:cxnSp>
        <p:nvCxnSpPr>
          <p:cNvPr id="270" name="Google Shape;270;p41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41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273" name="Google Shape;273;p41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HATALARIN ÖNÜNE GEÇME</a:t>
            </a:r>
            <a:endParaRPr dirty="0"/>
          </a:p>
        </p:txBody>
      </p:sp>
      <p:sp>
        <p:nvSpPr>
          <p:cNvPr id="274" name="Google Shape;274;p41"/>
          <p:cNvSpPr txBox="1">
            <a:spLocks noGrp="1"/>
          </p:cNvSpPr>
          <p:nvPr>
            <p:ph type="subTitle" idx="1"/>
          </p:nvPr>
        </p:nvSpPr>
        <p:spPr>
          <a:xfrm>
            <a:off x="1026600" y="2667875"/>
            <a:ext cx="22710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Hatalan önceden tepit edilir ve düzeltilir</a:t>
            </a:r>
            <a:endParaRPr dirty="0"/>
          </a:p>
        </p:txBody>
      </p:sp>
      <p:sp>
        <p:nvSpPr>
          <p:cNvPr id="275" name="Google Shape;275;p41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SÜREKLİ İYİLEŞTİRME</a:t>
            </a:r>
            <a:endParaRPr dirty="0"/>
          </a:p>
        </p:txBody>
      </p:sp>
      <p:sp>
        <p:nvSpPr>
          <p:cNvPr id="276" name="Google Shape;276;p41"/>
          <p:cNvSpPr txBox="1">
            <a:spLocks noGrp="1"/>
          </p:cNvSpPr>
          <p:nvPr>
            <p:ph type="subTitle" idx="4"/>
          </p:nvPr>
        </p:nvSpPr>
        <p:spPr>
          <a:xfrm>
            <a:off x="3515252" y="2667875"/>
            <a:ext cx="21135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Yazılım sürekli olarak geliştirilir ve iyileştirilir</a:t>
            </a:r>
            <a:endParaRPr dirty="0"/>
          </a:p>
        </p:txBody>
      </p:sp>
      <p:sp>
        <p:nvSpPr>
          <p:cNvPr id="277" name="Google Shape;277;p41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KALİTE KONTROL</a:t>
            </a:r>
            <a:endParaRPr dirty="0"/>
          </a:p>
        </p:txBody>
      </p:sp>
      <p:sp>
        <p:nvSpPr>
          <p:cNvPr id="278" name="Google Shape;278;p41"/>
          <p:cNvSpPr txBox="1">
            <a:spLocks noGrp="1"/>
          </p:cNvSpPr>
          <p:nvPr>
            <p:ph type="subTitle" idx="6"/>
          </p:nvPr>
        </p:nvSpPr>
        <p:spPr>
          <a:xfrm>
            <a:off x="5925151" y="2667875"/>
            <a:ext cx="21135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Kalite kontrol adımları otomatize edilir ve ürünün standartlara uyguluğu garanti edilir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930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/>
        </p:nvSpPr>
        <p:spPr>
          <a:xfrm>
            <a:off x="5529038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Continuous Delivery (</a:t>
            </a:r>
            <a:r>
              <a:rPr lang="en" sz="2000" dirty="0" err="1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Sürekli</a:t>
            </a:r>
            <a:r>
              <a:rPr lang="en"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" sz="2000" dirty="0" err="1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Dağıtım</a:t>
            </a:r>
            <a:r>
              <a:rPr lang="en"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)</a:t>
            </a:r>
            <a:endParaRPr sz="20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5529038" y="232146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Kalite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ontrol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sürecinden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geçmiş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ürünün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kullanıcı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ile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hızlı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şekilde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buluşmasını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sağlanır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6" name="Google Shape;216;p19"/>
          <p:cNvGrpSpPr/>
          <p:nvPr/>
        </p:nvGrpSpPr>
        <p:grpSpPr>
          <a:xfrm>
            <a:off x="983950" y="719064"/>
            <a:ext cx="1651338" cy="2325956"/>
            <a:chOff x="983950" y="719064"/>
            <a:chExt cx="1651338" cy="2325956"/>
          </a:xfrm>
        </p:grpSpPr>
        <p:sp>
          <p:nvSpPr>
            <p:cNvPr id="217" name="Google Shape;217;p19"/>
            <p:cNvSpPr/>
            <p:nvPr/>
          </p:nvSpPr>
          <p:spPr>
            <a:xfrm>
              <a:off x="983950" y="719064"/>
              <a:ext cx="1438705" cy="2325956"/>
            </a:xfrm>
            <a:custGeom>
              <a:avLst/>
              <a:gdLst/>
              <a:ahLst/>
              <a:cxnLst/>
              <a:rect l="l" t="t" r="r" b="b"/>
              <a:pathLst>
                <a:path w="62437" h="100942" extrusionOk="0">
                  <a:moveTo>
                    <a:pt x="62437" y="1"/>
                  </a:moveTo>
                  <a:cubicBezTo>
                    <a:pt x="26551" y="9145"/>
                    <a:pt x="0" y="41673"/>
                    <a:pt x="0" y="80404"/>
                  </a:cubicBezTo>
                  <a:cubicBezTo>
                    <a:pt x="0" y="87488"/>
                    <a:pt x="893" y="94370"/>
                    <a:pt x="2572" y="100942"/>
                  </a:cubicBezTo>
                  <a:lnTo>
                    <a:pt x="62437" y="100942"/>
                  </a:lnTo>
                  <a:lnTo>
                    <a:pt x="6243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1662945" y="1433175"/>
              <a:ext cx="759412" cy="1611823"/>
            </a:xfrm>
            <a:custGeom>
              <a:avLst/>
              <a:gdLst/>
              <a:ahLst/>
              <a:cxnLst/>
              <a:rect l="l" t="t" r="r" b="b"/>
              <a:pathLst>
                <a:path w="32957" h="69950" extrusionOk="0">
                  <a:moveTo>
                    <a:pt x="32957" y="1"/>
                  </a:moveTo>
                  <a:cubicBezTo>
                    <a:pt x="13609" y="8049"/>
                    <a:pt x="0" y="27147"/>
                    <a:pt x="0" y="49412"/>
                  </a:cubicBezTo>
                  <a:cubicBezTo>
                    <a:pt x="0" y="56698"/>
                    <a:pt x="1453" y="63628"/>
                    <a:pt x="4084" y="69950"/>
                  </a:cubicBezTo>
                  <a:lnTo>
                    <a:pt x="32957" y="69950"/>
                  </a:lnTo>
                  <a:lnTo>
                    <a:pt x="32957" y="1"/>
                  </a:ln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1064320" y="742544"/>
              <a:ext cx="1570969" cy="1264065"/>
            </a:xfrm>
            <a:custGeom>
              <a:avLst/>
              <a:gdLst/>
              <a:ahLst/>
              <a:cxnLst/>
              <a:rect l="l" t="t" r="r" b="b"/>
              <a:pathLst>
                <a:path w="68177" h="54858" extrusionOk="0">
                  <a:moveTo>
                    <a:pt x="9503" y="1"/>
                  </a:moveTo>
                  <a:cubicBezTo>
                    <a:pt x="4653" y="1"/>
                    <a:pt x="1" y="3770"/>
                    <a:pt x="1" y="9459"/>
                  </a:cubicBezTo>
                  <a:lnTo>
                    <a:pt x="1" y="54858"/>
                  </a:lnTo>
                  <a:lnTo>
                    <a:pt x="68176" y="54858"/>
                  </a:lnTo>
                  <a:lnTo>
                    <a:pt x="16098" y="2780"/>
                  </a:lnTo>
                  <a:cubicBezTo>
                    <a:pt x="14178" y="860"/>
                    <a:pt x="11818" y="1"/>
                    <a:pt x="9503" y="1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9"/>
            <p:cNvSpPr txBox="1"/>
            <p:nvPr/>
          </p:nvSpPr>
          <p:spPr>
            <a:xfrm>
              <a:off x="1064325" y="1272175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Develop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" name="Google Shape;221;p19"/>
            <p:cNvSpPr txBox="1"/>
            <p:nvPr/>
          </p:nvSpPr>
          <p:spPr>
            <a:xfrm>
              <a:off x="983950" y="2285150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2" name="Google Shape;222;p19"/>
          <p:cNvGrpSpPr/>
          <p:nvPr/>
        </p:nvGrpSpPr>
        <p:grpSpPr>
          <a:xfrm>
            <a:off x="2422310" y="660100"/>
            <a:ext cx="2368184" cy="1652951"/>
            <a:chOff x="2422310" y="660100"/>
            <a:chExt cx="2368184" cy="1652951"/>
          </a:xfrm>
        </p:grpSpPr>
        <p:sp>
          <p:nvSpPr>
            <p:cNvPr id="223" name="Google Shape;223;p19"/>
            <p:cNvSpPr/>
            <p:nvPr/>
          </p:nvSpPr>
          <p:spPr>
            <a:xfrm>
              <a:off x="2422587" y="660100"/>
              <a:ext cx="2325956" cy="1438428"/>
            </a:xfrm>
            <a:custGeom>
              <a:avLst/>
              <a:gdLst/>
              <a:ahLst/>
              <a:cxnLst/>
              <a:rect l="l" t="t" r="r" b="b"/>
              <a:pathLst>
                <a:path w="100942" h="62425" extrusionOk="0">
                  <a:moveTo>
                    <a:pt x="20539" y="0"/>
                  </a:moveTo>
                  <a:cubicBezTo>
                    <a:pt x="13443" y="0"/>
                    <a:pt x="6561" y="881"/>
                    <a:pt x="1" y="2560"/>
                  </a:cubicBezTo>
                  <a:lnTo>
                    <a:pt x="1" y="62424"/>
                  </a:lnTo>
                  <a:lnTo>
                    <a:pt x="100942" y="62424"/>
                  </a:lnTo>
                  <a:cubicBezTo>
                    <a:pt x="91798" y="26539"/>
                    <a:pt x="59270" y="0"/>
                    <a:pt x="205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2422310" y="1338819"/>
              <a:ext cx="1612099" cy="759688"/>
            </a:xfrm>
            <a:custGeom>
              <a:avLst/>
              <a:gdLst/>
              <a:ahLst/>
              <a:cxnLst/>
              <a:rect l="l" t="t" r="r" b="b"/>
              <a:pathLst>
                <a:path w="69962" h="32969" extrusionOk="0">
                  <a:moveTo>
                    <a:pt x="20551" y="0"/>
                  </a:moveTo>
                  <a:cubicBezTo>
                    <a:pt x="13264" y="0"/>
                    <a:pt x="6323" y="1453"/>
                    <a:pt x="1" y="4096"/>
                  </a:cubicBezTo>
                  <a:lnTo>
                    <a:pt x="1" y="32968"/>
                  </a:lnTo>
                  <a:lnTo>
                    <a:pt x="69962" y="32968"/>
                  </a:lnTo>
                  <a:cubicBezTo>
                    <a:pt x="61913" y="13609"/>
                    <a:pt x="42816" y="0"/>
                    <a:pt x="20551" y="0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3453568" y="742106"/>
              <a:ext cx="1336926" cy="1570945"/>
            </a:xfrm>
            <a:custGeom>
              <a:avLst/>
              <a:gdLst/>
              <a:ahLst/>
              <a:cxnLst/>
              <a:rect l="l" t="t" r="r" b="b"/>
              <a:pathLst>
                <a:path w="58020" h="68176" extrusionOk="0">
                  <a:moveTo>
                    <a:pt x="0" y="1"/>
                  </a:moveTo>
                  <a:lnTo>
                    <a:pt x="0" y="68176"/>
                  </a:lnTo>
                  <a:lnTo>
                    <a:pt x="52078" y="16110"/>
                  </a:lnTo>
                  <a:cubicBezTo>
                    <a:pt x="58020" y="10157"/>
                    <a:pt x="53805" y="1"/>
                    <a:pt x="45411" y="1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 txBox="1"/>
            <p:nvPr/>
          </p:nvSpPr>
          <p:spPr>
            <a:xfrm>
              <a:off x="2543763" y="76285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7" name="Google Shape;227;p19"/>
            <p:cNvSpPr txBox="1"/>
            <p:nvPr/>
          </p:nvSpPr>
          <p:spPr>
            <a:xfrm>
              <a:off x="3453600" y="894950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Build</a:t>
              </a:r>
              <a:endParaRPr sz="19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8" name="Google Shape;228;p19"/>
          <p:cNvGrpSpPr/>
          <p:nvPr/>
        </p:nvGrpSpPr>
        <p:grpSpPr>
          <a:xfrm>
            <a:off x="991899" y="2824922"/>
            <a:ext cx="2377248" cy="1658454"/>
            <a:chOff x="991899" y="2824922"/>
            <a:chExt cx="2377248" cy="1658454"/>
          </a:xfrm>
        </p:grpSpPr>
        <p:sp>
          <p:nvSpPr>
            <p:cNvPr id="229" name="Google Shape;229;p19"/>
            <p:cNvSpPr/>
            <p:nvPr/>
          </p:nvSpPr>
          <p:spPr>
            <a:xfrm>
              <a:off x="1043213" y="3044925"/>
              <a:ext cx="2325680" cy="1438451"/>
            </a:xfrm>
            <a:custGeom>
              <a:avLst/>
              <a:gdLst/>
              <a:ahLst/>
              <a:cxnLst/>
              <a:rect l="l" t="t" r="r" b="b"/>
              <a:pathLst>
                <a:path w="100930" h="62426" extrusionOk="0">
                  <a:moveTo>
                    <a:pt x="0" y="1"/>
                  </a:moveTo>
                  <a:cubicBezTo>
                    <a:pt x="9132" y="35886"/>
                    <a:pt x="41660" y="62425"/>
                    <a:pt x="80403" y="62425"/>
                  </a:cubicBezTo>
                  <a:cubicBezTo>
                    <a:pt x="87487" y="62425"/>
                    <a:pt x="94369" y="61544"/>
                    <a:pt x="100929" y="59865"/>
                  </a:cubicBezTo>
                  <a:lnTo>
                    <a:pt x="10092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1757048" y="3044925"/>
              <a:ext cx="1612099" cy="759711"/>
            </a:xfrm>
            <a:custGeom>
              <a:avLst/>
              <a:gdLst/>
              <a:ahLst/>
              <a:cxnLst/>
              <a:rect l="l" t="t" r="r" b="b"/>
              <a:pathLst>
                <a:path w="69962" h="32970" extrusionOk="0">
                  <a:moveTo>
                    <a:pt x="0" y="1"/>
                  </a:moveTo>
                  <a:cubicBezTo>
                    <a:pt x="8049" y="19360"/>
                    <a:pt x="27146" y="32969"/>
                    <a:pt x="49423" y="32969"/>
                  </a:cubicBezTo>
                  <a:cubicBezTo>
                    <a:pt x="56698" y="32969"/>
                    <a:pt x="63639" y="31517"/>
                    <a:pt x="69961" y="28873"/>
                  </a:cubicBezTo>
                  <a:lnTo>
                    <a:pt x="69961" y="1"/>
                  </a:ln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991899" y="2824922"/>
              <a:ext cx="1336926" cy="1571199"/>
            </a:xfrm>
            <a:custGeom>
              <a:avLst/>
              <a:gdLst/>
              <a:ahLst/>
              <a:cxnLst/>
              <a:rect l="l" t="t" r="r" b="b"/>
              <a:pathLst>
                <a:path w="58020" h="68187" extrusionOk="0">
                  <a:moveTo>
                    <a:pt x="58020" y="0"/>
                  </a:moveTo>
                  <a:lnTo>
                    <a:pt x="5942" y="52078"/>
                  </a:lnTo>
                  <a:cubicBezTo>
                    <a:pt x="1" y="58019"/>
                    <a:pt x="4204" y="68187"/>
                    <a:pt x="12609" y="68187"/>
                  </a:cubicBezTo>
                  <a:lnTo>
                    <a:pt x="58020" y="68187"/>
                  </a:lnTo>
                  <a:lnTo>
                    <a:pt x="58020" y="0"/>
                  </a:ln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2453625" y="38994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3" name="Google Shape;233;p19"/>
            <p:cNvSpPr txBox="1"/>
            <p:nvPr/>
          </p:nvSpPr>
          <p:spPr>
            <a:xfrm>
              <a:off x="1347050" y="3813500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Deploy</a:t>
              </a:r>
              <a:endParaRPr sz="19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4" name="Google Shape;234;p19"/>
          <p:cNvGrpSpPr/>
          <p:nvPr/>
        </p:nvGrpSpPr>
        <p:grpSpPr>
          <a:xfrm>
            <a:off x="3147135" y="2098461"/>
            <a:ext cx="1660640" cy="2325956"/>
            <a:chOff x="3147135" y="2098461"/>
            <a:chExt cx="1660640" cy="2325956"/>
          </a:xfrm>
        </p:grpSpPr>
        <p:sp>
          <p:nvSpPr>
            <p:cNvPr id="235" name="Google Shape;235;p19"/>
            <p:cNvSpPr/>
            <p:nvPr/>
          </p:nvSpPr>
          <p:spPr>
            <a:xfrm>
              <a:off x="3368797" y="2098461"/>
              <a:ext cx="1438705" cy="2325956"/>
            </a:xfrm>
            <a:custGeom>
              <a:avLst/>
              <a:gdLst/>
              <a:ahLst/>
              <a:cxnLst/>
              <a:rect l="l" t="t" r="r" b="b"/>
              <a:pathLst>
                <a:path w="62437" h="100942" extrusionOk="0">
                  <a:moveTo>
                    <a:pt x="0" y="0"/>
                  </a:moveTo>
                  <a:lnTo>
                    <a:pt x="0" y="100941"/>
                  </a:lnTo>
                  <a:cubicBezTo>
                    <a:pt x="35898" y="91797"/>
                    <a:pt x="62437" y="59270"/>
                    <a:pt x="62437" y="20539"/>
                  </a:cubicBezTo>
                  <a:cubicBezTo>
                    <a:pt x="62437" y="13454"/>
                    <a:pt x="61544" y="6573"/>
                    <a:pt x="5987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3369074" y="2098461"/>
              <a:ext cx="759412" cy="1611823"/>
            </a:xfrm>
            <a:custGeom>
              <a:avLst/>
              <a:gdLst/>
              <a:ahLst/>
              <a:cxnLst/>
              <a:rect l="l" t="t" r="r" b="b"/>
              <a:pathLst>
                <a:path w="32957" h="69950" extrusionOk="0">
                  <a:moveTo>
                    <a:pt x="0" y="0"/>
                  </a:moveTo>
                  <a:lnTo>
                    <a:pt x="0" y="69949"/>
                  </a:lnTo>
                  <a:cubicBezTo>
                    <a:pt x="19348" y="61901"/>
                    <a:pt x="32957" y="42803"/>
                    <a:pt x="32957" y="20539"/>
                  </a:cubicBezTo>
                  <a:cubicBezTo>
                    <a:pt x="32957" y="13252"/>
                    <a:pt x="31504" y="6323"/>
                    <a:pt x="28873" y="0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3147135" y="3131355"/>
              <a:ext cx="1570945" cy="1264135"/>
            </a:xfrm>
            <a:custGeom>
              <a:avLst/>
              <a:gdLst/>
              <a:ahLst/>
              <a:cxnLst/>
              <a:rect l="l" t="t" r="r" b="b"/>
              <a:pathLst>
                <a:path w="68176" h="54861" extrusionOk="0">
                  <a:moveTo>
                    <a:pt x="0" y="0"/>
                  </a:moveTo>
                  <a:lnTo>
                    <a:pt x="52066" y="52078"/>
                  </a:lnTo>
                  <a:cubicBezTo>
                    <a:pt x="53992" y="54000"/>
                    <a:pt x="56357" y="54860"/>
                    <a:pt x="58677" y="54860"/>
                  </a:cubicBezTo>
                  <a:cubicBezTo>
                    <a:pt x="63527" y="54860"/>
                    <a:pt x="68175" y="51097"/>
                    <a:pt x="68175" y="45411"/>
                  </a:cubicBezTo>
                  <a:lnTo>
                    <a:pt x="68175" y="0"/>
                  </a:ln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 txBox="1"/>
            <p:nvPr/>
          </p:nvSpPr>
          <p:spPr>
            <a:xfrm>
              <a:off x="4128875" y="237707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19"/>
            <p:cNvSpPr txBox="1"/>
            <p:nvPr/>
          </p:nvSpPr>
          <p:spPr>
            <a:xfrm>
              <a:off x="3737975" y="3441625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Test</a:t>
              </a:r>
              <a:endParaRPr sz="19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41" name="Google Shape;241;p19"/>
          <p:cNvSpPr/>
          <p:nvPr/>
        </p:nvSpPr>
        <p:spPr>
          <a:xfrm>
            <a:off x="1913133" y="1589007"/>
            <a:ext cx="1965479" cy="1965456"/>
          </a:xfrm>
          <a:custGeom>
            <a:avLst/>
            <a:gdLst/>
            <a:ahLst/>
            <a:cxnLst/>
            <a:rect l="l" t="t" r="r" b="b"/>
            <a:pathLst>
              <a:path w="85298" h="85297" extrusionOk="0">
                <a:moveTo>
                  <a:pt x="42649" y="0"/>
                </a:moveTo>
                <a:cubicBezTo>
                  <a:pt x="19087" y="0"/>
                  <a:pt x="1" y="19098"/>
                  <a:pt x="1" y="42649"/>
                </a:cubicBezTo>
                <a:cubicBezTo>
                  <a:pt x="1" y="66199"/>
                  <a:pt x="19087" y="85297"/>
                  <a:pt x="42649" y="85297"/>
                </a:cubicBezTo>
                <a:cubicBezTo>
                  <a:pt x="66200" y="85297"/>
                  <a:pt x="85297" y="66199"/>
                  <a:pt x="85297" y="42649"/>
                </a:cubicBezTo>
                <a:cubicBezTo>
                  <a:pt x="85297" y="19098"/>
                  <a:pt x="66200" y="0"/>
                  <a:pt x="426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81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4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Kısaca</a:t>
            </a:r>
            <a:endParaRPr dirty="0"/>
          </a:p>
        </p:txBody>
      </p:sp>
      <p:grpSp>
        <p:nvGrpSpPr>
          <p:cNvPr id="1240" name="Google Shape;1240;p41"/>
          <p:cNvGrpSpPr/>
          <p:nvPr/>
        </p:nvGrpSpPr>
        <p:grpSpPr>
          <a:xfrm>
            <a:off x="1570900" y="1148973"/>
            <a:ext cx="1866300" cy="2260806"/>
            <a:chOff x="1570900" y="1148973"/>
            <a:chExt cx="1866300" cy="2260806"/>
          </a:xfrm>
        </p:grpSpPr>
        <p:sp>
          <p:nvSpPr>
            <p:cNvPr id="1241" name="Google Shape;1241;p41"/>
            <p:cNvSpPr/>
            <p:nvPr/>
          </p:nvSpPr>
          <p:spPr>
            <a:xfrm>
              <a:off x="1972978" y="2184630"/>
              <a:ext cx="1063392" cy="122514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2" name="Google Shape;1242;p41"/>
            <p:cNvSpPr txBox="1"/>
            <p:nvPr/>
          </p:nvSpPr>
          <p:spPr>
            <a:xfrm>
              <a:off x="1631169" y="1148973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ARTAN KALİTE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3" name="Google Shape;1243;p41"/>
            <p:cNvSpPr txBox="1"/>
            <p:nvPr/>
          </p:nvSpPr>
          <p:spPr>
            <a:xfrm>
              <a:off x="1570900" y="1508116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Değişiklikler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bir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an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önce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adresine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teslim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edilir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2091580" y="2321276"/>
              <a:ext cx="826184" cy="95185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45" name="Google Shape;1245;p41"/>
          <p:cNvGrpSpPr/>
          <p:nvPr/>
        </p:nvGrpSpPr>
        <p:grpSpPr>
          <a:xfrm>
            <a:off x="2951175" y="2184630"/>
            <a:ext cx="1866300" cy="2175005"/>
            <a:chOff x="2951175" y="2184630"/>
            <a:chExt cx="1866300" cy="2175005"/>
          </a:xfrm>
        </p:grpSpPr>
        <p:sp>
          <p:nvSpPr>
            <p:cNvPr id="1246" name="Google Shape;1246;p41"/>
            <p:cNvSpPr/>
            <p:nvPr/>
          </p:nvSpPr>
          <p:spPr>
            <a:xfrm>
              <a:off x="3352628" y="2184630"/>
              <a:ext cx="1063392" cy="122514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10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7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7" name="Google Shape;1247;p41"/>
            <p:cNvSpPr txBox="1"/>
            <p:nvPr/>
          </p:nvSpPr>
          <p:spPr>
            <a:xfrm>
              <a:off x="3011444" y="3437828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KALITE KONTROL</a:t>
              </a:r>
              <a:endParaRPr sz="16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8" name="Google Shape;1248;p41"/>
            <p:cNvSpPr txBox="1"/>
            <p:nvPr/>
          </p:nvSpPr>
          <p:spPr>
            <a:xfrm>
              <a:off x="2951175" y="3786934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Ürünün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kalitesi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otomatize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süreçler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ile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garanti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edilir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3469243" y="2321276"/>
              <a:ext cx="826184" cy="95185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50" name="Google Shape;1250;p41"/>
          <p:cNvGrpSpPr/>
          <p:nvPr/>
        </p:nvGrpSpPr>
        <p:grpSpPr>
          <a:xfrm>
            <a:off x="4331455" y="1148973"/>
            <a:ext cx="1866300" cy="2260806"/>
            <a:chOff x="4331455" y="1148973"/>
            <a:chExt cx="1866300" cy="2260806"/>
          </a:xfrm>
        </p:grpSpPr>
        <p:sp>
          <p:nvSpPr>
            <p:cNvPr id="1251" name="Google Shape;1251;p41"/>
            <p:cNvSpPr/>
            <p:nvPr/>
          </p:nvSpPr>
          <p:spPr>
            <a:xfrm>
              <a:off x="4728301" y="2184630"/>
              <a:ext cx="1063392" cy="122514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6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7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2" name="Google Shape;1252;p41"/>
            <p:cNvSpPr txBox="1"/>
            <p:nvPr/>
          </p:nvSpPr>
          <p:spPr>
            <a:xfrm>
              <a:off x="4391731" y="1148973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OTOMATIZASYON</a:t>
              </a:r>
              <a:endParaRPr sz="16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3" name="Google Shape;1253;p41"/>
            <p:cNvSpPr txBox="1"/>
            <p:nvPr/>
          </p:nvSpPr>
          <p:spPr>
            <a:xfrm>
              <a:off x="4331455" y="1508116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Basit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yönetilebilir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süreçler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uygulanır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4849555" y="2321276"/>
              <a:ext cx="826184" cy="95185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55" name="Google Shape;1255;p41"/>
          <p:cNvGrpSpPr/>
          <p:nvPr/>
        </p:nvGrpSpPr>
        <p:grpSpPr>
          <a:xfrm>
            <a:off x="5706155" y="2184630"/>
            <a:ext cx="1866300" cy="2175004"/>
            <a:chOff x="5706155" y="2184630"/>
            <a:chExt cx="1866300" cy="2175004"/>
          </a:xfrm>
        </p:grpSpPr>
        <p:sp>
          <p:nvSpPr>
            <p:cNvPr id="1256" name="Google Shape;1256;p41"/>
            <p:cNvSpPr/>
            <p:nvPr/>
          </p:nvSpPr>
          <p:spPr>
            <a:xfrm>
              <a:off x="6109270" y="2184630"/>
              <a:ext cx="1063392" cy="122514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7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7" name="Google Shape;1257;p41"/>
            <p:cNvSpPr txBox="1"/>
            <p:nvPr/>
          </p:nvSpPr>
          <p:spPr>
            <a:xfrm>
              <a:off x="5766431" y="3437828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ARTI DEĞER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8" name="Google Shape;1258;p41"/>
            <p:cNvSpPr txBox="1"/>
            <p:nvPr/>
          </p:nvSpPr>
          <p:spPr>
            <a:xfrm>
              <a:off x="5706155" y="3786934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Ürünü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geliştirmek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için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daha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fazla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zaman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6224580" y="2321276"/>
              <a:ext cx="826184" cy="95185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260" name="Google Shape;1260;p41"/>
          <p:cNvSpPr/>
          <p:nvPr/>
        </p:nvSpPr>
        <p:spPr>
          <a:xfrm>
            <a:off x="3122440" y="2729022"/>
            <a:ext cx="144104" cy="136377"/>
          </a:xfrm>
          <a:custGeom>
            <a:avLst/>
            <a:gdLst/>
            <a:ahLst/>
            <a:cxnLst/>
            <a:rect l="l" t="t" r="r" b="b"/>
            <a:pathLst>
              <a:path w="5763" h="5454" extrusionOk="0">
                <a:moveTo>
                  <a:pt x="2959" y="0"/>
                </a:moveTo>
                <a:cubicBezTo>
                  <a:pt x="2771" y="0"/>
                  <a:pt x="2584" y="71"/>
                  <a:pt x="2441" y="214"/>
                </a:cubicBezTo>
                <a:cubicBezTo>
                  <a:pt x="2167" y="500"/>
                  <a:pt x="2167" y="964"/>
                  <a:pt x="2441" y="1250"/>
                </a:cubicBezTo>
                <a:lnTo>
                  <a:pt x="3203" y="2000"/>
                </a:lnTo>
                <a:lnTo>
                  <a:pt x="726" y="2000"/>
                </a:lnTo>
                <a:cubicBezTo>
                  <a:pt x="322" y="2000"/>
                  <a:pt x="0" y="2322"/>
                  <a:pt x="0" y="2727"/>
                </a:cubicBezTo>
                <a:cubicBezTo>
                  <a:pt x="0" y="3131"/>
                  <a:pt x="322" y="3453"/>
                  <a:pt x="726" y="3453"/>
                </a:cubicBezTo>
                <a:lnTo>
                  <a:pt x="3203" y="3453"/>
                </a:lnTo>
                <a:lnTo>
                  <a:pt x="2441" y="4215"/>
                </a:lnTo>
                <a:cubicBezTo>
                  <a:pt x="2167" y="4501"/>
                  <a:pt x="2167" y="4953"/>
                  <a:pt x="2441" y="5239"/>
                </a:cubicBezTo>
                <a:cubicBezTo>
                  <a:pt x="2584" y="5382"/>
                  <a:pt x="2774" y="5453"/>
                  <a:pt x="2965" y="5453"/>
                </a:cubicBezTo>
                <a:cubicBezTo>
                  <a:pt x="3143" y="5453"/>
                  <a:pt x="3334" y="5382"/>
                  <a:pt x="3477" y="5239"/>
                </a:cubicBezTo>
                <a:lnTo>
                  <a:pt x="5477" y="3239"/>
                </a:lnTo>
                <a:cubicBezTo>
                  <a:pt x="5763" y="2953"/>
                  <a:pt x="5763" y="2500"/>
                  <a:pt x="5477" y="2215"/>
                </a:cubicBezTo>
                <a:lnTo>
                  <a:pt x="3477" y="214"/>
                </a:lnTo>
                <a:cubicBezTo>
                  <a:pt x="3334" y="71"/>
                  <a:pt x="3146" y="0"/>
                  <a:pt x="2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1"/>
          <p:cNvSpPr/>
          <p:nvPr/>
        </p:nvSpPr>
        <p:spPr>
          <a:xfrm>
            <a:off x="4500102" y="2729022"/>
            <a:ext cx="144104" cy="136377"/>
          </a:xfrm>
          <a:custGeom>
            <a:avLst/>
            <a:gdLst/>
            <a:ahLst/>
            <a:cxnLst/>
            <a:rect l="l" t="t" r="r" b="b"/>
            <a:pathLst>
              <a:path w="5763" h="5454" extrusionOk="0">
                <a:moveTo>
                  <a:pt x="2959" y="0"/>
                </a:moveTo>
                <a:cubicBezTo>
                  <a:pt x="2771" y="0"/>
                  <a:pt x="2584" y="71"/>
                  <a:pt x="2441" y="214"/>
                </a:cubicBezTo>
                <a:cubicBezTo>
                  <a:pt x="2167" y="500"/>
                  <a:pt x="2167" y="964"/>
                  <a:pt x="2441" y="1250"/>
                </a:cubicBezTo>
                <a:lnTo>
                  <a:pt x="3203" y="2000"/>
                </a:lnTo>
                <a:lnTo>
                  <a:pt x="726" y="2000"/>
                </a:lnTo>
                <a:cubicBezTo>
                  <a:pt x="322" y="2000"/>
                  <a:pt x="0" y="2322"/>
                  <a:pt x="0" y="2727"/>
                </a:cubicBezTo>
                <a:cubicBezTo>
                  <a:pt x="0" y="3131"/>
                  <a:pt x="322" y="3453"/>
                  <a:pt x="726" y="3453"/>
                </a:cubicBezTo>
                <a:lnTo>
                  <a:pt x="3203" y="3453"/>
                </a:lnTo>
                <a:lnTo>
                  <a:pt x="2441" y="4215"/>
                </a:lnTo>
                <a:cubicBezTo>
                  <a:pt x="2167" y="4501"/>
                  <a:pt x="2167" y="4953"/>
                  <a:pt x="2441" y="5239"/>
                </a:cubicBezTo>
                <a:cubicBezTo>
                  <a:pt x="2584" y="5382"/>
                  <a:pt x="2774" y="5453"/>
                  <a:pt x="2965" y="5453"/>
                </a:cubicBezTo>
                <a:cubicBezTo>
                  <a:pt x="3143" y="5453"/>
                  <a:pt x="3334" y="5382"/>
                  <a:pt x="3477" y="5239"/>
                </a:cubicBezTo>
                <a:lnTo>
                  <a:pt x="5477" y="3239"/>
                </a:lnTo>
                <a:cubicBezTo>
                  <a:pt x="5763" y="2953"/>
                  <a:pt x="5763" y="2500"/>
                  <a:pt x="5477" y="2215"/>
                </a:cubicBezTo>
                <a:lnTo>
                  <a:pt x="3477" y="214"/>
                </a:lnTo>
                <a:cubicBezTo>
                  <a:pt x="3334" y="71"/>
                  <a:pt x="3146" y="0"/>
                  <a:pt x="2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1"/>
          <p:cNvSpPr/>
          <p:nvPr/>
        </p:nvSpPr>
        <p:spPr>
          <a:xfrm>
            <a:off x="5878440" y="2729022"/>
            <a:ext cx="144104" cy="136377"/>
          </a:xfrm>
          <a:custGeom>
            <a:avLst/>
            <a:gdLst/>
            <a:ahLst/>
            <a:cxnLst/>
            <a:rect l="l" t="t" r="r" b="b"/>
            <a:pathLst>
              <a:path w="5763" h="5454" extrusionOk="0">
                <a:moveTo>
                  <a:pt x="2959" y="0"/>
                </a:moveTo>
                <a:cubicBezTo>
                  <a:pt x="2771" y="0"/>
                  <a:pt x="2584" y="71"/>
                  <a:pt x="2441" y="214"/>
                </a:cubicBezTo>
                <a:cubicBezTo>
                  <a:pt x="2167" y="500"/>
                  <a:pt x="2167" y="964"/>
                  <a:pt x="2441" y="1250"/>
                </a:cubicBezTo>
                <a:lnTo>
                  <a:pt x="3203" y="2000"/>
                </a:lnTo>
                <a:lnTo>
                  <a:pt x="726" y="2000"/>
                </a:lnTo>
                <a:cubicBezTo>
                  <a:pt x="322" y="2000"/>
                  <a:pt x="0" y="2322"/>
                  <a:pt x="0" y="2727"/>
                </a:cubicBezTo>
                <a:cubicBezTo>
                  <a:pt x="0" y="3131"/>
                  <a:pt x="322" y="3453"/>
                  <a:pt x="726" y="3453"/>
                </a:cubicBezTo>
                <a:lnTo>
                  <a:pt x="3203" y="3453"/>
                </a:lnTo>
                <a:lnTo>
                  <a:pt x="2441" y="4215"/>
                </a:lnTo>
                <a:cubicBezTo>
                  <a:pt x="2167" y="4501"/>
                  <a:pt x="2167" y="4953"/>
                  <a:pt x="2441" y="5239"/>
                </a:cubicBezTo>
                <a:cubicBezTo>
                  <a:pt x="2584" y="5382"/>
                  <a:pt x="2774" y="5453"/>
                  <a:pt x="2965" y="5453"/>
                </a:cubicBezTo>
                <a:cubicBezTo>
                  <a:pt x="3143" y="5453"/>
                  <a:pt x="3334" y="5382"/>
                  <a:pt x="3477" y="5239"/>
                </a:cubicBezTo>
                <a:lnTo>
                  <a:pt x="5477" y="3239"/>
                </a:lnTo>
                <a:cubicBezTo>
                  <a:pt x="5763" y="2953"/>
                  <a:pt x="5763" y="2500"/>
                  <a:pt x="5477" y="2215"/>
                </a:cubicBezTo>
                <a:lnTo>
                  <a:pt x="3477" y="214"/>
                </a:lnTo>
                <a:cubicBezTo>
                  <a:pt x="3334" y="71"/>
                  <a:pt x="3146" y="0"/>
                  <a:pt x="2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31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8" name="Google Shape;918;p61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0" name="Google Shape;920;p61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3299400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Teşekkürler</a:t>
            </a:r>
            <a:endParaRPr dirty="0"/>
          </a:p>
        </p:txBody>
      </p:sp>
      <p:sp>
        <p:nvSpPr>
          <p:cNvPr id="919" name="Google Shape;919;p61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15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4730"/>
            <a:ext cx="9144000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4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Kod gelişme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Derleme ve test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Entegrasyon ve çıktı </a:t>
            </a:r>
            <a:endParaRPr dirty="0"/>
          </a:p>
        </p:txBody>
      </p:sp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2675900" y="1220010"/>
            <a:ext cx="3926100" cy="12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 dirty="0">
                <a:solidFill>
                  <a:schemeClr val="dk2"/>
                </a:solidFill>
              </a:rPr>
              <a:t>Continuous Integration</a:t>
            </a:r>
            <a:endParaRPr sz="3600" b="1" dirty="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03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" dirty="0"/>
              <a:t>CircleCI</a:t>
            </a:r>
            <a:endParaRPr dirty="0"/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1"/>
          </p:nvPr>
        </p:nvSpPr>
        <p:spPr>
          <a:xfrm>
            <a:off x="737850" y="1729225"/>
            <a:ext cx="3671100" cy="24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Kodun</a:t>
            </a:r>
            <a:r>
              <a:rPr lang="en-GB" sz="18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sz="1800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derlenmesi</a:t>
            </a:r>
            <a:r>
              <a:rPr lang="en-GB" sz="18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sz="1800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ve</a:t>
            </a:r>
            <a:r>
              <a:rPr lang="en-GB" sz="18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sz="1800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testlerin</a:t>
            </a:r>
            <a:r>
              <a:rPr lang="en-GB" sz="18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sz="1800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çalıştırılması</a:t>
            </a:r>
            <a:endParaRPr lang="en-GB" sz="1800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Artefactlerin</a:t>
            </a:r>
            <a:r>
              <a:rPr lang="en-GB" sz="18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sz="1800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oluşturulması</a:t>
            </a:r>
            <a:endParaRPr lang="en-GB" sz="1800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Özel </a:t>
            </a:r>
            <a:r>
              <a:rPr lang="en-GB" sz="1800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iş</a:t>
            </a:r>
            <a:r>
              <a:rPr lang="en-GB" sz="18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sz="1800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akışları</a:t>
            </a:r>
            <a:r>
              <a:rPr lang="en-GB" sz="18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sz="1800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oluşturma</a:t>
            </a:r>
            <a:endParaRPr lang="en-GB" sz="1800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Dağıtımların yürütülmesi</a:t>
            </a:r>
          </a:p>
        </p:txBody>
      </p:sp>
      <p:cxnSp>
        <p:nvCxnSpPr>
          <p:cNvPr id="285" name="Google Shape;285;p42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4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3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AC0330-FC2D-824D-BFB7-75B767052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350" y="86683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4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Neden CircleCI</a:t>
            </a:r>
            <a:endParaRPr sz="2400" dirty="0"/>
          </a:p>
        </p:txBody>
      </p:sp>
      <p:sp>
        <p:nvSpPr>
          <p:cNvPr id="251" name="Google Shape;251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4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252" name="Google Shape;252;p39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Google Shape;254;p39"/>
          <p:cNvSpPr txBox="1">
            <a:spLocks noGrp="1"/>
          </p:cNvSpPr>
          <p:nvPr>
            <p:ph type="subTitle" idx="1"/>
          </p:nvPr>
        </p:nvSpPr>
        <p:spPr>
          <a:xfrm>
            <a:off x="1094175" y="1571550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 err="1"/>
              <a:t>Dedike</a:t>
            </a:r>
            <a:r>
              <a:rPr lang="tr-TR" dirty="0"/>
              <a:t> sunuculara ve yönetime ihtiyaç olmaması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Kapsamlı `</a:t>
            </a:r>
            <a:r>
              <a:rPr lang="tr-TR" dirty="0" err="1"/>
              <a:t>Free</a:t>
            </a:r>
            <a:r>
              <a:rPr lang="tr-TR" dirty="0"/>
              <a:t> Plan`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Basit konfigürasyon ve yönetim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Sade </a:t>
            </a:r>
            <a:r>
              <a:rPr lang="tr-TR" dirty="0" err="1"/>
              <a:t>arayüz</a:t>
            </a:r>
            <a:endParaRPr lang="tr-TR" dirty="0"/>
          </a:p>
        </p:txBody>
      </p:sp>
      <p:sp>
        <p:nvSpPr>
          <p:cNvPr id="256" name="Google Shape;256;p39"/>
          <p:cNvSpPr txBox="1">
            <a:spLocks noGrp="1"/>
          </p:cNvSpPr>
          <p:nvPr>
            <p:ph type="subTitle" idx="3"/>
          </p:nvPr>
        </p:nvSpPr>
        <p:spPr>
          <a:xfrm>
            <a:off x="4818373" y="1571550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/>
              <a:t>Localde</a:t>
            </a:r>
            <a:r>
              <a:rPr lang="tr-TR" dirty="0"/>
              <a:t> çalıştırabilmek için CLI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Rest </a:t>
            </a:r>
            <a:r>
              <a:rPr lang="tr-TR" dirty="0" err="1"/>
              <a:t>api</a:t>
            </a:r>
            <a:r>
              <a:rPr lang="tr-TR" dirty="0"/>
              <a:t> üzerinden iş akışları çalıştırabilme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VCS entegrasyonu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 err="1"/>
              <a:t>Komünite</a:t>
            </a:r>
            <a:r>
              <a:rPr lang="tr-TR" dirty="0"/>
              <a:t> desteği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225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" dirty="0"/>
              <a:t>Yapı Taşları</a:t>
            </a:r>
            <a:endParaRPr dirty="0"/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1"/>
          </p:nvPr>
        </p:nvSpPr>
        <p:spPr>
          <a:xfrm>
            <a:off x="737850" y="1729225"/>
            <a:ext cx="3671100" cy="24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tr-TR" sz="1800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Pipeline</a:t>
            </a:r>
            <a:r>
              <a:rPr lang="tr-TR" sz="18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(Boru hattı)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tr-TR" sz="1800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Workflow</a:t>
            </a:r>
            <a:r>
              <a:rPr lang="tr-TR" sz="18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(İş akışı)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tr-TR" sz="1800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Job</a:t>
            </a:r>
            <a:r>
              <a:rPr lang="tr-TR" sz="18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(İş)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Step (Adım)</a:t>
            </a:r>
          </a:p>
        </p:txBody>
      </p:sp>
      <p:cxnSp>
        <p:nvCxnSpPr>
          <p:cNvPr id="285" name="Google Shape;285;p42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4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5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7" name="Google Shape;2621;p40">
            <a:extLst>
              <a:ext uri="{FF2B5EF4-FFF2-40B4-BE49-F238E27FC236}">
                <a16:creationId xmlns:a16="http://schemas.microsoft.com/office/drawing/2014/main" id="{D585B300-7E78-B64B-9E9A-9508C01478D8}"/>
              </a:ext>
            </a:extLst>
          </p:cNvPr>
          <p:cNvSpPr/>
          <p:nvPr/>
        </p:nvSpPr>
        <p:spPr>
          <a:xfrm>
            <a:off x="6911325" y="1594260"/>
            <a:ext cx="58350" cy="253175"/>
          </a:xfrm>
          <a:custGeom>
            <a:avLst/>
            <a:gdLst/>
            <a:ahLst/>
            <a:cxnLst/>
            <a:rect l="l" t="t" r="r" b="b"/>
            <a:pathLst>
              <a:path w="2334" h="10127" extrusionOk="0">
                <a:moveTo>
                  <a:pt x="798" y="0"/>
                </a:moveTo>
                <a:cubicBezTo>
                  <a:pt x="595" y="0"/>
                  <a:pt x="393" y="84"/>
                  <a:pt x="250" y="227"/>
                </a:cubicBezTo>
                <a:cubicBezTo>
                  <a:pt x="107" y="358"/>
                  <a:pt x="0" y="584"/>
                  <a:pt x="12" y="774"/>
                </a:cubicBezTo>
                <a:cubicBezTo>
                  <a:pt x="60" y="1251"/>
                  <a:pt x="107" y="1739"/>
                  <a:pt x="143" y="2215"/>
                </a:cubicBezTo>
                <a:cubicBezTo>
                  <a:pt x="179" y="2584"/>
                  <a:pt x="179" y="2965"/>
                  <a:pt x="203" y="3334"/>
                </a:cubicBezTo>
                <a:cubicBezTo>
                  <a:pt x="226" y="4001"/>
                  <a:pt x="226" y="4668"/>
                  <a:pt x="226" y="5323"/>
                </a:cubicBezTo>
                <a:cubicBezTo>
                  <a:pt x="226" y="6049"/>
                  <a:pt x="214" y="6775"/>
                  <a:pt x="238" y="7501"/>
                </a:cubicBezTo>
                <a:cubicBezTo>
                  <a:pt x="250" y="7835"/>
                  <a:pt x="286" y="8168"/>
                  <a:pt x="310" y="8501"/>
                </a:cubicBezTo>
                <a:cubicBezTo>
                  <a:pt x="345" y="8859"/>
                  <a:pt x="345" y="9228"/>
                  <a:pt x="405" y="9597"/>
                </a:cubicBezTo>
                <a:cubicBezTo>
                  <a:pt x="441" y="9775"/>
                  <a:pt x="595" y="9942"/>
                  <a:pt x="750" y="10025"/>
                </a:cubicBezTo>
                <a:cubicBezTo>
                  <a:pt x="863" y="10098"/>
                  <a:pt x="987" y="10127"/>
                  <a:pt x="1118" y="10127"/>
                </a:cubicBezTo>
                <a:cubicBezTo>
                  <a:pt x="1180" y="10127"/>
                  <a:pt x="1244" y="10120"/>
                  <a:pt x="1310" y="10109"/>
                </a:cubicBezTo>
                <a:cubicBezTo>
                  <a:pt x="1500" y="10061"/>
                  <a:pt x="1691" y="9906"/>
                  <a:pt x="1774" y="9740"/>
                </a:cubicBezTo>
                <a:cubicBezTo>
                  <a:pt x="1834" y="9585"/>
                  <a:pt x="1869" y="9454"/>
                  <a:pt x="1893" y="9299"/>
                </a:cubicBezTo>
                <a:cubicBezTo>
                  <a:pt x="1929" y="9085"/>
                  <a:pt x="1953" y="8882"/>
                  <a:pt x="1977" y="8668"/>
                </a:cubicBezTo>
                <a:cubicBezTo>
                  <a:pt x="2024" y="8311"/>
                  <a:pt x="2060" y="7954"/>
                  <a:pt x="2096" y="7597"/>
                </a:cubicBezTo>
                <a:cubicBezTo>
                  <a:pt x="2167" y="6894"/>
                  <a:pt x="2227" y="6180"/>
                  <a:pt x="2274" y="5465"/>
                </a:cubicBezTo>
                <a:cubicBezTo>
                  <a:pt x="2322" y="4822"/>
                  <a:pt x="2334" y="4168"/>
                  <a:pt x="2310" y="3525"/>
                </a:cubicBezTo>
                <a:cubicBezTo>
                  <a:pt x="2298" y="3191"/>
                  <a:pt x="2274" y="2846"/>
                  <a:pt x="2274" y="2513"/>
                </a:cubicBezTo>
                <a:cubicBezTo>
                  <a:pt x="2274" y="2334"/>
                  <a:pt x="2286" y="2167"/>
                  <a:pt x="2298" y="1989"/>
                </a:cubicBezTo>
                <a:cubicBezTo>
                  <a:pt x="2298" y="1834"/>
                  <a:pt x="2322" y="1679"/>
                  <a:pt x="2298" y="1524"/>
                </a:cubicBezTo>
                <a:cubicBezTo>
                  <a:pt x="2286" y="1453"/>
                  <a:pt x="2286" y="1382"/>
                  <a:pt x="2274" y="1310"/>
                </a:cubicBezTo>
                <a:cubicBezTo>
                  <a:pt x="2239" y="1179"/>
                  <a:pt x="2167" y="1060"/>
                  <a:pt x="2072" y="965"/>
                </a:cubicBezTo>
                <a:cubicBezTo>
                  <a:pt x="1941" y="822"/>
                  <a:pt x="1762" y="751"/>
                  <a:pt x="1572" y="727"/>
                </a:cubicBezTo>
                <a:cubicBezTo>
                  <a:pt x="1548" y="536"/>
                  <a:pt x="1488" y="370"/>
                  <a:pt x="1346" y="227"/>
                </a:cubicBezTo>
                <a:cubicBezTo>
                  <a:pt x="1203" y="84"/>
                  <a:pt x="1000" y="0"/>
                  <a:pt x="79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622;p40">
            <a:extLst>
              <a:ext uri="{FF2B5EF4-FFF2-40B4-BE49-F238E27FC236}">
                <a16:creationId xmlns:a16="http://schemas.microsoft.com/office/drawing/2014/main" id="{0F6ACAD1-5F6C-BF45-87E0-3E3ACBCDA7C9}"/>
              </a:ext>
            </a:extLst>
          </p:cNvPr>
          <p:cNvSpPr/>
          <p:nvPr/>
        </p:nvSpPr>
        <p:spPr>
          <a:xfrm>
            <a:off x="6396075" y="1783860"/>
            <a:ext cx="1088250" cy="467175"/>
          </a:xfrm>
          <a:custGeom>
            <a:avLst/>
            <a:gdLst/>
            <a:ahLst/>
            <a:cxnLst/>
            <a:rect l="l" t="t" r="r" b="b"/>
            <a:pathLst>
              <a:path w="43530" h="18687" extrusionOk="0">
                <a:moveTo>
                  <a:pt x="37922" y="2108"/>
                </a:moveTo>
                <a:lnTo>
                  <a:pt x="37922" y="2108"/>
                </a:lnTo>
                <a:cubicBezTo>
                  <a:pt x="38100" y="2132"/>
                  <a:pt x="38279" y="2168"/>
                  <a:pt x="38458" y="2203"/>
                </a:cubicBezTo>
                <a:cubicBezTo>
                  <a:pt x="38672" y="2239"/>
                  <a:pt x="38874" y="2287"/>
                  <a:pt x="39077" y="2334"/>
                </a:cubicBezTo>
                <a:cubicBezTo>
                  <a:pt x="39505" y="2418"/>
                  <a:pt x="39910" y="2561"/>
                  <a:pt x="40315" y="2727"/>
                </a:cubicBezTo>
                <a:cubicBezTo>
                  <a:pt x="40565" y="2834"/>
                  <a:pt x="40803" y="2965"/>
                  <a:pt x="41029" y="3120"/>
                </a:cubicBezTo>
                <a:cubicBezTo>
                  <a:pt x="41125" y="3192"/>
                  <a:pt x="41208" y="3275"/>
                  <a:pt x="41279" y="3358"/>
                </a:cubicBezTo>
                <a:cubicBezTo>
                  <a:pt x="41363" y="3477"/>
                  <a:pt x="41434" y="3596"/>
                  <a:pt x="41494" y="3727"/>
                </a:cubicBezTo>
                <a:cubicBezTo>
                  <a:pt x="41565" y="3918"/>
                  <a:pt x="41625" y="4108"/>
                  <a:pt x="41672" y="4311"/>
                </a:cubicBezTo>
                <a:cubicBezTo>
                  <a:pt x="41637" y="4275"/>
                  <a:pt x="41601" y="4239"/>
                  <a:pt x="41553" y="4204"/>
                </a:cubicBezTo>
                <a:cubicBezTo>
                  <a:pt x="41232" y="3930"/>
                  <a:pt x="40875" y="3680"/>
                  <a:pt x="40529" y="3442"/>
                </a:cubicBezTo>
                <a:cubicBezTo>
                  <a:pt x="40220" y="3227"/>
                  <a:pt x="39886" y="3037"/>
                  <a:pt x="39553" y="2870"/>
                </a:cubicBezTo>
                <a:cubicBezTo>
                  <a:pt x="39172" y="2656"/>
                  <a:pt x="38779" y="2465"/>
                  <a:pt x="38374" y="2299"/>
                </a:cubicBezTo>
                <a:cubicBezTo>
                  <a:pt x="38231" y="2227"/>
                  <a:pt x="38077" y="2156"/>
                  <a:pt x="37922" y="2108"/>
                </a:cubicBezTo>
                <a:close/>
                <a:moveTo>
                  <a:pt x="18658" y="2618"/>
                </a:moveTo>
                <a:cubicBezTo>
                  <a:pt x="19071" y="2618"/>
                  <a:pt x="19483" y="2622"/>
                  <a:pt x="19896" y="2632"/>
                </a:cubicBezTo>
                <a:cubicBezTo>
                  <a:pt x="20015" y="2703"/>
                  <a:pt x="20146" y="2739"/>
                  <a:pt x="20289" y="2751"/>
                </a:cubicBezTo>
                <a:cubicBezTo>
                  <a:pt x="20921" y="2790"/>
                  <a:pt x="21545" y="2829"/>
                  <a:pt x="22167" y="2829"/>
                </a:cubicBezTo>
                <a:cubicBezTo>
                  <a:pt x="22307" y="2829"/>
                  <a:pt x="22447" y="2827"/>
                  <a:pt x="22587" y="2822"/>
                </a:cubicBezTo>
                <a:cubicBezTo>
                  <a:pt x="23325" y="2811"/>
                  <a:pt x="24051" y="2763"/>
                  <a:pt x="24789" y="2739"/>
                </a:cubicBezTo>
                <a:cubicBezTo>
                  <a:pt x="25131" y="2724"/>
                  <a:pt x="25473" y="2719"/>
                  <a:pt x="25815" y="2719"/>
                </a:cubicBezTo>
                <a:cubicBezTo>
                  <a:pt x="26271" y="2719"/>
                  <a:pt x="26727" y="2727"/>
                  <a:pt x="27182" y="2727"/>
                </a:cubicBezTo>
                <a:cubicBezTo>
                  <a:pt x="27944" y="2727"/>
                  <a:pt x="28695" y="2727"/>
                  <a:pt x="29457" y="2751"/>
                </a:cubicBezTo>
                <a:cubicBezTo>
                  <a:pt x="30504" y="2787"/>
                  <a:pt x="31540" y="2834"/>
                  <a:pt x="32588" y="2882"/>
                </a:cubicBezTo>
                <a:cubicBezTo>
                  <a:pt x="33064" y="2894"/>
                  <a:pt x="33540" y="2906"/>
                  <a:pt x="34005" y="2942"/>
                </a:cubicBezTo>
                <a:cubicBezTo>
                  <a:pt x="34302" y="2965"/>
                  <a:pt x="34600" y="2989"/>
                  <a:pt x="34886" y="3013"/>
                </a:cubicBezTo>
                <a:cubicBezTo>
                  <a:pt x="35102" y="3023"/>
                  <a:pt x="35310" y="3060"/>
                  <a:pt x="35516" y="3086"/>
                </a:cubicBezTo>
                <a:lnTo>
                  <a:pt x="35516" y="3086"/>
                </a:lnTo>
                <a:cubicBezTo>
                  <a:pt x="35496" y="3082"/>
                  <a:pt x="35476" y="3077"/>
                  <a:pt x="35457" y="3073"/>
                </a:cubicBezTo>
                <a:lnTo>
                  <a:pt x="35457" y="3073"/>
                </a:lnTo>
                <a:cubicBezTo>
                  <a:pt x="35482" y="3078"/>
                  <a:pt x="35508" y="3083"/>
                  <a:pt x="35533" y="3088"/>
                </a:cubicBezTo>
                <a:lnTo>
                  <a:pt x="35533" y="3088"/>
                </a:lnTo>
                <a:cubicBezTo>
                  <a:pt x="35527" y="3087"/>
                  <a:pt x="35522" y="3086"/>
                  <a:pt x="35516" y="3086"/>
                </a:cubicBezTo>
                <a:lnTo>
                  <a:pt x="35516" y="3086"/>
                </a:lnTo>
                <a:cubicBezTo>
                  <a:pt x="35529" y="3088"/>
                  <a:pt x="35542" y="3090"/>
                  <a:pt x="35554" y="3092"/>
                </a:cubicBezTo>
                <a:lnTo>
                  <a:pt x="35554" y="3092"/>
                </a:lnTo>
                <a:cubicBezTo>
                  <a:pt x="35547" y="3090"/>
                  <a:pt x="35540" y="3089"/>
                  <a:pt x="35533" y="3088"/>
                </a:cubicBezTo>
                <a:lnTo>
                  <a:pt x="35533" y="3088"/>
                </a:lnTo>
                <a:cubicBezTo>
                  <a:pt x="35559" y="3091"/>
                  <a:pt x="35586" y="3094"/>
                  <a:pt x="35612" y="3096"/>
                </a:cubicBezTo>
                <a:cubicBezTo>
                  <a:pt x="35594" y="3096"/>
                  <a:pt x="35574" y="3095"/>
                  <a:pt x="35554" y="3092"/>
                </a:cubicBezTo>
                <a:lnTo>
                  <a:pt x="35554" y="3092"/>
                </a:lnTo>
                <a:cubicBezTo>
                  <a:pt x="35760" y="3133"/>
                  <a:pt x="35966" y="3173"/>
                  <a:pt x="36172" y="3203"/>
                </a:cubicBezTo>
                <a:cubicBezTo>
                  <a:pt x="36386" y="3251"/>
                  <a:pt x="36600" y="3311"/>
                  <a:pt x="36803" y="3370"/>
                </a:cubicBezTo>
                <a:cubicBezTo>
                  <a:pt x="37160" y="3454"/>
                  <a:pt x="37505" y="3596"/>
                  <a:pt x="37839" y="3739"/>
                </a:cubicBezTo>
                <a:cubicBezTo>
                  <a:pt x="38327" y="3965"/>
                  <a:pt x="38791" y="4216"/>
                  <a:pt x="39255" y="4477"/>
                </a:cubicBezTo>
                <a:cubicBezTo>
                  <a:pt x="39660" y="4704"/>
                  <a:pt x="40041" y="4978"/>
                  <a:pt x="40410" y="5263"/>
                </a:cubicBezTo>
                <a:cubicBezTo>
                  <a:pt x="40708" y="5513"/>
                  <a:pt x="41006" y="5775"/>
                  <a:pt x="41256" y="6073"/>
                </a:cubicBezTo>
                <a:cubicBezTo>
                  <a:pt x="41387" y="6263"/>
                  <a:pt x="41494" y="6454"/>
                  <a:pt x="41589" y="6656"/>
                </a:cubicBezTo>
                <a:cubicBezTo>
                  <a:pt x="41744" y="7061"/>
                  <a:pt x="41827" y="7490"/>
                  <a:pt x="41899" y="7930"/>
                </a:cubicBezTo>
                <a:cubicBezTo>
                  <a:pt x="41934" y="8276"/>
                  <a:pt x="41970" y="8621"/>
                  <a:pt x="41970" y="8966"/>
                </a:cubicBezTo>
                <a:cubicBezTo>
                  <a:pt x="41958" y="9383"/>
                  <a:pt x="41934" y="9800"/>
                  <a:pt x="41887" y="10216"/>
                </a:cubicBezTo>
                <a:cubicBezTo>
                  <a:pt x="41756" y="11181"/>
                  <a:pt x="41541" y="12133"/>
                  <a:pt x="41172" y="13038"/>
                </a:cubicBezTo>
                <a:cubicBezTo>
                  <a:pt x="41041" y="13336"/>
                  <a:pt x="40875" y="13610"/>
                  <a:pt x="40684" y="13871"/>
                </a:cubicBezTo>
                <a:cubicBezTo>
                  <a:pt x="40410" y="14217"/>
                  <a:pt x="40101" y="14514"/>
                  <a:pt x="39767" y="14800"/>
                </a:cubicBezTo>
                <a:cubicBezTo>
                  <a:pt x="39589" y="14931"/>
                  <a:pt x="39410" y="15050"/>
                  <a:pt x="39220" y="15169"/>
                </a:cubicBezTo>
                <a:cubicBezTo>
                  <a:pt x="39041" y="15276"/>
                  <a:pt x="38839" y="15372"/>
                  <a:pt x="38636" y="15455"/>
                </a:cubicBezTo>
                <a:cubicBezTo>
                  <a:pt x="37636" y="15836"/>
                  <a:pt x="36600" y="16086"/>
                  <a:pt x="35541" y="16241"/>
                </a:cubicBezTo>
                <a:cubicBezTo>
                  <a:pt x="35195" y="16277"/>
                  <a:pt x="34850" y="16324"/>
                  <a:pt x="34505" y="16336"/>
                </a:cubicBezTo>
                <a:cubicBezTo>
                  <a:pt x="34076" y="16360"/>
                  <a:pt x="33648" y="16384"/>
                  <a:pt x="33219" y="16396"/>
                </a:cubicBezTo>
                <a:cubicBezTo>
                  <a:pt x="32421" y="16407"/>
                  <a:pt x="31623" y="16407"/>
                  <a:pt x="30838" y="16431"/>
                </a:cubicBezTo>
                <a:cubicBezTo>
                  <a:pt x="30076" y="16443"/>
                  <a:pt x="29326" y="16479"/>
                  <a:pt x="28575" y="16491"/>
                </a:cubicBezTo>
                <a:cubicBezTo>
                  <a:pt x="27790" y="16503"/>
                  <a:pt x="27016" y="16515"/>
                  <a:pt x="26230" y="16527"/>
                </a:cubicBezTo>
                <a:cubicBezTo>
                  <a:pt x="25065" y="16535"/>
                  <a:pt x="23899" y="16563"/>
                  <a:pt x="22734" y="16563"/>
                </a:cubicBezTo>
                <a:cubicBezTo>
                  <a:pt x="22316" y="16563"/>
                  <a:pt x="21898" y="16560"/>
                  <a:pt x="21479" y="16550"/>
                </a:cubicBezTo>
                <a:cubicBezTo>
                  <a:pt x="21063" y="16538"/>
                  <a:pt x="20646" y="16538"/>
                  <a:pt x="20229" y="16515"/>
                </a:cubicBezTo>
                <a:cubicBezTo>
                  <a:pt x="19789" y="16491"/>
                  <a:pt x="19360" y="16479"/>
                  <a:pt x="18931" y="16455"/>
                </a:cubicBezTo>
                <a:cubicBezTo>
                  <a:pt x="18098" y="16419"/>
                  <a:pt x="17276" y="16360"/>
                  <a:pt x="16455" y="16312"/>
                </a:cubicBezTo>
                <a:cubicBezTo>
                  <a:pt x="15657" y="16265"/>
                  <a:pt x="14848" y="16229"/>
                  <a:pt x="14038" y="16181"/>
                </a:cubicBezTo>
                <a:cubicBezTo>
                  <a:pt x="13240" y="16146"/>
                  <a:pt x="12431" y="16086"/>
                  <a:pt x="11633" y="16026"/>
                </a:cubicBezTo>
                <a:cubicBezTo>
                  <a:pt x="10895" y="15967"/>
                  <a:pt x="10156" y="15896"/>
                  <a:pt x="9418" y="15824"/>
                </a:cubicBezTo>
                <a:cubicBezTo>
                  <a:pt x="8585" y="15753"/>
                  <a:pt x="7751" y="15669"/>
                  <a:pt x="6918" y="15574"/>
                </a:cubicBezTo>
                <a:cubicBezTo>
                  <a:pt x="6835" y="15562"/>
                  <a:pt x="6763" y="15550"/>
                  <a:pt x="6692" y="15538"/>
                </a:cubicBezTo>
                <a:cubicBezTo>
                  <a:pt x="5977" y="15431"/>
                  <a:pt x="5299" y="15264"/>
                  <a:pt x="4632" y="15003"/>
                </a:cubicBezTo>
                <a:cubicBezTo>
                  <a:pt x="4120" y="14776"/>
                  <a:pt x="3632" y="14502"/>
                  <a:pt x="3191" y="14169"/>
                </a:cubicBezTo>
                <a:cubicBezTo>
                  <a:pt x="2977" y="14002"/>
                  <a:pt x="2787" y="13824"/>
                  <a:pt x="2620" y="13610"/>
                </a:cubicBezTo>
                <a:cubicBezTo>
                  <a:pt x="2513" y="13455"/>
                  <a:pt x="2417" y="13300"/>
                  <a:pt x="2346" y="13133"/>
                </a:cubicBezTo>
                <a:cubicBezTo>
                  <a:pt x="2227" y="12800"/>
                  <a:pt x="2144" y="12467"/>
                  <a:pt x="2084" y="12121"/>
                </a:cubicBezTo>
                <a:cubicBezTo>
                  <a:pt x="2048" y="11776"/>
                  <a:pt x="2036" y="11431"/>
                  <a:pt x="2048" y="11085"/>
                </a:cubicBezTo>
                <a:cubicBezTo>
                  <a:pt x="2048" y="10931"/>
                  <a:pt x="2048" y="10776"/>
                  <a:pt x="2060" y="10621"/>
                </a:cubicBezTo>
                <a:cubicBezTo>
                  <a:pt x="2072" y="10431"/>
                  <a:pt x="2096" y="10252"/>
                  <a:pt x="2108" y="10061"/>
                </a:cubicBezTo>
                <a:cubicBezTo>
                  <a:pt x="2132" y="9895"/>
                  <a:pt x="2155" y="9728"/>
                  <a:pt x="2179" y="9561"/>
                </a:cubicBezTo>
                <a:cubicBezTo>
                  <a:pt x="2239" y="9276"/>
                  <a:pt x="2298" y="8990"/>
                  <a:pt x="2370" y="8704"/>
                </a:cubicBezTo>
                <a:cubicBezTo>
                  <a:pt x="2501" y="8192"/>
                  <a:pt x="2656" y="7692"/>
                  <a:pt x="2858" y="7204"/>
                </a:cubicBezTo>
                <a:cubicBezTo>
                  <a:pt x="3048" y="6775"/>
                  <a:pt x="3275" y="6371"/>
                  <a:pt x="3549" y="5990"/>
                </a:cubicBezTo>
                <a:cubicBezTo>
                  <a:pt x="3751" y="5751"/>
                  <a:pt x="3977" y="5525"/>
                  <a:pt x="4227" y="5323"/>
                </a:cubicBezTo>
                <a:cubicBezTo>
                  <a:pt x="4846" y="4870"/>
                  <a:pt x="5549" y="4537"/>
                  <a:pt x="6239" y="4227"/>
                </a:cubicBezTo>
                <a:cubicBezTo>
                  <a:pt x="6775" y="4001"/>
                  <a:pt x="7311" y="3823"/>
                  <a:pt x="7859" y="3656"/>
                </a:cubicBezTo>
                <a:cubicBezTo>
                  <a:pt x="8454" y="3465"/>
                  <a:pt x="9061" y="3346"/>
                  <a:pt x="9668" y="3215"/>
                </a:cubicBezTo>
                <a:cubicBezTo>
                  <a:pt x="10180" y="3096"/>
                  <a:pt x="10692" y="2989"/>
                  <a:pt x="11204" y="2894"/>
                </a:cubicBezTo>
                <a:cubicBezTo>
                  <a:pt x="11514" y="2882"/>
                  <a:pt x="11835" y="2870"/>
                  <a:pt x="12145" y="2858"/>
                </a:cubicBezTo>
                <a:cubicBezTo>
                  <a:pt x="12907" y="2822"/>
                  <a:pt x="13669" y="2751"/>
                  <a:pt x="14431" y="2703"/>
                </a:cubicBezTo>
                <a:cubicBezTo>
                  <a:pt x="15276" y="2668"/>
                  <a:pt x="16122" y="2644"/>
                  <a:pt x="16967" y="2632"/>
                </a:cubicBezTo>
                <a:cubicBezTo>
                  <a:pt x="17531" y="2625"/>
                  <a:pt x="18094" y="2618"/>
                  <a:pt x="18658" y="2618"/>
                </a:cubicBezTo>
                <a:close/>
                <a:moveTo>
                  <a:pt x="29433" y="1"/>
                </a:moveTo>
                <a:cubicBezTo>
                  <a:pt x="28742" y="1"/>
                  <a:pt x="28052" y="13"/>
                  <a:pt x="27361" y="48"/>
                </a:cubicBezTo>
                <a:cubicBezTo>
                  <a:pt x="26551" y="84"/>
                  <a:pt x="25742" y="144"/>
                  <a:pt x="24944" y="203"/>
                </a:cubicBezTo>
                <a:cubicBezTo>
                  <a:pt x="24182" y="263"/>
                  <a:pt x="23432" y="358"/>
                  <a:pt x="22682" y="429"/>
                </a:cubicBezTo>
                <a:cubicBezTo>
                  <a:pt x="21110" y="584"/>
                  <a:pt x="19551" y="703"/>
                  <a:pt x="17979" y="763"/>
                </a:cubicBezTo>
                <a:cubicBezTo>
                  <a:pt x="17181" y="787"/>
                  <a:pt x="16372" y="822"/>
                  <a:pt x="15574" y="858"/>
                </a:cubicBezTo>
                <a:cubicBezTo>
                  <a:pt x="14788" y="894"/>
                  <a:pt x="14002" y="1001"/>
                  <a:pt x="13216" y="1096"/>
                </a:cubicBezTo>
                <a:cubicBezTo>
                  <a:pt x="12371" y="1215"/>
                  <a:pt x="11526" y="1370"/>
                  <a:pt x="10680" y="1537"/>
                </a:cubicBezTo>
                <a:cubicBezTo>
                  <a:pt x="9859" y="1549"/>
                  <a:pt x="9037" y="1560"/>
                  <a:pt x="8216" y="1596"/>
                </a:cubicBezTo>
                <a:cubicBezTo>
                  <a:pt x="7382" y="1644"/>
                  <a:pt x="6561" y="1787"/>
                  <a:pt x="5739" y="1953"/>
                </a:cubicBezTo>
                <a:cubicBezTo>
                  <a:pt x="5549" y="1989"/>
                  <a:pt x="5358" y="2037"/>
                  <a:pt x="5180" y="2096"/>
                </a:cubicBezTo>
                <a:cubicBezTo>
                  <a:pt x="4751" y="2203"/>
                  <a:pt x="4346" y="2358"/>
                  <a:pt x="3941" y="2537"/>
                </a:cubicBezTo>
                <a:cubicBezTo>
                  <a:pt x="3501" y="2727"/>
                  <a:pt x="3072" y="2953"/>
                  <a:pt x="2679" y="3239"/>
                </a:cubicBezTo>
                <a:cubicBezTo>
                  <a:pt x="2477" y="3394"/>
                  <a:pt x="2286" y="3561"/>
                  <a:pt x="2120" y="3739"/>
                </a:cubicBezTo>
                <a:cubicBezTo>
                  <a:pt x="1917" y="3965"/>
                  <a:pt x="1751" y="4216"/>
                  <a:pt x="1620" y="4489"/>
                </a:cubicBezTo>
                <a:cubicBezTo>
                  <a:pt x="1310" y="5108"/>
                  <a:pt x="1155" y="5799"/>
                  <a:pt x="977" y="6466"/>
                </a:cubicBezTo>
                <a:cubicBezTo>
                  <a:pt x="870" y="6859"/>
                  <a:pt x="762" y="7264"/>
                  <a:pt x="643" y="7668"/>
                </a:cubicBezTo>
                <a:cubicBezTo>
                  <a:pt x="548" y="8049"/>
                  <a:pt x="453" y="8430"/>
                  <a:pt x="370" y="8811"/>
                </a:cubicBezTo>
                <a:cubicBezTo>
                  <a:pt x="274" y="9192"/>
                  <a:pt x="215" y="9585"/>
                  <a:pt x="167" y="9978"/>
                </a:cubicBezTo>
                <a:cubicBezTo>
                  <a:pt x="72" y="10573"/>
                  <a:pt x="0" y="11193"/>
                  <a:pt x="60" y="11800"/>
                </a:cubicBezTo>
                <a:cubicBezTo>
                  <a:pt x="84" y="12109"/>
                  <a:pt x="120" y="12407"/>
                  <a:pt x="167" y="12705"/>
                </a:cubicBezTo>
                <a:cubicBezTo>
                  <a:pt x="215" y="13074"/>
                  <a:pt x="334" y="13431"/>
                  <a:pt x="453" y="13788"/>
                </a:cubicBezTo>
                <a:cubicBezTo>
                  <a:pt x="751" y="14681"/>
                  <a:pt x="1203" y="15550"/>
                  <a:pt x="1846" y="16265"/>
                </a:cubicBezTo>
                <a:cubicBezTo>
                  <a:pt x="2215" y="16669"/>
                  <a:pt x="2656" y="17015"/>
                  <a:pt x="3132" y="17289"/>
                </a:cubicBezTo>
                <a:cubicBezTo>
                  <a:pt x="3644" y="17598"/>
                  <a:pt x="4227" y="17801"/>
                  <a:pt x="4811" y="17955"/>
                </a:cubicBezTo>
                <a:cubicBezTo>
                  <a:pt x="5120" y="18051"/>
                  <a:pt x="5454" y="18122"/>
                  <a:pt x="5775" y="18182"/>
                </a:cubicBezTo>
                <a:cubicBezTo>
                  <a:pt x="5965" y="18217"/>
                  <a:pt x="6144" y="18265"/>
                  <a:pt x="6335" y="18289"/>
                </a:cubicBezTo>
                <a:cubicBezTo>
                  <a:pt x="6787" y="18348"/>
                  <a:pt x="7239" y="18420"/>
                  <a:pt x="7692" y="18455"/>
                </a:cubicBezTo>
                <a:cubicBezTo>
                  <a:pt x="9323" y="18622"/>
                  <a:pt x="10954" y="18670"/>
                  <a:pt x="12597" y="18682"/>
                </a:cubicBezTo>
                <a:cubicBezTo>
                  <a:pt x="12834" y="18685"/>
                  <a:pt x="13072" y="18687"/>
                  <a:pt x="13309" y="18687"/>
                </a:cubicBezTo>
                <a:cubicBezTo>
                  <a:pt x="13881" y="18687"/>
                  <a:pt x="14454" y="18678"/>
                  <a:pt x="15026" y="18670"/>
                </a:cubicBezTo>
                <a:cubicBezTo>
                  <a:pt x="15824" y="18658"/>
                  <a:pt x="16622" y="18598"/>
                  <a:pt x="17431" y="18551"/>
                </a:cubicBezTo>
                <a:cubicBezTo>
                  <a:pt x="18217" y="18503"/>
                  <a:pt x="19015" y="18455"/>
                  <a:pt x="19801" y="18408"/>
                </a:cubicBezTo>
                <a:cubicBezTo>
                  <a:pt x="20598" y="18372"/>
                  <a:pt x="21384" y="18360"/>
                  <a:pt x="22182" y="18348"/>
                </a:cubicBezTo>
                <a:cubicBezTo>
                  <a:pt x="23753" y="18312"/>
                  <a:pt x="25337" y="18277"/>
                  <a:pt x="26909" y="18253"/>
                </a:cubicBezTo>
                <a:cubicBezTo>
                  <a:pt x="27671" y="18253"/>
                  <a:pt x="28433" y="18265"/>
                  <a:pt x="29195" y="18265"/>
                </a:cubicBezTo>
                <a:cubicBezTo>
                  <a:pt x="29665" y="18272"/>
                  <a:pt x="30144" y="18284"/>
                  <a:pt x="30621" y="18284"/>
                </a:cubicBezTo>
                <a:cubicBezTo>
                  <a:pt x="30929" y="18284"/>
                  <a:pt x="31236" y="18279"/>
                  <a:pt x="31540" y="18265"/>
                </a:cubicBezTo>
                <a:cubicBezTo>
                  <a:pt x="31969" y="18253"/>
                  <a:pt x="32397" y="18229"/>
                  <a:pt x="32826" y="18205"/>
                </a:cubicBezTo>
                <a:cubicBezTo>
                  <a:pt x="33231" y="18170"/>
                  <a:pt x="33636" y="18122"/>
                  <a:pt x="34040" y="18062"/>
                </a:cubicBezTo>
                <a:cubicBezTo>
                  <a:pt x="34743" y="17979"/>
                  <a:pt x="35445" y="17824"/>
                  <a:pt x="36136" y="17670"/>
                </a:cubicBezTo>
                <a:cubicBezTo>
                  <a:pt x="36612" y="17586"/>
                  <a:pt x="37077" y="17479"/>
                  <a:pt x="37541" y="17348"/>
                </a:cubicBezTo>
                <a:cubicBezTo>
                  <a:pt x="37862" y="17265"/>
                  <a:pt x="38172" y="17169"/>
                  <a:pt x="38481" y="17062"/>
                </a:cubicBezTo>
                <a:cubicBezTo>
                  <a:pt x="38601" y="17039"/>
                  <a:pt x="38720" y="17003"/>
                  <a:pt x="38827" y="16967"/>
                </a:cubicBezTo>
                <a:cubicBezTo>
                  <a:pt x="39517" y="16777"/>
                  <a:pt x="40208" y="16538"/>
                  <a:pt x="40827" y="16181"/>
                </a:cubicBezTo>
                <a:cubicBezTo>
                  <a:pt x="41041" y="16062"/>
                  <a:pt x="41244" y="15896"/>
                  <a:pt x="41446" y="15729"/>
                </a:cubicBezTo>
                <a:cubicBezTo>
                  <a:pt x="41637" y="15562"/>
                  <a:pt x="41779" y="15360"/>
                  <a:pt x="41934" y="15157"/>
                </a:cubicBezTo>
                <a:cubicBezTo>
                  <a:pt x="42089" y="14955"/>
                  <a:pt x="42208" y="14717"/>
                  <a:pt x="42315" y="14491"/>
                </a:cubicBezTo>
                <a:cubicBezTo>
                  <a:pt x="42446" y="14205"/>
                  <a:pt x="42565" y="13907"/>
                  <a:pt x="42672" y="13610"/>
                </a:cubicBezTo>
                <a:cubicBezTo>
                  <a:pt x="42815" y="13193"/>
                  <a:pt x="42922" y="12776"/>
                  <a:pt x="43018" y="12347"/>
                </a:cubicBezTo>
                <a:cubicBezTo>
                  <a:pt x="43077" y="12097"/>
                  <a:pt x="43137" y="11836"/>
                  <a:pt x="43173" y="11585"/>
                </a:cubicBezTo>
                <a:cubicBezTo>
                  <a:pt x="43339" y="10800"/>
                  <a:pt x="43458" y="10002"/>
                  <a:pt x="43482" y="9192"/>
                </a:cubicBezTo>
                <a:cubicBezTo>
                  <a:pt x="43494" y="9049"/>
                  <a:pt x="43494" y="8907"/>
                  <a:pt x="43494" y="8764"/>
                </a:cubicBezTo>
                <a:cubicBezTo>
                  <a:pt x="43494" y="8764"/>
                  <a:pt x="43494" y="8752"/>
                  <a:pt x="43494" y="8752"/>
                </a:cubicBezTo>
                <a:cubicBezTo>
                  <a:pt x="43530" y="7966"/>
                  <a:pt x="43530" y="7192"/>
                  <a:pt x="43470" y="6418"/>
                </a:cubicBezTo>
                <a:cubicBezTo>
                  <a:pt x="43411" y="5585"/>
                  <a:pt x="43327" y="4751"/>
                  <a:pt x="43149" y="3918"/>
                </a:cubicBezTo>
                <a:cubicBezTo>
                  <a:pt x="43125" y="3823"/>
                  <a:pt x="43089" y="3727"/>
                  <a:pt x="43065" y="3632"/>
                </a:cubicBezTo>
                <a:cubicBezTo>
                  <a:pt x="43018" y="3477"/>
                  <a:pt x="42970" y="3334"/>
                  <a:pt x="42911" y="3192"/>
                </a:cubicBezTo>
                <a:cubicBezTo>
                  <a:pt x="42803" y="2930"/>
                  <a:pt x="42684" y="2703"/>
                  <a:pt x="42530" y="2489"/>
                </a:cubicBezTo>
                <a:cubicBezTo>
                  <a:pt x="42327" y="2239"/>
                  <a:pt x="42113" y="2037"/>
                  <a:pt x="41863" y="1846"/>
                </a:cubicBezTo>
                <a:cubicBezTo>
                  <a:pt x="41434" y="1549"/>
                  <a:pt x="40958" y="1358"/>
                  <a:pt x="40482" y="1179"/>
                </a:cubicBezTo>
                <a:cubicBezTo>
                  <a:pt x="40101" y="1037"/>
                  <a:pt x="39720" y="929"/>
                  <a:pt x="39327" y="846"/>
                </a:cubicBezTo>
                <a:cubicBezTo>
                  <a:pt x="39112" y="810"/>
                  <a:pt x="38898" y="763"/>
                  <a:pt x="38696" y="727"/>
                </a:cubicBezTo>
                <a:cubicBezTo>
                  <a:pt x="38470" y="679"/>
                  <a:pt x="38243" y="656"/>
                  <a:pt x="38029" y="620"/>
                </a:cubicBezTo>
                <a:cubicBezTo>
                  <a:pt x="37624" y="560"/>
                  <a:pt x="37231" y="513"/>
                  <a:pt x="36826" y="477"/>
                </a:cubicBezTo>
                <a:cubicBezTo>
                  <a:pt x="36017" y="394"/>
                  <a:pt x="35207" y="310"/>
                  <a:pt x="34386" y="227"/>
                </a:cubicBezTo>
                <a:cubicBezTo>
                  <a:pt x="33624" y="155"/>
                  <a:pt x="32862" y="84"/>
                  <a:pt x="32088" y="60"/>
                </a:cubicBezTo>
                <a:cubicBezTo>
                  <a:pt x="31207" y="25"/>
                  <a:pt x="30314" y="1"/>
                  <a:pt x="29433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Workflow</a:t>
            </a:r>
            <a:endParaRPr dirty="0"/>
          </a:p>
        </p:txBody>
      </p:sp>
      <p:grpSp>
        <p:nvGrpSpPr>
          <p:cNvPr id="9" name="Google Shape;2623;p40">
            <a:extLst>
              <a:ext uri="{FF2B5EF4-FFF2-40B4-BE49-F238E27FC236}">
                <a16:creationId xmlns:a16="http://schemas.microsoft.com/office/drawing/2014/main" id="{E6448DA2-CAEE-444A-A19E-49A7C1B23E78}"/>
              </a:ext>
            </a:extLst>
          </p:cNvPr>
          <p:cNvGrpSpPr/>
          <p:nvPr/>
        </p:nvGrpSpPr>
        <p:grpSpPr>
          <a:xfrm>
            <a:off x="5381375" y="2019010"/>
            <a:ext cx="802800" cy="399400"/>
            <a:chOff x="2951725" y="2432450"/>
            <a:chExt cx="802800" cy="399400"/>
          </a:xfrm>
        </p:grpSpPr>
        <p:sp>
          <p:nvSpPr>
            <p:cNvPr id="10" name="Google Shape;2624;p40">
              <a:extLst>
                <a:ext uri="{FF2B5EF4-FFF2-40B4-BE49-F238E27FC236}">
                  <a16:creationId xmlns:a16="http://schemas.microsoft.com/office/drawing/2014/main" id="{9C7C389E-020B-894A-B8BA-CEDC4CCCA850}"/>
                </a:ext>
              </a:extLst>
            </p:cNvPr>
            <p:cNvSpPr/>
            <p:nvPr/>
          </p:nvSpPr>
          <p:spPr>
            <a:xfrm>
              <a:off x="3027625" y="2432450"/>
              <a:ext cx="712300" cy="288150"/>
            </a:xfrm>
            <a:custGeom>
              <a:avLst/>
              <a:gdLst/>
              <a:ahLst/>
              <a:cxnLst/>
              <a:rect l="l" t="t" r="r" b="b"/>
              <a:pathLst>
                <a:path w="28492" h="11526" extrusionOk="0">
                  <a:moveTo>
                    <a:pt x="27873" y="1"/>
                  </a:moveTo>
                  <a:cubicBezTo>
                    <a:pt x="24837" y="24"/>
                    <a:pt x="21812" y="72"/>
                    <a:pt x="18776" y="108"/>
                  </a:cubicBezTo>
                  <a:cubicBezTo>
                    <a:pt x="18050" y="120"/>
                    <a:pt x="17312" y="155"/>
                    <a:pt x="16586" y="179"/>
                  </a:cubicBezTo>
                  <a:cubicBezTo>
                    <a:pt x="15883" y="203"/>
                    <a:pt x="15193" y="239"/>
                    <a:pt x="14490" y="274"/>
                  </a:cubicBezTo>
                  <a:cubicBezTo>
                    <a:pt x="12990" y="334"/>
                    <a:pt x="11490" y="405"/>
                    <a:pt x="10001" y="501"/>
                  </a:cubicBezTo>
                  <a:cubicBezTo>
                    <a:pt x="9251" y="536"/>
                    <a:pt x="8513" y="608"/>
                    <a:pt x="7775" y="691"/>
                  </a:cubicBezTo>
                  <a:cubicBezTo>
                    <a:pt x="7037" y="763"/>
                    <a:pt x="6310" y="858"/>
                    <a:pt x="5572" y="989"/>
                  </a:cubicBezTo>
                  <a:cubicBezTo>
                    <a:pt x="5239" y="1048"/>
                    <a:pt x="4917" y="1167"/>
                    <a:pt x="4596" y="1287"/>
                  </a:cubicBezTo>
                  <a:cubicBezTo>
                    <a:pt x="4394" y="1358"/>
                    <a:pt x="4203" y="1441"/>
                    <a:pt x="4013" y="1525"/>
                  </a:cubicBezTo>
                  <a:cubicBezTo>
                    <a:pt x="3584" y="1715"/>
                    <a:pt x="3191" y="1977"/>
                    <a:pt x="2881" y="2322"/>
                  </a:cubicBezTo>
                  <a:cubicBezTo>
                    <a:pt x="2524" y="2715"/>
                    <a:pt x="2262" y="3180"/>
                    <a:pt x="1988" y="3620"/>
                  </a:cubicBezTo>
                  <a:cubicBezTo>
                    <a:pt x="1822" y="3918"/>
                    <a:pt x="1667" y="4215"/>
                    <a:pt x="1500" y="4525"/>
                  </a:cubicBezTo>
                  <a:cubicBezTo>
                    <a:pt x="1357" y="4811"/>
                    <a:pt x="1238" y="5108"/>
                    <a:pt x="1107" y="5406"/>
                  </a:cubicBezTo>
                  <a:cubicBezTo>
                    <a:pt x="1012" y="5644"/>
                    <a:pt x="929" y="5882"/>
                    <a:pt x="845" y="6120"/>
                  </a:cubicBezTo>
                  <a:cubicBezTo>
                    <a:pt x="679" y="6632"/>
                    <a:pt x="548" y="7168"/>
                    <a:pt x="453" y="7704"/>
                  </a:cubicBezTo>
                  <a:cubicBezTo>
                    <a:pt x="345" y="8252"/>
                    <a:pt x="274" y="8811"/>
                    <a:pt x="203" y="9359"/>
                  </a:cubicBezTo>
                  <a:cubicBezTo>
                    <a:pt x="191" y="9490"/>
                    <a:pt x="167" y="9609"/>
                    <a:pt x="155" y="9740"/>
                  </a:cubicBezTo>
                  <a:cubicBezTo>
                    <a:pt x="143" y="9788"/>
                    <a:pt x="143" y="9847"/>
                    <a:pt x="131" y="9895"/>
                  </a:cubicBezTo>
                  <a:cubicBezTo>
                    <a:pt x="131" y="9930"/>
                    <a:pt x="131" y="9954"/>
                    <a:pt x="119" y="9978"/>
                  </a:cubicBezTo>
                  <a:cubicBezTo>
                    <a:pt x="119" y="9990"/>
                    <a:pt x="119" y="9990"/>
                    <a:pt x="119" y="9990"/>
                  </a:cubicBezTo>
                  <a:cubicBezTo>
                    <a:pt x="83" y="10264"/>
                    <a:pt x="48" y="10526"/>
                    <a:pt x="24" y="10788"/>
                  </a:cubicBezTo>
                  <a:cubicBezTo>
                    <a:pt x="0" y="10978"/>
                    <a:pt x="119" y="11192"/>
                    <a:pt x="238" y="11312"/>
                  </a:cubicBezTo>
                  <a:cubicBezTo>
                    <a:pt x="381" y="11454"/>
                    <a:pt x="572" y="11526"/>
                    <a:pt x="762" y="11526"/>
                  </a:cubicBezTo>
                  <a:cubicBezTo>
                    <a:pt x="965" y="11526"/>
                    <a:pt x="1143" y="11454"/>
                    <a:pt x="1286" y="11312"/>
                  </a:cubicBezTo>
                  <a:cubicBezTo>
                    <a:pt x="1441" y="11169"/>
                    <a:pt x="1477" y="10990"/>
                    <a:pt x="1500" y="10788"/>
                  </a:cubicBezTo>
                  <a:cubicBezTo>
                    <a:pt x="1524" y="10561"/>
                    <a:pt x="1548" y="10335"/>
                    <a:pt x="1584" y="10109"/>
                  </a:cubicBezTo>
                  <a:cubicBezTo>
                    <a:pt x="1596" y="10049"/>
                    <a:pt x="1607" y="9978"/>
                    <a:pt x="1607" y="9907"/>
                  </a:cubicBezTo>
                  <a:cubicBezTo>
                    <a:pt x="1655" y="9538"/>
                    <a:pt x="1703" y="9168"/>
                    <a:pt x="1738" y="8799"/>
                  </a:cubicBezTo>
                  <a:cubicBezTo>
                    <a:pt x="1810" y="8264"/>
                    <a:pt x="1881" y="7716"/>
                    <a:pt x="2024" y="7192"/>
                  </a:cubicBezTo>
                  <a:cubicBezTo>
                    <a:pt x="2108" y="6894"/>
                    <a:pt x="2191" y="6597"/>
                    <a:pt x="2274" y="6311"/>
                  </a:cubicBezTo>
                  <a:cubicBezTo>
                    <a:pt x="2358" y="6049"/>
                    <a:pt x="2465" y="5799"/>
                    <a:pt x="2572" y="5537"/>
                  </a:cubicBezTo>
                  <a:cubicBezTo>
                    <a:pt x="2739" y="5180"/>
                    <a:pt x="2905" y="4823"/>
                    <a:pt x="3096" y="4465"/>
                  </a:cubicBezTo>
                  <a:cubicBezTo>
                    <a:pt x="3310" y="4073"/>
                    <a:pt x="3548" y="3680"/>
                    <a:pt x="3810" y="3311"/>
                  </a:cubicBezTo>
                  <a:cubicBezTo>
                    <a:pt x="3905" y="3191"/>
                    <a:pt x="4024" y="3072"/>
                    <a:pt x="4144" y="2965"/>
                  </a:cubicBezTo>
                  <a:cubicBezTo>
                    <a:pt x="4382" y="2810"/>
                    <a:pt x="4632" y="2691"/>
                    <a:pt x="4894" y="2584"/>
                  </a:cubicBezTo>
                  <a:cubicBezTo>
                    <a:pt x="5179" y="2477"/>
                    <a:pt x="5465" y="2382"/>
                    <a:pt x="5763" y="2310"/>
                  </a:cubicBezTo>
                  <a:cubicBezTo>
                    <a:pt x="6060" y="2239"/>
                    <a:pt x="6346" y="2203"/>
                    <a:pt x="6644" y="2156"/>
                  </a:cubicBezTo>
                  <a:cubicBezTo>
                    <a:pt x="7311" y="2072"/>
                    <a:pt x="7989" y="1989"/>
                    <a:pt x="8656" y="1918"/>
                  </a:cubicBezTo>
                  <a:cubicBezTo>
                    <a:pt x="9382" y="1846"/>
                    <a:pt x="10109" y="1810"/>
                    <a:pt x="10823" y="1763"/>
                  </a:cubicBezTo>
                  <a:cubicBezTo>
                    <a:pt x="12335" y="1679"/>
                    <a:pt x="13847" y="1596"/>
                    <a:pt x="15359" y="1525"/>
                  </a:cubicBezTo>
                  <a:cubicBezTo>
                    <a:pt x="16800" y="1453"/>
                    <a:pt x="18241" y="1382"/>
                    <a:pt x="19681" y="1370"/>
                  </a:cubicBezTo>
                  <a:cubicBezTo>
                    <a:pt x="21193" y="1358"/>
                    <a:pt x="22705" y="1310"/>
                    <a:pt x="24229" y="1287"/>
                  </a:cubicBezTo>
                  <a:cubicBezTo>
                    <a:pt x="25444" y="1263"/>
                    <a:pt x="26658" y="1251"/>
                    <a:pt x="27873" y="1239"/>
                  </a:cubicBezTo>
                  <a:cubicBezTo>
                    <a:pt x="28218" y="1239"/>
                    <a:pt x="28492" y="965"/>
                    <a:pt x="28492" y="620"/>
                  </a:cubicBezTo>
                  <a:cubicBezTo>
                    <a:pt x="28492" y="286"/>
                    <a:pt x="28218" y="1"/>
                    <a:pt x="2787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25;p40">
              <a:extLst>
                <a:ext uri="{FF2B5EF4-FFF2-40B4-BE49-F238E27FC236}">
                  <a16:creationId xmlns:a16="http://schemas.microsoft.com/office/drawing/2014/main" id="{FA57A348-F521-0F40-A4FF-D1C2B6E924A0}"/>
                </a:ext>
              </a:extLst>
            </p:cNvPr>
            <p:cNvSpPr/>
            <p:nvPr/>
          </p:nvSpPr>
          <p:spPr>
            <a:xfrm>
              <a:off x="3025525" y="2440200"/>
              <a:ext cx="729000" cy="283675"/>
            </a:xfrm>
            <a:custGeom>
              <a:avLst/>
              <a:gdLst/>
              <a:ahLst/>
              <a:cxnLst/>
              <a:rect l="l" t="t" r="r" b="b"/>
              <a:pathLst>
                <a:path w="29160" h="11347" extrusionOk="0">
                  <a:moveTo>
                    <a:pt x="28481" y="0"/>
                  </a:moveTo>
                  <a:cubicBezTo>
                    <a:pt x="26980" y="84"/>
                    <a:pt x="25480" y="131"/>
                    <a:pt x="23968" y="215"/>
                  </a:cubicBezTo>
                  <a:cubicBezTo>
                    <a:pt x="23254" y="250"/>
                    <a:pt x="22539" y="298"/>
                    <a:pt x="21825" y="345"/>
                  </a:cubicBezTo>
                  <a:cubicBezTo>
                    <a:pt x="21039" y="381"/>
                    <a:pt x="20253" y="429"/>
                    <a:pt x="19468" y="488"/>
                  </a:cubicBezTo>
                  <a:cubicBezTo>
                    <a:pt x="18729" y="548"/>
                    <a:pt x="18003" y="619"/>
                    <a:pt x="17265" y="667"/>
                  </a:cubicBezTo>
                  <a:cubicBezTo>
                    <a:pt x="16527" y="726"/>
                    <a:pt x="15788" y="762"/>
                    <a:pt x="15050" y="822"/>
                  </a:cubicBezTo>
                  <a:cubicBezTo>
                    <a:pt x="13526" y="917"/>
                    <a:pt x="12002" y="1000"/>
                    <a:pt x="10478" y="1096"/>
                  </a:cubicBezTo>
                  <a:cubicBezTo>
                    <a:pt x="9704" y="1143"/>
                    <a:pt x="8942" y="1203"/>
                    <a:pt x="8168" y="1250"/>
                  </a:cubicBezTo>
                  <a:cubicBezTo>
                    <a:pt x="7418" y="1298"/>
                    <a:pt x="6656" y="1334"/>
                    <a:pt x="5906" y="1453"/>
                  </a:cubicBezTo>
                  <a:cubicBezTo>
                    <a:pt x="5549" y="1500"/>
                    <a:pt x="5180" y="1560"/>
                    <a:pt x="4823" y="1655"/>
                  </a:cubicBezTo>
                  <a:cubicBezTo>
                    <a:pt x="4656" y="1691"/>
                    <a:pt x="4478" y="1739"/>
                    <a:pt x="4299" y="1786"/>
                  </a:cubicBezTo>
                  <a:cubicBezTo>
                    <a:pt x="3954" y="1905"/>
                    <a:pt x="3608" y="2024"/>
                    <a:pt x="3275" y="2179"/>
                  </a:cubicBezTo>
                  <a:cubicBezTo>
                    <a:pt x="2906" y="2358"/>
                    <a:pt x="2561" y="2596"/>
                    <a:pt x="2239" y="2846"/>
                  </a:cubicBezTo>
                  <a:cubicBezTo>
                    <a:pt x="1942" y="3060"/>
                    <a:pt x="1656" y="3298"/>
                    <a:pt x="1406" y="3584"/>
                  </a:cubicBezTo>
                  <a:cubicBezTo>
                    <a:pt x="1144" y="3870"/>
                    <a:pt x="953" y="4191"/>
                    <a:pt x="775" y="4536"/>
                  </a:cubicBezTo>
                  <a:cubicBezTo>
                    <a:pt x="668" y="4739"/>
                    <a:pt x="572" y="4953"/>
                    <a:pt x="477" y="5167"/>
                  </a:cubicBezTo>
                  <a:cubicBezTo>
                    <a:pt x="334" y="5548"/>
                    <a:pt x="191" y="5929"/>
                    <a:pt x="120" y="6322"/>
                  </a:cubicBezTo>
                  <a:cubicBezTo>
                    <a:pt x="1" y="6906"/>
                    <a:pt x="37" y="7501"/>
                    <a:pt x="72" y="8085"/>
                  </a:cubicBezTo>
                  <a:cubicBezTo>
                    <a:pt x="108" y="8501"/>
                    <a:pt x="167" y="8918"/>
                    <a:pt x="191" y="9335"/>
                  </a:cubicBezTo>
                  <a:cubicBezTo>
                    <a:pt x="215" y="9787"/>
                    <a:pt x="191" y="10240"/>
                    <a:pt x="167" y="10692"/>
                  </a:cubicBezTo>
                  <a:cubicBezTo>
                    <a:pt x="156" y="11049"/>
                    <a:pt x="489" y="11347"/>
                    <a:pt x="834" y="11347"/>
                  </a:cubicBezTo>
                  <a:cubicBezTo>
                    <a:pt x="1203" y="11347"/>
                    <a:pt x="1477" y="11049"/>
                    <a:pt x="1489" y="10692"/>
                  </a:cubicBezTo>
                  <a:cubicBezTo>
                    <a:pt x="1513" y="10371"/>
                    <a:pt x="1525" y="10061"/>
                    <a:pt x="1537" y="9739"/>
                  </a:cubicBezTo>
                  <a:cubicBezTo>
                    <a:pt x="1537" y="9442"/>
                    <a:pt x="1513" y="9144"/>
                    <a:pt x="1489" y="8847"/>
                  </a:cubicBezTo>
                  <a:cubicBezTo>
                    <a:pt x="1441" y="8168"/>
                    <a:pt x="1382" y="7477"/>
                    <a:pt x="1441" y="6799"/>
                  </a:cubicBezTo>
                  <a:cubicBezTo>
                    <a:pt x="1513" y="6406"/>
                    <a:pt x="1656" y="6025"/>
                    <a:pt x="1811" y="5644"/>
                  </a:cubicBezTo>
                  <a:cubicBezTo>
                    <a:pt x="1965" y="5322"/>
                    <a:pt x="2132" y="4989"/>
                    <a:pt x="2346" y="4691"/>
                  </a:cubicBezTo>
                  <a:cubicBezTo>
                    <a:pt x="2513" y="4489"/>
                    <a:pt x="2704" y="4310"/>
                    <a:pt x="2918" y="4144"/>
                  </a:cubicBezTo>
                  <a:cubicBezTo>
                    <a:pt x="3311" y="3858"/>
                    <a:pt x="3716" y="3584"/>
                    <a:pt x="4156" y="3382"/>
                  </a:cubicBezTo>
                  <a:cubicBezTo>
                    <a:pt x="4859" y="3108"/>
                    <a:pt x="5585" y="2977"/>
                    <a:pt x="6323" y="2858"/>
                  </a:cubicBezTo>
                  <a:cubicBezTo>
                    <a:pt x="7037" y="2774"/>
                    <a:pt x="7752" y="2727"/>
                    <a:pt x="8478" y="2679"/>
                  </a:cubicBezTo>
                  <a:cubicBezTo>
                    <a:pt x="9216" y="2631"/>
                    <a:pt x="9943" y="2572"/>
                    <a:pt x="10681" y="2524"/>
                  </a:cubicBezTo>
                  <a:cubicBezTo>
                    <a:pt x="12217" y="2417"/>
                    <a:pt x="13753" y="2322"/>
                    <a:pt x="15300" y="2203"/>
                  </a:cubicBezTo>
                  <a:cubicBezTo>
                    <a:pt x="16050" y="2155"/>
                    <a:pt x="16812" y="2096"/>
                    <a:pt x="17563" y="2036"/>
                  </a:cubicBezTo>
                  <a:cubicBezTo>
                    <a:pt x="18313" y="1977"/>
                    <a:pt x="19051" y="1905"/>
                    <a:pt x="19789" y="1834"/>
                  </a:cubicBezTo>
                  <a:cubicBezTo>
                    <a:pt x="20527" y="1774"/>
                    <a:pt x="21265" y="1727"/>
                    <a:pt x="21992" y="1679"/>
                  </a:cubicBezTo>
                  <a:cubicBezTo>
                    <a:pt x="22730" y="1631"/>
                    <a:pt x="23468" y="1584"/>
                    <a:pt x="24206" y="1536"/>
                  </a:cubicBezTo>
                  <a:cubicBezTo>
                    <a:pt x="24909" y="1500"/>
                    <a:pt x="25623" y="1465"/>
                    <a:pt x="26337" y="1429"/>
                  </a:cubicBezTo>
                  <a:cubicBezTo>
                    <a:pt x="27052" y="1405"/>
                    <a:pt x="27766" y="1393"/>
                    <a:pt x="28481" y="1358"/>
                  </a:cubicBezTo>
                  <a:cubicBezTo>
                    <a:pt x="28671" y="1346"/>
                    <a:pt x="28826" y="1286"/>
                    <a:pt x="28957" y="1155"/>
                  </a:cubicBezTo>
                  <a:cubicBezTo>
                    <a:pt x="29088" y="1024"/>
                    <a:pt x="29159" y="857"/>
                    <a:pt x="29159" y="679"/>
                  </a:cubicBezTo>
                  <a:cubicBezTo>
                    <a:pt x="29159" y="334"/>
                    <a:pt x="28873" y="0"/>
                    <a:pt x="2851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26;p40">
              <a:extLst>
                <a:ext uri="{FF2B5EF4-FFF2-40B4-BE49-F238E27FC236}">
                  <a16:creationId xmlns:a16="http://schemas.microsoft.com/office/drawing/2014/main" id="{241603EE-C6A7-A442-A86E-19181578638E}"/>
                </a:ext>
              </a:extLst>
            </p:cNvPr>
            <p:cNvSpPr/>
            <p:nvPr/>
          </p:nvSpPr>
          <p:spPr>
            <a:xfrm>
              <a:off x="2951725" y="2688150"/>
              <a:ext cx="204800" cy="143700"/>
            </a:xfrm>
            <a:custGeom>
              <a:avLst/>
              <a:gdLst/>
              <a:ahLst/>
              <a:cxnLst/>
              <a:rect l="l" t="t" r="r" b="b"/>
              <a:pathLst>
                <a:path w="8192" h="5748" extrusionOk="0">
                  <a:moveTo>
                    <a:pt x="6489" y="1691"/>
                  </a:moveTo>
                  <a:cubicBezTo>
                    <a:pt x="6275" y="2131"/>
                    <a:pt x="6037" y="2548"/>
                    <a:pt x="5786" y="2965"/>
                  </a:cubicBezTo>
                  <a:cubicBezTo>
                    <a:pt x="5608" y="3250"/>
                    <a:pt x="5429" y="3536"/>
                    <a:pt x="5239" y="3810"/>
                  </a:cubicBezTo>
                  <a:cubicBezTo>
                    <a:pt x="5120" y="3941"/>
                    <a:pt x="5001" y="4072"/>
                    <a:pt x="4870" y="4179"/>
                  </a:cubicBezTo>
                  <a:cubicBezTo>
                    <a:pt x="4822" y="4227"/>
                    <a:pt x="4763" y="4251"/>
                    <a:pt x="4703" y="4286"/>
                  </a:cubicBezTo>
                  <a:lnTo>
                    <a:pt x="4513" y="4286"/>
                  </a:lnTo>
                  <a:cubicBezTo>
                    <a:pt x="4429" y="4263"/>
                    <a:pt x="4358" y="4239"/>
                    <a:pt x="4286" y="4215"/>
                  </a:cubicBezTo>
                  <a:cubicBezTo>
                    <a:pt x="4143" y="4155"/>
                    <a:pt x="4024" y="4072"/>
                    <a:pt x="3893" y="3989"/>
                  </a:cubicBezTo>
                  <a:cubicBezTo>
                    <a:pt x="3512" y="3667"/>
                    <a:pt x="3155" y="3322"/>
                    <a:pt x="2798" y="2977"/>
                  </a:cubicBezTo>
                  <a:cubicBezTo>
                    <a:pt x="2512" y="2715"/>
                    <a:pt x="2250" y="2453"/>
                    <a:pt x="2012" y="2155"/>
                  </a:cubicBezTo>
                  <a:cubicBezTo>
                    <a:pt x="1988" y="2131"/>
                    <a:pt x="1976" y="2096"/>
                    <a:pt x="1953" y="2072"/>
                  </a:cubicBezTo>
                  <a:cubicBezTo>
                    <a:pt x="2191" y="2000"/>
                    <a:pt x="2417" y="1941"/>
                    <a:pt x="2655" y="1881"/>
                  </a:cubicBezTo>
                  <a:cubicBezTo>
                    <a:pt x="3191" y="1857"/>
                    <a:pt x="3727" y="1822"/>
                    <a:pt x="4262" y="1798"/>
                  </a:cubicBezTo>
                  <a:cubicBezTo>
                    <a:pt x="4739" y="1774"/>
                    <a:pt x="5227" y="1762"/>
                    <a:pt x="5703" y="1738"/>
                  </a:cubicBezTo>
                  <a:cubicBezTo>
                    <a:pt x="5917" y="1738"/>
                    <a:pt x="6132" y="1715"/>
                    <a:pt x="6346" y="1703"/>
                  </a:cubicBezTo>
                  <a:cubicBezTo>
                    <a:pt x="6394" y="1703"/>
                    <a:pt x="6441" y="1691"/>
                    <a:pt x="6489" y="1691"/>
                  </a:cubicBezTo>
                  <a:close/>
                  <a:moveTo>
                    <a:pt x="4632" y="4298"/>
                  </a:moveTo>
                  <a:cubicBezTo>
                    <a:pt x="4608" y="4310"/>
                    <a:pt x="4584" y="4310"/>
                    <a:pt x="4560" y="4310"/>
                  </a:cubicBezTo>
                  <a:lnTo>
                    <a:pt x="4632" y="4298"/>
                  </a:lnTo>
                  <a:close/>
                  <a:moveTo>
                    <a:pt x="5453" y="0"/>
                  </a:moveTo>
                  <a:cubicBezTo>
                    <a:pt x="4620" y="12"/>
                    <a:pt x="3786" y="24"/>
                    <a:pt x="2953" y="131"/>
                  </a:cubicBezTo>
                  <a:cubicBezTo>
                    <a:pt x="2715" y="155"/>
                    <a:pt x="2477" y="191"/>
                    <a:pt x="2250" y="238"/>
                  </a:cubicBezTo>
                  <a:cubicBezTo>
                    <a:pt x="2131" y="262"/>
                    <a:pt x="2012" y="286"/>
                    <a:pt x="1905" y="310"/>
                  </a:cubicBezTo>
                  <a:cubicBezTo>
                    <a:pt x="1691" y="357"/>
                    <a:pt x="1476" y="441"/>
                    <a:pt x="1274" y="524"/>
                  </a:cubicBezTo>
                  <a:cubicBezTo>
                    <a:pt x="1119" y="536"/>
                    <a:pt x="964" y="560"/>
                    <a:pt x="822" y="572"/>
                  </a:cubicBezTo>
                  <a:cubicBezTo>
                    <a:pt x="607" y="595"/>
                    <a:pt x="441" y="643"/>
                    <a:pt x="286" y="786"/>
                  </a:cubicBezTo>
                  <a:cubicBezTo>
                    <a:pt x="155" y="929"/>
                    <a:pt x="71" y="1119"/>
                    <a:pt x="71" y="1322"/>
                  </a:cubicBezTo>
                  <a:cubicBezTo>
                    <a:pt x="71" y="1369"/>
                    <a:pt x="71" y="1405"/>
                    <a:pt x="83" y="1453"/>
                  </a:cubicBezTo>
                  <a:cubicBezTo>
                    <a:pt x="71" y="1488"/>
                    <a:pt x="60" y="1524"/>
                    <a:pt x="48" y="1560"/>
                  </a:cubicBezTo>
                  <a:cubicBezTo>
                    <a:pt x="0" y="1738"/>
                    <a:pt x="24" y="1893"/>
                    <a:pt x="60" y="2072"/>
                  </a:cubicBezTo>
                  <a:cubicBezTo>
                    <a:pt x="83" y="2215"/>
                    <a:pt x="179" y="2322"/>
                    <a:pt x="262" y="2441"/>
                  </a:cubicBezTo>
                  <a:cubicBezTo>
                    <a:pt x="322" y="2512"/>
                    <a:pt x="369" y="2596"/>
                    <a:pt x="429" y="2679"/>
                  </a:cubicBezTo>
                  <a:cubicBezTo>
                    <a:pt x="929" y="3370"/>
                    <a:pt x="1584" y="3917"/>
                    <a:pt x="2215" y="4477"/>
                  </a:cubicBezTo>
                  <a:cubicBezTo>
                    <a:pt x="2369" y="4608"/>
                    <a:pt x="2524" y="4739"/>
                    <a:pt x="2667" y="4882"/>
                  </a:cubicBezTo>
                  <a:cubicBezTo>
                    <a:pt x="2858" y="5036"/>
                    <a:pt x="3048" y="5179"/>
                    <a:pt x="3250" y="5322"/>
                  </a:cubicBezTo>
                  <a:cubicBezTo>
                    <a:pt x="3489" y="5489"/>
                    <a:pt x="3774" y="5596"/>
                    <a:pt x="4048" y="5679"/>
                  </a:cubicBezTo>
                  <a:cubicBezTo>
                    <a:pt x="4218" y="5727"/>
                    <a:pt x="4391" y="5747"/>
                    <a:pt x="4564" y="5747"/>
                  </a:cubicBezTo>
                  <a:cubicBezTo>
                    <a:pt x="4695" y="5747"/>
                    <a:pt x="4825" y="5736"/>
                    <a:pt x="4953" y="5715"/>
                  </a:cubicBezTo>
                  <a:cubicBezTo>
                    <a:pt x="5167" y="5679"/>
                    <a:pt x="5358" y="5596"/>
                    <a:pt x="5548" y="5489"/>
                  </a:cubicBezTo>
                  <a:cubicBezTo>
                    <a:pt x="5953" y="5239"/>
                    <a:pt x="6287" y="4858"/>
                    <a:pt x="6560" y="4477"/>
                  </a:cubicBezTo>
                  <a:cubicBezTo>
                    <a:pt x="6763" y="4179"/>
                    <a:pt x="6953" y="3870"/>
                    <a:pt x="7144" y="3572"/>
                  </a:cubicBezTo>
                  <a:cubicBezTo>
                    <a:pt x="7239" y="3405"/>
                    <a:pt x="7334" y="3239"/>
                    <a:pt x="7430" y="3072"/>
                  </a:cubicBezTo>
                  <a:cubicBezTo>
                    <a:pt x="7691" y="2643"/>
                    <a:pt x="7930" y="2167"/>
                    <a:pt x="8061" y="1679"/>
                  </a:cubicBezTo>
                  <a:cubicBezTo>
                    <a:pt x="8192" y="1167"/>
                    <a:pt x="8025" y="572"/>
                    <a:pt x="7561" y="298"/>
                  </a:cubicBezTo>
                  <a:cubicBezTo>
                    <a:pt x="7383" y="196"/>
                    <a:pt x="7163" y="167"/>
                    <a:pt x="6949" y="167"/>
                  </a:cubicBezTo>
                  <a:cubicBezTo>
                    <a:pt x="6861" y="167"/>
                    <a:pt x="6774" y="172"/>
                    <a:pt x="6691" y="179"/>
                  </a:cubicBezTo>
                  <a:cubicBezTo>
                    <a:pt x="6465" y="191"/>
                    <a:pt x="6239" y="214"/>
                    <a:pt x="6013" y="226"/>
                  </a:cubicBezTo>
                  <a:cubicBezTo>
                    <a:pt x="5870" y="83"/>
                    <a:pt x="5679" y="0"/>
                    <a:pt x="54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627;p40">
            <a:extLst>
              <a:ext uri="{FF2B5EF4-FFF2-40B4-BE49-F238E27FC236}">
                <a16:creationId xmlns:a16="http://schemas.microsoft.com/office/drawing/2014/main" id="{8162A931-32BE-2F43-84B3-E97AABF55706}"/>
              </a:ext>
            </a:extLst>
          </p:cNvPr>
          <p:cNvGrpSpPr/>
          <p:nvPr/>
        </p:nvGrpSpPr>
        <p:grpSpPr>
          <a:xfrm>
            <a:off x="7685525" y="1932985"/>
            <a:ext cx="898650" cy="416225"/>
            <a:chOff x="5255875" y="2346425"/>
            <a:chExt cx="898650" cy="416225"/>
          </a:xfrm>
        </p:grpSpPr>
        <p:sp>
          <p:nvSpPr>
            <p:cNvPr id="14" name="Google Shape;2628;p40">
              <a:extLst>
                <a:ext uri="{FF2B5EF4-FFF2-40B4-BE49-F238E27FC236}">
                  <a16:creationId xmlns:a16="http://schemas.microsoft.com/office/drawing/2014/main" id="{FFA65480-99FF-F94C-9AC2-8F9D60812D5F}"/>
                </a:ext>
              </a:extLst>
            </p:cNvPr>
            <p:cNvSpPr/>
            <p:nvPr/>
          </p:nvSpPr>
          <p:spPr>
            <a:xfrm>
              <a:off x="5255875" y="2347025"/>
              <a:ext cx="817075" cy="270600"/>
            </a:xfrm>
            <a:custGeom>
              <a:avLst/>
              <a:gdLst/>
              <a:ahLst/>
              <a:cxnLst/>
              <a:rect l="l" t="t" r="r" b="b"/>
              <a:pathLst>
                <a:path w="32683" h="10824" extrusionOk="0">
                  <a:moveTo>
                    <a:pt x="24444" y="1"/>
                  </a:moveTo>
                  <a:cubicBezTo>
                    <a:pt x="24206" y="1"/>
                    <a:pt x="23968" y="1"/>
                    <a:pt x="23729" y="12"/>
                  </a:cubicBezTo>
                  <a:cubicBezTo>
                    <a:pt x="22991" y="12"/>
                    <a:pt x="22265" y="24"/>
                    <a:pt x="21527" y="72"/>
                  </a:cubicBezTo>
                  <a:cubicBezTo>
                    <a:pt x="20717" y="108"/>
                    <a:pt x="19908" y="155"/>
                    <a:pt x="19086" y="203"/>
                  </a:cubicBezTo>
                  <a:cubicBezTo>
                    <a:pt x="18384" y="239"/>
                    <a:pt x="17669" y="274"/>
                    <a:pt x="16955" y="322"/>
                  </a:cubicBezTo>
                  <a:cubicBezTo>
                    <a:pt x="16169" y="382"/>
                    <a:pt x="15383" y="453"/>
                    <a:pt x="14597" y="513"/>
                  </a:cubicBezTo>
                  <a:cubicBezTo>
                    <a:pt x="13145" y="620"/>
                    <a:pt x="11704" y="703"/>
                    <a:pt x="10252" y="798"/>
                  </a:cubicBezTo>
                  <a:cubicBezTo>
                    <a:pt x="8751" y="894"/>
                    <a:pt x="7239" y="977"/>
                    <a:pt x="5739" y="1084"/>
                  </a:cubicBezTo>
                  <a:cubicBezTo>
                    <a:pt x="4191" y="1191"/>
                    <a:pt x="2655" y="1322"/>
                    <a:pt x="1108" y="1477"/>
                  </a:cubicBezTo>
                  <a:cubicBezTo>
                    <a:pt x="977" y="1489"/>
                    <a:pt x="834" y="1501"/>
                    <a:pt x="703" y="1513"/>
                  </a:cubicBezTo>
                  <a:cubicBezTo>
                    <a:pt x="500" y="1536"/>
                    <a:pt x="346" y="1584"/>
                    <a:pt x="203" y="1715"/>
                  </a:cubicBezTo>
                  <a:cubicBezTo>
                    <a:pt x="72" y="1846"/>
                    <a:pt x="0" y="2025"/>
                    <a:pt x="0" y="2215"/>
                  </a:cubicBezTo>
                  <a:cubicBezTo>
                    <a:pt x="0" y="2394"/>
                    <a:pt x="72" y="2572"/>
                    <a:pt x="203" y="2703"/>
                  </a:cubicBezTo>
                  <a:cubicBezTo>
                    <a:pt x="316" y="2816"/>
                    <a:pt x="504" y="2918"/>
                    <a:pt x="675" y="2918"/>
                  </a:cubicBezTo>
                  <a:cubicBezTo>
                    <a:pt x="684" y="2918"/>
                    <a:pt x="694" y="2918"/>
                    <a:pt x="703" y="2918"/>
                  </a:cubicBezTo>
                  <a:cubicBezTo>
                    <a:pt x="3822" y="2572"/>
                    <a:pt x="6965" y="2394"/>
                    <a:pt x="10097" y="2179"/>
                  </a:cubicBezTo>
                  <a:cubicBezTo>
                    <a:pt x="11537" y="2084"/>
                    <a:pt x="12990" y="1989"/>
                    <a:pt x="14431" y="1870"/>
                  </a:cubicBezTo>
                  <a:cubicBezTo>
                    <a:pt x="15205" y="1810"/>
                    <a:pt x="15979" y="1739"/>
                    <a:pt x="16752" y="1679"/>
                  </a:cubicBezTo>
                  <a:cubicBezTo>
                    <a:pt x="17491" y="1620"/>
                    <a:pt x="18229" y="1584"/>
                    <a:pt x="18979" y="1536"/>
                  </a:cubicBezTo>
                  <a:cubicBezTo>
                    <a:pt x="19646" y="1501"/>
                    <a:pt x="20324" y="1453"/>
                    <a:pt x="20991" y="1417"/>
                  </a:cubicBezTo>
                  <a:cubicBezTo>
                    <a:pt x="21705" y="1382"/>
                    <a:pt x="22408" y="1358"/>
                    <a:pt x="23110" y="1334"/>
                  </a:cubicBezTo>
                  <a:cubicBezTo>
                    <a:pt x="23575" y="1326"/>
                    <a:pt x="24042" y="1319"/>
                    <a:pt x="24509" y="1319"/>
                  </a:cubicBezTo>
                  <a:cubicBezTo>
                    <a:pt x="25345" y="1319"/>
                    <a:pt x="26183" y="1341"/>
                    <a:pt x="27016" y="1417"/>
                  </a:cubicBezTo>
                  <a:lnTo>
                    <a:pt x="27385" y="1465"/>
                  </a:lnTo>
                  <a:cubicBezTo>
                    <a:pt x="27563" y="1489"/>
                    <a:pt x="27730" y="1536"/>
                    <a:pt x="27909" y="1572"/>
                  </a:cubicBezTo>
                  <a:cubicBezTo>
                    <a:pt x="28063" y="1596"/>
                    <a:pt x="28242" y="1644"/>
                    <a:pt x="28397" y="1691"/>
                  </a:cubicBezTo>
                  <a:cubicBezTo>
                    <a:pt x="28635" y="1775"/>
                    <a:pt x="28873" y="1846"/>
                    <a:pt x="29111" y="1941"/>
                  </a:cubicBezTo>
                  <a:cubicBezTo>
                    <a:pt x="29290" y="2025"/>
                    <a:pt x="29456" y="2120"/>
                    <a:pt x="29623" y="2227"/>
                  </a:cubicBezTo>
                  <a:cubicBezTo>
                    <a:pt x="29825" y="2394"/>
                    <a:pt x="30004" y="2584"/>
                    <a:pt x="30171" y="2775"/>
                  </a:cubicBezTo>
                  <a:cubicBezTo>
                    <a:pt x="30349" y="3025"/>
                    <a:pt x="30504" y="3287"/>
                    <a:pt x="30635" y="3561"/>
                  </a:cubicBezTo>
                  <a:cubicBezTo>
                    <a:pt x="30861" y="4168"/>
                    <a:pt x="30992" y="4823"/>
                    <a:pt x="31099" y="5466"/>
                  </a:cubicBezTo>
                  <a:cubicBezTo>
                    <a:pt x="31147" y="5811"/>
                    <a:pt x="31171" y="6168"/>
                    <a:pt x="31183" y="6513"/>
                  </a:cubicBezTo>
                  <a:cubicBezTo>
                    <a:pt x="31195" y="6894"/>
                    <a:pt x="31195" y="7275"/>
                    <a:pt x="31195" y="7656"/>
                  </a:cubicBezTo>
                  <a:cubicBezTo>
                    <a:pt x="31195" y="8061"/>
                    <a:pt x="31195" y="8454"/>
                    <a:pt x="31195" y="8859"/>
                  </a:cubicBezTo>
                  <a:cubicBezTo>
                    <a:pt x="31183" y="9264"/>
                    <a:pt x="31159" y="9680"/>
                    <a:pt x="31195" y="10085"/>
                  </a:cubicBezTo>
                  <a:cubicBezTo>
                    <a:pt x="31207" y="10288"/>
                    <a:pt x="31266" y="10454"/>
                    <a:pt x="31409" y="10609"/>
                  </a:cubicBezTo>
                  <a:cubicBezTo>
                    <a:pt x="31552" y="10740"/>
                    <a:pt x="31730" y="10823"/>
                    <a:pt x="31933" y="10823"/>
                  </a:cubicBezTo>
                  <a:cubicBezTo>
                    <a:pt x="32302" y="10823"/>
                    <a:pt x="32683" y="10490"/>
                    <a:pt x="32659" y="10085"/>
                  </a:cubicBezTo>
                  <a:cubicBezTo>
                    <a:pt x="32635" y="9716"/>
                    <a:pt x="32647" y="9347"/>
                    <a:pt x="32635" y="8978"/>
                  </a:cubicBezTo>
                  <a:cubicBezTo>
                    <a:pt x="32635" y="8621"/>
                    <a:pt x="32635" y="8252"/>
                    <a:pt x="32623" y="7894"/>
                  </a:cubicBezTo>
                  <a:cubicBezTo>
                    <a:pt x="32612" y="7109"/>
                    <a:pt x="32623" y="6323"/>
                    <a:pt x="32504" y="5549"/>
                  </a:cubicBezTo>
                  <a:cubicBezTo>
                    <a:pt x="32362" y="4644"/>
                    <a:pt x="32171" y="3715"/>
                    <a:pt x="31790" y="2870"/>
                  </a:cubicBezTo>
                  <a:cubicBezTo>
                    <a:pt x="31600" y="2465"/>
                    <a:pt x="31326" y="2084"/>
                    <a:pt x="31028" y="1739"/>
                  </a:cubicBezTo>
                  <a:cubicBezTo>
                    <a:pt x="30659" y="1322"/>
                    <a:pt x="30206" y="989"/>
                    <a:pt x="29695" y="774"/>
                  </a:cubicBezTo>
                  <a:cubicBezTo>
                    <a:pt x="29230" y="572"/>
                    <a:pt x="28742" y="429"/>
                    <a:pt x="28254" y="298"/>
                  </a:cubicBezTo>
                  <a:cubicBezTo>
                    <a:pt x="28087" y="251"/>
                    <a:pt x="27909" y="227"/>
                    <a:pt x="27742" y="203"/>
                  </a:cubicBezTo>
                  <a:cubicBezTo>
                    <a:pt x="27647" y="179"/>
                    <a:pt x="27563" y="179"/>
                    <a:pt x="27480" y="155"/>
                  </a:cubicBezTo>
                  <a:cubicBezTo>
                    <a:pt x="27325" y="143"/>
                    <a:pt x="27182" y="108"/>
                    <a:pt x="27039" y="96"/>
                  </a:cubicBezTo>
                  <a:cubicBezTo>
                    <a:pt x="26658" y="60"/>
                    <a:pt x="26289" y="36"/>
                    <a:pt x="25920" y="24"/>
                  </a:cubicBezTo>
                  <a:cubicBezTo>
                    <a:pt x="25539" y="1"/>
                    <a:pt x="25146" y="1"/>
                    <a:pt x="2475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29;p40">
              <a:extLst>
                <a:ext uri="{FF2B5EF4-FFF2-40B4-BE49-F238E27FC236}">
                  <a16:creationId xmlns:a16="http://schemas.microsoft.com/office/drawing/2014/main" id="{8CA7C112-5D11-D643-BC0F-C49D25DAB326}"/>
                </a:ext>
              </a:extLst>
            </p:cNvPr>
            <p:cNvSpPr/>
            <p:nvPr/>
          </p:nvSpPr>
          <p:spPr>
            <a:xfrm>
              <a:off x="5263600" y="2346425"/>
              <a:ext cx="815325" cy="310775"/>
            </a:xfrm>
            <a:custGeom>
              <a:avLst/>
              <a:gdLst/>
              <a:ahLst/>
              <a:cxnLst/>
              <a:rect l="l" t="t" r="r" b="b"/>
              <a:pathLst>
                <a:path w="32613" h="12431" extrusionOk="0">
                  <a:moveTo>
                    <a:pt x="5168" y="2334"/>
                  </a:moveTo>
                  <a:lnTo>
                    <a:pt x="5168" y="2334"/>
                  </a:lnTo>
                  <a:cubicBezTo>
                    <a:pt x="5153" y="2337"/>
                    <a:pt x="5138" y="2339"/>
                    <a:pt x="5122" y="2341"/>
                  </a:cubicBezTo>
                  <a:lnTo>
                    <a:pt x="5122" y="2341"/>
                  </a:lnTo>
                  <a:cubicBezTo>
                    <a:pt x="5138" y="2339"/>
                    <a:pt x="5154" y="2337"/>
                    <a:pt x="5168" y="2334"/>
                  </a:cubicBezTo>
                  <a:close/>
                  <a:moveTo>
                    <a:pt x="15646" y="1"/>
                  </a:moveTo>
                  <a:cubicBezTo>
                    <a:pt x="14884" y="13"/>
                    <a:pt x="14122" y="60"/>
                    <a:pt x="13372" y="96"/>
                  </a:cubicBezTo>
                  <a:cubicBezTo>
                    <a:pt x="12550" y="144"/>
                    <a:pt x="11740" y="191"/>
                    <a:pt x="10919" y="239"/>
                  </a:cubicBezTo>
                  <a:cubicBezTo>
                    <a:pt x="10121" y="286"/>
                    <a:pt x="9312" y="394"/>
                    <a:pt x="8526" y="489"/>
                  </a:cubicBezTo>
                  <a:cubicBezTo>
                    <a:pt x="7871" y="572"/>
                    <a:pt x="7228" y="667"/>
                    <a:pt x="6573" y="763"/>
                  </a:cubicBezTo>
                  <a:cubicBezTo>
                    <a:pt x="5954" y="846"/>
                    <a:pt x="5335" y="929"/>
                    <a:pt x="4716" y="1013"/>
                  </a:cubicBezTo>
                  <a:cubicBezTo>
                    <a:pt x="3311" y="1227"/>
                    <a:pt x="1918" y="1465"/>
                    <a:pt x="525" y="1727"/>
                  </a:cubicBezTo>
                  <a:cubicBezTo>
                    <a:pt x="358" y="1763"/>
                    <a:pt x="203" y="1906"/>
                    <a:pt x="120" y="2049"/>
                  </a:cubicBezTo>
                  <a:cubicBezTo>
                    <a:pt x="25" y="2203"/>
                    <a:pt x="1" y="2394"/>
                    <a:pt x="49" y="2572"/>
                  </a:cubicBezTo>
                  <a:cubicBezTo>
                    <a:pt x="96" y="2739"/>
                    <a:pt x="215" y="2894"/>
                    <a:pt x="370" y="2977"/>
                  </a:cubicBezTo>
                  <a:cubicBezTo>
                    <a:pt x="476" y="3045"/>
                    <a:pt x="581" y="3070"/>
                    <a:pt x="693" y="3070"/>
                  </a:cubicBezTo>
                  <a:cubicBezTo>
                    <a:pt x="758" y="3070"/>
                    <a:pt x="824" y="3062"/>
                    <a:pt x="894" y="3049"/>
                  </a:cubicBezTo>
                  <a:cubicBezTo>
                    <a:pt x="1620" y="2918"/>
                    <a:pt x="2346" y="2775"/>
                    <a:pt x="3085" y="2656"/>
                  </a:cubicBezTo>
                  <a:cubicBezTo>
                    <a:pt x="3760" y="2551"/>
                    <a:pt x="4436" y="2446"/>
                    <a:pt x="5122" y="2341"/>
                  </a:cubicBezTo>
                  <a:lnTo>
                    <a:pt x="5122" y="2341"/>
                  </a:lnTo>
                  <a:cubicBezTo>
                    <a:pt x="5100" y="2344"/>
                    <a:pt x="5078" y="2346"/>
                    <a:pt x="5055" y="2348"/>
                  </a:cubicBezTo>
                  <a:lnTo>
                    <a:pt x="5055" y="2348"/>
                  </a:lnTo>
                  <a:cubicBezTo>
                    <a:pt x="6648" y="2136"/>
                    <a:pt x="8230" y="1903"/>
                    <a:pt x="9824" y="1739"/>
                  </a:cubicBezTo>
                  <a:cubicBezTo>
                    <a:pt x="10574" y="1656"/>
                    <a:pt x="11336" y="1620"/>
                    <a:pt x="12086" y="1584"/>
                  </a:cubicBezTo>
                  <a:cubicBezTo>
                    <a:pt x="12895" y="1549"/>
                    <a:pt x="13693" y="1501"/>
                    <a:pt x="14491" y="1465"/>
                  </a:cubicBezTo>
                  <a:cubicBezTo>
                    <a:pt x="15071" y="1438"/>
                    <a:pt x="15645" y="1425"/>
                    <a:pt x="16217" y="1425"/>
                  </a:cubicBezTo>
                  <a:cubicBezTo>
                    <a:pt x="16408" y="1425"/>
                    <a:pt x="16598" y="1427"/>
                    <a:pt x="16789" y="1429"/>
                  </a:cubicBezTo>
                  <a:cubicBezTo>
                    <a:pt x="17598" y="1441"/>
                    <a:pt x="18408" y="1453"/>
                    <a:pt x="19206" y="1477"/>
                  </a:cubicBezTo>
                  <a:cubicBezTo>
                    <a:pt x="19991" y="1513"/>
                    <a:pt x="20765" y="1596"/>
                    <a:pt x="21539" y="1680"/>
                  </a:cubicBezTo>
                  <a:cubicBezTo>
                    <a:pt x="22313" y="1751"/>
                    <a:pt x="23099" y="1834"/>
                    <a:pt x="23873" y="1930"/>
                  </a:cubicBezTo>
                  <a:cubicBezTo>
                    <a:pt x="24766" y="2037"/>
                    <a:pt x="25671" y="2108"/>
                    <a:pt x="26576" y="2203"/>
                  </a:cubicBezTo>
                  <a:cubicBezTo>
                    <a:pt x="27385" y="2334"/>
                    <a:pt x="28183" y="2513"/>
                    <a:pt x="28933" y="2811"/>
                  </a:cubicBezTo>
                  <a:cubicBezTo>
                    <a:pt x="29040" y="2858"/>
                    <a:pt x="29135" y="2918"/>
                    <a:pt x="29231" y="2977"/>
                  </a:cubicBezTo>
                  <a:cubicBezTo>
                    <a:pt x="29255" y="3001"/>
                    <a:pt x="29278" y="3037"/>
                    <a:pt x="29314" y="3061"/>
                  </a:cubicBezTo>
                  <a:cubicBezTo>
                    <a:pt x="29409" y="3215"/>
                    <a:pt x="29493" y="3370"/>
                    <a:pt x="29564" y="3525"/>
                  </a:cubicBezTo>
                  <a:cubicBezTo>
                    <a:pt x="29778" y="4096"/>
                    <a:pt x="29969" y="4680"/>
                    <a:pt x="30100" y="5275"/>
                  </a:cubicBezTo>
                  <a:cubicBezTo>
                    <a:pt x="30243" y="5906"/>
                    <a:pt x="30338" y="6537"/>
                    <a:pt x="30433" y="7180"/>
                  </a:cubicBezTo>
                  <a:cubicBezTo>
                    <a:pt x="30481" y="7514"/>
                    <a:pt x="30517" y="7859"/>
                    <a:pt x="30540" y="8192"/>
                  </a:cubicBezTo>
                  <a:cubicBezTo>
                    <a:pt x="30564" y="8418"/>
                    <a:pt x="30576" y="8645"/>
                    <a:pt x="30588" y="8871"/>
                  </a:cubicBezTo>
                  <a:cubicBezTo>
                    <a:pt x="30600" y="9061"/>
                    <a:pt x="30600" y="9252"/>
                    <a:pt x="30624" y="9442"/>
                  </a:cubicBezTo>
                  <a:cubicBezTo>
                    <a:pt x="30659" y="9883"/>
                    <a:pt x="30719" y="10312"/>
                    <a:pt x="30826" y="10728"/>
                  </a:cubicBezTo>
                  <a:cubicBezTo>
                    <a:pt x="30921" y="11109"/>
                    <a:pt x="31017" y="11478"/>
                    <a:pt x="31100" y="11871"/>
                  </a:cubicBezTo>
                  <a:cubicBezTo>
                    <a:pt x="31124" y="12050"/>
                    <a:pt x="31291" y="12228"/>
                    <a:pt x="31445" y="12324"/>
                  </a:cubicBezTo>
                  <a:cubicBezTo>
                    <a:pt x="31566" y="12396"/>
                    <a:pt x="31703" y="12430"/>
                    <a:pt x="31841" y="12430"/>
                  </a:cubicBezTo>
                  <a:cubicBezTo>
                    <a:pt x="31908" y="12430"/>
                    <a:pt x="31975" y="12422"/>
                    <a:pt x="32041" y="12407"/>
                  </a:cubicBezTo>
                  <a:cubicBezTo>
                    <a:pt x="32231" y="12347"/>
                    <a:pt x="32398" y="12228"/>
                    <a:pt x="32505" y="12050"/>
                  </a:cubicBezTo>
                  <a:cubicBezTo>
                    <a:pt x="32612" y="11859"/>
                    <a:pt x="32612" y="11669"/>
                    <a:pt x="32576" y="11455"/>
                  </a:cubicBezTo>
                  <a:cubicBezTo>
                    <a:pt x="32517" y="11133"/>
                    <a:pt x="32445" y="10812"/>
                    <a:pt x="32350" y="10490"/>
                  </a:cubicBezTo>
                  <a:cubicBezTo>
                    <a:pt x="32267" y="10192"/>
                    <a:pt x="32195" y="9895"/>
                    <a:pt x="32148" y="9597"/>
                  </a:cubicBezTo>
                  <a:cubicBezTo>
                    <a:pt x="32112" y="9252"/>
                    <a:pt x="32088" y="8907"/>
                    <a:pt x="32064" y="8561"/>
                  </a:cubicBezTo>
                  <a:cubicBezTo>
                    <a:pt x="32041" y="8133"/>
                    <a:pt x="31981" y="7716"/>
                    <a:pt x="31933" y="7287"/>
                  </a:cubicBezTo>
                  <a:cubicBezTo>
                    <a:pt x="31814" y="6513"/>
                    <a:pt x="31683" y="5728"/>
                    <a:pt x="31505" y="4954"/>
                  </a:cubicBezTo>
                  <a:cubicBezTo>
                    <a:pt x="31410" y="4573"/>
                    <a:pt x="31291" y="4192"/>
                    <a:pt x="31171" y="3823"/>
                  </a:cubicBezTo>
                  <a:cubicBezTo>
                    <a:pt x="31112" y="3668"/>
                    <a:pt x="31064" y="3513"/>
                    <a:pt x="31005" y="3358"/>
                  </a:cubicBezTo>
                  <a:cubicBezTo>
                    <a:pt x="30850" y="3001"/>
                    <a:pt x="30707" y="2632"/>
                    <a:pt x="30481" y="2311"/>
                  </a:cubicBezTo>
                  <a:cubicBezTo>
                    <a:pt x="30409" y="2215"/>
                    <a:pt x="30326" y="2120"/>
                    <a:pt x="30243" y="2025"/>
                  </a:cubicBezTo>
                  <a:cubicBezTo>
                    <a:pt x="30159" y="1930"/>
                    <a:pt x="30040" y="1858"/>
                    <a:pt x="29945" y="1775"/>
                  </a:cubicBezTo>
                  <a:cubicBezTo>
                    <a:pt x="29719" y="1620"/>
                    <a:pt x="29445" y="1525"/>
                    <a:pt x="29183" y="1418"/>
                  </a:cubicBezTo>
                  <a:cubicBezTo>
                    <a:pt x="28993" y="1346"/>
                    <a:pt x="28802" y="1287"/>
                    <a:pt x="28600" y="1227"/>
                  </a:cubicBezTo>
                  <a:cubicBezTo>
                    <a:pt x="28231" y="1108"/>
                    <a:pt x="27862" y="1013"/>
                    <a:pt x="27481" y="941"/>
                  </a:cubicBezTo>
                  <a:cubicBezTo>
                    <a:pt x="26659" y="763"/>
                    <a:pt x="25802" y="715"/>
                    <a:pt x="24968" y="632"/>
                  </a:cubicBezTo>
                  <a:cubicBezTo>
                    <a:pt x="24230" y="560"/>
                    <a:pt x="23492" y="453"/>
                    <a:pt x="22754" y="370"/>
                  </a:cubicBezTo>
                  <a:cubicBezTo>
                    <a:pt x="21944" y="286"/>
                    <a:pt x="21123" y="203"/>
                    <a:pt x="20313" y="132"/>
                  </a:cubicBezTo>
                  <a:cubicBezTo>
                    <a:pt x="19563" y="60"/>
                    <a:pt x="18813" y="36"/>
                    <a:pt x="18063" y="25"/>
                  </a:cubicBezTo>
                  <a:cubicBezTo>
                    <a:pt x="17444" y="13"/>
                    <a:pt x="16824" y="1"/>
                    <a:pt x="1619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30;p40">
              <a:extLst>
                <a:ext uri="{FF2B5EF4-FFF2-40B4-BE49-F238E27FC236}">
                  <a16:creationId xmlns:a16="http://schemas.microsoft.com/office/drawing/2014/main" id="{75A54956-D342-2249-AA84-80655F543CDC}"/>
                </a:ext>
              </a:extLst>
            </p:cNvPr>
            <p:cNvSpPr/>
            <p:nvPr/>
          </p:nvSpPr>
          <p:spPr>
            <a:xfrm>
              <a:off x="5967875" y="2617600"/>
              <a:ext cx="182175" cy="145050"/>
            </a:xfrm>
            <a:custGeom>
              <a:avLst/>
              <a:gdLst/>
              <a:ahLst/>
              <a:cxnLst/>
              <a:rect l="l" t="t" r="r" b="b"/>
              <a:pathLst>
                <a:path w="7287" h="5802" extrusionOk="0">
                  <a:moveTo>
                    <a:pt x="5263" y="1643"/>
                  </a:moveTo>
                  <a:cubicBezTo>
                    <a:pt x="5120" y="1870"/>
                    <a:pt x="4965" y="2096"/>
                    <a:pt x="4810" y="2322"/>
                  </a:cubicBezTo>
                  <a:cubicBezTo>
                    <a:pt x="4608" y="2632"/>
                    <a:pt x="4393" y="2917"/>
                    <a:pt x="4179" y="3215"/>
                  </a:cubicBezTo>
                  <a:cubicBezTo>
                    <a:pt x="4036" y="3394"/>
                    <a:pt x="3905" y="3560"/>
                    <a:pt x="3762" y="3739"/>
                  </a:cubicBezTo>
                  <a:cubicBezTo>
                    <a:pt x="3667" y="3846"/>
                    <a:pt x="3572" y="3965"/>
                    <a:pt x="3477" y="4072"/>
                  </a:cubicBezTo>
                  <a:cubicBezTo>
                    <a:pt x="3381" y="3965"/>
                    <a:pt x="3286" y="3858"/>
                    <a:pt x="3203" y="3751"/>
                  </a:cubicBezTo>
                  <a:cubicBezTo>
                    <a:pt x="3084" y="3620"/>
                    <a:pt x="2977" y="3489"/>
                    <a:pt x="2869" y="3358"/>
                  </a:cubicBezTo>
                  <a:cubicBezTo>
                    <a:pt x="2679" y="3144"/>
                    <a:pt x="2500" y="2929"/>
                    <a:pt x="2334" y="2715"/>
                  </a:cubicBezTo>
                  <a:cubicBezTo>
                    <a:pt x="2119" y="2417"/>
                    <a:pt x="1917" y="2108"/>
                    <a:pt x="1750" y="1786"/>
                  </a:cubicBezTo>
                  <a:cubicBezTo>
                    <a:pt x="2441" y="1762"/>
                    <a:pt x="3143" y="1727"/>
                    <a:pt x="3834" y="1703"/>
                  </a:cubicBezTo>
                  <a:cubicBezTo>
                    <a:pt x="4251" y="1679"/>
                    <a:pt x="4679" y="1667"/>
                    <a:pt x="5096" y="1643"/>
                  </a:cubicBezTo>
                  <a:close/>
                  <a:moveTo>
                    <a:pt x="6048" y="0"/>
                  </a:moveTo>
                  <a:cubicBezTo>
                    <a:pt x="5953" y="0"/>
                    <a:pt x="5858" y="12"/>
                    <a:pt x="5763" y="12"/>
                  </a:cubicBezTo>
                  <a:cubicBezTo>
                    <a:pt x="5560" y="24"/>
                    <a:pt x="5346" y="36"/>
                    <a:pt x="5144" y="48"/>
                  </a:cubicBezTo>
                  <a:cubicBezTo>
                    <a:pt x="3739" y="131"/>
                    <a:pt x="2334" y="179"/>
                    <a:pt x="929" y="238"/>
                  </a:cubicBezTo>
                  <a:cubicBezTo>
                    <a:pt x="500" y="262"/>
                    <a:pt x="143" y="584"/>
                    <a:pt x="143" y="1036"/>
                  </a:cubicBezTo>
                  <a:cubicBezTo>
                    <a:pt x="143" y="1155"/>
                    <a:pt x="167" y="1286"/>
                    <a:pt x="226" y="1393"/>
                  </a:cubicBezTo>
                  <a:cubicBezTo>
                    <a:pt x="36" y="1643"/>
                    <a:pt x="0" y="2012"/>
                    <a:pt x="167" y="2310"/>
                  </a:cubicBezTo>
                  <a:cubicBezTo>
                    <a:pt x="381" y="2691"/>
                    <a:pt x="619" y="3060"/>
                    <a:pt x="881" y="3417"/>
                  </a:cubicBezTo>
                  <a:cubicBezTo>
                    <a:pt x="1155" y="3775"/>
                    <a:pt x="1453" y="4120"/>
                    <a:pt x="1750" y="4465"/>
                  </a:cubicBezTo>
                  <a:cubicBezTo>
                    <a:pt x="1893" y="4632"/>
                    <a:pt x="2036" y="4799"/>
                    <a:pt x="2179" y="4965"/>
                  </a:cubicBezTo>
                  <a:cubicBezTo>
                    <a:pt x="2274" y="5072"/>
                    <a:pt x="2369" y="5180"/>
                    <a:pt x="2465" y="5275"/>
                  </a:cubicBezTo>
                  <a:cubicBezTo>
                    <a:pt x="2548" y="5370"/>
                    <a:pt x="2679" y="5465"/>
                    <a:pt x="2786" y="5537"/>
                  </a:cubicBezTo>
                  <a:cubicBezTo>
                    <a:pt x="2917" y="5632"/>
                    <a:pt x="3060" y="5691"/>
                    <a:pt x="3215" y="5751"/>
                  </a:cubicBezTo>
                  <a:cubicBezTo>
                    <a:pt x="3250" y="5751"/>
                    <a:pt x="3298" y="5763"/>
                    <a:pt x="3334" y="5775"/>
                  </a:cubicBezTo>
                  <a:cubicBezTo>
                    <a:pt x="3405" y="5793"/>
                    <a:pt x="3477" y="5802"/>
                    <a:pt x="3547" y="5802"/>
                  </a:cubicBezTo>
                  <a:cubicBezTo>
                    <a:pt x="3617" y="5802"/>
                    <a:pt x="3685" y="5793"/>
                    <a:pt x="3751" y="5775"/>
                  </a:cubicBezTo>
                  <a:cubicBezTo>
                    <a:pt x="3882" y="5751"/>
                    <a:pt x="4001" y="5703"/>
                    <a:pt x="4108" y="5620"/>
                  </a:cubicBezTo>
                  <a:cubicBezTo>
                    <a:pt x="4251" y="5525"/>
                    <a:pt x="4358" y="5418"/>
                    <a:pt x="4477" y="5287"/>
                  </a:cubicBezTo>
                  <a:cubicBezTo>
                    <a:pt x="4620" y="5132"/>
                    <a:pt x="4763" y="4965"/>
                    <a:pt x="4905" y="4810"/>
                  </a:cubicBezTo>
                  <a:cubicBezTo>
                    <a:pt x="5465" y="4144"/>
                    <a:pt x="5989" y="3429"/>
                    <a:pt x="6465" y="2703"/>
                  </a:cubicBezTo>
                  <a:cubicBezTo>
                    <a:pt x="6656" y="2405"/>
                    <a:pt x="6858" y="2108"/>
                    <a:pt x="7025" y="1798"/>
                  </a:cubicBezTo>
                  <a:cubicBezTo>
                    <a:pt x="7096" y="1655"/>
                    <a:pt x="7144" y="1512"/>
                    <a:pt x="7203" y="1358"/>
                  </a:cubicBezTo>
                  <a:cubicBezTo>
                    <a:pt x="7263" y="1227"/>
                    <a:pt x="7263" y="1072"/>
                    <a:pt x="7275" y="929"/>
                  </a:cubicBezTo>
                  <a:cubicBezTo>
                    <a:pt x="7287" y="750"/>
                    <a:pt x="7191" y="584"/>
                    <a:pt x="7120" y="429"/>
                  </a:cubicBezTo>
                  <a:cubicBezTo>
                    <a:pt x="7049" y="310"/>
                    <a:pt x="6953" y="215"/>
                    <a:pt x="6834" y="143"/>
                  </a:cubicBezTo>
                  <a:cubicBezTo>
                    <a:pt x="6751" y="107"/>
                    <a:pt x="6668" y="72"/>
                    <a:pt x="6584" y="36"/>
                  </a:cubicBezTo>
                  <a:cubicBezTo>
                    <a:pt x="6441" y="12"/>
                    <a:pt x="6298" y="0"/>
                    <a:pt x="615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31;p40">
              <a:extLst>
                <a:ext uri="{FF2B5EF4-FFF2-40B4-BE49-F238E27FC236}">
                  <a16:creationId xmlns:a16="http://schemas.microsoft.com/office/drawing/2014/main" id="{645841C0-8725-8145-BFBE-2B39D74725CE}"/>
                </a:ext>
              </a:extLst>
            </p:cNvPr>
            <p:cNvSpPr/>
            <p:nvPr/>
          </p:nvSpPr>
          <p:spPr>
            <a:xfrm>
              <a:off x="5965175" y="2624150"/>
              <a:ext cx="189350" cy="137300"/>
            </a:xfrm>
            <a:custGeom>
              <a:avLst/>
              <a:gdLst/>
              <a:ahLst/>
              <a:cxnLst/>
              <a:rect l="l" t="t" r="r" b="b"/>
              <a:pathLst>
                <a:path w="7574" h="5492" extrusionOk="0">
                  <a:moveTo>
                    <a:pt x="5466" y="1322"/>
                  </a:moveTo>
                  <a:cubicBezTo>
                    <a:pt x="5263" y="1596"/>
                    <a:pt x="5061" y="1858"/>
                    <a:pt x="4871" y="2120"/>
                  </a:cubicBezTo>
                  <a:cubicBezTo>
                    <a:pt x="4644" y="2417"/>
                    <a:pt x="4442" y="2727"/>
                    <a:pt x="4228" y="3036"/>
                  </a:cubicBezTo>
                  <a:cubicBezTo>
                    <a:pt x="4025" y="3322"/>
                    <a:pt x="3847" y="3632"/>
                    <a:pt x="3668" y="3929"/>
                  </a:cubicBezTo>
                  <a:cubicBezTo>
                    <a:pt x="3573" y="3905"/>
                    <a:pt x="3478" y="3870"/>
                    <a:pt x="3394" y="3834"/>
                  </a:cubicBezTo>
                  <a:cubicBezTo>
                    <a:pt x="3239" y="3763"/>
                    <a:pt x="3097" y="3679"/>
                    <a:pt x="2966" y="3584"/>
                  </a:cubicBezTo>
                  <a:cubicBezTo>
                    <a:pt x="2775" y="3429"/>
                    <a:pt x="2608" y="3251"/>
                    <a:pt x="2454" y="3072"/>
                  </a:cubicBezTo>
                  <a:cubicBezTo>
                    <a:pt x="2323" y="2882"/>
                    <a:pt x="2180" y="2691"/>
                    <a:pt x="2049" y="2501"/>
                  </a:cubicBezTo>
                  <a:cubicBezTo>
                    <a:pt x="1965" y="2393"/>
                    <a:pt x="1894" y="2286"/>
                    <a:pt x="1823" y="2179"/>
                  </a:cubicBezTo>
                  <a:cubicBezTo>
                    <a:pt x="1715" y="2036"/>
                    <a:pt x="1644" y="1881"/>
                    <a:pt x="1561" y="1727"/>
                  </a:cubicBezTo>
                  <a:cubicBezTo>
                    <a:pt x="1537" y="1655"/>
                    <a:pt x="1525" y="1596"/>
                    <a:pt x="1501" y="1524"/>
                  </a:cubicBezTo>
                  <a:cubicBezTo>
                    <a:pt x="1513" y="1512"/>
                    <a:pt x="1525" y="1500"/>
                    <a:pt x="1537" y="1489"/>
                  </a:cubicBezTo>
                  <a:lnTo>
                    <a:pt x="1549" y="1489"/>
                  </a:lnTo>
                  <a:cubicBezTo>
                    <a:pt x="1692" y="1441"/>
                    <a:pt x="1823" y="1417"/>
                    <a:pt x="1965" y="1393"/>
                  </a:cubicBezTo>
                  <a:cubicBezTo>
                    <a:pt x="2525" y="1334"/>
                    <a:pt x="3073" y="1322"/>
                    <a:pt x="3620" y="1322"/>
                  </a:cubicBezTo>
                  <a:close/>
                  <a:moveTo>
                    <a:pt x="3823" y="0"/>
                  </a:moveTo>
                  <a:cubicBezTo>
                    <a:pt x="3597" y="0"/>
                    <a:pt x="3358" y="0"/>
                    <a:pt x="3120" y="12"/>
                  </a:cubicBezTo>
                  <a:cubicBezTo>
                    <a:pt x="2739" y="12"/>
                    <a:pt x="2346" y="24"/>
                    <a:pt x="1965" y="60"/>
                  </a:cubicBezTo>
                  <a:cubicBezTo>
                    <a:pt x="1763" y="84"/>
                    <a:pt x="1573" y="107"/>
                    <a:pt x="1370" y="131"/>
                  </a:cubicBezTo>
                  <a:cubicBezTo>
                    <a:pt x="822" y="215"/>
                    <a:pt x="310" y="596"/>
                    <a:pt x="120" y="1119"/>
                  </a:cubicBezTo>
                  <a:cubicBezTo>
                    <a:pt x="1" y="1465"/>
                    <a:pt x="49" y="1858"/>
                    <a:pt x="156" y="2203"/>
                  </a:cubicBezTo>
                  <a:cubicBezTo>
                    <a:pt x="263" y="2512"/>
                    <a:pt x="406" y="2798"/>
                    <a:pt x="572" y="3084"/>
                  </a:cubicBezTo>
                  <a:cubicBezTo>
                    <a:pt x="751" y="3370"/>
                    <a:pt x="942" y="3655"/>
                    <a:pt x="1144" y="3929"/>
                  </a:cubicBezTo>
                  <a:cubicBezTo>
                    <a:pt x="1418" y="4310"/>
                    <a:pt x="1727" y="4656"/>
                    <a:pt x="2120" y="4918"/>
                  </a:cubicBezTo>
                  <a:cubicBezTo>
                    <a:pt x="2430" y="5144"/>
                    <a:pt x="2787" y="5287"/>
                    <a:pt x="3144" y="5406"/>
                  </a:cubicBezTo>
                  <a:cubicBezTo>
                    <a:pt x="3228" y="5429"/>
                    <a:pt x="3311" y="5453"/>
                    <a:pt x="3394" y="5465"/>
                  </a:cubicBezTo>
                  <a:cubicBezTo>
                    <a:pt x="3519" y="5483"/>
                    <a:pt x="3620" y="5492"/>
                    <a:pt x="3720" y="5492"/>
                  </a:cubicBezTo>
                  <a:cubicBezTo>
                    <a:pt x="3820" y="5492"/>
                    <a:pt x="3918" y="5483"/>
                    <a:pt x="4037" y="5465"/>
                  </a:cubicBezTo>
                  <a:cubicBezTo>
                    <a:pt x="4180" y="5441"/>
                    <a:pt x="4323" y="5358"/>
                    <a:pt x="4442" y="5287"/>
                  </a:cubicBezTo>
                  <a:cubicBezTo>
                    <a:pt x="4644" y="5156"/>
                    <a:pt x="4811" y="4965"/>
                    <a:pt x="4942" y="4763"/>
                  </a:cubicBezTo>
                  <a:cubicBezTo>
                    <a:pt x="5037" y="4620"/>
                    <a:pt x="5121" y="4477"/>
                    <a:pt x="5204" y="4334"/>
                  </a:cubicBezTo>
                  <a:cubicBezTo>
                    <a:pt x="5502" y="3858"/>
                    <a:pt x="5835" y="3394"/>
                    <a:pt x="6168" y="2953"/>
                  </a:cubicBezTo>
                  <a:cubicBezTo>
                    <a:pt x="6395" y="2679"/>
                    <a:pt x="6609" y="2405"/>
                    <a:pt x="6823" y="2120"/>
                  </a:cubicBezTo>
                  <a:lnTo>
                    <a:pt x="6823" y="2120"/>
                  </a:lnTo>
                  <a:cubicBezTo>
                    <a:pt x="6787" y="2179"/>
                    <a:pt x="6740" y="2227"/>
                    <a:pt x="6704" y="2286"/>
                  </a:cubicBezTo>
                  <a:cubicBezTo>
                    <a:pt x="6811" y="2143"/>
                    <a:pt x="6918" y="2012"/>
                    <a:pt x="7038" y="1893"/>
                  </a:cubicBezTo>
                  <a:cubicBezTo>
                    <a:pt x="7157" y="1750"/>
                    <a:pt x="7311" y="1619"/>
                    <a:pt x="7395" y="1441"/>
                  </a:cubicBezTo>
                  <a:cubicBezTo>
                    <a:pt x="7573" y="1131"/>
                    <a:pt x="7538" y="738"/>
                    <a:pt x="7276" y="476"/>
                  </a:cubicBezTo>
                  <a:cubicBezTo>
                    <a:pt x="7121" y="329"/>
                    <a:pt x="6904" y="248"/>
                    <a:pt x="6691" y="248"/>
                  </a:cubicBezTo>
                  <a:cubicBezTo>
                    <a:pt x="6543" y="248"/>
                    <a:pt x="6397" y="287"/>
                    <a:pt x="6276" y="369"/>
                  </a:cubicBezTo>
                  <a:cubicBezTo>
                    <a:pt x="6156" y="155"/>
                    <a:pt x="5942" y="24"/>
                    <a:pt x="5692" y="12"/>
                  </a:cubicBezTo>
                  <a:cubicBezTo>
                    <a:pt x="5073" y="12"/>
                    <a:pt x="4454" y="0"/>
                    <a:pt x="38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632;p40">
            <a:extLst>
              <a:ext uri="{FF2B5EF4-FFF2-40B4-BE49-F238E27FC236}">
                <a16:creationId xmlns:a16="http://schemas.microsoft.com/office/drawing/2014/main" id="{B7D5A404-C69C-EB44-B22B-5ED96DA56494}"/>
              </a:ext>
            </a:extLst>
          </p:cNvPr>
          <p:cNvSpPr/>
          <p:nvPr/>
        </p:nvSpPr>
        <p:spPr>
          <a:xfrm>
            <a:off x="4990250" y="2483360"/>
            <a:ext cx="985550" cy="532075"/>
          </a:xfrm>
          <a:custGeom>
            <a:avLst/>
            <a:gdLst/>
            <a:ahLst/>
            <a:cxnLst/>
            <a:rect l="l" t="t" r="r" b="b"/>
            <a:pathLst>
              <a:path w="39422" h="21283" extrusionOk="0">
                <a:moveTo>
                  <a:pt x="26929" y="1708"/>
                </a:moveTo>
                <a:cubicBezTo>
                  <a:pt x="27599" y="1708"/>
                  <a:pt x="28266" y="1719"/>
                  <a:pt x="28932" y="1751"/>
                </a:cubicBezTo>
                <a:cubicBezTo>
                  <a:pt x="29921" y="1798"/>
                  <a:pt x="30909" y="1834"/>
                  <a:pt x="31885" y="1929"/>
                </a:cubicBezTo>
                <a:cubicBezTo>
                  <a:pt x="32147" y="1953"/>
                  <a:pt x="32385" y="2001"/>
                  <a:pt x="32623" y="2060"/>
                </a:cubicBezTo>
                <a:cubicBezTo>
                  <a:pt x="32790" y="2120"/>
                  <a:pt x="32945" y="2191"/>
                  <a:pt x="33100" y="2263"/>
                </a:cubicBezTo>
                <a:cubicBezTo>
                  <a:pt x="33481" y="2501"/>
                  <a:pt x="33802" y="2774"/>
                  <a:pt x="34112" y="3060"/>
                </a:cubicBezTo>
                <a:cubicBezTo>
                  <a:pt x="34671" y="3608"/>
                  <a:pt x="35076" y="4239"/>
                  <a:pt x="35445" y="4858"/>
                </a:cubicBezTo>
                <a:cubicBezTo>
                  <a:pt x="35552" y="5096"/>
                  <a:pt x="35659" y="5311"/>
                  <a:pt x="35743" y="5549"/>
                </a:cubicBezTo>
                <a:cubicBezTo>
                  <a:pt x="35838" y="5799"/>
                  <a:pt x="35909" y="6049"/>
                  <a:pt x="35981" y="6311"/>
                </a:cubicBezTo>
                <a:cubicBezTo>
                  <a:pt x="36029" y="6608"/>
                  <a:pt x="36088" y="6906"/>
                  <a:pt x="36100" y="7204"/>
                </a:cubicBezTo>
                <a:cubicBezTo>
                  <a:pt x="36124" y="7608"/>
                  <a:pt x="36136" y="8001"/>
                  <a:pt x="36148" y="8406"/>
                </a:cubicBezTo>
                <a:cubicBezTo>
                  <a:pt x="36148" y="8775"/>
                  <a:pt x="36088" y="9156"/>
                  <a:pt x="36040" y="9537"/>
                </a:cubicBezTo>
                <a:cubicBezTo>
                  <a:pt x="36005" y="9894"/>
                  <a:pt x="35933" y="10252"/>
                  <a:pt x="35874" y="10609"/>
                </a:cubicBezTo>
                <a:cubicBezTo>
                  <a:pt x="35612" y="12133"/>
                  <a:pt x="35457" y="13657"/>
                  <a:pt x="35267" y="15181"/>
                </a:cubicBezTo>
                <a:cubicBezTo>
                  <a:pt x="35231" y="15526"/>
                  <a:pt x="35183" y="15871"/>
                  <a:pt x="35124" y="16229"/>
                </a:cubicBezTo>
                <a:cubicBezTo>
                  <a:pt x="35064" y="16550"/>
                  <a:pt x="35005" y="16883"/>
                  <a:pt x="34897" y="17205"/>
                </a:cubicBezTo>
                <a:cubicBezTo>
                  <a:pt x="34766" y="17550"/>
                  <a:pt x="34624" y="17895"/>
                  <a:pt x="34445" y="18229"/>
                </a:cubicBezTo>
                <a:cubicBezTo>
                  <a:pt x="34350" y="18372"/>
                  <a:pt x="34255" y="18515"/>
                  <a:pt x="34135" y="18645"/>
                </a:cubicBezTo>
                <a:cubicBezTo>
                  <a:pt x="34004" y="18753"/>
                  <a:pt x="33885" y="18848"/>
                  <a:pt x="33743" y="18943"/>
                </a:cubicBezTo>
                <a:cubicBezTo>
                  <a:pt x="33231" y="19074"/>
                  <a:pt x="32695" y="19169"/>
                  <a:pt x="32159" y="19229"/>
                </a:cubicBezTo>
                <a:cubicBezTo>
                  <a:pt x="31921" y="19265"/>
                  <a:pt x="31683" y="19288"/>
                  <a:pt x="31445" y="19312"/>
                </a:cubicBezTo>
                <a:cubicBezTo>
                  <a:pt x="30945" y="19348"/>
                  <a:pt x="30433" y="19384"/>
                  <a:pt x="29921" y="19407"/>
                </a:cubicBezTo>
                <a:cubicBezTo>
                  <a:pt x="29409" y="19431"/>
                  <a:pt x="28909" y="19443"/>
                  <a:pt x="28397" y="19455"/>
                </a:cubicBezTo>
                <a:cubicBezTo>
                  <a:pt x="27349" y="19491"/>
                  <a:pt x="26301" y="19491"/>
                  <a:pt x="25253" y="19503"/>
                </a:cubicBezTo>
                <a:cubicBezTo>
                  <a:pt x="24976" y="19506"/>
                  <a:pt x="24698" y="19507"/>
                  <a:pt x="24421" y="19507"/>
                </a:cubicBezTo>
                <a:cubicBezTo>
                  <a:pt x="22627" y="19507"/>
                  <a:pt x="20832" y="19446"/>
                  <a:pt x="19038" y="19384"/>
                </a:cubicBezTo>
                <a:cubicBezTo>
                  <a:pt x="16990" y="19312"/>
                  <a:pt x="14943" y="19193"/>
                  <a:pt x="12883" y="19134"/>
                </a:cubicBezTo>
                <a:cubicBezTo>
                  <a:pt x="11847" y="19110"/>
                  <a:pt x="10799" y="19110"/>
                  <a:pt x="9751" y="19098"/>
                </a:cubicBezTo>
                <a:cubicBezTo>
                  <a:pt x="9287" y="19098"/>
                  <a:pt x="8823" y="19098"/>
                  <a:pt x="8347" y="19074"/>
                </a:cubicBezTo>
                <a:cubicBezTo>
                  <a:pt x="7918" y="19050"/>
                  <a:pt x="7477" y="19026"/>
                  <a:pt x="7049" y="18979"/>
                </a:cubicBezTo>
                <a:cubicBezTo>
                  <a:pt x="6489" y="18907"/>
                  <a:pt x="5941" y="18824"/>
                  <a:pt x="5418" y="18681"/>
                </a:cubicBezTo>
                <a:cubicBezTo>
                  <a:pt x="5394" y="18681"/>
                  <a:pt x="5370" y="18669"/>
                  <a:pt x="5346" y="18657"/>
                </a:cubicBezTo>
                <a:cubicBezTo>
                  <a:pt x="5287" y="18634"/>
                  <a:pt x="5215" y="18610"/>
                  <a:pt x="5156" y="18586"/>
                </a:cubicBezTo>
                <a:lnTo>
                  <a:pt x="5144" y="18586"/>
                </a:lnTo>
                <a:cubicBezTo>
                  <a:pt x="4953" y="18515"/>
                  <a:pt x="4763" y="18419"/>
                  <a:pt x="4596" y="18324"/>
                </a:cubicBezTo>
                <a:cubicBezTo>
                  <a:pt x="4298" y="18145"/>
                  <a:pt x="4025" y="17943"/>
                  <a:pt x="3786" y="17717"/>
                </a:cubicBezTo>
                <a:cubicBezTo>
                  <a:pt x="3691" y="17622"/>
                  <a:pt x="3608" y="17526"/>
                  <a:pt x="3524" y="17431"/>
                </a:cubicBezTo>
                <a:cubicBezTo>
                  <a:pt x="3417" y="17288"/>
                  <a:pt x="3310" y="17145"/>
                  <a:pt x="3215" y="16991"/>
                </a:cubicBezTo>
                <a:cubicBezTo>
                  <a:pt x="3036" y="16657"/>
                  <a:pt x="2893" y="16300"/>
                  <a:pt x="2774" y="15955"/>
                </a:cubicBezTo>
                <a:cubicBezTo>
                  <a:pt x="2762" y="15919"/>
                  <a:pt x="2762" y="15883"/>
                  <a:pt x="2751" y="15848"/>
                </a:cubicBezTo>
                <a:cubicBezTo>
                  <a:pt x="2715" y="15681"/>
                  <a:pt x="2679" y="15502"/>
                  <a:pt x="2643" y="15336"/>
                </a:cubicBezTo>
                <a:cubicBezTo>
                  <a:pt x="2524" y="14681"/>
                  <a:pt x="2417" y="14014"/>
                  <a:pt x="2358" y="13347"/>
                </a:cubicBezTo>
                <a:cubicBezTo>
                  <a:pt x="2322" y="13014"/>
                  <a:pt x="2298" y="12680"/>
                  <a:pt x="2274" y="12335"/>
                </a:cubicBezTo>
                <a:cubicBezTo>
                  <a:pt x="2298" y="11621"/>
                  <a:pt x="2346" y="10906"/>
                  <a:pt x="2370" y="10192"/>
                </a:cubicBezTo>
                <a:cubicBezTo>
                  <a:pt x="2429" y="8716"/>
                  <a:pt x="2536" y="7227"/>
                  <a:pt x="2703" y="5751"/>
                </a:cubicBezTo>
                <a:cubicBezTo>
                  <a:pt x="2715" y="5692"/>
                  <a:pt x="2727" y="5632"/>
                  <a:pt x="2727" y="5561"/>
                </a:cubicBezTo>
                <a:cubicBezTo>
                  <a:pt x="2846" y="5406"/>
                  <a:pt x="2965" y="5251"/>
                  <a:pt x="3108" y="5108"/>
                </a:cubicBezTo>
                <a:cubicBezTo>
                  <a:pt x="3465" y="4787"/>
                  <a:pt x="3870" y="4501"/>
                  <a:pt x="4310" y="4227"/>
                </a:cubicBezTo>
                <a:cubicBezTo>
                  <a:pt x="4667" y="4037"/>
                  <a:pt x="5025" y="3846"/>
                  <a:pt x="5394" y="3667"/>
                </a:cubicBezTo>
                <a:cubicBezTo>
                  <a:pt x="5977" y="3394"/>
                  <a:pt x="6620" y="3203"/>
                  <a:pt x="7263" y="3001"/>
                </a:cubicBezTo>
                <a:cubicBezTo>
                  <a:pt x="7585" y="2917"/>
                  <a:pt x="7906" y="2810"/>
                  <a:pt x="8239" y="2739"/>
                </a:cubicBezTo>
                <a:cubicBezTo>
                  <a:pt x="8299" y="2727"/>
                  <a:pt x="8358" y="2715"/>
                  <a:pt x="8430" y="2703"/>
                </a:cubicBezTo>
                <a:cubicBezTo>
                  <a:pt x="10121" y="2620"/>
                  <a:pt x="11811" y="2536"/>
                  <a:pt x="13514" y="2441"/>
                </a:cubicBezTo>
                <a:cubicBezTo>
                  <a:pt x="15526" y="2346"/>
                  <a:pt x="17538" y="2239"/>
                  <a:pt x="19550" y="2108"/>
                </a:cubicBezTo>
                <a:cubicBezTo>
                  <a:pt x="20789" y="2024"/>
                  <a:pt x="22015" y="1905"/>
                  <a:pt x="23241" y="1786"/>
                </a:cubicBezTo>
                <a:cubicBezTo>
                  <a:pt x="24134" y="1751"/>
                  <a:pt x="25027" y="1715"/>
                  <a:pt x="25920" y="1715"/>
                </a:cubicBezTo>
                <a:cubicBezTo>
                  <a:pt x="26257" y="1711"/>
                  <a:pt x="26593" y="1708"/>
                  <a:pt x="26929" y="1708"/>
                </a:cubicBezTo>
                <a:close/>
                <a:moveTo>
                  <a:pt x="30647" y="0"/>
                </a:moveTo>
                <a:cubicBezTo>
                  <a:pt x="29766" y="0"/>
                  <a:pt x="28885" y="36"/>
                  <a:pt x="28004" y="84"/>
                </a:cubicBezTo>
                <a:cubicBezTo>
                  <a:pt x="27611" y="72"/>
                  <a:pt x="27218" y="72"/>
                  <a:pt x="26825" y="60"/>
                </a:cubicBezTo>
                <a:cubicBezTo>
                  <a:pt x="26349" y="36"/>
                  <a:pt x="25861" y="36"/>
                  <a:pt x="25384" y="36"/>
                </a:cubicBezTo>
                <a:cubicBezTo>
                  <a:pt x="23277" y="36"/>
                  <a:pt x="21170" y="143"/>
                  <a:pt x="19086" y="310"/>
                </a:cubicBezTo>
                <a:cubicBezTo>
                  <a:pt x="18110" y="393"/>
                  <a:pt x="17133" y="500"/>
                  <a:pt x="16145" y="524"/>
                </a:cubicBezTo>
                <a:cubicBezTo>
                  <a:pt x="15109" y="548"/>
                  <a:pt x="14050" y="560"/>
                  <a:pt x="13014" y="619"/>
                </a:cubicBezTo>
                <a:cubicBezTo>
                  <a:pt x="11895" y="667"/>
                  <a:pt x="10763" y="750"/>
                  <a:pt x="9668" y="917"/>
                </a:cubicBezTo>
                <a:cubicBezTo>
                  <a:pt x="9620" y="929"/>
                  <a:pt x="9573" y="941"/>
                  <a:pt x="9525" y="941"/>
                </a:cubicBezTo>
                <a:cubicBezTo>
                  <a:pt x="9347" y="953"/>
                  <a:pt x="9180" y="965"/>
                  <a:pt x="9001" y="965"/>
                </a:cubicBezTo>
                <a:cubicBezTo>
                  <a:pt x="7882" y="1024"/>
                  <a:pt x="6775" y="1131"/>
                  <a:pt x="5668" y="1286"/>
                </a:cubicBezTo>
                <a:cubicBezTo>
                  <a:pt x="5179" y="1358"/>
                  <a:pt x="4691" y="1453"/>
                  <a:pt x="4215" y="1584"/>
                </a:cubicBezTo>
                <a:cubicBezTo>
                  <a:pt x="3584" y="1751"/>
                  <a:pt x="3001" y="2012"/>
                  <a:pt x="2512" y="2358"/>
                </a:cubicBezTo>
                <a:cubicBezTo>
                  <a:pt x="2179" y="2596"/>
                  <a:pt x="1941" y="2894"/>
                  <a:pt x="1727" y="3203"/>
                </a:cubicBezTo>
                <a:cubicBezTo>
                  <a:pt x="1477" y="3572"/>
                  <a:pt x="1238" y="3965"/>
                  <a:pt x="1072" y="4358"/>
                </a:cubicBezTo>
                <a:cubicBezTo>
                  <a:pt x="1000" y="4537"/>
                  <a:pt x="929" y="4703"/>
                  <a:pt x="869" y="4882"/>
                </a:cubicBezTo>
                <a:cubicBezTo>
                  <a:pt x="857" y="4930"/>
                  <a:pt x="834" y="4989"/>
                  <a:pt x="822" y="5037"/>
                </a:cubicBezTo>
                <a:cubicBezTo>
                  <a:pt x="715" y="5215"/>
                  <a:pt x="619" y="5394"/>
                  <a:pt x="548" y="5572"/>
                </a:cubicBezTo>
                <a:cubicBezTo>
                  <a:pt x="476" y="5763"/>
                  <a:pt x="405" y="5953"/>
                  <a:pt x="334" y="6144"/>
                </a:cubicBezTo>
                <a:cubicBezTo>
                  <a:pt x="274" y="6346"/>
                  <a:pt x="226" y="6537"/>
                  <a:pt x="191" y="6739"/>
                </a:cubicBezTo>
                <a:cubicBezTo>
                  <a:pt x="95" y="7132"/>
                  <a:pt x="36" y="7549"/>
                  <a:pt x="24" y="7966"/>
                </a:cubicBezTo>
                <a:cubicBezTo>
                  <a:pt x="0" y="8347"/>
                  <a:pt x="12" y="8716"/>
                  <a:pt x="36" y="9097"/>
                </a:cubicBezTo>
                <a:cubicBezTo>
                  <a:pt x="95" y="9835"/>
                  <a:pt x="191" y="10573"/>
                  <a:pt x="226" y="11311"/>
                </a:cubicBezTo>
                <a:cubicBezTo>
                  <a:pt x="262" y="12121"/>
                  <a:pt x="310" y="12919"/>
                  <a:pt x="405" y="13716"/>
                </a:cubicBezTo>
                <a:cubicBezTo>
                  <a:pt x="441" y="14085"/>
                  <a:pt x="512" y="14454"/>
                  <a:pt x="572" y="14812"/>
                </a:cubicBezTo>
                <a:cubicBezTo>
                  <a:pt x="655" y="15240"/>
                  <a:pt x="727" y="15669"/>
                  <a:pt x="822" y="16098"/>
                </a:cubicBezTo>
                <a:cubicBezTo>
                  <a:pt x="917" y="16502"/>
                  <a:pt x="1072" y="16883"/>
                  <a:pt x="1262" y="17264"/>
                </a:cubicBezTo>
                <a:cubicBezTo>
                  <a:pt x="1393" y="17526"/>
                  <a:pt x="1560" y="17776"/>
                  <a:pt x="1739" y="18014"/>
                </a:cubicBezTo>
                <a:cubicBezTo>
                  <a:pt x="1929" y="18264"/>
                  <a:pt x="2167" y="18491"/>
                  <a:pt x="2405" y="18717"/>
                </a:cubicBezTo>
                <a:cubicBezTo>
                  <a:pt x="2798" y="19074"/>
                  <a:pt x="3263" y="19372"/>
                  <a:pt x="3786" y="19634"/>
                </a:cubicBezTo>
                <a:cubicBezTo>
                  <a:pt x="4167" y="19824"/>
                  <a:pt x="4608" y="19967"/>
                  <a:pt x="5037" y="20086"/>
                </a:cubicBezTo>
                <a:cubicBezTo>
                  <a:pt x="5525" y="20229"/>
                  <a:pt x="6013" y="20336"/>
                  <a:pt x="6525" y="20384"/>
                </a:cubicBezTo>
                <a:cubicBezTo>
                  <a:pt x="6858" y="20420"/>
                  <a:pt x="7204" y="20455"/>
                  <a:pt x="7537" y="20479"/>
                </a:cubicBezTo>
                <a:cubicBezTo>
                  <a:pt x="8025" y="20515"/>
                  <a:pt x="8513" y="20539"/>
                  <a:pt x="9001" y="20550"/>
                </a:cubicBezTo>
                <a:cubicBezTo>
                  <a:pt x="10037" y="20598"/>
                  <a:pt x="11073" y="20622"/>
                  <a:pt x="12109" y="20670"/>
                </a:cubicBezTo>
                <a:cubicBezTo>
                  <a:pt x="13133" y="20717"/>
                  <a:pt x="14169" y="20765"/>
                  <a:pt x="15193" y="20824"/>
                </a:cubicBezTo>
                <a:cubicBezTo>
                  <a:pt x="16276" y="20884"/>
                  <a:pt x="17360" y="20943"/>
                  <a:pt x="18443" y="20991"/>
                </a:cubicBezTo>
                <a:cubicBezTo>
                  <a:pt x="19503" y="21039"/>
                  <a:pt x="20562" y="21062"/>
                  <a:pt x="21634" y="21098"/>
                </a:cubicBezTo>
                <a:cubicBezTo>
                  <a:pt x="23777" y="21158"/>
                  <a:pt x="25932" y="21241"/>
                  <a:pt x="28087" y="21277"/>
                </a:cubicBezTo>
                <a:lnTo>
                  <a:pt x="28670" y="21277"/>
                </a:lnTo>
                <a:cubicBezTo>
                  <a:pt x="28853" y="21277"/>
                  <a:pt x="29030" y="21282"/>
                  <a:pt x="29209" y="21282"/>
                </a:cubicBezTo>
                <a:cubicBezTo>
                  <a:pt x="29299" y="21282"/>
                  <a:pt x="29389" y="21281"/>
                  <a:pt x="29480" y="21277"/>
                </a:cubicBezTo>
                <a:cubicBezTo>
                  <a:pt x="29790" y="21265"/>
                  <a:pt x="30087" y="21253"/>
                  <a:pt x="30397" y="21241"/>
                </a:cubicBezTo>
                <a:cubicBezTo>
                  <a:pt x="30671" y="21229"/>
                  <a:pt x="30945" y="21205"/>
                  <a:pt x="31207" y="21182"/>
                </a:cubicBezTo>
                <a:cubicBezTo>
                  <a:pt x="32469" y="21074"/>
                  <a:pt x="33754" y="20836"/>
                  <a:pt x="34802" y="20289"/>
                </a:cubicBezTo>
                <a:cubicBezTo>
                  <a:pt x="34969" y="20205"/>
                  <a:pt x="35124" y="20110"/>
                  <a:pt x="35267" y="20015"/>
                </a:cubicBezTo>
                <a:cubicBezTo>
                  <a:pt x="35552" y="19908"/>
                  <a:pt x="35814" y="19765"/>
                  <a:pt x="36064" y="19622"/>
                </a:cubicBezTo>
                <a:cubicBezTo>
                  <a:pt x="36314" y="19479"/>
                  <a:pt x="36541" y="19324"/>
                  <a:pt x="36755" y="19146"/>
                </a:cubicBezTo>
                <a:cubicBezTo>
                  <a:pt x="37017" y="18907"/>
                  <a:pt x="37279" y="18657"/>
                  <a:pt x="37481" y="18384"/>
                </a:cubicBezTo>
                <a:cubicBezTo>
                  <a:pt x="37862" y="17872"/>
                  <a:pt x="38195" y="17348"/>
                  <a:pt x="38398" y="16776"/>
                </a:cubicBezTo>
                <a:cubicBezTo>
                  <a:pt x="38529" y="16383"/>
                  <a:pt x="38624" y="15967"/>
                  <a:pt x="38696" y="15562"/>
                </a:cubicBezTo>
                <a:cubicBezTo>
                  <a:pt x="38827" y="14800"/>
                  <a:pt x="38862" y="14026"/>
                  <a:pt x="38934" y="13264"/>
                </a:cubicBezTo>
                <a:cubicBezTo>
                  <a:pt x="38993" y="12549"/>
                  <a:pt x="39088" y="11835"/>
                  <a:pt x="39184" y="11121"/>
                </a:cubicBezTo>
                <a:cubicBezTo>
                  <a:pt x="39243" y="10740"/>
                  <a:pt x="39291" y="10359"/>
                  <a:pt x="39327" y="9978"/>
                </a:cubicBezTo>
                <a:cubicBezTo>
                  <a:pt x="39374" y="9609"/>
                  <a:pt x="39374" y="9240"/>
                  <a:pt x="39386" y="8870"/>
                </a:cubicBezTo>
                <a:cubicBezTo>
                  <a:pt x="39410" y="8132"/>
                  <a:pt x="39422" y="7394"/>
                  <a:pt x="39362" y="6656"/>
                </a:cubicBezTo>
                <a:cubicBezTo>
                  <a:pt x="39303" y="5894"/>
                  <a:pt x="39112" y="5144"/>
                  <a:pt x="38779" y="4418"/>
                </a:cubicBezTo>
                <a:cubicBezTo>
                  <a:pt x="38434" y="3656"/>
                  <a:pt x="38017" y="2917"/>
                  <a:pt x="37386" y="2274"/>
                </a:cubicBezTo>
                <a:cubicBezTo>
                  <a:pt x="37064" y="1929"/>
                  <a:pt x="36695" y="1608"/>
                  <a:pt x="36267" y="1334"/>
                </a:cubicBezTo>
                <a:cubicBezTo>
                  <a:pt x="35731" y="989"/>
                  <a:pt x="35136" y="679"/>
                  <a:pt x="34481" y="465"/>
                </a:cubicBezTo>
                <a:cubicBezTo>
                  <a:pt x="33945" y="298"/>
                  <a:pt x="33409" y="179"/>
                  <a:pt x="32838" y="107"/>
                </a:cubicBezTo>
                <a:cubicBezTo>
                  <a:pt x="32302" y="24"/>
                  <a:pt x="31754" y="12"/>
                  <a:pt x="31207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Job</a:t>
            </a:r>
            <a:endParaRPr dirty="0"/>
          </a:p>
        </p:txBody>
      </p:sp>
      <p:sp>
        <p:nvSpPr>
          <p:cNvPr id="19" name="Google Shape;2633;p40">
            <a:extLst>
              <a:ext uri="{FF2B5EF4-FFF2-40B4-BE49-F238E27FC236}">
                <a16:creationId xmlns:a16="http://schemas.microsoft.com/office/drawing/2014/main" id="{8BA7AB05-376E-D04D-A401-81D712AF54C3}"/>
              </a:ext>
            </a:extLst>
          </p:cNvPr>
          <p:cNvSpPr/>
          <p:nvPr/>
        </p:nvSpPr>
        <p:spPr>
          <a:xfrm>
            <a:off x="6412750" y="2693210"/>
            <a:ext cx="1055500" cy="519175"/>
          </a:xfrm>
          <a:custGeom>
            <a:avLst/>
            <a:gdLst/>
            <a:ahLst/>
            <a:cxnLst/>
            <a:rect l="l" t="t" r="r" b="b"/>
            <a:pathLst>
              <a:path w="42220" h="20767" extrusionOk="0">
                <a:moveTo>
                  <a:pt x="18856" y="2363"/>
                </a:moveTo>
                <a:cubicBezTo>
                  <a:pt x="19499" y="2363"/>
                  <a:pt x="20140" y="2374"/>
                  <a:pt x="20777" y="2381"/>
                </a:cubicBezTo>
                <a:cubicBezTo>
                  <a:pt x="22801" y="2417"/>
                  <a:pt x="24813" y="2548"/>
                  <a:pt x="26825" y="2655"/>
                </a:cubicBezTo>
                <a:cubicBezTo>
                  <a:pt x="27873" y="2703"/>
                  <a:pt x="28909" y="2774"/>
                  <a:pt x="29944" y="2858"/>
                </a:cubicBezTo>
                <a:cubicBezTo>
                  <a:pt x="31028" y="2929"/>
                  <a:pt x="32123" y="2965"/>
                  <a:pt x="33207" y="3013"/>
                </a:cubicBezTo>
                <a:cubicBezTo>
                  <a:pt x="33504" y="3036"/>
                  <a:pt x="33790" y="3060"/>
                  <a:pt x="34076" y="3072"/>
                </a:cubicBezTo>
                <a:cubicBezTo>
                  <a:pt x="35147" y="3191"/>
                  <a:pt x="36243" y="3322"/>
                  <a:pt x="37255" y="3608"/>
                </a:cubicBezTo>
                <a:cubicBezTo>
                  <a:pt x="37314" y="3620"/>
                  <a:pt x="37362" y="3644"/>
                  <a:pt x="37410" y="3655"/>
                </a:cubicBezTo>
                <a:cubicBezTo>
                  <a:pt x="37493" y="3715"/>
                  <a:pt x="37576" y="3774"/>
                  <a:pt x="37660" y="3846"/>
                </a:cubicBezTo>
                <a:cubicBezTo>
                  <a:pt x="38029" y="4144"/>
                  <a:pt x="38386" y="4453"/>
                  <a:pt x="38743" y="4763"/>
                </a:cubicBezTo>
                <a:cubicBezTo>
                  <a:pt x="38898" y="4917"/>
                  <a:pt x="39053" y="5072"/>
                  <a:pt x="39196" y="5239"/>
                </a:cubicBezTo>
                <a:cubicBezTo>
                  <a:pt x="39410" y="5477"/>
                  <a:pt x="39636" y="5715"/>
                  <a:pt x="39803" y="5977"/>
                </a:cubicBezTo>
                <a:cubicBezTo>
                  <a:pt x="39874" y="6120"/>
                  <a:pt x="39922" y="6251"/>
                  <a:pt x="39969" y="6394"/>
                </a:cubicBezTo>
                <a:cubicBezTo>
                  <a:pt x="40065" y="7096"/>
                  <a:pt x="40029" y="7799"/>
                  <a:pt x="40017" y="8489"/>
                </a:cubicBezTo>
                <a:cubicBezTo>
                  <a:pt x="40017" y="8608"/>
                  <a:pt x="40017" y="8716"/>
                  <a:pt x="40017" y="8835"/>
                </a:cubicBezTo>
                <a:cubicBezTo>
                  <a:pt x="39969" y="9382"/>
                  <a:pt x="39886" y="9942"/>
                  <a:pt x="39850" y="10502"/>
                </a:cubicBezTo>
                <a:cubicBezTo>
                  <a:pt x="39803" y="11144"/>
                  <a:pt x="39791" y="11787"/>
                  <a:pt x="39755" y="12418"/>
                </a:cubicBezTo>
                <a:cubicBezTo>
                  <a:pt x="39719" y="13026"/>
                  <a:pt x="39648" y="13633"/>
                  <a:pt x="39553" y="14228"/>
                </a:cubicBezTo>
                <a:cubicBezTo>
                  <a:pt x="39469" y="14621"/>
                  <a:pt x="39362" y="15002"/>
                  <a:pt x="39219" y="15383"/>
                </a:cubicBezTo>
                <a:cubicBezTo>
                  <a:pt x="39041" y="15824"/>
                  <a:pt x="38826" y="16240"/>
                  <a:pt x="38600" y="16657"/>
                </a:cubicBezTo>
                <a:cubicBezTo>
                  <a:pt x="38541" y="16776"/>
                  <a:pt x="38469" y="16883"/>
                  <a:pt x="38398" y="17002"/>
                </a:cubicBezTo>
                <a:cubicBezTo>
                  <a:pt x="38207" y="17336"/>
                  <a:pt x="37957" y="17645"/>
                  <a:pt x="37672" y="17931"/>
                </a:cubicBezTo>
                <a:cubicBezTo>
                  <a:pt x="37279" y="18288"/>
                  <a:pt x="36850" y="18598"/>
                  <a:pt x="36362" y="18883"/>
                </a:cubicBezTo>
                <a:cubicBezTo>
                  <a:pt x="36207" y="18967"/>
                  <a:pt x="36052" y="19038"/>
                  <a:pt x="35886" y="19098"/>
                </a:cubicBezTo>
                <a:cubicBezTo>
                  <a:pt x="35564" y="19181"/>
                  <a:pt x="35243" y="19241"/>
                  <a:pt x="34897" y="19276"/>
                </a:cubicBezTo>
                <a:cubicBezTo>
                  <a:pt x="34350" y="19324"/>
                  <a:pt x="33802" y="19336"/>
                  <a:pt x="33242" y="19348"/>
                </a:cubicBezTo>
                <a:cubicBezTo>
                  <a:pt x="32861" y="19336"/>
                  <a:pt x="32480" y="19324"/>
                  <a:pt x="32099" y="19324"/>
                </a:cubicBezTo>
                <a:cubicBezTo>
                  <a:pt x="31242" y="19288"/>
                  <a:pt x="30373" y="19264"/>
                  <a:pt x="29516" y="19241"/>
                </a:cubicBezTo>
                <a:cubicBezTo>
                  <a:pt x="29230" y="19229"/>
                  <a:pt x="28932" y="19217"/>
                  <a:pt x="28647" y="19205"/>
                </a:cubicBezTo>
                <a:cubicBezTo>
                  <a:pt x="26980" y="19134"/>
                  <a:pt x="25313" y="19134"/>
                  <a:pt x="23646" y="19134"/>
                </a:cubicBezTo>
                <a:lnTo>
                  <a:pt x="22467" y="19134"/>
                </a:lnTo>
                <a:cubicBezTo>
                  <a:pt x="20681" y="19122"/>
                  <a:pt x="18895" y="19110"/>
                  <a:pt x="17121" y="19098"/>
                </a:cubicBezTo>
                <a:cubicBezTo>
                  <a:pt x="16919" y="19086"/>
                  <a:pt x="16717" y="19086"/>
                  <a:pt x="16526" y="19074"/>
                </a:cubicBezTo>
                <a:cubicBezTo>
                  <a:pt x="15490" y="19050"/>
                  <a:pt x="14454" y="19014"/>
                  <a:pt x="13419" y="18955"/>
                </a:cubicBezTo>
                <a:cubicBezTo>
                  <a:pt x="12276" y="18895"/>
                  <a:pt x="11144" y="18836"/>
                  <a:pt x="10001" y="18764"/>
                </a:cubicBezTo>
                <a:cubicBezTo>
                  <a:pt x="9787" y="18753"/>
                  <a:pt x="9573" y="18741"/>
                  <a:pt x="9359" y="18717"/>
                </a:cubicBezTo>
                <a:cubicBezTo>
                  <a:pt x="8251" y="18598"/>
                  <a:pt x="7132" y="18455"/>
                  <a:pt x="6072" y="18145"/>
                </a:cubicBezTo>
                <a:cubicBezTo>
                  <a:pt x="5596" y="17991"/>
                  <a:pt x="5156" y="17788"/>
                  <a:pt x="4739" y="17562"/>
                </a:cubicBezTo>
                <a:cubicBezTo>
                  <a:pt x="4286" y="17288"/>
                  <a:pt x="3882" y="16979"/>
                  <a:pt x="3524" y="16645"/>
                </a:cubicBezTo>
                <a:cubicBezTo>
                  <a:pt x="3251" y="16383"/>
                  <a:pt x="3024" y="16097"/>
                  <a:pt x="2822" y="15788"/>
                </a:cubicBezTo>
                <a:cubicBezTo>
                  <a:pt x="2608" y="15395"/>
                  <a:pt x="2417" y="14990"/>
                  <a:pt x="2286" y="14573"/>
                </a:cubicBezTo>
                <a:cubicBezTo>
                  <a:pt x="2250" y="14323"/>
                  <a:pt x="2227" y="14073"/>
                  <a:pt x="2215" y="13823"/>
                </a:cubicBezTo>
                <a:cubicBezTo>
                  <a:pt x="2203" y="13466"/>
                  <a:pt x="2191" y="13121"/>
                  <a:pt x="2191" y="12776"/>
                </a:cubicBezTo>
                <a:cubicBezTo>
                  <a:pt x="2203" y="12264"/>
                  <a:pt x="2227" y="11752"/>
                  <a:pt x="2227" y="11228"/>
                </a:cubicBezTo>
                <a:cubicBezTo>
                  <a:pt x="2453" y="10240"/>
                  <a:pt x="2715" y="9251"/>
                  <a:pt x="2953" y="8263"/>
                </a:cubicBezTo>
                <a:cubicBezTo>
                  <a:pt x="3060" y="7799"/>
                  <a:pt x="3203" y="7334"/>
                  <a:pt x="3393" y="6882"/>
                </a:cubicBezTo>
                <a:cubicBezTo>
                  <a:pt x="3596" y="6382"/>
                  <a:pt x="3834" y="5894"/>
                  <a:pt x="4084" y="5406"/>
                </a:cubicBezTo>
                <a:cubicBezTo>
                  <a:pt x="4382" y="4906"/>
                  <a:pt x="4691" y="4417"/>
                  <a:pt x="5132" y="3965"/>
                </a:cubicBezTo>
                <a:cubicBezTo>
                  <a:pt x="5370" y="3751"/>
                  <a:pt x="5644" y="3560"/>
                  <a:pt x="5930" y="3382"/>
                </a:cubicBezTo>
                <a:cubicBezTo>
                  <a:pt x="6156" y="3263"/>
                  <a:pt x="6370" y="3167"/>
                  <a:pt x="6620" y="3084"/>
                </a:cubicBezTo>
                <a:cubicBezTo>
                  <a:pt x="7144" y="2941"/>
                  <a:pt x="7704" y="2870"/>
                  <a:pt x="8263" y="2810"/>
                </a:cubicBezTo>
                <a:cubicBezTo>
                  <a:pt x="10323" y="2655"/>
                  <a:pt x="12395" y="2620"/>
                  <a:pt x="14466" y="2512"/>
                </a:cubicBezTo>
                <a:cubicBezTo>
                  <a:pt x="15514" y="2465"/>
                  <a:pt x="16562" y="2405"/>
                  <a:pt x="17610" y="2381"/>
                </a:cubicBezTo>
                <a:cubicBezTo>
                  <a:pt x="18025" y="2367"/>
                  <a:pt x="18441" y="2363"/>
                  <a:pt x="18856" y="2363"/>
                </a:cubicBezTo>
                <a:close/>
                <a:moveTo>
                  <a:pt x="28337" y="0"/>
                </a:moveTo>
                <a:cubicBezTo>
                  <a:pt x="27908" y="0"/>
                  <a:pt x="27480" y="12"/>
                  <a:pt x="27051" y="36"/>
                </a:cubicBezTo>
                <a:cubicBezTo>
                  <a:pt x="26253" y="60"/>
                  <a:pt x="25444" y="119"/>
                  <a:pt x="24634" y="167"/>
                </a:cubicBezTo>
                <a:cubicBezTo>
                  <a:pt x="24432" y="167"/>
                  <a:pt x="24253" y="203"/>
                  <a:pt x="24098" y="274"/>
                </a:cubicBezTo>
                <a:lnTo>
                  <a:pt x="23575" y="274"/>
                </a:lnTo>
                <a:cubicBezTo>
                  <a:pt x="21539" y="298"/>
                  <a:pt x="19491" y="298"/>
                  <a:pt x="17443" y="310"/>
                </a:cubicBezTo>
                <a:cubicBezTo>
                  <a:pt x="16347" y="322"/>
                  <a:pt x="15252" y="322"/>
                  <a:pt x="14157" y="322"/>
                </a:cubicBezTo>
                <a:cubicBezTo>
                  <a:pt x="13157" y="334"/>
                  <a:pt x="12145" y="346"/>
                  <a:pt x="11144" y="441"/>
                </a:cubicBezTo>
                <a:cubicBezTo>
                  <a:pt x="10049" y="524"/>
                  <a:pt x="8954" y="619"/>
                  <a:pt x="7870" y="774"/>
                </a:cubicBezTo>
                <a:cubicBezTo>
                  <a:pt x="6989" y="905"/>
                  <a:pt x="6132" y="1108"/>
                  <a:pt x="5334" y="1417"/>
                </a:cubicBezTo>
                <a:cubicBezTo>
                  <a:pt x="4203" y="1846"/>
                  <a:pt x="3334" y="2560"/>
                  <a:pt x="2608" y="3322"/>
                </a:cubicBezTo>
                <a:cubicBezTo>
                  <a:pt x="2453" y="3489"/>
                  <a:pt x="2298" y="3644"/>
                  <a:pt x="2143" y="3810"/>
                </a:cubicBezTo>
                <a:cubicBezTo>
                  <a:pt x="1703" y="4275"/>
                  <a:pt x="1393" y="4810"/>
                  <a:pt x="1131" y="5334"/>
                </a:cubicBezTo>
                <a:cubicBezTo>
                  <a:pt x="1000" y="5608"/>
                  <a:pt x="905" y="5882"/>
                  <a:pt x="810" y="6156"/>
                </a:cubicBezTo>
                <a:cubicBezTo>
                  <a:pt x="750" y="6334"/>
                  <a:pt x="691" y="6513"/>
                  <a:pt x="643" y="6692"/>
                </a:cubicBezTo>
                <a:cubicBezTo>
                  <a:pt x="584" y="6918"/>
                  <a:pt x="512" y="7144"/>
                  <a:pt x="476" y="7382"/>
                </a:cubicBezTo>
                <a:cubicBezTo>
                  <a:pt x="429" y="7608"/>
                  <a:pt x="393" y="7835"/>
                  <a:pt x="357" y="8061"/>
                </a:cubicBezTo>
                <a:cubicBezTo>
                  <a:pt x="322" y="8251"/>
                  <a:pt x="322" y="8454"/>
                  <a:pt x="310" y="8644"/>
                </a:cubicBezTo>
                <a:cubicBezTo>
                  <a:pt x="286" y="8835"/>
                  <a:pt x="298" y="9025"/>
                  <a:pt x="298" y="9228"/>
                </a:cubicBezTo>
                <a:cubicBezTo>
                  <a:pt x="298" y="9620"/>
                  <a:pt x="322" y="10025"/>
                  <a:pt x="334" y="10430"/>
                </a:cubicBezTo>
                <a:cubicBezTo>
                  <a:pt x="226" y="10894"/>
                  <a:pt x="131" y="11359"/>
                  <a:pt x="72" y="11835"/>
                </a:cubicBezTo>
                <a:cubicBezTo>
                  <a:pt x="24" y="12216"/>
                  <a:pt x="0" y="12597"/>
                  <a:pt x="12" y="12978"/>
                </a:cubicBezTo>
                <a:cubicBezTo>
                  <a:pt x="12" y="13573"/>
                  <a:pt x="48" y="14157"/>
                  <a:pt x="215" y="14740"/>
                </a:cubicBezTo>
                <a:cubicBezTo>
                  <a:pt x="322" y="15133"/>
                  <a:pt x="488" y="15514"/>
                  <a:pt x="667" y="15895"/>
                </a:cubicBezTo>
                <a:cubicBezTo>
                  <a:pt x="762" y="16169"/>
                  <a:pt x="869" y="16455"/>
                  <a:pt x="1024" y="16717"/>
                </a:cubicBezTo>
                <a:cubicBezTo>
                  <a:pt x="1155" y="16967"/>
                  <a:pt x="1310" y="17217"/>
                  <a:pt x="1488" y="17443"/>
                </a:cubicBezTo>
                <a:cubicBezTo>
                  <a:pt x="1655" y="17669"/>
                  <a:pt x="1869" y="17871"/>
                  <a:pt x="2084" y="18074"/>
                </a:cubicBezTo>
                <a:cubicBezTo>
                  <a:pt x="2286" y="18264"/>
                  <a:pt x="2524" y="18419"/>
                  <a:pt x="2762" y="18574"/>
                </a:cubicBezTo>
                <a:cubicBezTo>
                  <a:pt x="3072" y="18753"/>
                  <a:pt x="3393" y="18919"/>
                  <a:pt x="3739" y="19074"/>
                </a:cubicBezTo>
                <a:cubicBezTo>
                  <a:pt x="4060" y="19205"/>
                  <a:pt x="4394" y="19300"/>
                  <a:pt x="4727" y="19407"/>
                </a:cubicBezTo>
                <a:cubicBezTo>
                  <a:pt x="5072" y="19515"/>
                  <a:pt x="5418" y="19598"/>
                  <a:pt x="5763" y="19681"/>
                </a:cubicBezTo>
                <a:cubicBezTo>
                  <a:pt x="5858" y="19693"/>
                  <a:pt x="5953" y="19717"/>
                  <a:pt x="6049" y="19729"/>
                </a:cubicBezTo>
                <a:cubicBezTo>
                  <a:pt x="6275" y="19788"/>
                  <a:pt x="6513" y="19836"/>
                  <a:pt x="6739" y="19884"/>
                </a:cubicBezTo>
                <a:cubicBezTo>
                  <a:pt x="7549" y="20038"/>
                  <a:pt x="8370" y="20122"/>
                  <a:pt x="9192" y="20205"/>
                </a:cubicBezTo>
                <a:cubicBezTo>
                  <a:pt x="9775" y="20277"/>
                  <a:pt x="10371" y="20312"/>
                  <a:pt x="10966" y="20360"/>
                </a:cubicBezTo>
                <a:cubicBezTo>
                  <a:pt x="11454" y="20396"/>
                  <a:pt x="11966" y="20419"/>
                  <a:pt x="12466" y="20455"/>
                </a:cubicBezTo>
                <a:cubicBezTo>
                  <a:pt x="12954" y="20479"/>
                  <a:pt x="13454" y="20503"/>
                  <a:pt x="13942" y="20515"/>
                </a:cubicBezTo>
                <a:cubicBezTo>
                  <a:pt x="14478" y="20527"/>
                  <a:pt x="15014" y="20550"/>
                  <a:pt x="15550" y="20562"/>
                </a:cubicBezTo>
                <a:cubicBezTo>
                  <a:pt x="16669" y="20574"/>
                  <a:pt x="17800" y="20586"/>
                  <a:pt x="18919" y="20586"/>
                </a:cubicBezTo>
                <a:cubicBezTo>
                  <a:pt x="19626" y="20590"/>
                  <a:pt x="20333" y="20591"/>
                  <a:pt x="21042" y="20591"/>
                </a:cubicBezTo>
                <a:cubicBezTo>
                  <a:pt x="22458" y="20591"/>
                  <a:pt x="23876" y="20586"/>
                  <a:pt x="25289" y="20586"/>
                </a:cubicBezTo>
                <a:cubicBezTo>
                  <a:pt x="26337" y="20586"/>
                  <a:pt x="27385" y="20598"/>
                  <a:pt x="28432" y="20634"/>
                </a:cubicBezTo>
                <a:cubicBezTo>
                  <a:pt x="29409" y="20669"/>
                  <a:pt x="30397" y="20729"/>
                  <a:pt x="31373" y="20741"/>
                </a:cubicBezTo>
                <a:cubicBezTo>
                  <a:pt x="31940" y="20754"/>
                  <a:pt x="32506" y="20766"/>
                  <a:pt x="33071" y="20766"/>
                </a:cubicBezTo>
                <a:cubicBezTo>
                  <a:pt x="33562" y="20766"/>
                  <a:pt x="34053" y="20757"/>
                  <a:pt x="34540" y="20729"/>
                </a:cubicBezTo>
                <a:cubicBezTo>
                  <a:pt x="35076" y="20693"/>
                  <a:pt x="35624" y="20646"/>
                  <a:pt x="36148" y="20538"/>
                </a:cubicBezTo>
                <a:cubicBezTo>
                  <a:pt x="36481" y="20467"/>
                  <a:pt x="36814" y="20360"/>
                  <a:pt x="37124" y="20229"/>
                </a:cubicBezTo>
                <a:cubicBezTo>
                  <a:pt x="37136" y="20229"/>
                  <a:pt x="37148" y="20217"/>
                  <a:pt x="37160" y="20217"/>
                </a:cubicBezTo>
                <a:cubicBezTo>
                  <a:pt x="37469" y="20134"/>
                  <a:pt x="37779" y="20026"/>
                  <a:pt x="38076" y="19931"/>
                </a:cubicBezTo>
                <a:cubicBezTo>
                  <a:pt x="38303" y="19848"/>
                  <a:pt x="38517" y="19753"/>
                  <a:pt x="38731" y="19657"/>
                </a:cubicBezTo>
                <a:cubicBezTo>
                  <a:pt x="39279" y="19431"/>
                  <a:pt x="39755" y="19134"/>
                  <a:pt x="40148" y="18764"/>
                </a:cubicBezTo>
                <a:cubicBezTo>
                  <a:pt x="40565" y="18360"/>
                  <a:pt x="40839" y="17895"/>
                  <a:pt x="41017" y="17407"/>
                </a:cubicBezTo>
                <a:cubicBezTo>
                  <a:pt x="41160" y="16979"/>
                  <a:pt x="41232" y="16538"/>
                  <a:pt x="41327" y="16109"/>
                </a:cubicBezTo>
                <a:cubicBezTo>
                  <a:pt x="41398" y="15705"/>
                  <a:pt x="41482" y="15300"/>
                  <a:pt x="41553" y="14895"/>
                </a:cubicBezTo>
                <a:cubicBezTo>
                  <a:pt x="41696" y="14121"/>
                  <a:pt x="41815" y="13335"/>
                  <a:pt x="41874" y="12549"/>
                </a:cubicBezTo>
                <a:cubicBezTo>
                  <a:pt x="41934" y="11787"/>
                  <a:pt x="41958" y="11025"/>
                  <a:pt x="41994" y="10263"/>
                </a:cubicBezTo>
                <a:cubicBezTo>
                  <a:pt x="42005" y="10156"/>
                  <a:pt x="42005" y="10049"/>
                  <a:pt x="42017" y="9942"/>
                </a:cubicBezTo>
                <a:cubicBezTo>
                  <a:pt x="42077" y="9370"/>
                  <a:pt x="42172" y="8799"/>
                  <a:pt x="42196" y="8216"/>
                </a:cubicBezTo>
                <a:cubicBezTo>
                  <a:pt x="42208" y="7835"/>
                  <a:pt x="42220" y="7442"/>
                  <a:pt x="42208" y="7049"/>
                </a:cubicBezTo>
                <a:cubicBezTo>
                  <a:pt x="42196" y="6656"/>
                  <a:pt x="42160" y="6263"/>
                  <a:pt x="42029" y="5882"/>
                </a:cubicBezTo>
                <a:cubicBezTo>
                  <a:pt x="41970" y="5691"/>
                  <a:pt x="41886" y="5525"/>
                  <a:pt x="41779" y="5346"/>
                </a:cubicBezTo>
                <a:cubicBezTo>
                  <a:pt x="41767" y="5322"/>
                  <a:pt x="41767" y="5287"/>
                  <a:pt x="41755" y="5251"/>
                </a:cubicBezTo>
                <a:cubicBezTo>
                  <a:pt x="41660" y="5037"/>
                  <a:pt x="41541" y="4810"/>
                  <a:pt x="41410" y="4608"/>
                </a:cubicBezTo>
                <a:cubicBezTo>
                  <a:pt x="41351" y="4501"/>
                  <a:pt x="41291" y="4394"/>
                  <a:pt x="41220" y="4298"/>
                </a:cubicBezTo>
                <a:cubicBezTo>
                  <a:pt x="41101" y="4096"/>
                  <a:pt x="40934" y="3929"/>
                  <a:pt x="40755" y="3751"/>
                </a:cubicBezTo>
                <a:cubicBezTo>
                  <a:pt x="40553" y="3560"/>
                  <a:pt x="40339" y="3382"/>
                  <a:pt x="40089" y="3203"/>
                </a:cubicBezTo>
                <a:cubicBezTo>
                  <a:pt x="39874" y="3048"/>
                  <a:pt x="39624" y="2917"/>
                  <a:pt x="39374" y="2798"/>
                </a:cubicBezTo>
                <a:cubicBezTo>
                  <a:pt x="39291" y="2751"/>
                  <a:pt x="39207" y="2703"/>
                  <a:pt x="39112" y="2655"/>
                </a:cubicBezTo>
                <a:cubicBezTo>
                  <a:pt x="38874" y="2477"/>
                  <a:pt x="38612" y="2298"/>
                  <a:pt x="38338" y="2131"/>
                </a:cubicBezTo>
                <a:cubicBezTo>
                  <a:pt x="38076" y="1977"/>
                  <a:pt x="37814" y="1834"/>
                  <a:pt x="37541" y="1691"/>
                </a:cubicBezTo>
                <a:cubicBezTo>
                  <a:pt x="37326" y="1572"/>
                  <a:pt x="37088" y="1477"/>
                  <a:pt x="36862" y="1381"/>
                </a:cubicBezTo>
                <a:cubicBezTo>
                  <a:pt x="36398" y="1191"/>
                  <a:pt x="35898" y="1024"/>
                  <a:pt x="35409" y="881"/>
                </a:cubicBezTo>
                <a:cubicBezTo>
                  <a:pt x="34921" y="727"/>
                  <a:pt x="34433" y="596"/>
                  <a:pt x="33933" y="488"/>
                </a:cubicBezTo>
                <a:cubicBezTo>
                  <a:pt x="33242" y="346"/>
                  <a:pt x="32540" y="250"/>
                  <a:pt x="31826" y="179"/>
                </a:cubicBezTo>
                <a:cubicBezTo>
                  <a:pt x="30992" y="95"/>
                  <a:pt x="30147" y="48"/>
                  <a:pt x="29301" y="24"/>
                </a:cubicBezTo>
                <a:cubicBezTo>
                  <a:pt x="28980" y="12"/>
                  <a:pt x="28659" y="0"/>
                  <a:pt x="28337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Job</a:t>
            </a:r>
            <a:endParaRPr dirty="0"/>
          </a:p>
        </p:txBody>
      </p:sp>
      <p:sp>
        <p:nvSpPr>
          <p:cNvPr id="20" name="Google Shape;2634;p40">
            <a:extLst>
              <a:ext uri="{FF2B5EF4-FFF2-40B4-BE49-F238E27FC236}">
                <a16:creationId xmlns:a16="http://schemas.microsoft.com/office/drawing/2014/main" id="{5CD5327B-A7B1-EE42-94C0-A83DD3C9F535}"/>
              </a:ext>
            </a:extLst>
          </p:cNvPr>
          <p:cNvSpPr/>
          <p:nvPr/>
        </p:nvSpPr>
        <p:spPr>
          <a:xfrm>
            <a:off x="7965325" y="2469660"/>
            <a:ext cx="1047775" cy="547550"/>
          </a:xfrm>
          <a:custGeom>
            <a:avLst/>
            <a:gdLst/>
            <a:ahLst/>
            <a:cxnLst/>
            <a:rect l="l" t="t" r="r" b="b"/>
            <a:pathLst>
              <a:path w="41911" h="21902" extrusionOk="0">
                <a:moveTo>
                  <a:pt x="3822" y="17443"/>
                </a:moveTo>
                <a:lnTo>
                  <a:pt x="3822" y="17443"/>
                </a:lnTo>
                <a:cubicBezTo>
                  <a:pt x="3834" y="17451"/>
                  <a:pt x="3844" y="17459"/>
                  <a:pt x="3854" y="17467"/>
                </a:cubicBezTo>
                <a:lnTo>
                  <a:pt x="3854" y="17467"/>
                </a:lnTo>
                <a:cubicBezTo>
                  <a:pt x="3843" y="17464"/>
                  <a:pt x="3833" y="17454"/>
                  <a:pt x="3822" y="17443"/>
                </a:cubicBezTo>
                <a:close/>
                <a:moveTo>
                  <a:pt x="3861" y="17473"/>
                </a:moveTo>
                <a:cubicBezTo>
                  <a:pt x="3877" y="17487"/>
                  <a:pt x="3891" y="17501"/>
                  <a:pt x="3905" y="17515"/>
                </a:cubicBezTo>
                <a:cubicBezTo>
                  <a:pt x="3894" y="17504"/>
                  <a:pt x="3873" y="17493"/>
                  <a:pt x="3861" y="17473"/>
                </a:cubicBezTo>
                <a:close/>
                <a:moveTo>
                  <a:pt x="10394" y="2060"/>
                </a:moveTo>
                <a:cubicBezTo>
                  <a:pt x="11466" y="2072"/>
                  <a:pt x="12526" y="2072"/>
                  <a:pt x="13585" y="2084"/>
                </a:cubicBezTo>
                <a:cubicBezTo>
                  <a:pt x="15716" y="2096"/>
                  <a:pt x="17836" y="2132"/>
                  <a:pt x="19955" y="2203"/>
                </a:cubicBezTo>
                <a:cubicBezTo>
                  <a:pt x="20931" y="2227"/>
                  <a:pt x="21908" y="2263"/>
                  <a:pt x="22872" y="2299"/>
                </a:cubicBezTo>
                <a:cubicBezTo>
                  <a:pt x="23825" y="2322"/>
                  <a:pt x="24789" y="2346"/>
                  <a:pt x="25742" y="2394"/>
                </a:cubicBezTo>
                <a:cubicBezTo>
                  <a:pt x="27635" y="2489"/>
                  <a:pt x="29528" y="2656"/>
                  <a:pt x="31421" y="2811"/>
                </a:cubicBezTo>
                <a:cubicBezTo>
                  <a:pt x="31695" y="2846"/>
                  <a:pt x="31980" y="2870"/>
                  <a:pt x="32254" y="2906"/>
                </a:cubicBezTo>
                <a:cubicBezTo>
                  <a:pt x="32457" y="2941"/>
                  <a:pt x="32647" y="2965"/>
                  <a:pt x="32850" y="3001"/>
                </a:cubicBezTo>
                <a:cubicBezTo>
                  <a:pt x="33350" y="3072"/>
                  <a:pt x="33850" y="3192"/>
                  <a:pt x="34326" y="3334"/>
                </a:cubicBezTo>
                <a:cubicBezTo>
                  <a:pt x="34826" y="3501"/>
                  <a:pt x="35314" y="3692"/>
                  <a:pt x="35778" y="3930"/>
                </a:cubicBezTo>
                <a:cubicBezTo>
                  <a:pt x="36136" y="4156"/>
                  <a:pt x="36457" y="4406"/>
                  <a:pt x="36755" y="4668"/>
                </a:cubicBezTo>
                <a:cubicBezTo>
                  <a:pt x="36969" y="4882"/>
                  <a:pt x="37160" y="5108"/>
                  <a:pt x="37314" y="5347"/>
                </a:cubicBezTo>
                <a:cubicBezTo>
                  <a:pt x="37445" y="5573"/>
                  <a:pt x="37553" y="5811"/>
                  <a:pt x="37600" y="6061"/>
                </a:cubicBezTo>
                <a:cubicBezTo>
                  <a:pt x="37624" y="6204"/>
                  <a:pt x="37660" y="6347"/>
                  <a:pt x="37683" y="6490"/>
                </a:cubicBezTo>
                <a:cubicBezTo>
                  <a:pt x="37731" y="6716"/>
                  <a:pt x="37767" y="6954"/>
                  <a:pt x="37814" y="7180"/>
                </a:cubicBezTo>
                <a:cubicBezTo>
                  <a:pt x="37910" y="7740"/>
                  <a:pt x="37945" y="8299"/>
                  <a:pt x="38029" y="8859"/>
                </a:cubicBezTo>
                <a:cubicBezTo>
                  <a:pt x="38112" y="9442"/>
                  <a:pt x="38231" y="10026"/>
                  <a:pt x="38315" y="10621"/>
                </a:cubicBezTo>
                <a:cubicBezTo>
                  <a:pt x="38410" y="11228"/>
                  <a:pt x="38481" y="11847"/>
                  <a:pt x="38529" y="12455"/>
                </a:cubicBezTo>
                <a:cubicBezTo>
                  <a:pt x="38565" y="12728"/>
                  <a:pt x="38576" y="13002"/>
                  <a:pt x="38576" y="13276"/>
                </a:cubicBezTo>
                <a:cubicBezTo>
                  <a:pt x="38576" y="13419"/>
                  <a:pt x="38576" y="13550"/>
                  <a:pt x="38565" y="13693"/>
                </a:cubicBezTo>
                <a:cubicBezTo>
                  <a:pt x="38541" y="13859"/>
                  <a:pt x="38529" y="14014"/>
                  <a:pt x="38505" y="14169"/>
                </a:cubicBezTo>
                <a:cubicBezTo>
                  <a:pt x="38445" y="14502"/>
                  <a:pt x="38374" y="14848"/>
                  <a:pt x="38267" y="15181"/>
                </a:cubicBezTo>
                <a:cubicBezTo>
                  <a:pt x="38112" y="15657"/>
                  <a:pt x="37969" y="16134"/>
                  <a:pt x="37731" y="16586"/>
                </a:cubicBezTo>
                <a:cubicBezTo>
                  <a:pt x="37576" y="16836"/>
                  <a:pt x="37398" y="17050"/>
                  <a:pt x="37183" y="17265"/>
                </a:cubicBezTo>
                <a:cubicBezTo>
                  <a:pt x="36874" y="17539"/>
                  <a:pt x="36552" y="17789"/>
                  <a:pt x="36171" y="18015"/>
                </a:cubicBezTo>
                <a:cubicBezTo>
                  <a:pt x="35790" y="18229"/>
                  <a:pt x="35386" y="18396"/>
                  <a:pt x="34945" y="18539"/>
                </a:cubicBezTo>
                <a:cubicBezTo>
                  <a:pt x="34445" y="18682"/>
                  <a:pt x="33933" y="18836"/>
                  <a:pt x="33433" y="18979"/>
                </a:cubicBezTo>
                <a:cubicBezTo>
                  <a:pt x="32885" y="19134"/>
                  <a:pt x="32326" y="19265"/>
                  <a:pt x="31766" y="19384"/>
                </a:cubicBezTo>
                <a:cubicBezTo>
                  <a:pt x="31230" y="19491"/>
                  <a:pt x="30695" y="19574"/>
                  <a:pt x="30159" y="19658"/>
                </a:cubicBezTo>
                <a:cubicBezTo>
                  <a:pt x="29563" y="19753"/>
                  <a:pt x="28968" y="19825"/>
                  <a:pt x="28373" y="19896"/>
                </a:cubicBezTo>
                <a:cubicBezTo>
                  <a:pt x="27385" y="19991"/>
                  <a:pt x="26396" y="20063"/>
                  <a:pt x="25408" y="20110"/>
                </a:cubicBezTo>
                <a:cubicBezTo>
                  <a:pt x="24610" y="20158"/>
                  <a:pt x="23801" y="20194"/>
                  <a:pt x="23003" y="20217"/>
                </a:cubicBezTo>
                <a:cubicBezTo>
                  <a:pt x="22265" y="20194"/>
                  <a:pt x="21527" y="20170"/>
                  <a:pt x="20789" y="20134"/>
                </a:cubicBezTo>
                <a:cubicBezTo>
                  <a:pt x="18919" y="20039"/>
                  <a:pt x="17074" y="19884"/>
                  <a:pt x="15204" y="19741"/>
                </a:cubicBezTo>
                <a:cubicBezTo>
                  <a:pt x="14383" y="19694"/>
                  <a:pt x="13561" y="19658"/>
                  <a:pt x="12740" y="19622"/>
                </a:cubicBezTo>
                <a:cubicBezTo>
                  <a:pt x="12311" y="19598"/>
                  <a:pt x="11883" y="19586"/>
                  <a:pt x="11454" y="19551"/>
                </a:cubicBezTo>
                <a:cubicBezTo>
                  <a:pt x="10978" y="19515"/>
                  <a:pt x="10502" y="19491"/>
                  <a:pt x="10025" y="19455"/>
                </a:cubicBezTo>
                <a:cubicBezTo>
                  <a:pt x="9728" y="19420"/>
                  <a:pt x="9430" y="19384"/>
                  <a:pt x="9144" y="19348"/>
                </a:cubicBezTo>
                <a:cubicBezTo>
                  <a:pt x="8858" y="19313"/>
                  <a:pt x="8585" y="19265"/>
                  <a:pt x="8299" y="19217"/>
                </a:cubicBezTo>
                <a:cubicBezTo>
                  <a:pt x="7549" y="19098"/>
                  <a:pt x="6811" y="18943"/>
                  <a:pt x="6096" y="18741"/>
                </a:cubicBezTo>
                <a:cubicBezTo>
                  <a:pt x="5668" y="18598"/>
                  <a:pt x="5275" y="18431"/>
                  <a:pt x="4882" y="18229"/>
                </a:cubicBezTo>
                <a:cubicBezTo>
                  <a:pt x="4489" y="17991"/>
                  <a:pt x="4144" y="17717"/>
                  <a:pt x="3810" y="17419"/>
                </a:cubicBezTo>
                <a:cubicBezTo>
                  <a:pt x="3798" y="17419"/>
                  <a:pt x="3798" y="17419"/>
                  <a:pt x="3798" y="17408"/>
                </a:cubicBezTo>
                <a:cubicBezTo>
                  <a:pt x="3786" y="17408"/>
                  <a:pt x="3786" y="17408"/>
                  <a:pt x="3774" y="17396"/>
                </a:cubicBezTo>
                <a:cubicBezTo>
                  <a:pt x="3751" y="17360"/>
                  <a:pt x="3715" y="17336"/>
                  <a:pt x="3679" y="17300"/>
                </a:cubicBezTo>
                <a:cubicBezTo>
                  <a:pt x="3393" y="17038"/>
                  <a:pt x="3167" y="16753"/>
                  <a:pt x="2977" y="16455"/>
                </a:cubicBezTo>
                <a:cubicBezTo>
                  <a:pt x="2822" y="16145"/>
                  <a:pt x="2715" y="15836"/>
                  <a:pt x="2643" y="15514"/>
                </a:cubicBezTo>
                <a:cubicBezTo>
                  <a:pt x="2536" y="14872"/>
                  <a:pt x="2465" y="14229"/>
                  <a:pt x="2381" y="13586"/>
                </a:cubicBezTo>
                <a:cubicBezTo>
                  <a:pt x="2298" y="12919"/>
                  <a:pt x="2239" y="12264"/>
                  <a:pt x="2239" y="11609"/>
                </a:cubicBezTo>
                <a:cubicBezTo>
                  <a:pt x="2239" y="10966"/>
                  <a:pt x="2250" y="10311"/>
                  <a:pt x="2286" y="9669"/>
                </a:cubicBezTo>
                <a:cubicBezTo>
                  <a:pt x="2310" y="9299"/>
                  <a:pt x="2334" y="8942"/>
                  <a:pt x="2370" y="8573"/>
                </a:cubicBezTo>
                <a:cubicBezTo>
                  <a:pt x="2405" y="8287"/>
                  <a:pt x="2441" y="8002"/>
                  <a:pt x="2501" y="7704"/>
                </a:cubicBezTo>
                <a:cubicBezTo>
                  <a:pt x="2560" y="7430"/>
                  <a:pt x="2631" y="7144"/>
                  <a:pt x="2715" y="6871"/>
                </a:cubicBezTo>
                <a:cubicBezTo>
                  <a:pt x="2822" y="6537"/>
                  <a:pt x="2941" y="6204"/>
                  <a:pt x="3072" y="5870"/>
                </a:cubicBezTo>
                <a:cubicBezTo>
                  <a:pt x="3179" y="5573"/>
                  <a:pt x="3286" y="5275"/>
                  <a:pt x="3405" y="4989"/>
                </a:cubicBezTo>
                <a:cubicBezTo>
                  <a:pt x="3536" y="4620"/>
                  <a:pt x="3679" y="4263"/>
                  <a:pt x="3858" y="3918"/>
                </a:cubicBezTo>
                <a:cubicBezTo>
                  <a:pt x="3977" y="3715"/>
                  <a:pt x="4132" y="3525"/>
                  <a:pt x="4310" y="3334"/>
                </a:cubicBezTo>
                <a:cubicBezTo>
                  <a:pt x="4525" y="3144"/>
                  <a:pt x="4739" y="2977"/>
                  <a:pt x="4989" y="2811"/>
                </a:cubicBezTo>
                <a:cubicBezTo>
                  <a:pt x="5215" y="2703"/>
                  <a:pt x="5453" y="2596"/>
                  <a:pt x="5703" y="2513"/>
                </a:cubicBezTo>
                <a:cubicBezTo>
                  <a:pt x="5977" y="2465"/>
                  <a:pt x="6263" y="2430"/>
                  <a:pt x="6549" y="2406"/>
                </a:cubicBezTo>
                <a:cubicBezTo>
                  <a:pt x="7799" y="2287"/>
                  <a:pt x="9049" y="2168"/>
                  <a:pt x="10299" y="2060"/>
                </a:cubicBezTo>
                <a:close/>
                <a:moveTo>
                  <a:pt x="37541" y="18920"/>
                </a:moveTo>
                <a:lnTo>
                  <a:pt x="37541" y="18920"/>
                </a:lnTo>
                <a:cubicBezTo>
                  <a:pt x="37445" y="19051"/>
                  <a:pt x="37350" y="19182"/>
                  <a:pt x="37231" y="19301"/>
                </a:cubicBezTo>
                <a:cubicBezTo>
                  <a:pt x="37088" y="19420"/>
                  <a:pt x="36945" y="19527"/>
                  <a:pt x="36779" y="19634"/>
                </a:cubicBezTo>
                <a:cubicBezTo>
                  <a:pt x="36600" y="19717"/>
                  <a:pt x="36410" y="19801"/>
                  <a:pt x="36207" y="19872"/>
                </a:cubicBezTo>
                <a:cubicBezTo>
                  <a:pt x="35671" y="20027"/>
                  <a:pt x="35088" y="20110"/>
                  <a:pt x="34516" y="20194"/>
                </a:cubicBezTo>
                <a:cubicBezTo>
                  <a:pt x="34231" y="20229"/>
                  <a:pt x="33933" y="20265"/>
                  <a:pt x="33635" y="20301"/>
                </a:cubicBezTo>
                <a:cubicBezTo>
                  <a:pt x="34112" y="20182"/>
                  <a:pt x="34576" y="20051"/>
                  <a:pt x="35040" y="19920"/>
                </a:cubicBezTo>
                <a:cubicBezTo>
                  <a:pt x="35374" y="19825"/>
                  <a:pt x="35707" y="19729"/>
                  <a:pt x="36029" y="19622"/>
                </a:cubicBezTo>
                <a:cubicBezTo>
                  <a:pt x="36576" y="19444"/>
                  <a:pt x="37076" y="19193"/>
                  <a:pt x="37541" y="18920"/>
                </a:cubicBezTo>
                <a:close/>
                <a:moveTo>
                  <a:pt x="24587" y="1"/>
                </a:moveTo>
                <a:cubicBezTo>
                  <a:pt x="23658" y="24"/>
                  <a:pt x="22729" y="60"/>
                  <a:pt x="21801" y="84"/>
                </a:cubicBezTo>
                <a:cubicBezTo>
                  <a:pt x="21574" y="96"/>
                  <a:pt x="21336" y="96"/>
                  <a:pt x="21110" y="108"/>
                </a:cubicBezTo>
                <a:cubicBezTo>
                  <a:pt x="21039" y="108"/>
                  <a:pt x="20979" y="120"/>
                  <a:pt x="20908" y="120"/>
                </a:cubicBezTo>
                <a:cubicBezTo>
                  <a:pt x="19931" y="167"/>
                  <a:pt x="18955" y="215"/>
                  <a:pt x="17979" y="274"/>
                </a:cubicBezTo>
                <a:cubicBezTo>
                  <a:pt x="16443" y="358"/>
                  <a:pt x="14895" y="453"/>
                  <a:pt x="13359" y="572"/>
                </a:cubicBezTo>
                <a:cubicBezTo>
                  <a:pt x="12930" y="560"/>
                  <a:pt x="12502" y="560"/>
                  <a:pt x="12061" y="560"/>
                </a:cubicBezTo>
                <a:cubicBezTo>
                  <a:pt x="11013" y="548"/>
                  <a:pt x="9954" y="536"/>
                  <a:pt x="8906" y="536"/>
                </a:cubicBezTo>
                <a:cubicBezTo>
                  <a:pt x="8311" y="548"/>
                  <a:pt x="7739" y="560"/>
                  <a:pt x="7156" y="620"/>
                </a:cubicBezTo>
                <a:cubicBezTo>
                  <a:pt x="6775" y="655"/>
                  <a:pt x="6418" y="715"/>
                  <a:pt x="6049" y="786"/>
                </a:cubicBezTo>
                <a:cubicBezTo>
                  <a:pt x="5679" y="870"/>
                  <a:pt x="5322" y="989"/>
                  <a:pt x="4977" y="1096"/>
                </a:cubicBezTo>
                <a:cubicBezTo>
                  <a:pt x="4691" y="1191"/>
                  <a:pt x="4417" y="1310"/>
                  <a:pt x="4144" y="1417"/>
                </a:cubicBezTo>
                <a:cubicBezTo>
                  <a:pt x="3739" y="1596"/>
                  <a:pt x="3393" y="1822"/>
                  <a:pt x="3084" y="2072"/>
                </a:cubicBezTo>
                <a:cubicBezTo>
                  <a:pt x="2858" y="2203"/>
                  <a:pt x="2655" y="2346"/>
                  <a:pt x="2465" y="2501"/>
                </a:cubicBezTo>
                <a:cubicBezTo>
                  <a:pt x="2215" y="2715"/>
                  <a:pt x="2000" y="2965"/>
                  <a:pt x="1822" y="3215"/>
                </a:cubicBezTo>
                <a:cubicBezTo>
                  <a:pt x="1369" y="3846"/>
                  <a:pt x="1191" y="4537"/>
                  <a:pt x="1000" y="5239"/>
                </a:cubicBezTo>
                <a:cubicBezTo>
                  <a:pt x="881" y="5668"/>
                  <a:pt x="774" y="6109"/>
                  <a:pt x="691" y="6549"/>
                </a:cubicBezTo>
                <a:cubicBezTo>
                  <a:pt x="631" y="6775"/>
                  <a:pt x="572" y="7002"/>
                  <a:pt x="512" y="7228"/>
                </a:cubicBezTo>
                <a:cubicBezTo>
                  <a:pt x="345" y="7894"/>
                  <a:pt x="274" y="8561"/>
                  <a:pt x="226" y="9240"/>
                </a:cubicBezTo>
                <a:cubicBezTo>
                  <a:pt x="203" y="9418"/>
                  <a:pt x="179" y="9597"/>
                  <a:pt x="155" y="9776"/>
                </a:cubicBezTo>
                <a:cubicBezTo>
                  <a:pt x="48" y="10538"/>
                  <a:pt x="36" y="11300"/>
                  <a:pt x="12" y="12062"/>
                </a:cubicBezTo>
                <a:cubicBezTo>
                  <a:pt x="0" y="12419"/>
                  <a:pt x="12" y="12776"/>
                  <a:pt x="48" y="13133"/>
                </a:cubicBezTo>
                <a:cubicBezTo>
                  <a:pt x="84" y="13574"/>
                  <a:pt x="155" y="13990"/>
                  <a:pt x="238" y="14419"/>
                </a:cubicBezTo>
                <a:cubicBezTo>
                  <a:pt x="393" y="15193"/>
                  <a:pt x="524" y="15967"/>
                  <a:pt x="726" y="16741"/>
                </a:cubicBezTo>
                <a:cubicBezTo>
                  <a:pt x="822" y="17098"/>
                  <a:pt x="953" y="17455"/>
                  <a:pt x="1084" y="17800"/>
                </a:cubicBezTo>
                <a:cubicBezTo>
                  <a:pt x="1238" y="18170"/>
                  <a:pt x="1417" y="18539"/>
                  <a:pt x="1691" y="18860"/>
                </a:cubicBezTo>
                <a:cubicBezTo>
                  <a:pt x="2084" y="19348"/>
                  <a:pt x="2679" y="19705"/>
                  <a:pt x="3322" y="19991"/>
                </a:cubicBezTo>
                <a:cubicBezTo>
                  <a:pt x="3941" y="20253"/>
                  <a:pt x="4644" y="20444"/>
                  <a:pt x="5322" y="20610"/>
                </a:cubicBezTo>
                <a:cubicBezTo>
                  <a:pt x="5787" y="20729"/>
                  <a:pt x="6251" y="20813"/>
                  <a:pt x="6727" y="20884"/>
                </a:cubicBezTo>
                <a:cubicBezTo>
                  <a:pt x="7287" y="20956"/>
                  <a:pt x="7835" y="21039"/>
                  <a:pt x="8394" y="21098"/>
                </a:cubicBezTo>
                <a:cubicBezTo>
                  <a:pt x="9442" y="21229"/>
                  <a:pt x="10502" y="21349"/>
                  <a:pt x="11561" y="21420"/>
                </a:cubicBezTo>
                <a:cubicBezTo>
                  <a:pt x="12668" y="21479"/>
                  <a:pt x="13764" y="21527"/>
                  <a:pt x="14883" y="21563"/>
                </a:cubicBezTo>
                <a:cubicBezTo>
                  <a:pt x="16284" y="21602"/>
                  <a:pt x="17692" y="21625"/>
                  <a:pt x="19103" y="21625"/>
                </a:cubicBezTo>
                <a:cubicBezTo>
                  <a:pt x="19395" y="21625"/>
                  <a:pt x="19687" y="21624"/>
                  <a:pt x="19979" y="21622"/>
                </a:cubicBezTo>
                <a:cubicBezTo>
                  <a:pt x="20491" y="21658"/>
                  <a:pt x="20991" y="21670"/>
                  <a:pt x="21503" y="21694"/>
                </a:cubicBezTo>
                <a:cubicBezTo>
                  <a:pt x="22027" y="21718"/>
                  <a:pt x="22563" y="21730"/>
                  <a:pt x="23098" y="21741"/>
                </a:cubicBezTo>
                <a:cubicBezTo>
                  <a:pt x="24122" y="21765"/>
                  <a:pt x="25158" y="21777"/>
                  <a:pt x="26182" y="21777"/>
                </a:cubicBezTo>
                <a:cubicBezTo>
                  <a:pt x="27182" y="21789"/>
                  <a:pt x="28170" y="21825"/>
                  <a:pt x="29171" y="21860"/>
                </a:cubicBezTo>
                <a:cubicBezTo>
                  <a:pt x="29870" y="21876"/>
                  <a:pt x="30574" y="21901"/>
                  <a:pt x="31280" y="21901"/>
                </a:cubicBezTo>
                <a:cubicBezTo>
                  <a:pt x="31668" y="21901"/>
                  <a:pt x="32056" y="21893"/>
                  <a:pt x="32445" y="21872"/>
                </a:cubicBezTo>
                <a:cubicBezTo>
                  <a:pt x="33040" y="21837"/>
                  <a:pt x="33623" y="21765"/>
                  <a:pt x="34207" y="21694"/>
                </a:cubicBezTo>
                <a:cubicBezTo>
                  <a:pt x="34671" y="21634"/>
                  <a:pt x="35136" y="21575"/>
                  <a:pt x="35588" y="21491"/>
                </a:cubicBezTo>
                <a:cubicBezTo>
                  <a:pt x="35933" y="21432"/>
                  <a:pt x="36279" y="21360"/>
                  <a:pt x="36624" y="21277"/>
                </a:cubicBezTo>
                <a:cubicBezTo>
                  <a:pt x="37279" y="21110"/>
                  <a:pt x="37862" y="20848"/>
                  <a:pt x="38362" y="20503"/>
                </a:cubicBezTo>
                <a:cubicBezTo>
                  <a:pt x="38898" y="20134"/>
                  <a:pt x="39243" y="19658"/>
                  <a:pt x="39517" y="19170"/>
                </a:cubicBezTo>
                <a:cubicBezTo>
                  <a:pt x="39672" y="18908"/>
                  <a:pt x="39791" y="18634"/>
                  <a:pt x="39922" y="18372"/>
                </a:cubicBezTo>
                <a:cubicBezTo>
                  <a:pt x="40243" y="17658"/>
                  <a:pt x="40612" y="16955"/>
                  <a:pt x="40874" y="16229"/>
                </a:cubicBezTo>
                <a:cubicBezTo>
                  <a:pt x="41160" y="15455"/>
                  <a:pt x="41339" y="14669"/>
                  <a:pt x="41517" y="13871"/>
                </a:cubicBezTo>
                <a:cubicBezTo>
                  <a:pt x="41613" y="13467"/>
                  <a:pt x="41696" y="13062"/>
                  <a:pt x="41767" y="12645"/>
                </a:cubicBezTo>
                <a:cubicBezTo>
                  <a:pt x="41827" y="12264"/>
                  <a:pt x="41898" y="11883"/>
                  <a:pt x="41898" y="11502"/>
                </a:cubicBezTo>
                <a:cubicBezTo>
                  <a:pt x="41898" y="11109"/>
                  <a:pt x="41910" y="10728"/>
                  <a:pt x="41863" y="10347"/>
                </a:cubicBezTo>
                <a:cubicBezTo>
                  <a:pt x="41803" y="9883"/>
                  <a:pt x="41732" y="9430"/>
                  <a:pt x="41648" y="8966"/>
                </a:cubicBezTo>
                <a:cubicBezTo>
                  <a:pt x="41505" y="8228"/>
                  <a:pt x="41363" y="7478"/>
                  <a:pt x="41017" y="6775"/>
                </a:cubicBezTo>
                <a:cubicBezTo>
                  <a:pt x="40839" y="6406"/>
                  <a:pt x="40648" y="6049"/>
                  <a:pt x="40458" y="5692"/>
                </a:cubicBezTo>
                <a:cubicBezTo>
                  <a:pt x="40243" y="5299"/>
                  <a:pt x="40017" y="4918"/>
                  <a:pt x="39719" y="4549"/>
                </a:cubicBezTo>
                <a:cubicBezTo>
                  <a:pt x="39458" y="4215"/>
                  <a:pt x="39148" y="3918"/>
                  <a:pt x="38838" y="3620"/>
                </a:cubicBezTo>
                <a:cubicBezTo>
                  <a:pt x="38493" y="3287"/>
                  <a:pt x="38112" y="2965"/>
                  <a:pt x="37707" y="2668"/>
                </a:cubicBezTo>
                <a:cubicBezTo>
                  <a:pt x="37302" y="2382"/>
                  <a:pt x="36874" y="2108"/>
                  <a:pt x="36433" y="1858"/>
                </a:cubicBezTo>
                <a:cubicBezTo>
                  <a:pt x="36088" y="1668"/>
                  <a:pt x="35755" y="1489"/>
                  <a:pt x="35386" y="1334"/>
                </a:cubicBezTo>
                <a:cubicBezTo>
                  <a:pt x="34731" y="1072"/>
                  <a:pt x="33993" y="894"/>
                  <a:pt x="33266" y="775"/>
                </a:cubicBezTo>
                <a:cubicBezTo>
                  <a:pt x="32719" y="679"/>
                  <a:pt x="32159" y="620"/>
                  <a:pt x="31611" y="560"/>
                </a:cubicBezTo>
                <a:cubicBezTo>
                  <a:pt x="31016" y="501"/>
                  <a:pt x="30421" y="441"/>
                  <a:pt x="29837" y="405"/>
                </a:cubicBezTo>
                <a:cubicBezTo>
                  <a:pt x="28373" y="298"/>
                  <a:pt x="26908" y="227"/>
                  <a:pt x="25456" y="167"/>
                </a:cubicBezTo>
                <a:cubicBezTo>
                  <a:pt x="25349" y="155"/>
                  <a:pt x="25241" y="155"/>
                  <a:pt x="25134" y="155"/>
                </a:cubicBezTo>
                <a:cubicBezTo>
                  <a:pt x="24991" y="60"/>
                  <a:pt x="24813" y="1"/>
                  <a:pt x="24610" y="1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Job</a:t>
            </a:r>
            <a:endParaRPr dirty="0"/>
          </a:p>
        </p:txBody>
      </p:sp>
      <p:sp>
        <p:nvSpPr>
          <p:cNvPr id="21" name="Google Shape;2635;p40">
            <a:extLst>
              <a:ext uri="{FF2B5EF4-FFF2-40B4-BE49-F238E27FC236}">
                <a16:creationId xmlns:a16="http://schemas.microsoft.com/office/drawing/2014/main" id="{8C1A9AFD-EEAD-2A4E-B404-C6F126FD4485}"/>
              </a:ext>
            </a:extLst>
          </p:cNvPr>
          <p:cNvSpPr/>
          <p:nvPr/>
        </p:nvSpPr>
        <p:spPr>
          <a:xfrm>
            <a:off x="6494300" y="3612500"/>
            <a:ext cx="892700" cy="503907"/>
          </a:xfrm>
          <a:custGeom>
            <a:avLst/>
            <a:gdLst/>
            <a:ahLst/>
            <a:cxnLst/>
            <a:rect l="l" t="t" r="r" b="b"/>
            <a:pathLst>
              <a:path w="35708" h="17955" extrusionOk="0">
                <a:moveTo>
                  <a:pt x="15428" y="485"/>
                </a:moveTo>
                <a:lnTo>
                  <a:pt x="15419" y="488"/>
                </a:lnTo>
                <a:lnTo>
                  <a:pt x="15383" y="488"/>
                </a:lnTo>
                <a:cubicBezTo>
                  <a:pt x="15398" y="488"/>
                  <a:pt x="15413" y="488"/>
                  <a:pt x="15428" y="485"/>
                </a:cubicBezTo>
                <a:close/>
                <a:moveTo>
                  <a:pt x="21003" y="15133"/>
                </a:moveTo>
                <a:lnTo>
                  <a:pt x="20944" y="15145"/>
                </a:lnTo>
                <a:cubicBezTo>
                  <a:pt x="20967" y="15133"/>
                  <a:pt x="20991" y="15133"/>
                  <a:pt x="21003" y="15133"/>
                </a:cubicBezTo>
                <a:close/>
                <a:moveTo>
                  <a:pt x="19666" y="1364"/>
                </a:moveTo>
                <a:cubicBezTo>
                  <a:pt x="19736" y="1364"/>
                  <a:pt x="19805" y="1365"/>
                  <a:pt x="19872" y="1369"/>
                </a:cubicBezTo>
                <a:cubicBezTo>
                  <a:pt x="20182" y="1381"/>
                  <a:pt x="20479" y="1393"/>
                  <a:pt x="20777" y="1393"/>
                </a:cubicBezTo>
                <a:cubicBezTo>
                  <a:pt x="20979" y="1405"/>
                  <a:pt x="21182" y="1405"/>
                  <a:pt x="21372" y="1417"/>
                </a:cubicBezTo>
                <a:cubicBezTo>
                  <a:pt x="21694" y="1441"/>
                  <a:pt x="22015" y="1464"/>
                  <a:pt x="22337" y="1488"/>
                </a:cubicBezTo>
                <a:cubicBezTo>
                  <a:pt x="22515" y="1500"/>
                  <a:pt x="22694" y="1512"/>
                  <a:pt x="22872" y="1524"/>
                </a:cubicBezTo>
                <a:cubicBezTo>
                  <a:pt x="23206" y="1572"/>
                  <a:pt x="23539" y="1607"/>
                  <a:pt x="23884" y="1643"/>
                </a:cubicBezTo>
                <a:cubicBezTo>
                  <a:pt x="23920" y="1643"/>
                  <a:pt x="23956" y="1655"/>
                  <a:pt x="24004" y="1655"/>
                </a:cubicBezTo>
                <a:cubicBezTo>
                  <a:pt x="24194" y="1691"/>
                  <a:pt x="24385" y="1726"/>
                  <a:pt x="24587" y="1750"/>
                </a:cubicBezTo>
                <a:cubicBezTo>
                  <a:pt x="24730" y="1774"/>
                  <a:pt x="24873" y="1810"/>
                  <a:pt x="25027" y="1834"/>
                </a:cubicBezTo>
                <a:cubicBezTo>
                  <a:pt x="25075" y="1834"/>
                  <a:pt x="25135" y="1845"/>
                  <a:pt x="25182" y="1857"/>
                </a:cubicBezTo>
                <a:cubicBezTo>
                  <a:pt x="25623" y="1965"/>
                  <a:pt x="26063" y="2060"/>
                  <a:pt x="26492" y="2191"/>
                </a:cubicBezTo>
                <a:cubicBezTo>
                  <a:pt x="26706" y="2262"/>
                  <a:pt x="26921" y="2322"/>
                  <a:pt x="27135" y="2381"/>
                </a:cubicBezTo>
                <a:cubicBezTo>
                  <a:pt x="27385" y="2465"/>
                  <a:pt x="27635" y="2548"/>
                  <a:pt x="27885" y="2631"/>
                </a:cubicBezTo>
                <a:cubicBezTo>
                  <a:pt x="28052" y="2691"/>
                  <a:pt x="28218" y="2750"/>
                  <a:pt x="28397" y="2810"/>
                </a:cubicBezTo>
                <a:cubicBezTo>
                  <a:pt x="28659" y="2905"/>
                  <a:pt x="28933" y="3012"/>
                  <a:pt x="29207" y="3119"/>
                </a:cubicBezTo>
                <a:cubicBezTo>
                  <a:pt x="29802" y="3369"/>
                  <a:pt x="30385" y="3655"/>
                  <a:pt x="30909" y="4036"/>
                </a:cubicBezTo>
                <a:cubicBezTo>
                  <a:pt x="31207" y="4274"/>
                  <a:pt x="31469" y="4548"/>
                  <a:pt x="31707" y="4846"/>
                </a:cubicBezTo>
                <a:cubicBezTo>
                  <a:pt x="31933" y="5155"/>
                  <a:pt x="32135" y="5489"/>
                  <a:pt x="32290" y="5834"/>
                </a:cubicBezTo>
                <a:cubicBezTo>
                  <a:pt x="32421" y="6144"/>
                  <a:pt x="32505" y="6453"/>
                  <a:pt x="32552" y="6787"/>
                </a:cubicBezTo>
                <a:cubicBezTo>
                  <a:pt x="32588" y="7084"/>
                  <a:pt x="32600" y="7370"/>
                  <a:pt x="32564" y="7668"/>
                </a:cubicBezTo>
                <a:cubicBezTo>
                  <a:pt x="32481" y="8251"/>
                  <a:pt x="32338" y="8834"/>
                  <a:pt x="32112" y="9382"/>
                </a:cubicBezTo>
                <a:cubicBezTo>
                  <a:pt x="31885" y="9894"/>
                  <a:pt x="31576" y="10370"/>
                  <a:pt x="31243" y="10823"/>
                </a:cubicBezTo>
                <a:cubicBezTo>
                  <a:pt x="30826" y="11359"/>
                  <a:pt x="30385" y="11882"/>
                  <a:pt x="29861" y="12299"/>
                </a:cubicBezTo>
                <a:cubicBezTo>
                  <a:pt x="29492" y="12573"/>
                  <a:pt x="29111" y="12799"/>
                  <a:pt x="28706" y="13025"/>
                </a:cubicBezTo>
                <a:cubicBezTo>
                  <a:pt x="28314" y="13252"/>
                  <a:pt x="27909" y="13454"/>
                  <a:pt x="27492" y="13633"/>
                </a:cubicBezTo>
                <a:cubicBezTo>
                  <a:pt x="27194" y="13752"/>
                  <a:pt x="26885" y="13859"/>
                  <a:pt x="26575" y="13966"/>
                </a:cubicBezTo>
                <a:cubicBezTo>
                  <a:pt x="26468" y="14002"/>
                  <a:pt x="26361" y="14037"/>
                  <a:pt x="26266" y="14085"/>
                </a:cubicBezTo>
                <a:cubicBezTo>
                  <a:pt x="26170" y="14109"/>
                  <a:pt x="26075" y="14133"/>
                  <a:pt x="25980" y="14157"/>
                </a:cubicBezTo>
                <a:cubicBezTo>
                  <a:pt x="25813" y="14204"/>
                  <a:pt x="25635" y="14252"/>
                  <a:pt x="25468" y="14311"/>
                </a:cubicBezTo>
                <a:cubicBezTo>
                  <a:pt x="25373" y="14335"/>
                  <a:pt x="25277" y="14371"/>
                  <a:pt x="25182" y="14383"/>
                </a:cubicBezTo>
                <a:cubicBezTo>
                  <a:pt x="24896" y="14442"/>
                  <a:pt x="24611" y="14514"/>
                  <a:pt x="24325" y="14573"/>
                </a:cubicBezTo>
                <a:cubicBezTo>
                  <a:pt x="23884" y="14668"/>
                  <a:pt x="23444" y="14740"/>
                  <a:pt x="23015" y="14811"/>
                </a:cubicBezTo>
                <a:cubicBezTo>
                  <a:pt x="22456" y="14907"/>
                  <a:pt x="21908" y="14990"/>
                  <a:pt x="21348" y="15073"/>
                </a:cubicBezTo>
                <a:cubicBezTo>
                  <a:pt x="21194" y="15097"/>
                  <a:pt x="21039" y="15121"/>
                  <a:pt x="20884" y="15145"/>
                </a:cubicBezTo>
                <a:cubicBezTo>
                  <a:pt x="19932" y="15276"/>
                  <a:pt x="18979" y="15395"/>
                  <a:pt x="18015" y="15502"/>
                </a:cubicBezTo>
                <a:cubicBezTo>
                  <a:pt x="17467" y="15561"/>
                  <a:pt x="16907" y="15609"/>
                  <a:pt x="16360" y="15657"/>
                </a:cubicBezTo>
                <a:cubicBezTo>
                  <a:pt x="15860" y="15692"/>
                  <a:pt x="15360" y="15704"/>
                  <a:pt x="14860" y="15716"/>
                </a:cubicBezTo>
                <a:cubicBezTo>
                  <a:pt x="14836" y="15720"/>
                  <a:pt x="14812" y="15722"/>
                  <a:pt x="14788" y="15722"/>
                </a:cubicBezTo>
                <a:cubicBezTo>
                  <a:pt x="14740" y="15722"/>
                  <a:pt x="14693" y="15716"/>
                  <a:pt x="14645" y="15716"/>
                </a:cubicBezTo>
                <a:cubicBezTo>
                  <a:pt x="14455" y="15716"/>
                  <a:pt x="14264" y="15716"/>
                  <a:pt x="14086" y="15704"/>
                </a:cubicBezTo>
                <a:cubicBezTo>
                  <a:pt x="13883" y="15704"/>
                  <a:pt x="13693" y="15704"/>
                  <a:pt x="13502" y="15692"/>
                </a:cubicBezTo>
                <a:cubicBezTo>
                  <a:pt x="12955" y="15669"/>
                  <a:pt x="12419" y="15645"/>
                  <a:pt x="11883" y="15609"/>
                </a:cubicBezTo>
                <a:cubicBezTo>
                  <a:pt x="11335" y="15573"/>
                  <a:pt x="10788" y="15538"/>
                  <a:pt x="10252" y="15490"/>
                </a:cubicBezTo>
                <a:cubicBezTo>
                  <a:pt x="9764" y="15454"/>
                  <a:pt x="9287" y="15395"/>
                  <a:pt x="8799" y="15335"/>
                </a:cubicBezTo>
                <a:cubicBezTo>
                  <a:pt x="8430" y="15276"/>
                  <a:pt x="8073" y="15216"/>
                  <a:pt x="7704" y="15157"/>
                </a:cubicBezTo>
                <a:cubicBezTo>
                  <a:pt x="7549" y="15133"/>
                  <a:pt x="7394" y="15097"/>
                  <a:pt x="7228" y="15061"/>
                </a:cubicBezTo>
                <a:cubicBezTo>
                  <a:pt x="7013" y="15014"/>
                  <a:pt x="6787" y="14978"/>
                  <a:pt x="6561" y="14930"/>
                </a:cubicBezTo>
                <a:cubicBezTo>
                  <a:pt x="6406" y="14895"/>
                  <a:pt x="6263" y="14859"/>
                  <a:pt x="6108" y="14811"/>
                </a:cubicBezTo>
                <a:cubicBezTo>
                  <a:pt x="5930" y="14776"/>
                  <a:pt x="5751" y="14740"/>
                  <a:pt x="5585" y="14680"/>
                </a:cubicBezTo>
                <a:cubicBezTo>
                  <a:pt x="5358" y="14621"/>
                  <a:pt x="5132" y="14549"/>
                  <a:pt x="4906" y="14490"/>
                </a:cubicBezTo>
                <a:cubicBezTo>
                  <a:pt x="4584" y="14395"/>
                  <a:pt x="4275" y="14287"/>
                  <a:pt x="3965" y="14157"/>
                </a:cubicBezTo>
                <a:cubicBezTo>
                  <a:pt x="3763" y="14073"/>
                  <a:pt x="3572" y="13990"/>
                  <a:pt x="3382" y="13883"/>
                </a:cubicBezTo>
                <a:cubicBezTo>
                  <a:pt x="3191" y="13787"/>
                  <a:pt x="3013" y="13656"/>
                  <a:pt x="2834" y="13525"/>
                </a:cubicBezTo>
                <a:cubicBezTo>
                  <a:pt x="2608" y="13347"/>
                  <a:pt x="2406" y="13144"/>
                  <a:pt x="2227" y="12918"/>
                </a:cubicBezTo>
                <a:cubicBezTo>
                  <a:pt x="2096" y="12740"/>
                  <a:pt x="1965" y="12537"/>
                  <a:pt x="1870" y="12323"/>
                </a:cubicBezTo>
                <a:cubicBezTo>
                  <a:pt x="1763" y="12037"/>
                  <a:pt x="1679" y="11740"/>
                  <a:pt x="1632" y="11430"/>
                </a:cubicBezTo>
                <a:cubicBezTo>
                  <a:pt x="1596" y="11120"/>
                  <a:pt x="1596" y="10799"/>
                  <a:pt x="1632" y="10477"/>
                </a:cubicBezTo>
                <a:cubicBezTo>
                  <a:pt x="1715" y="9989"/>
                  <a:pt x="1846" y="9525"/>
                  <a:pt x="2036" y="9061"/>
                </a:cubicBezTo>
                <a:cubicBezTo>
                  <a:pt x="2251" y="8584"/>
                  <a:pt x="2513" y="8120"/>
                  <a:pt x="2810" y="7691"/>
                </a:cubicBezTo>
                <a:cubicBezTo>
                  <a:pt x="3120" y="7370"/>
                  <a:pt x="3441" y="7060"/>
                  <a:pt x="3787" y="6775"/>
                </a:cubicBezTo>
                <a:cubicBezTo>
                  <a:pt x="4061" y="6548"/>
                  <a:pt x="4346" y="6310"/>
                  <a:pt x="4632" y="6072"/>
                </a:cubicBezTo>
                <a:cubicBezTo>
                  <a:pt x="4942" y="5834"/>
                  <a:pt x="5263" y="5596"/>
                  <a:pt x="5573" y="5358"/>
                </a:cubicBezTo>
                <a:cubicBezTo>
                  <a:pt x="5763" y="5203"/>
                  <a:pt x="5966" y="5072"/>
                  <a:pt x="6168" y="4941"/>
                </a:cubicBezTo>
                <a:cubicBezTo>
                  <a:pt x="6430" y="4763"/>
                  <a:pt x="6704" y="4596"/>
                  <a:pt x="6978" y="4429"/>
                </a:cubicBezTo>
                <a:cubicBezTo>
                  <a:pt x="7501" y="4120"/>
                  <a:pt x="8037" y="3858"/>
                  <a:pt x="8585" y="3620"/>
                </a:cubicBezTo>
                <a:cubicBezTo>
                  <a:pt x="9133" y="3393"/>
                  <a:pt x="9680" y="3191"/>
                  <a:pt x="10252" y="3024"/>
                </a:cubicBezTo>
                <a:cubicBezTo>
                  <a:pt x="10538" y="2941"/>
                  <a:pt x="10823" y="2846"/>
                  <a:pt x="11109" y="2762"/>
                </a:cubicBezTo>
                <a:cubicBezTo>
                  <a:pt x="11335" y="2703"/>
                  <a:pt x="11561" y="2631"/>
                  <a:pt x="11788" y="2560"/>
                </a:cubicBezTo>
                <a:cubicBezTo>
                  <a:pt x="12026" y="2500"/>
                  <a:pt x="12276" y="2429"/>
                  <a:pt x="12526" y="2369"/>
                </a:cubicBezTo>
                <a:cubicBezTo>
                  <a:pt x="12812" y="2286"/>
                  <a:pt x="13097" y="2215"/>
                  <a:pt x="13383" y="2131"/>
                </a:cubicBezTo>
                <a:cubicBezTo>
                  <a:pt x="13574" y="2084"/>
                  <a:pt x="13764" y="2048"/>
                  <a:pt x="13955" y="2012"/>
                </a:cubicBezTo>
                <a:cubicBezTo>
                  <a:pt x="14276" y="1941"/>
                  <a:pt x="14609" y="1869"/>
                  <a:pt x="14931" y="1798"/>
                </a:cubicBezTo>
                <a:cubicBezTo>
                  <a:pt x="15443" y="1691"/>
                  <a:pt x="15943" y="1607"/>
                  <a:pt x="16455" y="1536"/>
                </a:cubicBezTo>
                <a:cubicBezTo>
                  <a:pt x="16800" y="1488"/>
                  <a:pt x="17146" y="1453"/>
                  <a:pt x="17479" y="1429"/>
                </a:cubicBezTo>
                <a:cubicBezTo>
                  <a:pt x="17765" y="1405"/>
                  <a:pt x="18038" y="1381"/>
                  <a:pt x="18324" y="1381"/>
                </a:cubicBezTo>
                <a:cubicBezTo>
                  <a:pt x="18622" y="1381"/>
                  <a:pt x="18931" y="1381"/>
                  <a:pt x="19241" y="1369"/>
                </a:cubicBezTo>
                <a:cubicBezTo>
                  <a:pt x="19384" y="1369"/>
                  <a:pt x="19527" y="1364"/>
                  <a:pt x="19666" y="1364"/>
                </a:cubicBezTo>
                <a:close/>
                <a:moveTo>
                  <a:pt x="32243" y="3953"/>
                </a:moveTo>
                <a:lnTo>
                  <a:pt x="32243" y="3953"/>
                </a:lnTo>
                <a:cubicBezTo>
                  <a:pt x="32338" y="4012"/>
                  <a:pt x="32421" y="4084"/>
                  <a:pt x="32516" y="4155"/>
                </a:cubicBezTo>
                <a:cubicBezTo>
                  <a:pt x="32838" y="4417"/>
                  <a:pt x="33148" y="4703"/>
                  <a:pt x="33409" y="5024"/>
                </a:cubicBezTo>
                <a:cubicBezTo>
                  <a:pt x="33790" y="5548"/>
                  <a:pt x="34136" y="6108"/>
                  <a:pt x="34398" y="6703"/>
                </a:cubicBezTo>
                <a:cubicBezTo>
                  <a:pt x="34505" y="6977"/>
                  <a:pt x="34588" y="7263"/>
                  <a:pt x="34636" y="7560"/>
                </a:cubicBezTo>
                <a:cubicBezTo>
                  <a:pt x="34660" y="7703"/>
                  <a:pt x="34660" y="7846"/>
                  <a:pt x="34660" y="7989"/>
                </a:cubicBezTo>
                <a:cubicBezTo>
                  <a:pt x="34672" y="8156"/>
                  <a:pt x="34648" y="8322"/>
                  <a:pt x="34624" y="8489"/>
                </a:cubicBezTo>
                <a:cubicBezTo>
                  <a:pt x="34541" y="9061"/>
                  <a:pt x="34386" y="9608"/>
                  <a:pt x="34171" y="10144"/>
                </a:cubicBezTo>
                <a:cubicBezTo>
                  <a:pt x="34029" y="10466"/>
                  <a:pt x="33862" y="10787"/>
                  <a:pt x="33659" y="11073"/>
                </a:cubicBezTo>
                <a:cubicBezTo>
                  <a:pt x="33374" y="11430"/>
                  <a:pt x="33040" y="11751"/>
                  <a:pt x="32683" y="12037"/>
                </a:cubicBezTo>
                <a:cubicBezTo>
                  <a:pt x="32481" y="12192"/>
                  <a:pt x="32266" y="12335"/>
                  <a:pt x="32052" y="12466"/>
                </a:cubicBezTo>
                <a:cubicBezTo>
                  <a:pt x="31850" y="12597"/>
                  <a:pt x="31659" y="12716"/>
                  <a:pt x="31457" y="12847"/>
                </a:cubicBezTo>
                <a:cubicBezTo>
                  <a:pt x="31350" y="12906"/>
                  <a:pt x="31243" y="12966"/>
                  <a:pt x="31123" y="13025"/>
                </a:cubicBezTo>
                <a:cubicBezTo>
                  <a:pt x="30921" y="13144"/>
                  <a:pt x="30719" y="13264"/>
                  <a:pt x="30516" y="13371"/>
                </a:cubicBezTo>
                <a:cubicBezTo>
                  <a:pt x="30409" y="13430"/>
                  <a:pt x="30290" y="13490"/>
                  <a:pt x="30171" y="13537"/>
                </a:cubicBezTo>
                <a:cubicBezTo>
                  <a:pt x="29980" y="13633"/>
                  <a:pt x="29790" y="13728"/>
                  <a:pt x="29599" y="13823"/>
                </a:cubicBezTo>
                <a:cubicBezTo>
                  <a:pt x="29468" y="13895"/>
                  <a:pt x="29326" y="13942"/>
                  <a:pt x="29195" y="14014"/>
                </a:cubicBezTo>
                <a:cubicBezTo>
                  <a:pt x="29028" y="14085"/>
                  <a:pt x="28861" y="14157"/>
                  <a:pt x="28695" y="14228"/>
                </a:cubicBezTo>
                <a:cubicBezTo>
                  <a:pt x="28302" y="14395"/>
                  <a:pt x="27897" y="14573"/>
                  <a:pt x="27492" y="14716"/>
                </a:cubicBezTo>
                <a:cubicBezTo>
                  <a:pt x="27182" y="14847"/>
                  <a:pt x="26861" y="14966"/>
                  <a:pt x="26540" y="15085"/>
                </a:cubicBezTo>
                <a:cubicBezTo>
                  <a:pt x="26361" y="15157"/>
                  <a:pt x="26182" y="15204"/>
                  <a:pt x="26004" y="15276"/>
                </a:cubicBezTo>
                <a:cubicBezTo>
                  <a:pt x="25706" y="15371"/>
                  <a:pt x="25420" y="15466"/>
                  <a:pt x="25123" y="15561"/>
                </a:cubicBezTo>
                <a:cubicBezTo>
                  <a:pt x="24944" y="15621"/>
                  <a:pt x="24754" y="15669"/>
                  <a:pt x="24563" y="15728"/>
                </a:cubicBezTo>
                <a:cubicBezTo>
                  <a:pt x="24230" y="15823"/>
                  <a:pt x="23896" y="15919"/>
                  <a:pt x="23563" y="16014"/>
                </a:cubicBezTo>
                <a:cubicBezTo>
                  <a:pt x="23099" y="16145"/>
                  <a:pt x="22622" y="16252"/>
                  <a:pt x="22158" y="16347"/>
                </a:cubicBezTo>
                <a:cubicBezTo>
                  <a:pt x="21753" y="16431"/>
                  <a:pt x="21348" y="16490"/>
                  <a:pt x="20944" y="16550"/>
                </a:cubicBezTo>
                <a:cubicBezTo>
                  <a:pt x="20575" y="16597"/>
                  <a:pt x="20205" y="16645"/>
                  <a:pt x="19824" y="16669"/>
                </a:cubicBezTo>
                <a:cubicBezTo>
                  <a:pt x="19503" y="16704"/>
                  <a:pt x="19170" y="16728"/>
                  <a:pt x="18836" y="16752"/>
                </a:cubicBezTo>
                <a:cubicBezTo>
                  <a:pt x="18646" y="16764"/>
                  <a:pt x="18467" y="16776"/>
                  <a:pt x="18277" y="16788"/>
                </a:cubicBezTo>
                <a:cubicBezTo>
                  <a:pt x="17955" y="16800"/>
                  <a:pt x="17634" y="16824"/>
                  <a:pt x="17312" y="16835"/>
                </a:cubicBezTo>
                <a:cubicBezTo>
                  <a:pt x="16776" y="16871"/>
                  <a:pt x="16253" y="16883"/>
                  <a:pt x="15717" y="16895"/>
                </a:cubicBezTo>
                <a:cubicBezTo>
                  <a:pt x="15252" y="16919"/>
                  <a:pt x="14776" y="16919"/>
                  <a:pt x="14312" y="16919"/>
                </a:cubicBezTo>
                <a:lnTo>
                  <a:pt x="13645" y="16919"/>
                </a:lnTo>
                <a:cubicBezTo>
                  <a:pt x="13562" y="16931"/>
                  <a:pt x="13490" y="16931"/>
                  <a:pt x="13419" y="16931"/>
                </a:cubicBezTo>
                <a:cubicBezTo>
                  <a:pt x="12978" y="16907"/>
                  <a:pt x="12550" y="16895"/>
                  <a:pt x="12109" y="16883"/>
                </a:cubicBezTo>
                <a:cubicBezTo>
                  <a:pt x="11942" y="16871"/>
                  <a:pt x="11764" y="16871"/>
                  <a:pt x="11597" y="16859"/>
                </a:cubicBezTo>
                <a:cubicBezTo>
                  <a:pt x="11490" y="16859"/>
                  <a:pt x="11395" y="16847"/>
                  <a:pt x="11288" y="16835"/>
                </a:cubicBezTo>
                <a:cubicBezTo>
                  <a:pt x="10895" y="16800"/>
                  <a:pt x="10502" y="16764"/>
                  <a:pt x="10121" y="16716"/>
                </a:cubicBezTo>
                <a:cubicBezTo>
                  <a:pt x="9537" y="16633"/>
                  <a:pt x="8942" y="16562"/>
                  <a:pt x="8371" y="16443"/>
                </a:cubicBezTo>
                <a:cubicBezTo>
                  <a:pt x="7990" y="16359"/>
                  <a:pt x="7609" y="16288"/>
                  <a:pt x="7240" y="16204"/>
                </a:cubicBezTo>
                <a:cubicBezTo>
                  <a:pt x="7061" y="16169"/>
                  <a:pt x="6882" y="16121"/>
                  <a:pt x="6704" y="16073"/>
                </a:cubicBezTo>
                <a:cubicBezTo>
                  <a:pt x="6466" y="16014"/>
                  <a:pt x="6227" y="15954"/>
                  <a:pt x="6001" y="15883"/>
                </a:cubicBezTo>
                <a:cubicBezTo>
                  <a:pt x="5561" y="15752"/>
                  <a:pt x="5132" y="15585"/>
                  <a:pt x="4703" y="15419"/>
                </a:cubicBezTo>
                <a:cubicBezTo>
                  <a:pt x="4620" y="15383"/>
                  <a:pt x="4549" y="15347"/>
                  <a:pt x="4465" y="15311"/>
                </a:cubicBezTo>
                <a:lnTo>
                  <a:pt x="4465" y="15311"/>
                </a:lnTo>
                <a:cubicBezTo>
                  <a:pt x="4561" y="15335"/>
                  <a:pt x="4656" y="15371"/>
                  <a:pt x="4751" y="15395"/>
                </a:cubicBezTo>
                <a:cubicBezTo>
                  <a:pt x="4977" y="15466"/>
                  <a:pt x="5204" y="15538"/>
                  <a:pt x="5430" y="15597"/>
                </a:cubicBezTo>
                <a:cubicBezTo>
                  <a:pt x="5716" y="15669"/>
                  <a:pt x="6001" y="15740"/>
                  <a:pt x="6299" y="15811"/>
                </a:cubicBezTo>
                <a:cubicBezTo>
                  <a:pt x="6370" y="15835"/>
                  <a:pt x="6442" y="15847"/>
                  <a:pt x="6525" y="15859"/>
                </a:cubicBezTo>
                <a:cubicBezTo>
                  <a:pt x="6704" y="15907"/>
                  <a:pt x="6882" y="15942"/>
                  <a:pt x="7073" y="15978"/>
                </a:cubicBezTo>
                <a:cubicBezTo>
                  <a:pt x="7263" y="16014"/>
                  <a:pt x="7454" y="16062"/>
                  <a:pt x="7644" y="16085"/>
                </a:cubicBezTo>
                <a:cubicBezTo>
                  <a:pt x="7954" y="16145"/>
                  <a:pt x="8263" y="16192"/>
                  <a:pt x="8585" y="16240"/>
                </a:cubicBezTo>
                <a:cubicBezTo>
                  <a:pt x="8847" y="16288"/>
                  <a:pt x="9109" y="16312"/>
                  <a:pt x="9371" y="16335"/>
                </a:cubicBezTo>
                <a:cubicBezTo>
                  <a:pt x="9585" y="16359"/>
                  <a:pt x="9787" y="16395"/>
                  <a:pt x="9990" y="16407"/>
                </a:cubicBezTo>
                <a:cubicBezTo>
                  <a:pt x="10514" y="16454"/>
                  <a:pt x="11038" y="16502"/>
                  <a:pt x="11573" y="16538"/>
                </a:cubicBezTo>
                <a:cubicBezTo>
                  <a:pt x="11859" y="16562"/>
                  <a:pt x="12157" y="16573"/>
                  <a:pt x="12454" y="16597"/>
                </a:cubicBezTo>
                <a:cubicBezTo>
                  <a:pt x="12704" y="16609"/>
                  <a:pt x="12955" y="16621"/>
                  <a:pt x="13205" y="16621"/>
                </a:cubicBezTo>
                <a:cubicBezTo>
                  <a:pt x="13728" y="16645"/>
                  <a:pt x="14264" y="16657"/>
                  <a:pt x="14800" y="16669"/>
                </a:cubicBezTo>
                <a:lnTo>
                  <a:pt x="14871" y="16669"/>
                </a:lnTo>
                <a:cubicBezTo>
                  <a:pt x="15074" y="16669"/>
                  <a:pt x="15276" y="16657"/>
                  <a:pt x="15491" y="16645"/>
                </a:cubicBezTo>
                <a:cubicBezTo>
                  <a:pt x="15693" y="16645"/>
                  <a:pt x="15907" y="16645"/>
                  <a:pt x="16122" y="16621"/>
                </a:cubicBezTo>
                <a:cubicBezTo>
                  <a:pt x="16645" y="16573"/>
                  <a:pt x="17169" y="16538"/>
                  <a:pt x="17693" y="16478"/>
                </a:cubicBezTo>
                <a:cubicBezTo>
                  <a:pt x="18253" y="16419"/>
                  <a:pt x="18812" y="16359"/>
                  <a:pt x="19372" y="16288"/>
                </a:cubicBezTo>
                <a:cubicBezTo>
                  <a:pt x="20384" y="16181"/>
                  <a:pt x="21384" y="16038"/>
                  <a:pt x="22384" y="15871"/>
                </a:cubicBezTo>
                <a:cubicBezTo>
                  <a:pt x="22896" y="15788"/>
                  <a:pt x="23420" y="15704"/>
                  <a:pt x="23932" y="15609"/>
                </a:cubicBezTo>
                <a:cubicBezTo>
                  <a:pt x="24432" y="15514"/>
                  <a:pt x="24932" y="15407"/>
                  <a:pt x="25432" y="15300"/>
                </a:cubicBezTo>
                <a:cubicBezTo>
                  <a:pt x="25516" y="15276"/>
                  <a:pt x="25599" y="15252"/>
                  <a:pt x="25682" y="15228"/>
                </a:cubicBezTo>
                <a:cubicBezTo>
                  <a:pt x="25861" y="15180"/>
                  <a:pt x="26051" y="15121"/>
                  <a:pt x="26230" y="15073"/>
                </a:cubicBezTo>
                <a:cubicBezTo>
                  <a:pt x="26325" y="15049"/>
                  <a:pt x="26420" y="15014"/>
                  <a:pt x="26516" y="14990"/>
                </a:cubicBezTo>
                <a:cubicBezTo>
                  <a:pt x="26623" y="14966"/>
                  <a:pt x="26718" y="14919"/>
                  <a:pt x="26825" y="14883"/>
                </a:cubicBezTo>
                <a:cubicBezTo>
                  <a:pt x="27171" y="14752"/>
                  <a:pt x="27504" y="14633"/>
                  <a:pt x="27837" y="14502"/>
                </a:cubicBezTo>
                <a:cubicBezTo>
                  <a:pt x="28516" y="14216"/>
                  <a:pt x="29159" y="13871"/>
                  <a:pt x="29790" y="13478"/>
                </a:cubicBezTo>
                <a:cubicBezTo>
                  <a:pt x="30088" y="13287"/>
                  <a:pt x="30385" y="13073"/>
                  <a:pt x="30659" y="12847"/>
                </a:cubicBezTo>
                <a:cubicBezTo>
                  <a:pt x="30921" y="12621"/>
                  <a:pt x="31159" y="12359"/>
                  <a:pt x="31397" y="12097"/>
                </a:cubicBezTo>
                <a:cubicBezTo>
                  <a:pt x="31635" y="11823"/>
                  <a:pt x="31850" y="11537"/>
                  <a:pt x="32076" y="11251"/>
                </a:cubicBezTo>
                <a:cubicBezTo>
                  <a:pt x="32290" y="10966"/>
                  <a:pt x="32493" y="10668"/>
                  <a:pt x="32671" y="10347"/>
                </a:cubicBezTo>
                <a:cubicBezTo>
                  <a:pt x="33028" y="9727"/>
                  <a:pt x="33255" y="9037"/>
                  <a:pt x="33409" y="8346"/>
                </a:cubicBezTo>
                <a:cubicBezTo>
                  <a:pt x="33481" y="7989"/>
                  <a:pt x="33540" y="7632"/>
                  <a:pt x="33540" y="7275"/>
                </a:cubicBezTo>
                <a:cubicBezTo>
                  <a:pt x="33540" y="7108"/>
                  <a:pt x="33529" y="6941"/>
                  <a:pt x="33505" y="6775"/>
                </a:cubicBezTo>
                <a:cubicBezTo>
                  <a:pt x="33481" y="6560"/>
                  <a:pt x="33445" y="6346"/>
                  <a:pt x="33398" y="6132"/>
                </a:cubicBezTo>
                <a:cubicBezTo>
                  <a:pt x="33326" y="5810"/>
                  <a:pt x="33207" y="5489"/>
                  <a:pt x="33052" y="5179"/>
                </a:cubicBezTo>
                <a:cubicBezTo>
                  <a:pt x="32909" y="4870"/>
                  <a:pt x="32719" y="4572"/>
                  <a:pt x="32516" y="4298"/>
                </a:cubicBezTo>
                <a:cubicBezTo>
                  <a:pt x="32433" y="4179"/>
                  <a:pt x="32338" y="4060"/>
                  <a:pt x="32243" y="3953"/>
                </a:cubicBezTo>
                <a:close/>
                <a:moveTo>
                  <a:pt x="21229" y="0"/>
                </a:moveTo>
                <a:cubicBezTo>
                  <a:pt x="21063" y="0"/>
                  <a:pt x="20896" y="12"/>
                  <a:pt x="20729" y="12"/>
                </a:cubicBezTo>
                <a:cubicBezTo>
                  <a:pt x="20432" y="12"/>
                  <a:pt x="20122" y="24"/>
                  <a:pt x="19824" y="24"/>
                </a:cubicBezTo>
                <a:cubicBezTo>
                  <a:pt x="19610" y="36"/>
                  <a:pt x="19396" y="60"/>
                  <a:pt x="19193" y="71"/>
                </a:cubicBezTo>
                <a:cubicBezTo>
                  <a:pt x="18884" y="95"/>
                  <a:pt x="18574" y="119"/>
                  <a:pt x="18277" y="143"/>
                </a:cubicBezTo>
                <a:cubicBezTo>
                  <a:pt x="18086" y="155"/>
                  <a:pt x="17896" y="179"/>
                  <a:pt x="17705" y="202"/>
                </a:cubicBezTo>
                <a:cubicBezTo>
                  <a:pt x="17681" y="202"/>
                  <a:pt x="17657" y="202"/>
                  <a:pt x="17634" y="214"/>
                </a:cubicBezTo>
                <a:cubicBezTo>
                  <a:pt x="17026" y="214"/>
                  <a:pt x="16431" y="238"/>
                  <a:pt x="15836" y="262"/>
                </a:cubicBezTo>
                <a:cubicBezTo>
                  <a:pt x="15586" y="262"/>
                  <a:pt x="15336" y="298"/>
                  <a:pt x="15086" y="321"/>
                </a:cubicBezTo>
                <a:cubicBezTo>
                  <a:pt x="14705" y="357"/>
                  <a:pt x="14312" y="405"/>
                  <a:pt x="13931" y="464"/>
                </a:cubicBezTo>
                <a:cubicBezTo>
                  <a:pt x="13216" y="572"/>
                  <a:pt x="12514" y="714"/>
                  <a:pt x="11823" y="929"/>
                </a:cubicBezTo>
                <a:cubicBezTo>
                  <a:pt x="11478" y="1036"/>
                  <a:pt x="11133" y="1155"/>
                  <a:pt x="10799" y="1298"/>
                </a:cubicBezTo>
                <a:cubicBezTo>
                  <a:pt x="10645" y="1334"/>
                  <a:pt x="10478" y="1357"/>
                  <a:pt x="10323" y="1393"/>
                </a:cubicBezTo>
                <a:cubicBezTo>
                  <a:pt x="9871" y="1488"/>
                  <a:pt x="9418" y="1607"/>
                  <a:pt x="8978" y="1715"/>
                </a:cubicBezTo>
                <a:cubicBezTo>
                  <a:pt x="8740" y="1774"/>
                  <a:pt x="8502" y="1834"/>
                  <a:pt x="8263" y="1905"/>
                </a:cubicBezTo>
                <a:cubicBezTo>
                  <a:pt x="8085" y="1953"/>
                  <a:pt x="7906" y="2000"/>
                  <a:pt x="7728" y="2048"/>
                </a:cubicBezTo>
                <a:cubicBezTo>
                  <a:pt x="7263" y="2179"/>
                  <a:pt x="6787" y="2298"/>
                  <a:pt x="6335" y="2441"/>
                </a:cubicBezTo>
                <a:cubicBezTo>
                  <a:pt x="6061" y="2524"/>
                  <a:pt x="5906" y="2786"/>
                  <a:pt x="5977" y="3060"/>
                </a:cubicBezTo>
                <a:cubicBezTo>
                  <a:pt x="6038" y="3281"/>
                  <a:pt x="6250" y="3434"/>
                  <a:pt x="6472" y="3434"/>
                </a:cubicBezTo>
                <a:cubicBezTo>
                  <a:pt x="6514" y="3434"/>
                  <a:pt x="6555" y="3428"/>
                  <a:pt x="6597" y="3417"/>
                </a:cubicBezTo>
                <a:cubicBezTo>
                  <a:pt x="6632" y="3405"/>
                  <a:pt x="6680" y="3393"/>
                  <a:pt x="6716" y="3381"/>
                </a:cubicBezTo>
                <a:lnTo>
                  <a:pt x="6716" y="3381"/>
                </a:lnTo>
                <a:cubicBezTo>
                  <a:pt x="6573" y="3465"/>
                  <a:pt x="6442" y="3548"/>
                  <a:pt x="6299" y="3643"/>
                </a:cubicBezTo>
                <a:cubicBezTo>
                  <a:pt x="6073" y="3786"/>
                  <a:pt x="5835" y="3929"/>
                  <a:pt x="5620" y="4084"/>
                </a:cubicBezTo>
                <a:cubicBezTo>
                  <a:pt x="5382" y="4239"/>
                  <a:pt x="5144" y="4405"/>
                  <a:pt x="4894" y="4572"/>
                </a:cubicBezTo>
                <a:cubicBezTo>
                  <a:pt x="4692" y="4715"/>
                  <a:pt x="4489" y="4870"/>
                  <a:pt x="4299" y="5024"/>
                </a:cubicBezTo>
                <a:cubicBezTo>
                  <a:pt x="3882" y="5322"/>
                  <a:pt x="3489" y="5655"/>
                  <a:pt x="3132" y="6013"/>
                </a:cubicBezTo>
                <a:cubicBezTo>
                  <a:pt x="3096" y="6036"/>
                  <a:pt x="3072" y="6072"/>
                  <a:pt x="3037" y="6096"/>
                </a:cubicBezTo>
                <a:cubicBezTo>
                  <a:pt x="2572" y="6477"/>
                  <a:pt x="2144" y="6918"/>
                  <a:pt x="1739" y="7370"/>
                </a:cubicBezTo>
                <a:cubicBezTo>
                  <a:pt x="798" y="8442"/>
                  <a:pt x="72" y="9763"/>
                  <a:pt x="12" y="11228"/>
                </a:cubicBezTo>
                <a:cubicBezTo>
                  <a:pt x="1" y="11573"/>
                  <a:pt x="60" y="11918"/>
                  <a:pt x="120" y="12252"/>
                </a:cubicBezTo>
                <a:cubicBezTo>
                  <a:pt x="203" y="12621"/>
                  <a:pt x="334" y="12966"/>
                  <a:pt x="477" y="13311"/>
                </a:cubicBezTo>
                <a:cubicBezTo>
                  <a:pt x="620" y="13633"/>
                  <a:pt x="822" y="13906"/>
                  <a:pt x="1036" y="14192"/>
                </a:cubicBezTo>
                <a:cubicBezTo>
                  <a:pt x="1251" y="14466"/>
                  <a:pt x="1513" y="14704"/>
                  <a:pt x="1786" y="14919"/>
                </a:cubicBezTo>
                <a:cubicBezTo>
                  <a:pt x="2060" y="15133"/>
                  <a:pt x="2346" y="15335"/>
                  <a:pt x="2644" y="15514"/>
                </a:cubicBezTo>
                <a:cubicBezTo>
                  <a:pt x="2953" y="15704"/>
                  <a:pt x="3275" y="15859"/>
                  <a:pt x="3608" y="16026"/>
                </a:cubicBezTo>
                <a:cubicBezTo>
                  <a:pt x="4263" y="16347"/>
                  <a:pt x="4942" y="16621"/>
                  <a:pt x="5644" y="16835"/>
                </a:cubicBezTo>
                <a:cubicBezTo>
                  <a:pt x="6120" y="16990"/>
                  <a:pt x="6620" y="17121"/>
                  <a:pt x="7120" y="17228"/>
                </a:cubicBezTo>
                <a:cubicBezTo>
                  <a:pt x="7454" y="17300"/>
                  <a:pt x="7787" y="17371"/>
                  <a:pt x="8132" y="17431"/>
                </a:cubicBezTo>
                <a:cubicBezTo>
                  <a:pt x="8633" y="17538"/>
                  <a:pt x="9145" y="17609"/>
                  <a:pt x="9656" y="17681"/>
                </a:cubicBezTo>
                <a:cubicBezTo>
                  <a:pt x="9847" y="17716"/>
                  <a:pt x="10049" y="17740"/>
                  <a:pt x="10240" y="17764"/>
                </a:cubicBezTo>
                <a:cubicBezTo>
                  <a:pt x="10597" y="17800"/>
                  <a:pt x="10942" y="17824"/>
                  <a:pt x="11288" y="17859"/>
                </a:cubicBezTo>
                <a:cubicBezTo>
                  <a:pt x="11788" y="17907"/>
                  <a:pt x="12288" y="17919"/>
                  <a:pt x="12800" y="17931"/>
                </a:cubicBezTo>
                <a:cubicBezTo>
                  <a:pt x="13014" y="17943"/>
                  <a:pt x="13228" y="17955"/>
                  <a:pt x="13443" y="17955"/>
                </a:cubicBezTo>
                <a:lnTo>
                  <a:pt x="14133" y="17955"/>
                </a:lnTo>
                <a:cubicBezTo>
                  <a:pt x="14621" y="17943"/>
                  <a:pt x="15110" y="17955"/>
                  <a:pt x="15598" y="17931"/>
                </a:cubicBezTo>
                <a:cubicBezTo>
                  <a:pt x="15943" y="17919"/>
                  <a:pt x="16276" y="17907"/>
                  <a:pt x="16610" y="17895"/>
                </a:cubicBezTo>
                <a:cubicBezTo>
                  <a:pt x="16836" y="17895"/>
                  <a:pt x="17050" y="17883"/>
                  <a:pt x="17265" y="17871"/>
                </a:cubicBezTo>
                <a:cubicBezTo>
                  <a:pt x="18408" y="17812"/>
                  <a:pt x="19539" y="17752"/>
                  <a:pt x="20670" y="17621"/>
                </a:cubicBezTo>
                <a:cubicBezTo>
                  <a:pt x="21801" y="17478"/>
                  <a:pt x="22932" y="17264"/>
                  <a:pt x="24027" y="16954"/>
                </a:cubicBezTo>
                <a:cubicBezTo>
                  <a:pt x="24373" y="16847"/>
                  <a:pt x="24718" y="16752"/>
                  <a:pt x="25063" y="16657"/>
                </a:cubicBezTo>
                <a:cubicBezTo>
                  <a:pt x="25218" y="16609"/>
                  <a:pt x="25373" y="16562"/>
                  <a:pt x="25516" y="16514"/>
                </a:cubicBezTo>
                <a:cubicBezTo>
                  <a:pt x="26016" y="16347"/>
                  <a:pt x="26516" y="16192"/>
                  <a:pt x="27004" y="16014"/>
                </a:cubicBezTo>
                <a:cubicBezTo>
                  <a:pt x="27313" y="15895"/>
                  <a:pt x="27623" y="15776"/>
                  <a:pt x="27921" y="15657"/>
                </a:cubicBezTo>
                <a:cubicBezTo>
                  <a:pt x="28135" y="15573"/>
                  <a:pt x="28337" y="15490"/>
                  <a:pt x="28540" y="15407"/>
                </a:cubicBezTo>
                <a:cubicBezTo>
                  <a:pt x="28778" y="15300"/>
                  <a:pt x="29016" y="15204"/>
                  <a:pt x="29254" y="15109"/>
                </a:cubicBezTo>
                <a:cubicBezTo>
                  <a:pt x="29528" y="14978"/>
                  <a:pt x="29814" y="14847"/>
                  <a:pt x="30088" y="14728"/>
                </a:cubicBezTo>
                <a:cubicBezTo>
                  <a:pt x="30314" y="14621"/>
                  <a:pt x="30540" y="14502"/>
                  <a:pt x="30766" y="14395"/>
                </a:cubicBezTo>
                <a:cubicBezTo>
                  <a:pt x="30957" y="14299"/>
                  <a:pt x="31147" y="14192"/>
                  <a:pt x="31326" y="14097"/>
                </a:cubicBezTo>
                <a:cubicBezTo>
                  <a:pt x="31540" y="13966"/>
                  <a:pt x="31766" y="13859"/>
                  <a:pt x="31969" y="13728"/>
                </a:cubicBezTo>
                <a:cubicBezTo>
                  <a:pt x="32231" y="13561"/>
                  <a:pt x="32481" y="13406"/>
                  <a:pt x="32743" y="13240"/>
                </a:cubicBezTo>
                <a:cubicBezTo>
                  <a:pt x="32969" y="13097"/>
                  <a:pt x="33195" y="12918"/>
                  <a:pt x="33409" y="12752"/>
                </a:cubicBezTo>
                <a:cubicBezTo>
                  <a:pt x="33695" y="12525"/>
                  <a:pt x="33969" y="12263"/>
                  <a:pt x="34207" y="11990"/>
                </a:cubicBezTo>
                <a:cubicBezTo>
                  <a:pt x="34445" y="11740"/>
                  <a:pt x="34636" y="11454"/>
                  <a:pt x="34802" y="11168"/>
                </a:cubicBezTo>
                <a:cubicBezTo>
                  <a:pt x="34981" y="10847"/>
                  <a:pt x="35124" y="10513"/>
                  <a:pt x="35243" y="10168"/>
                </a:cubicBezTo>
                <a:cubicBezTo>
                  <a:pt x="35374" y="9858"/>
                  <a:pt x="35469" y="9525"/>
                  <a:pt x="35541" y="9192"/>
                </a:cubicBezTo>
                <a:cubicBezTo>
                  <a:pt x="35624" y="8823"/>
                  <a:pt x="35672" y="8442"/>
                  <a:pt x="35684" y="8072"/>
                </a:cubicBezTo>
                <a:cubicBezTo>
                  <a:pt x="35707" y="7715"/>
                  <a:pt x="35660" y="7358"/>
                  <a:pt x="35576" y="7025"/>
                </a:cubicBezTo>
                <a:cubicBezTo>
                  <a:pt x="35505" y="6644"/>
                  <a:pt x="35350" y="6287"/>
                  <a:pt x="35183" y="5941"/>
                </a:cubicBezTo>
                <a:cubicBezTo>
                  <a:pt x="35041" y="5644"/>
                  <a:pt x="34874" y="5346"/>
                  <a:pt x="34695" y="5072"/>
                </a:cubicBezTo>
                <a:cubicBezTo>
                  <a:pt x="34493" y="4739"/>
                  <a:pt x="34279" y="4429"/>
                  <a:pt x="34029" y="4131"/>
                </a:cubicBezTo>
                <a:cubicBezTo>
                  <a:pt x="33552" y="3572"/>
                  <a:pt x="32945" y="3119"/>
                  <a:pt x="32314" y="2727"/>
                </a:cubicBezTo>
                <a:cubicBezTo>
                  <a:pt x="31981" y="2512"/>
                  <a:pt x="31624" y="2322"/>
                  <a:pt x="31266" y="2143"/>
                </a:cubicBezTo>
                <a:cubicBezTo>
                  <a:pt x="31171" y="2084"/>
                  <a:pt x="31076" y="2036"/>
                  <a:pt x="30981" y="1988"/>
                </a:cubicBezTo>
                <a:cubicBezTo>
                  <a:pt x="30885" y="1941"/>
                  <a:pt x="30778" y="1893"/>
                  <a:pt x="30671" y="1857"/>
                </a:cubicBezTo>
                <a:cubicBezTo>
                  <a:pt x="30516" y="1786"/>
                  <a:pt x="30361" y="1715"/>
                  <a:pt x="30195" y="1643"/>
                </a:cubicBezTo>
                <a:cubicBezTo>
                  <a:pt x="30100" y="1607"/>
                  <a:pt x="29992" y="1548"/>
                  <a:pt x="29885" y="1512"/>
                </a:cubicBezTo>
                <a:cubicBezTo>
                  <a:pt x="29599" y="1405"/>
                  <a:pt x="29302" y="1310"/>
                  <a:pt x="29016" y="1203"/>
                </a:cubicBezTo>
                <a:cubicBezTo>
                  <a:pt x="28826" y="1131"/>
                  <a:pt x="28635" y="1083"/>
                  <a:pt x="28445" y="1024"/>
                </a:cubicBezTo>
                <a:cubicBezTo>
                  <a:pt x="28278" y="976"/>
                  <a:pt x="28111" y="929"/>
                  <a:pt x="27933" y="881"/>
                </a:cubicBezTo>
                <a:cubicBezTo>
                  <a:pt x="27849" y="857"/>
                  <a:pt x="27754" y="822"/>
                  <a:pt x="27671" y="798"/>
                </a:cubicBezTo>
                <a:cubicBezTo>
                  <a:pt x="27194" y="691"/>
                  <a:pt x="26718" y="572"/>
                  <a:pt x="26242" y="476"/>
                </a:cubicBezTo>
                <a:cubicBezTo>
                  <a:pt x="25944" y="429"/>
                  <a:pt x="25647" y="381"/>
                  <a:pt x="25349" y="321"/>
                </a:cubicBezTo>
                <a:cubicBezTo>
                  <a:pt x="25242" y="298"/>
                  <a:pt x="25135" y="298"/>
                  <a:pt x="25039" y="286"/>
                </a:cubicBezTo>
                <a:cubicBezTo>
                  <a:pt x="24861" y="262"/>
                  <a:pt x="24670" y="238"/>
                  <a:pt x="24492" y="214"/>
                </a:cubicBezTo>
                <a:cubicBezTo>
                  <a:pt x="24289" y="191"/>
                  <a:pt x="24087" y="155"/>
                  <a:pt x="23873" y="131"/>
                </a:cubicBezTo>
                <a:cubicBezTo>
                  <a:pt x="23539" y="107"/>
                  <a:pt x="23206" y="83"/>
                  <a:pt x="22872" y="60"/>
                </a:cubicBezTo>
                <a:cubicBezTo>
                  <a:pt x="22682" y="48"/>
                  <a:pt x="22491" y="36"/>
                  <a:pt x="22313" y="36"/>
                </a:cubicBezTo>
                <a:cubicBezTo>
                  <a:pt x="21991" y="24"/>
                  <a:pt x="21670" y="12"/>
                  <a:pt x="21348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Step</a:t>
            </a:r>
            <a:endParaRPr dirty="0"/>
          </a:p>
        </p:txBody>
      </p:sp>
      <p:sp>
        <p:nvSpPr>
          <p:cNvPr id="22" name="Google Shape;2636;p40">
            <a:extLst>
              <a:ext uri="{FF2B5EF4-FFF2-40B4-BE49-F238E27FC236}">
                <a16:creationId xmlns:a16="http://schemas.microsoft.com/office/drawing/2014/main" id="{931755CC-E85E-A048-8C73-C57A9076251C}"/>
              </a:ext>
            </a:extLst>
          </p:cNvPr>
          <p:cNvSpPr/>
          <p:nvPr/>
        </p:nvSpPr>
        <p:spPr>
          <a:xfrm>
            <a:off x="7968000" y="3439057"/>
            <a:ext cx="1042700" cy="468321"/>
          </a:xfrm>
          <a:custGeom>
            <a:avLst/>
            <a:gdLst/>
            <a:ahLst/>
            <a:cxnLst/>
            <a:rect l="l" t="t" r="r" b="b"/>
            <a:pathLst>
              <a:path w="41708" h="16687" extrusionOk="0">
                <a:moveTo>
                  <a:pt x="15990" y="1918"/>
                </a:moveTo>
                <a:cubicBezTo>
                  <a:pt x="15990" y="1941"/>
                  <a:pt x="15990" y="1965"/>
                  <a:pt x="15990" y="1989"/>
                </a:cubicBezTo>
                <a:cubicBezTo>
                  <a:pt x="15990" y="2275"/>
                  <a:pt x="16217" y="2501"/>
                  <a:pt x="16502" y="2501"/>
                </a:cubicBezTo>
                <a:cubicBezTo>
                  <a:pt x="18646" y="2513"/>
                  <a:pt x="20789" y="2537"/>
                  <a:pt x="22944" y="2572"/>
                </a:cubicBezTo>
                <a:cubicBezTo>
                  <a:pt x="23325" y="2584"/>
                  <a:pt x="23718" y="2584"/>
                  <a:pt x="24099" y="2596"/>
                </a:cubicBezTo>
                <a:cubicBezTo>
                  <a:pt x="24730" y="2620"/>
                  <a:pt x="25349" y="2656"/>
                  <a:pt x="25968" y="2680"/>
                </a:cubicBezTo>
                <a:cubicBezTo>
                  <a:pt x="26373" y="2691"/>
                  <a:pt x="26778" y="2739"/>
                  <a:pt x="27170" y="2763"/>
                </a:cubicBezTo>
                <a:cubicBezTo>
                  <a:pt x="27682" y="2811"/>
                  <a:pt x="28182" y="2846"/>
                  <a:pt x="28694" y="2894"/>
                </a:cubicBezTo>
                <a:cubicBezTo>
                  <a:pt x="29373" y="2989"/>
                  <a:pt x="30052" y="3084"/>
                  <a:pt x="30742" y="3180"/>
                </a:cubicBezTo>
                <a:cubicBezTo>
                  <a:pt x="31266" y="3263"/>
                  <a:pt x="31802" y="3370"/>
                  <a:pt x="32326" y="3477"/>
                </a:cubicBezTo>
                <a:cubicBezTo>
                  <a:pt x="33219" y="3680"/>
                  <a:pt x="34088" y="3942"/>
                  <a:pt x="34945" y="4299"/>
                </a:cubicBezTo>
                <a:cubicBezTo>
                  <a:pt x="35719" y="4632"/>
                  <a:pt x="36481" y="5037"/>
                  <a:pt x="37160" y="5549"/>
                </a:cubicBezTo>
                <a:cubicBezTo>
                  <a:pt x="37446" y="5763"/>
                  <a:pt x="37719" y="6001"/>
                  <a:pt x="37946" y="6287"/>
                </a:cubicBezTo>
                <a:cubicBezTo>
                  <a:pt x="38077" y="6466"/>
                  <a:pt x="38196" y="6656"/>
                  <a:pt x="38291" y="6859"/>
                </a:cubicBezTo>
                <a:cubicBezTo>
                  <a:pt x="38374" y="7085"/>
                  <a:pt x="38434" y="7323"/>
                  <a:pt x="38481" y="7561"/>
                </a:cubicBezTo>
                <a:cubicBezTo>
                  <a:pt x="38493" y="7764"/>
                  <a:pt x="38505" y="7954"/>
                  <a:pt x="38481" y="8145"/>
                </a:cubicBezTo>
                <a:cubicBezTo>
                  <a:pt x="38446" y="8335"/>
                  <a:pt x="38410" y="8502"/>
                  <a:pt x="38338" y="8668"/>
                </a:cubicBezTo>
                <a:cubicBezTo>
                  <a:pt x="38255" y="8859"/>
                  <a:pt x="38148" y="9026"/>
                  <a:pt x="38029" y="9192"/>
                </a:cubicBezTo>
                <a:cubicBezTo>
                  <a:pt x="37791" y="9478"/>
                  <a:pt x="37529" y="9752"/>
                  <a:pt x="37243" y="10002"/>
                </a:cubicBezTo>
                <a:cubicBezTo>
                  <a:pt x="37136" y="10097"/>
                  <a:pt x="37029" y="10181"/>
                  <a:pt x="36910" y="10276"/>
                </a:cubicBezTo>
                <a:cubicBezTo>
                  <a:pt x="36862" y="10323"/>
                  <a:pt x="36803" y="10383"/>
                  <a:pt x="36743" y="10419"/>
                </a:cubicBezTo>
                <a:lnTo>
                  <a:pt x="36755" y="10419"/>
                </a:lnTo>
                <a:lnTo>
                  <a:pt x="36219" y="10835"/>
                </a:lnTo>
                <a:cubicBezTo>
                  <a:pt x="36076" y="10943"/>
                  <a:pt x="35922" y="11038"/>
                  <a:pt x="35767" y="11145"/>
                </a:cubicBezTo>
                <a:cubicBezTo>
                  <a:pt x="35624" y="11240"/>
                  <a:pt x="35469" y="11359"/>
                  <a:pt x="35302" y="11454"/>
                </a:cubicBezTo>
                <a:cubicBezTo>
                  <a:pt x="35088" y="11585"/>
                  <a:pt x="34862" y="11716"/>
                  <a:pt x="34636" y="11847"/>
                </a:cubicBezTo>
                <a:cubicBezTo>
                  <a:pt x="34493" y="11919"/>
                  <a:pt x="34350" y="11990"/>
                  <a:pt x="34207" y="12062"/>
                </a:cubicBezTo>
                <a:cubicBezTo>
                  <a:pt x="34005" y="12157"/>
                  <a:pt x="33802" y="12264"/>
                  <a:pt x="33600" y="12359"/>
                </a:cubicBezTo>
                <a:cubicBezTo>
                  <a:pt x="33421" y="12455"/>
                  <a:pt x="33231" y="12526"/>
                  <a:pt x="33040" y="12609"/>
                </a:cubicBezTo>
                <a:cubicBezTo>
                  <a:pt x="32862" y="12681"/>
                  <a:pt x="32683" y="12764"/>
                  <a:pt x="32504" y="12848"/>
                </a:cubicBezTo>
                <a:cubicBezTo>
                  <a:pt x="31838" y="13109"/>
                  <a:pt x="31171" y="13348"/>
                  <a:pt x="30480" y="13538"/>
                </a:cubicBezTo>
                <a:cubicBezTo>
                  <a:pt x="30135" y="13645"/>
                  <a:pt x="29778" y="13729"/>
                  <a:pt x="29421" y="13800"/>
                </a:cubicBezTo>
                <a:cubicBezTo>
                  <a:pt x="29111" y="13871"/>
                  <a:pt x="28790" y="13943"/>
                  <a:pt x="28468" y="14014"/>
                </a:cubicBezTo>
                <a:cubicBezTo>
                  <a:pt x="28290" y="14050"/>
                  <a:pt x="28099" y="14074"/>
                  <a:pt x="27921" y="14110"/>
                </a:cubicBezTo>
                <a:cubicBezTo>
                  <a:pt x="27444" y="14193"/>
                  <a:pt x="26968" y="14276"/>
                  <a:pt x="26492" y="14348"/>
                </a:cubicBezTo>
                <a:cubicBezTo>
                  <a:pt x="25920" y="14419"/>
                  <a:pt x="25349" y="14502"/>
                  <a:pt x="24777" y="14586"/>
                </a:cubicBezTo>
                <a:cubicBezTo>
                  <a:pt x="24218" y="14657"/>
                  <a:pt x="23658" y="14717"/>
                  <a:pt x="23098" y="14788"/>
                </a:cubicBezTo>
                <a:cubicBezTo>
                  <a:pt x="22908" y="14812"/>
                  <a:pt x="22717" y="14836"/>
                  <a:pt x="22527" y="14848"/>
                </a:cubicBezTo>
                <a:cubicBezTo>
                  <a:pt x="22289" y="14872"/>
                  <a:pt x="22051" y="14883"/>
                  <a:pt x="21813" y="14907"/>
                </a:cubicBezTo>
                <a:cubicBezTo>
                  <a:pt x="21455" y="14931"/>
                  <a:pt x="21098" y="14955"/>
                  <a:pt x="20729" y="14979"/>
                </a:cubicBezTo>
                <a:cubicBezTo>
                  <a:pt x="20598" y="14991"/>
                  <a:pt x="20467" y="15003"/>
                  <a:pt x="20336" y="15003"/>
                </a:cubicBezTo>
                <a:lnTo>
                  <a:pt x="18431" y="15003"/>
                </a:lnTo>
                <a:cubicBezTo>
                  <a:pt x="18393" y="15006"/>
                  <a:pt x="18355" y="15007"/>
                  <a:pt x="18316" y="15007"/>
                </a:cubicBezTo>
                <a:cubicBezTo>
                  <a:pt x="18224" y="15007"/>
                  <a:pt x="18131" y="14999"/>
                  <a:pt x="18038" y="14991"/>
                </a:cubicBezTo>
                <a:cubicBezTo>
                  <a:pt x="17669" y="14979"/>
                  <a:pt x="17312" y="14967"/>
                  <a:pt x="16955" y="14955"/>
                </a:cubicBezTo>
                <a:cubicBezTo>
                  <a:pt x="16514" y="14931"/>
                  <a:pt x="16086" y="14919"/>
                  <a:pt x="15657" y="14883"/>
                </a:cubicBezTo>
                <a:cubicBezTo>
                  <a:pt x="15097" y="14848"/>
                  <a:pt x="14550" y="14824"/>
                  <a:pt x="13990" y="14776"/>
                </a:cubicBezTo>
                <a:cubicBezTo>
                  <a:pt x="13383" y="14717"/>
                  <a:pt x="12776" y="14669"/>
                  <a:pt x="12169" y="14622"/>
                </a:cubicBezTo>
                <a:cubicBezTo>
                  <a:pt x="11895" y="14598"/>
                  <a:pt x="11609" y="14562"/>
                  <a:pt x="11335" y="14526"/>
                </a:cubicBezTo>
                <a:cubicBezTo>
                  <a:pt x="10942" y="14479"/>
                  <a:pt x="10549" y="14431"/>
                  <a:pt x="10168" y="14383"/>
                </a:cubicBezTo>
                <a:cubicBezTo>
                  <a:pt x="9621" y="14276"/>
                  <a:pt x="9073" y="14169"/>
                  <a:pt x="8537" y="14074"/>
                </a:cubicBezTo>
                <a:cubicBezTo>
                  <a:pt x="8097" y="13991"/>
                  <a:pt x="7668" y="13871"/>
                  <a:pt x="7239" y="13764"/>
                </a:cubicBezTo>
                <a:cubicBezTo>
                  <a:pt x="6549" y="13574"/>
                  <a:pt x="5858" y="13348"/>
                  <a:pt x="5191" y="13074"/>
                </a:cubicBezTo>
                <a:cubicBezTo>
                  <a:pt x="4560" y="12800"/>
                  <a:pt x="3965" y="12490"/>
                  <a:pt x="3429" y="12074"/>
                </a:cubicBezTo>
                <a:cubicBezTo>
                  <a:pt x="3191" y="11883"/>
                  <a:pt x="2965" y="11681"/>
                  <a:pt x="2763" y="11443"/>
                </a:cubicBezTo>
                <a:cubicBezTo>
                  <a:pt x="2703" y="11347"/>
                  <a:pt x="2644" y="11240"/>
                  <a:pt x="2584" y="11133"/>
                </a:cubicBezTo>
                <a:cubicBezTo>
                  <a:pt x="2536" y="10978"/>
                  <a:pt x="2489" y="10835"/>
                  <a:pt x="2465" y="10669"/>
                </a:cubicBezTo>
                <a:cubicBezTo>
                  <a:pt x="2441" y="10478"/>
                  <a:pt x="2441" y="10288"/>
                  <a:pt x="2465" y="10097"/>
                </a:cubicBezTo>
                <a:cubicBezTo>
                  <a:pt x="2524" y="9752"/>
                  <a:pt x="2644" y="9407"/>
                  <a:pt x="2775" y="9073"/>
                </a:cubicBezTo>
                <a:cubicBezTo>
                  <a:pt x="2953" y="8668"/>
                  <a:pt x="3179" y="8287"/>
                  <a:pt x="3441" y="7930"/>
                </a:cubicBezTo>
                <a:cubicBezTo>
                  <a:pt x="3644" y="7692"/>
                  <a:pt x="3858" y="7454"/>
                  <a:pt x="4072" y="7228"/>
                </a:cubicBezTo>
                <a:cubicBezTo>
                  <a:pt x="4322" y="6966"/>
                  <a:pt x="4608" y="6728"/>
                  <a:pt x="4882" y="6513"/>
                </a:cubicBezTo>
                <a:cubicBezTo>
                  <a:pt x="5322" y="6180"/>
                  <a:pt x="5787" y="5882"/>
                  <a:pt x="6239" y="5597"/>
                </a:cubicBezTo>
                <a:cubicBezTo>
                  <a:pt x="6382" y="5501"/>
                  <a:pt x="6537" y="5406"/>
                  <a:pt x="6680" y="5311"/>
                </a:cubicBezTo>
                <a:cubicBezTo>
                  <a:pt x="6799" y="5239"/>
                  <a:pt x="6918" y="5168"/>
                  <a:pt x="7037" y="5108"/>
                </a:cubicBezTo>
                <a:cubicBezTo>
                  <a:pt x="7239" y="4977"/>
                  <a:pt x="7454" y="4858"/>
                  <a:pt x="7668" y="4727"/>
                </a:cubicBezTo>
                <a:cubicBezTo>
                  <a:pt x="7751" y="4680"/>
                  <a:pt x="7835" y="4632"/>
                  <a:pt x="7918" y="4596"/>
                </a:cubicBezTo>
                <a:cubicBezTo>
                  <a:pt x="8263" y="4418"/>
                  <a:pt x="8609" y="4251"/>
                  <a:pt x="8954" y="4073"/>
                </a:cubicBezTo>
                <a:cubicBezTo>
                  <a:pt x="9168" y="3977"/>
                  <a:pt x="9382" y="3894"/>
                  <a:pt x="9597" y="3799"/>
                </a:cubicBezTo>
                <a:cubicBezTo>
                  <a:pt x="9775" y="3727"/>
                  <a:pt x="9954" y="3644"/>
                  <a:pt x="10144" y="3584"/>
                </a:cubicBezTo>
                <a:cubicBezTo>
                  <a:pt x="10680" y="3382"/>
                  <a:pt x="11216" y="3192"/>
                  <a:pt x="11752" y="3001"/>
                </a:cubicBezTo>
                <a:cubicBezTo>
                  <a:pt x="11811" y="2989"/>
                  <a:pt x="11859" y="2977"/>
                  <a:pt x="11907" y="2953"/>
                </a:cubicBezTo>
                <a:cubicBezTo>
                  <a:pt x="12061" y="2918"/>
                  <a:pt x="12216" y="2870"/>
                  <a:pt x="12359" y="2822"/>
                </a:cubicBezTo>
                <a:cubicBezTo>
                  <a:pt x="12704" y="2727"/>
                  <a:pt x="13050" y="2620"/>
                  <a:pt x="13407" y="2525"/>
                </a:cubicBezTo>
                <a:cubicBezTo>
                  <a:pt x="13871" y="2382"/>
                  <a:pt x="14359" y="2287"/>
                  <a:pt x="14836" y="2168"/>
                </a:cubicBezTo>
                <a:cubicBezTo>
                  <a:pt x="15217" y="2084"/>
                  <a:pt x="15609" y="2001"/>
                  <a:pt x="15990" y="1918"/>
                </a:cubicBezTo>
                <a:close/>
                <a:moveTo>
                  <a:pt x="15443" y="1013"/>
                </a:moveTo>
                <a:lnTo>
                  <a:pt x="15443" y="1013"/>
                </a:lnTo>
                <a:cubicBezTo>
                  <a:pt x="15312" y="1037"/>
                  <a:pt x="15181" y="1060"/>
                  <a:pt x="15050" y="1096"/>
                </a:cubicBezTo>
                <a:cubicBezTo>
                  <a:pt x="14847" y="1132"/>
                  <a:pt x="14645" y="1191"/>
                  <a:pt x="14443" y="1239"/>
                </a:cubicBezTo>
                <a:cubicBezTo>
                  <a:pt x="14121" y="1310"/>
                  <a:pt x="13800" y="1382"/>
                  <a:pt x="13478" y="1453"/>
                </a:cubicBezTo>
                <a:cubicBezTo>
                  <a:pt x="13323" y="1489"/>
                  <a:pt x="13181" y="1537"/>
                  <a:pt x="13038" y="1584"/>
                </a:cubicBezTo>
                <a:cubicBezTo>
                  <a:pt x="12681" y="1691"/>
                  <a:pt x="12323" y="1787"/>
                  <a:pt x="11978" y="1894"/>
                </a:cubicBezTo>
                <a:cubicBezTo>
                  <a:pt x="11811" y="1941"/>
                  <a:pt x="11633" y="1989"/>
                  <a:pt x="11466" y="2049"/>
                </a:cubicBezTo>
                <a:cubicBezTo>
                  <a:pt x="11192" y="2144"/>
                  <a:pt x="10918" y="2239"/>
                  <a:pt x="10645" y="2334"/>
                </a:cubicBezTo>
                <a:cubicBezTo>
                  <a:pt x="10371" y="2430"/>
                  <a:pt x="10097" y="2537"/>
                  <a:pt x="9823" y="2632"/>
                </a:cubicBezTo>
                <a:cubicBezTo>
                  <a:pt x="9621" y="2703"/>
                  <a:pt x="9418" y="2799"/>
                  <a:pt x="9204" y="2894"/>
                </a:cubicBezTo>
                <a:cubicBezTo>
                  <a:pt x="9049" y="2953"/>
                  <a:pt x="8894" y="3025"/>
                  <a:pt x="8740" y="3084"/>
                </a:cubicBezTo>
                <a:cubicBezTo>
                  <a:pt x="8644" y="3132"/>
                  <a:pt x="8537" y="3168"/>
                  <a:pt x="8442" y="3215"/>
                </a:cubicBezTo>
                <a:cubicBezTo>
                  <a:pt x="8168" y="3346"/>
                  <a:pt x="7894" y="3489"/>
                  <a:pt x="7620" y="3620"/>
                </a:cubicBezTo>
                <a:cubicBezTo>
                  <a:pt x="7454" y="3704"/>
                  <a:pt x="7299" y="3787"/>
                  <a:pt x="7132" y="3882"/>
                </a:cubicBezTo>
                <a:cubicBezTo>
                  <a:pt x="6846" y="4061"/>
                  <a:pt x="6549" y="4227"/>
                  <a:pt x="6251" y="4406"/>
                </a:cubicBezTo>
                <a:cubicBezTo>
                  <a:pt x="6084" y="4501"/>
                  <a:pt x="5906" y="4620"/>
                  <a:pt x="5739" y="4727"/>
                </a:cubicBezTo>
                <a:cubicBezTo>
                  <a:pt x="5465" y="4906"/>
                  <a:pt x="5191" y="5085"/>
                  <a:pt x="4918" y="5263"/>
                </a:cubicBezTo>
                <a:cubicBezTo>
                  <a:pt x="4299" y="5692"/>
                  <a:pt x="3715" y="6156"/>
                  <a:pt x="3203" y="6704"/>
                </a:cubicBezTo>
                <a:cubicBezTo>
                  <a:pt x="2703" y="7240"/>
                  <a:pt x="2274" y="7823"/>
                  <a:pt x="1965" y="8478"/>
                </a:cubicBezTo>
                <a:cubicBezTo>
                  <a:pt x="1822" y="8799"/>
                  <a:pt x="1703" y="9121"/>
                  <a:pt x="1608" y="9454"/>
                </a:cubicBezTo>
                <a:cubicBezTo>
                  <a:pt x="1501" y="9823"/>
                  <a:pt x="1453" y="10216"/>
                  <a:pt x="1477" y="10597"/>
                </a:cubicBezTo>
                <a:cubicBezTo>
                  <a:pt x="1489" y="10776"/>
                  <a:pt x="1512" y="10954"/>
                  <a:pt x="1560" y="11133"/>
                </a:cubicBezTo>
                <a:cubicBezTo>
                  <a:pt x="1608" y="11312"/>
                  <a:pt x="1679" y="11478"/>
                  <a:pt x="1751" y="11645"/>
                </a:cubicBezTo>
                <a:cubicBezTo>
                  <a:pt x="1822" y="11800"/>
                  <a:pt x="1917" y="11943"/>
                  <a:pt x="2024" y="12074"/>
                </a:cubicBezTo>
                <a:cubicBezTo>
                  <a:pt x="2143" y="12216"/>
                  <a:pt x="2263" y="12347"/>
                  <a:pt x="2394" y="12478"/>
                </a:cubicBezTo>
                <a:cubicBezTo>
                  <a:pt x="2917" y="12978"/>
                  <a:pt x="3548" y="13371"/>
                  <a:pt x="4203" y="13693"/>
                </a:cubicBezTo>
                <a:cubicBezTo>
                  <a:pt x="4870" y="14026"/>
                  <a:pt x="5584" y="14288"/>
                  <a:pt x="6299" y="14514"/>
                </a:cubicBezTo>
                <a:cubicBezTo>
                  <a:pt x="6632" y="14622"/>
                  <a:pt x="6977" y="14717"/>
                  <a:pt x="7323" y="14800"/>
                </a:cubicBezTo>
                <a:cubicBezTo>
                  <a:pt x="7597" y="14872"/>
                  <a:pt x="7858" y="14943"/>
                  <a:pt x="8132" y="14991"/>
                </a:cubicBezTo>
                <a:cubicBezTo>
                  <a:pt x="8418" y="15050"/>
                  <a:pt x="8692" y="15098"/>
                  <a:pt x="8978" y="15157"/>
                </a:cubicBezTo>
                <a:cubicBezTo>
                  <a:pt x="9275" y="15205"/>
                  <a:pt x="9573" y="15264"/>
                  <a:pt x="9883" y="15324"/>
                </a:cubicBezTo>
                <a:cubicBezTo>
                  <a:pt x="10073" y="15360"/>
                  <a:pt x="10264" y="15372"/>
                  <a:pt x="10454" y="15395"/>
                </a:cubicBezTo>
                <a:cubicBezTo>
                  <a:pt x="10668" y="15431"/>
                  <a:pt x="10895" y="15455"/>
                  <a:pt x="11121" y="15479"/>
                </a:cubicBezTo>
                <a:cubicBezTo>
                  <a:pt x="10633" y="15443"/>
                  <a:pt x="10144" y="15395"/>
                  <a:pt x="9644" y="15348"/>
                </a:cubicBezTo>
                <a:cubicBezTo>
                  <a:pt x="9299" y="15288"/>
                  <a:pt x="8942" y="15241"/>
                  <a:pt x="8597" y="15181"/>
                </a:cubicBezTo>
                <a:cubicBezTo>
                  <a:pt x="8311" y="15133"/>
                  <a:pt x="8013" y="15098"/>
                  <a:pt x="7728" y="15038"/>
                </a:cubicBezTo>
                <a:cubicBezTo>
                  <a:pt x="7275" y="14931"/>
                  <a:pt x="6823" y="14824"/>
                  <a:pt x="6370" y="14705"/>
                </a:cubicBezTo>
                <a:cubicBezTo>
                  <a:pt x="6084" y="14645"/>
                  <a:pt x="5799" y="14562"/>
                  <a:pt x="5525" y="14479"/>
                </a:cubicBezTo>
                <a:cubicBezTo>
                  <a:pt x="5025" y="14336"/>
                  <a:pt x="4537" y="14157"/>
                  <a:pt x="4060" y="13967"/>
                </a:cubicBezTo>
                <a:cubicBezTo>
                  <a:pt x="3572" y="13752"/>
                  <a:pt x="3108" y="13502"/>
                  <a:pt x="2679" y="13181"/>
                </a:cubicBezTo>
                <a:cubicBezTo>
                  <a:pt x="2370" y="12931"/>
                  <a:pt x="2084" y="12657"/>
                  <a:pt x="1846" y="12359"/>
                </a:cubicBezTo>
                <a:cubicBezTo>
                  <a:pt x="1608" y="12026"/>
                  <a:pt x="1405" y="11681"/>
                  <a:pt x="1239" y="11312"/>
                </a:cubicBezTo>
                <a:cubicBezTo>
                  <a:pt x="1096" y="10943"/>
                  <a:pt x="989" y="10573"/>
                  <a:pt x="929" y="10181"/>
                </a:cubicBezTo>
                <a:cubicBezTo>
                  <a:pt x="881" y="9764"/>
                  <a:pt x="881" y="9335"/>
                  <a:pt x="929" y="8907"/>
                </a:cubicBezTo>
                <a:cubicBezTo>
                  <a:pt x="1012" y="8347"/>
                  <a:pt x="1143" y="7799"/>
                  <a:pt x="1358" y="7263"/>
                </a:cubicBezTo>
                <a:cubicBezTo>
                  <a:pt x="1524" y="6906"/>
                  <a:pt x="1727" y="6561"/>
                  <a:pt x="1965" y="6251"/>
                </a:cubicBezTo>
                <a:cubicBezTo>
                  <a:pt x="2358" y="5751"/>
                  <a:pt x="2834" y="5335"/>
                  <a:pt x="3334" y="4942"/>
                </a:cubicBezTo>
                <a:cubicBezTo>
                  <a:pt x="4227" y="4263"/>
                  <a:pt x="5203" y="3668"/>
                  <a:pt x="6239" y="3227"/>
                </a:cubicBezTo>
                <a:cubicBezTo>
                  <a:pt x="6954" y="2930"/>
                  <a:pt x="7680" y="2680"/>
                  <a:pt x="8406" y="2418"/>
                </a:cubicBezTo>
                <a:cubicBezTo>
                  <a:pt x="8894" y="2239"/>
                  <a:pt x="9371" y="2084"/>
                  <a:pt x="9871" y="1929"/>
                </a:cubicBezTo>
                <a:cubicBezTo>
                  <a:pt x="10275" y="1810"/>
                  <a:pt x="10680" y="1703"/>
                  <a:pt x="11085" y="1608"/>
                </a:cubicBezTo>
                <a:cubicBezTo>
                  <a:pt x="11490" y="1513"/>
                  <a:pt x="11895" y="1453"/>
                  <a:pt x="12300" y="1382"/>
                </a:cubicBezTo>
                <a:cubicBezTo>
                  <a:pt x="13050" y="1287"/>
                  <a:pt x="13788" y="1191"/>
                  <a:pt x="14538" y="1096"/>
                </a:cubicBezTo>
                <a:cubicBezTo>
                  <a:pt x="14752" y="1072"/>
                  <a:pt x="14967" y="1048"/>
                  <a:pt x="15181" y="1037"/>
                </a:cubicBezTo>
                <a:cubicBezTo>
                  <a:pt x="15264" y="1025"/>
                  <a:pt x="15359" y="1025"/>
                  <a:pt x="15443" y="1013"/>
                </a:cubicBezTo>
                <a:close/>
                <a:moveTo>
                  <a:pt x="23126" y="1007"/>
                </a:moveTo>
                <a:cubicBezTo>
                  <a:pt x="23218" y="1007"/>
                  <a:pt x="23313" y="1013"/>
                  <a:pt x="23408" y="1013"/>
                </a:cubicBezTo>
                <a:lnTo>
                  <a:pt x="24515" y="1013"/>
                </a:lnTo>
                <a:cubicBezTo>
                  <a:pt x="24563" y="1025"/>
                  <a:pt x="24611" y="1025"/>
                  <a:pt x="24658" y="1025"/>
                </a:cubicBezTo>
                <a:lnTo>
                  <a:pt x="25003" y="1025"/>
                </a:lnTo>
                <a:cubicBezTo>
                  <a:pt x="25408" y="1048"/>
                  <a:pt x="25825" y="1072"/>
                  <a:pt x="26230" y="1096"/>
                </a:cubicBezTo>
                <a:cubicBezTo>
                  <a:pt x="26492" y="1108"/>
                  <a:pt x="26754" y="1108"/>
                  <a:pt x="27016" y="1144"/>
                </a:cubicBezTo>
                <a:cubicBezTo>
                  <a:pt x="27694" y="1215"/>
                  <a:pt x="28361" y="1287"/>
                  <a:pt x="29028" y="1358"/>
                </a:cubicBezTo>
                <a:cubicBezTo>
                  <a:pt x="29433" y="1429"/>
                  <a:pt x="29837" y="1501"/>
                  <a:pt x="30242" y="1572"/>
                </a:cubicBezTo>
                <a:cubicBezTo>
                  <a:pt x="30385" y="1596"/>
                  <a:pt x="30528" y="1620"/>
                  <a:pt x="30671" y="1644"/>
                </a:cubicBezTo>
                <a:cubicBezTo>
                  <a:pt x="30838" y="1679"/>
                  <a:pt x="30992" y="1715"/>
                  <a:pt x="31159" y="1763"/>
                </a:cubicBezTo>
                <a:cubicBezTo>
                  <a:pt x="31576" y="1858"/>
                  <a:pt x="31992" y="1941"/>
                  <a:pt x="32409" y="2037"/>
                </a:cubicBezTo>
                <a:cubicBezTo>
                  <a:pt x="32981" y="2168"/>
                  <a:pt x="33540" y="2322"/>
                  <a:pt x="34100" y="2501"/>
                </a:cubicBezTo>
                <a:cubicBezTo>
                  <a:pt x="34624" y="2656"/>
                  <a:pt x="35136" y="2846"/>
                  <a:pt x="35636" y="3061"/>
                </a:cubicBezTo>
                <a:cubicBezTo>
                  <a:pt x="36731" y="3537"/>
                  <a:pt x="37791" y="4108"/>
                  <a:pt x="38755" y="4835"/>
                </a:cubicBezTo>
                <a:cubicBezTo>
                  <a:pt x="39243" y="5228"/>
                  <a:pt x="39720" y="5656"/>
                  <a:pt x="40113" y="6144"/>
                </a:cubicBezTo>
                <a:cubicBezTo>
                  <a:pt x="40291" y="6371"/>
                  <a:pt x="40446" y="6621"/>
                  <a:pt x="40565" y="6882"/>
                </a:cubicBezTo>
                <a:cubicBezTo>
                  <a:pt x="40660" y="7133"/>
                  <a:pt x="40708" y="7394"/>
                  <a:pt x="40755" y="7656"/>
                </a:cubicBezTo>
                <a:cubicBezTo>
                  <a:pt x="40767" y="7847"/>
                  <a:pt x="40779" y="8037"/>
                  <a:pt x="40767" y="8216"/>
                </a:cubicBezTo>
                <a:cubicBezTo>
                  <a:pt x="40720" y="8430"/>
                  <a:pt x="40660" y="8633"/>
                  <a:pt x="40589" y="8835"/>
                </a:cubicBezTo>
                <a:cubicBezTo>
                  <a:pt x="40410" y="9228"/>
                  <a:pt x="40184" y="9597"/>
                  <a:pt x="39922" y="9942"/>
                </a:cubicBezTo>
                <a:cubicBezTo>
                  <a:pt x="39291" y="10740"/>
                  <a:pt x="38553" y="11466"/>
                  <a:pt x="37755" y="12097"/>
                </a:cubicBezTo>
                <a:cubicBezTo>
                  <a:pt x="37410" y="12359"/>
                  <a:pt x="37053" y="12586"/>
                  <a:pt x="36672" y="12800"/>
                </a:cubicBezTo>
                <a:cubicBezTo>
                  <a:pt x="36291" y="13026"/>
                  <a:pt x="35898" y="13205"/>
                  <a:pt x="35505" y="13383"/>
                </a:cubicBezTo>
                <a:cubicBezTo>
                  <a:pt x="35183" y="13514"/>
                  <a:pt x="34862" y="13633"/>
                  <a:pt x="34540" y="13752"/>
                </a:cubicBezTo>
                <a:cubicBezTo>
                  <a:pt x="34255" y="13848"/>
                  <a:pt x="33957" y="13955"/>
                  <a:pt x="33671" y="14038"/>
                </a:cubicBezTo>
                <a:cubicBezTo>
                  <a:pt x="33409" y="14121"/>
                  <a:pt x="33147" y="14193"/>
                  <a:pt x="32885" y="14276"/>
                </a:cubicBezTo>
                <a:cubicBezTo>
                  <a:pt x="32576" y="14360"/>
                  <a:pt x="32266" y="14455"/>
                  <a:pt x="31969" y="14538"/>
                </a:cubicBezTo>
                <a:cubicBezTo>
                  <a:pt x="31814" y="14586"/>
                  <a:pt x="31671" y="14622"/>
                  <a:pt x="31516" y="14657"/>
                </a:cubicBezTo>
                <a:cubicBezTo>
                  <a:pt x="31159" y="14741"/>
                  <a:pt x="30802" y="14824"/>
                  <a:pt x="30445" y="14907"/>
                </a:cubicBezTo>
                <a:cubicBezTo>
                  <a:pt x="30278" y="14943"/>
                  <a:pt x="30123" y="14991"/>
                  <a:pt x="29956" y="15014"/>
                </a:cubicBezTo>
                <a:cubicBezTo>
                  <a:pt x="29421" y="15110"/>
                  <a:pt x="28885" y="15193"/>
                  <a:pt x="28349" y="15288"/>
                </a:cubicBezTo>
                <a:cubicBezTo>
                  <a:pt x="27790" y="15348"/>
                  <a:pt x="27242" y="15407"/>
                  <a:pt x="26682" y="15467"/>
                </a:cubicBezTo>
                <a:cubicBezTo>
                  <a:pt x="26218" y="15526"/>
                  <a:pt x="25742" y="15550"/>
                  <a:pt x="25277" y="15574"/>
                </a:cubicBezTo>
                <a:cubicBezTo>
                  <a:pt x="24908" y="15610"/>
                  <a:pt x="24539" y="15634"/>
                  <a:pt x="24170" y="15657"/>
                </a:cubicBezTo>
                <a:lnTo>
                  <a:pt x="24753" y="15586"/>
                </a:lnTo>
                <a:cubicBezTo>
                  <a:pt x="25289" y="15526"/>
                  <a:pt x="25825" y="15431"/>
                  <a:pt x="26361" y="15360"/>
                </a:cubicBezTo>
                <a:cubicBezTo>
                  <a:pt x="26587" y="15324"/>
                  <a:pt x="26813" y="15300"/>
                  <a:pt x="27039" y="15264"/>
                </a:cubicBezTo>
                <a:cubicBezTo>
                  <a:pt x="27278" y="15229"/>
                  <a:pt x="27504" y="15181"/>
                  <a:pt x="27730" y="15145"/>
                </a:cubicBezTo>
                <a:cubicBezTo>
                  <a:pt x="28040" y="15098"/>
                  <a:pt x="28349" y="15038"/>
                  <a:pt x="28647" y="14991"/>
                </a:cubicBezTo>
                <a:cubicBezTo>
                  <a:pt x="28849" y="14955"/>
                  <a:pt x="29040" y="14907"/>
                  <a:pt x="29242" y="14860"/>
                </a:cubicBezTo>
                <a:cubicBezTo>
                  <a:pt x="29540" y="14800"/>
                  <a:pt x="29837" y="14729"/>
                  <a:pt x="30135" y="14669"/>
                </a:cubicBezTo>
                <a:cubicBezTo>
                  <a:pt x="30397" y="14610"/>
                  <a:pt x="30659" y="14526"/>
                  <a:pt x="30921" y="14455"/>
                </a:cubicBezTo>
                <a:cubicBezTo>
                  <a:pt x="31290" y="14348"/>
                  <a:pt x="31647" y="14229"/>
                  <a:pt x="32004" y="14098"/>
                </a:cubicBezTo>
                <a:cubicBezTo>
                  <a:pt x="32719" y="13836"/>
                  <a:pt x="33409" y="13526"/>
                  <a:pt x="34100" y="13217"/>
                </a:cubicBezTo>
                <a:cubicBezTo>
                  <a:pt x="34171" y="13193"/>
                  <a:pt x="34231" y="13145"/>
                  <a:pt x="34302" y="13109"/>
                </a:cubicBezTo>
                <a:cubicBezTo>
                  <a:pt x="34481" y="13026"/>
                  <a:pt x="34648" y="12943"/>
                  <a:pt x="34826" y="12859"/>
                </a:cubicBezTo>
                <a:cubicBezTo>
                  <a:pt x="35029" y="12752"/>
                  <a:pt x="35219" y="12645"/>
                  <a:pt x="35410" y="12526"/>
                </a:cubicBezTo>
                <a:cubicBezTo>
                  <a:pt x="35612" y="12407"/>
                  <a:pt x="35814" y="12300"/>
                  <a:pt x="36005" y="12169"/>
                </a:cubicBezTo>
                <a:cubicBezTo>
                  <a:pt x="36255" y="12002"/>
                  <a:pt x="36517" y="11835"/>
                  <a:pt x="36755" y="11657"/>
                </a:cubicBezTo>
                <a:cubicBezTo>
                  <a:pt x="36969" y="11490"/>
                  <a:pt x="37184" y="11324"/>
                  <a:pt x="37386" y="11157"/>
                </a:cubicBezTo>
                <a:lnTo>
                  <a:pt x="37386" y="11157"/>
                </a:lnTo>
                <a:cubicBezTo>
                  <a:pt x="37374" y="11169"/>
                  <a:pt x="37350" y="11193"/>
                  <a:pt x="37338" y="11204"/>
                </a:cubicBezTo>
                <a:cubicBezTo>
                  <a:pt x="37565" y="11026"/>
                  <a:pt x="37779" y="10823"/>
                  <a:pt x="38005" y="10633"/>
                </a:cubicBezTo>
                <a:cubicBezTo>
                  <a:pt x="38184" y="10478"/>
                  <a:pt x="38350" y="10311"/>
                  <a:pt x="38505" y="10145"/>
                </a:cubicBezTo>
                <a:cubicBezTo>
                  <a:pt x="38743" y="9871"/>
                  <a:pt x="38970" y="9585"/>
                  <a:pt x="39148" y="9264"/>
                </a:cubicBezTo>
                <a:cubicBezTo>
                  <a:pt x="39327" y="8942"/>
                  <a:pt x="39422" y="8585"/>
                  <a:pt x="39470" y="8228"/>
                </a:cubicBezTo>
                <a:cubicBezTo>
                  <a:pt x="39517" y="7847"/>
                  <a:pt x="39481" y="7478"/>
                  <a:pt x="39410" y="7097"/>
                </a:cubicBezTo>
                <a:cubicBezTo>
                  <a:pt x="39267" y="6382"/>
                  <a:pt x="38874" y="5751"/>
                  <a:pt x="38374" y="5251"/>
                </a:cubicBezTo>
                <a:cubicBezTo>
                  <a:pt x="38124" y="5001"/>
                  <a:pt x="37850" y="4787"/>
                  <a:pt x="37576" y="4585"/>
                </a:cubicBezTo>
                <a:cubicBezTo>
                  <a:pt x="37267" y="4358"/>
                  <a:pt x="36945" y="4168"/>
                  <a:pt x="36612" y="3977"/>
                </a:cubicBezTo>
                <a:cubicBezTo>
                  <a:pt x="35957" y="3596"/>
                  <a:pt x="35267" y="3299"/>
                  <a:pt x="34552" y="3037"/>
                </a:cubicBezTo>
                <a:cubicBezTo>
                  <a:pt x="33862" y="2787"/>
                  <a:pt x="33147" y="2596"/>
                  <a:pt x="32421" y="2441"/>
                </a:cubicBezTo>
                <a:cubicBezTo>
                  <a:pt x="31992" y="2346"/>
                  <a:pt x="31564" y="2251"/>
                  <a:pt x="31123" y="2191"/>
                </a:cubicBezTo>
                <a:cubicBezTo>
                  <a:pt x="30457" y="2096"/>
                  <a:pt x="29790" y="2001"/>
                  <a:pt x="29123" y="1894"/>
                </a:cubicBezTo>
                <a:cubicBezTo>
                  <a:pt x="28968" y="1870"/>
                  <a:pt x="28813" y="1846"/>
                  <a:pt x="28647" y="1834"/>
                </a:cubicBezTo>
                <a:cubicBezTo>
                  <a:pt x="28373" y="1810"/>
                  <a:pt x="28099" y="1787"/>
                  <a:pt x="27813" y="1775"/>
                </a:cubicBezTo>
                <a:cubicBezTo>
                  <a:pt x="27242" y="1727"/>
                  <a:pt x="26670" y="1679"/>
                  <a:pt x="26087" y="1632"/>
                </a:cubicBezTo>
                <a:cubicBezTo>
                  <a:pt x="25896" y="1620"/>
                  <a:pt x="25706" y="1620"/>
                  <a:pt x="25515" y="1608"/>
                </a:cubicBezTo>
                <a:cubicBezTo>
                  <a:pt x="25146" y="1596"/>
                  <a:pt x="24765" y="1572"/>
                  <a:pt x="24396" y="1560"/>
                </a:cubicBezTo>
                <a:cubicBezTo>
                  <a:pt x="23980" y="1548"/>
                  <a:pt x="23575" y="1537"/>
                  <a:pt x="23158" y="1525"/>
                </a:cubicBezTo>
                <a:cubicBezTo>
                  <a:pt x="22622" y="1525"/>
                  <a:pt x="22075" y="1513"/>
                  <a:pt x="21539" y="1501"/>
                </a:cubicBezTo>
                <a:cubicBezTo>
                  <a:pt x="20467" y="1501"/>
                  <a:pt x="19408" y="1489"/>
                  <a:pt x="18348" y="1489"/>
                </a:cubicBezTo>
                <a:lnTo>
                  <a:pt x="19027" y="1370"/>
                </a:lnTo>
                <a:cubicBezTo>
                  <a:pt x="19574" y="1310"/>
                  <a:pt x="20122" y="1239"/>
                  <a:pt x="20670" y="1179"/>
                </a:cubicBezTo>
                <a:cubicBezTo>
                  <a:pt x="21122" y="1120"/>
                  <a:pt x="21586" y="1108"/>
                  <a:pt x="22039" y="1072"/>
                </a:cubicBezTo>
                <a:cubicBezTo>
                  <a:pt x="22360" y="1048"/>
                  <a:pt x="22670" y="1037"/>
                  <a:pt x="22991" y="1013"/>
                </a:cubicBezTo>
                <a:cubicBezTo>
                  <a:pt x="23035" y="1009"/>
                  <a:pt x="23080" y="1007"/>
                  <a:pt x="23126" y="1007"/>
                </a:cubicBezTo>
                <a:close/>
                <a:moveTo>
                  <a:pt x="23051" y="1"/>
                </a:moveTo>
                <a:cubicBezTo>
                  <a:pt x="22420" y="48"/>
                  <a:pt x="21789" y="84"/>
                  <a:pt x="21170" y="132"/>
                </a:cubicBezTo>
                <a:cubicBezTo>
                  <a:pt x="21015" y="144"/>
                  <a:pt x="20872" y="155"/>
                  <a:pt x="20729" y="167"/>
                </a:cubicBezTo>
                <a:cubicBezTo>
                  <a:pt x="20527" y="155"/>
                  <a:pt x="20324" y="132"/>
                  <a:pt x="20122" y="132"/>
                </a:cubicBezTo>
                <a:cubicBezTo>
                  <a:pt x="19729" y="108"/>
                  <a:pt x="19336" y="84"/>
                  <a:pt x="18931" y="72"/>
                </a:cubicBezTo>
                <a:cubicBezTo>
                  <a:pt x="18661" y="64"/>
                  <a:pt x="18391" y="60"/>
                  <a:pt x="18121" y="60"/>
                </a:cubicBezTo>
                <a:cubicBezTo>
                  <a:pt x="17629" y="60"/>
                  <a:pt x="17137" y="73"/>
                  <a:pt x="16645" y="96"/>
                </a:cubicBezTo>
                <a:cubicBezTo>
                  <a:pt x="16276" y="108"/>
                  <a:pt x="15919" y="144"/>
                  <a:pt x="15550" y="167"/>
                </a:cubicBezTo>
                <a:cubicBezTo>
                  <a:pt x="15217" y="191"/>
                  <a:pt x="14871" y="215"/>
                  <a:pt x="14538" y="263"/>
                </a:cubicBezTo>
                <a:cubicBezTo>
                  <a:pt x="14312" y="286"/>
                  <a:pt x="14085" y="310"/>
                  <a:pt x="13859" y="346"/>
                </a:cubicBezTo>
                <a:cubicBezTo>
                  <a:pt x="13490" y="394"/>
                  <a:pt x="13121" y="441"/>
                  <a:pt x="12752" y="489"/>
                </a:cubicBezTo>
                <a:cubicBezTo>
                  <a:pt x="12526" y="513"/>
                  <a:pt x="12311" y="536"/>
                  <a:pt x="12085" y="572"/>
                </a:cubicBezTo>
                <a:cubicBezTo>
                  <a:pt x="11347" y="691"/>
                  <a:pt x="10621" y="834"/>
                  <a:pt x="9906" y="1037"/>
                </a:cubicBezTo>
                <a:cubicBezTo>
                  <a:pt x="9382" y="1191"/>
                  <a:pt x="8847" y="1358"/>
                  <a:pt x="8335" y="1548"/>
                </a:cubicBezTo>
                <a:cubicBezTo>
                  <a:pt x="7763" y="1751"/>
                  <a:pt x="7192" y="1953"/>
                  <a:pt x="6620" y="2168"/>
                </a:cubicBezTo>
                <a:cubicBezTo>
                  <a:pt x="6394" y="2239"/>
                  <a:pt x="6168" y="2334"/>
                  <a:pt x="5942" y="2430"/>
                </a:cubicBezTo>
                <a:cubicBezTo>
                  <a:pt x="5584" y="2584"/>
                  <a:pt x="5227" y="2751"/>
                  <a:pt x="4882" y="2930"/>
                </a:cubicBezTo>
                <a:cubicBezTo>
                  <a:pt x="4215" y="3275"/>
                  <a:pt x="3584" y="3680"/>
                  <a:pt x="2977" y="4132"/>
                </a:cubicBezTo>
                <a:cubicBezTo>
                  <a:pt x="2394" y="4561"/>
                  <a:pt x="1834" y="5037"/>
                  <a:pt x="1370" y="5597"/>
                </a:cubicBezTo>
                <a:cubicBezTo>
                  <a:pt x="1155" y="5859"/>
                  <a:pt x="965" y="6132"/>
                  <a:pt x="798" y="6418"/>
                </a:cubicBezTo>
                <a:cubicBezTo>
                  <a:pt x="608" y="6752"/>
                  <a:pt x="465" y="7121"/>
                  <a:pt x="346" y="7478"/>
                </a:cubicBezTo>
                <a:cubicBezTo>
                  <a:pt x="238" y="7811"/>
                  <a:pt x="167" y="8145"/>
                  <a:pt x="108" y="8478"/>
                </a:cubicBezTo>
                <a:cubicBezTo>
                  <a:pt x="36" y="8883"/>
                  <a:pt x="0" y="9288"/>
                  <a:pt x="0" y="9692"/>
                </a:cubicBezTo>
                <a:cubicBezTo>
                  <a:pt x="0" y="10061"/>
                  <a:pt x="48" y="10431"/>
                  <a:pt x="131" y="10788"/>
                </a:cubicBezTo>
                <a:cubicBezTo>
                  <a:pt x="215" y="11157"/>
                  <a:pt x="346" y="11502"/>
                  <a:pt x="500" y="11847"/>
                </a:cubicBezTo>
                <a:cubicBezTo>
                  <a:pt x="774" y="12490"/>
                  <a:pt x="1215" y="13074"/>
                  <a:pt x="1727" y="13550"/>
                </a:cubicBezTo>
                <a:cubicBezTo>
                  <a:pt x="2263" y="14062"/>
                  <a:pt x="2894" y="14431"/>
                  <a:pt x="3560" y="14729"/>
                </a:cubicBezTo>
                <a:cubicBezTo>
                  <a:pt x="4251" y="15038"/>
                  <a:pt x="4977" y="15276"/>
                  <a:pt x="5715" y="15479"/>
                </a:cubicBezTo>
                <a:cubicBezTo>
                  <a:pt x="6001" y="15562"/>
                  <a:pt x="6287" y="15634"/>
                  <a:pt x="6573" y="15705"/>
                </a:cubicBezTo>
                <a:cubicBezTo>
                  <a:pt x="6894" y="15776"/>
                  <a:pt x="7216" y="15848"/>
                  <a:pt x="7525" y="15931"/>
                </a:cubicBezTo>
                <a:cubicBezTo>
                  <a:pt x="7692" y="15967"/>
                  <a:pt x="7847" y="15979"/>
                  <a:pt x="8013" y="16003"/>
                </a:cubicBezTo>
                <a:cubicBezTo>
                  <a:pt x="8370" y="16062"/>
                  <a:pt x="8728" y="16122"/>
                  <a:pt x="9097" y="16181"/>
                </a:cubicBezTo>
                <a:cubicBezTo>
                  <a:pt x="9275" y="16217"/>
                  <a:pt x="9466" y="16253"/>
                  <a:pt x="9644" y="16265"/>
                </a:cubicBezTo>
                <a:cubicBezTo>
                  <a:pt x="10275" y="16324"/>
                  <a:pt x="10895" y="16384"/>
                  <a:pt x="11526" y="16443"/>
                </a:cubicBezTo>
                <a:cubicBezTo>
                  <a:pt x="12002" y="16479"/>
                  <a:pt x="12478" y="16491"/>
                  <a:pt x="12966" y="16515"/>
                </a:cubicBezTo>
                <a:cubicBezTo>
                  <a:pt x="13407" y="16538"/>
                  <a:pt x="13847" y="16562"/>
                  <a:pt x="14288" y="16574"/>
                </a:cubicBezTo>
                <a:cubicBezTo>
                  <a:pt x="14812" y="16598"/>
                  <a:pt x="15348" y="16610"/>
                  <a:pt x="15883" y="16622"/>
                </a:cubicBezTo>
                <a:cubicBezTo>
                  <a:pt x="16514" y="16646"/>
                  <a:pt x="17133" y="16657"/>
                  <a:pt x="17764" y="16669"/>
                </a:cubicBezTo>
                <a:cubicBezTo>
                  <a:pt x="18229" y="16681"/>
                  <a:pt x="18693" y="16681"/>
                  <a:pt x="19146" y="16681"/>
                </a:cubicBezTo>
                <a:cubicBezTo>
                  <a:pt x="19439" y="16681"/>
                  <a:pt x="19733" y="16687"/>
                  <a:pt x="20027" y="16687"/>
                </a:cubicBezTo>
                <a:cubicBezTo>
                  <a:pt x="20174" y="16687"/>
                  <a:pt x="20320" y="16685"/>
                  <a:pt x="20467" y="16681"/>
                </a:cubicBezTo>
                <a:cubicBezTo>
                  <a:pt x="21063" y="16669"/>
                  <a:pt x="21670" y="16669"/>
                  <a:pt x="22265" y="16657"/>
                </a:cubicBezTo>
                <a:cubicBezTo>
                  <a:pt x="22467" y="16657"/>
                  <a:pt x="22658" y="16646"/>
                  <a:pt x="22848" y="16634"/>
                </a:cubicBezTo>
                <a:cubicBezTo>
                  <a:pt x="23218" y="16622"/>
                  <a:pt x="23587" y="16610"/>
                  <a:pt x="23956" y="16586"/>
                </a:cubicBezTo>
                <a:cubicBezTo>
                  <a:pt x="24396" y="16574"/>
                  <a:pt x="24837" y="16538"/>
                  <a:pt x="25277" y="16503"/>
                </a:cubicBezTo>
                <a:cubicBezTo>
                  <a:pt x="25742" y="16467"/>
                  <a:pt x="26218" y="16443"/>
                  <a:pt x="26682" y="16396"/>
                </a:cubicBezTo>
                <a:cubicBezTo>
                  <a:pt x="27266" y="16336"/>
                  <a:pt x="27837" y="16265"/>
                  <a:pt x="28421" y="16205"/>
                </a:cubicBezTo>
                <a:cubicBezTo>
                  <a:pt x="28694" y="16169"/>
                  <a:pt x="28956" y="16122"/>
                  <a:pt x="29230" y="16074"/>
                </a:cubicBezTo>
                <a:cubicBezTo>
                  <a:pt x="29552" y="16026"/>
                  <a:pt x="29861" y="15967"/>
                  <a:pt x="30183" y="15919"/>
                </a:cubicBezTo>
                <a:cubicBezTo>
                  <a:pt x="30337" y="15895"/>
                  <a:pt x="30492" y="15848"/>
                  <a:pt x="30659" y="15812"/>
                </a:cubicBezTo>
                <a:cubicBezTo>
                  <a:pt x="31016" y="15729"/>
                  <a:pt x="31373" y="15634"/>
                  <a:pt x="31731" y="15550"/>
                </a:cubicBezTo>
                <a:cubicBezTo>
                  <a:pt x="31885" y="15514"/>
                  <a:pt x="32040" y="15491"/>
                  <a:pt x="32195" y="15443"/>
                </a:cubicBezTo>
                <a:cubicBezTo>
                  <a:pt x="32493" y="15360"/>
                  <a:pt x="32790" y="15264"/>
                  <a:pt x="33076" y="15181"/>
                </a:cubicBezTo>
                <a:cubicBezTo>
                  <a:pt x="33350" y="15098"/>
                  <a:pt x="33636" y="15014"/>
                  <a:pt x="33909" y="14931"/>
                </a:cubicBezTo>
                <a:cubicBezTo>
                  <a:pt x="34147" y="14872"/>
                  <a:pt x="34374" y="14776"/>
                  <a:pt x="34612" y="14705"/>
                </a:cubicBezTo>
                <a:cubicBezTo>
                  <a:pt x="34981" y="14574"/>
                  <a:pt x="35350" y="14431"/>
                  <a:pt x="35707" y="14288"/>
                </a:cubicBezTo>
                <a:cubicBezTo>
                  <a:pt x="36374" y="14002"/>
                  <a:pt x="37029" y="13693"/>
                  <a:pt x="37648" y="13288"/>
                </a:cubicBezTo>
                <a:cubicBezTo>
                  <a:pt x="37946" y="13098"/>
                  <a:pt x="38243" y="12871"/>
                  <a:pt x="38517" y="12645"/>
                </a:cubicBezTo>
                <a:cubicBezTo>
                  <a:pt x="38827" y="12407"/>
                  <a:pt x="39112" y="12157"/>
                  <a:pt x="39386" y="11883"/>
                </a:cubicBezTo>
                <a:cubicBezTo>
                  <a:pt x="39910" y="11383"/>
                  <a:pt x="40410" y="10835"/>
                  <a:pt x="40839" y="10228"/>
                </a:cubicBezTo>
                <a:cubicBezTo>
                  <a:pt x="41029" y="9966"/>
                  <a:pt x="41196" y="9680"/>
                  <a:pt x="41339" y="9383"/>
                </a:cubicBezTo>
                <a:cubicBezTo>
                  <a:pt x="41506" y="9049"/>
                  <a:pt x="41625" y="8704"/>
                  <a:pt x="41672" y="8335"/>
                </a:cubicBezTo>
                <a:cubicBezTo>
                  <a:pt x="41696" y="8156"/>
                  <a:pt x="41708" y="7966"/>
                  <a:pt x="41696" y="7775"/>
                </a:cubicBezTo>
                <a:cubicBezTo>
                  <a:pt x="41684" y="7597"/>
                  <a:pt x="41648" y="7406"/>
                  <a:pt x="41613" y="7216"/>
                </a:cubicBezTo>
                <a:cubicBezTo>
                  <a:pt x="41589" y="7049"/>
                  <a:pt x="41553" y="6882"/>
                  <a:pt x="41494" y="6716"/>
                </a:cubicBezTo>
                <a:cubicBezTo>
                  <a:pt x="41434" y="6525"/>
                  <a:pt x="41339" y="6335"/>
                  <a:pt x="41244" y="6156"/>
                </a:cubicBezTo>
                <a:cubicBezTo>
                  <a:pt x="41089" y="5859"/>
                  <a:pt x="40875" y="5573"/>
                  <a:pt x="40648" y="5311"/>
                </a:cubicBezTo>
                <a:cubicBezTo>
                  <a:pt x="40410" y="5025"/>
                  <a:pt x="40136" y="4763"/>
                  <a:pt x="39851" y="4513"/>
                </a:cubicBezTo>
                <a:cubicBezTo>
                  <a:pt x="39291" y="4013"/>
                  <a:pt x="38660" y="3573"/>
                  <a:pt x="38017" y="3180"/>
                </a:cubicBezTo>
                <a:cubicBezTo>
                  <a:pt x="37374" y="2799"/>
                  <a:pt x="36695" y="2465"/>
                  <a:pt x="36005" y="2168"/>
                </a:cubicBezTo>
                <a:cubicBezTo>
                  <a:pt x="35302" y="1858"/>
                  <a:pt x="34576" y="1608"/>
                  <a:pt x="33838" y="1394"/>
                </a:cubicBezTo>
                <a:cubicBezTo>
                  <a:pt x="33385" y="1263"/>
                  <a:pt x="32933" y="1144"/>
                  <a:pt x="32469" y="1037"/>
                </a:cubicBezTo>
                <a:cubicBezTo>
                  <a:pt x="32123" y="965"/>
                  <a:pt x="31778" y="882"/>
                  <a:pt x="31421" y="798"/>
                </a:cubicBezTo>
                <a:cubicBezTo>
                  <a:pt x="31254" y="763"/>
                  <a:pt x="31076" y="715"/>
                  <a:pt x="30897" y="679"/>
                </a:cubicBezTo>
                <a:cubicBezTo>
                  <a:pt x="30349" y="584"/>
                  <a:pt x="29790" y="477"/>
                  <a:pt x="29242" y="382"/>
                </a:cubicBezTo>
                <a:cubicBezTo>
                  <a:pt x="29159" y="358"/>
                  <a:pt x="29064" y="358"/>
                  <a:pt x="28968" y="346"/>
                </a:cubicBezTo>
                <a:cubicBezTo>
                  <a:pt x="28813" y="334"/>
                  <a:pt x="28671" y="310"/>
                  <a:pt x="28516" y="298"/>
                </a:cubicBezTo>
                <a:cubicBezTo>
                  <a:pt x="28159" y="263"/>
                  <a:pt x="27790" y="215"/>
                  <a:pt x="27420" y="179"/>
                </a:cubicBezTo>
                <a:cubicBezTo>
                  <a:pt x="27266" y="167"/>
                  <a:pt x="27111" y="144"/>
                  <a:pt x="26956" y="132"/>
                </a:cubicBezTo>
                <a:cubicBezTo>
                  <a:pt x="26670" y="120"/>
                  <a:pt x="26373" y="96"/>
                  <a:pt x="26087" y="84"/>
                </a:cubicBezTo>
                <a:cubicBezTo>
                  <a:pt x="25611" y="60"/>
                  <a:pt x="25146" y="24"/>
                  <a:pt x="24670" y="13"/>
                </a:cubicBezTo>
                <a:lnTo>
                  <a:pt x="23575" y="13"/>
                </a:lnTo>
                <a:cubicBezTo>
                  <a:pt x="23456" y="13"/>
                  <a:pt x="23337" y="1"/>
                  <a:pt x="23218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Step</a:t>
            </a:r>
            <a:endParaRPr dirty="0"/>
          </a:p>
        </p:txBody>
      </p:sp>
      <p:sp>
        <p:nvSpPr>
          <p:cNvPr id="23" name="Google Shape;2637;p40">
            <a:extLst>
              <a:ext uri="{FF2B5EF4-FFF2-40B4-BE49-F238E27FC236}">
                <a16:creationId xmlns:a16="http://schemas.microsoft.com/office/drawing/2014/main" id="{85B6DE52-753D-844E-AB12-9BD83377AE55}"/>
              </a:ext>
            </a:extLst>
          </p:cNvPr>
          <p:cNvSpPr/>
          <p:nvPr/>
        </p:nvSpPr>
        <p:spPr>
          <a:xfrm>
            <a:off x="5053350" y="3426035"/>
            <a:ext cx="859350" cy="539016"/>
          </a:xfrm>
          <a:custGeom>
            <a:avLst/>
            <a:gdLst/>
            <a:ahLst/>
            <a:cxnLst/>
            <a:rect l="l" t="t" r="r" b="b"/>
            <a:pathLst>
              <a:path w="34374" h="19206" extrusionOk="0">
                <a:moveTo>
                  <a:pt x="6882" y="2572"/>
                </a:moveTo>
                <a:lnTo>
                  <a:pt x="6882" y="2572"/>
                </a:lnTo>
                <a:cubicBezTo>
                  <a:pt x="6846" y="2632"/>
                  <a:pt x="6823" y="2691"/>
                  <a:pt x="6811" y="2739"/>
                </a:cubicBezTo>
                <a:cubicBezTo>
                  <a:pt x="6787" y="2834"/>
                  <a:pt x="6787" y="2941"/>
                  <a:pt x="6823" y="3025"/>
                </a:cubicBezTo>
                <a:cubicBezTo>
                  <a:pt x="6311" y="3263"/>
                  <a:pt x="5823" y="3513"/>
                  <a:pt x="5334" y="3787"/>
                </a:cubicBezTo>
                <a:cubicBezTo>
                  <a:pt x="5096" y="3929"/>
                  <a:pt x="4858" y="4072"/>
                  <a:pt x="4620" y="4227"/>
                </a:cubicBezTo>
                <a:cubicBezTo>
                  <a:pt x="4882" y="3965"/>
                  <a:pt x="5168" y="3703"/>
                  <a:pt x="5465" y="3477"/>
                </a:cubicBezTo>
                <a:cubicBezTo>
                  <a:pt x="5906" y="3132"/>
                  <a:pt x="6382" y="2834"/>
                  <a:pt x="6882" y="2572"/>
                </a:cubicBezTo>
                <a:close/>
                <a:moveTo>
                  <a:pt x="32004" y="5203"/>
                </a:moveTo>
                <a:lnTo>
                  <a:pt x="32004" y="5203"/>
                </a:lnTo>
                <a:cubicBezTo>
                  <a:pt x="32207" y="5394"/>
                  <a:pt x="32385" y="5596"/>
                  <a:pt x="32564" y="5811"/>
                </a:cubicBezTo>
                <a:cubicBezTo>
                  <a:pt x="32790" y="6120"/>
                  <a:pt x="32993" y="6454"/>
                  <a:pt x="33147" y="6811"/>
                </a:cubicBezTo>
                <a:cubicBezTo>
                  <a:pt x="33278" y="7132"/>
                  <a:pt x="33362" y="7466"/>
                  <a:pt x="33421" y="7799"/>
                </a:cubicBezTo>
                <a:cubicBezTo>
                  <a:pt x="33481" y="8311"/>
                  <a:pt x="33469" y="8835"/>
                  <a:pt x="33409" y="9335"/>
                </a:cubicBezTo>
                <a:cubicBezTo>
                  <a:pt x="33397" y="9371"/>
                  <a:pt x="33397" y="9394"/>
                  <a:pt x="33397" y="9418"/>
                </a:cubicBezTo>
                <a:cubicBezTo>
                  <a:pt x="33397" y="9085"/>
                  <a:pt x="33362" y="8751"/>
                  <a:pt x="33314" y="8430"/>
                </a:cubicBezTo>
                <a:cubicBezTo>
                  <a:pt x="33255" y="8049"/>
                  <a:pt x="33147" y="7692"/>
                  <a:pt x="33028" y="7335"/>
                </a:cubicBezTo>
                <a:cubicBezTo>
                  <a:pt x="32909" y="7001"/>
                  <a:pt x="32778" y="6680"/>
                  <a:pt x="32635" y="6358"/>
                </a:cubicBezTo>
                <a:cubicBezTo>
                  <a:pt x="32481" y="6025"/>
                  <a:pt x="32314" y="5703"/>
                  <a:pt x="32123" y="5394"/>
                </a:cubicBezTo>
                <a:cubicBezTo>
                  <a:pt x="32088" y="5322"/>
                  <a:pt x="32052" y="5263"/>
                  <a:pt x="32004" y="5203"/>
                </a:cubicBezTo>
                <a:close/>
                <a:moveTo>
                  <a:pt x="17895" y="1501"/>
                </a:moveTo>
                <a:cubicBezTo>
                  <a:pt x="18217" y="1512"/>
                  <a:pt x="18526" y="1512"/>
                  <a:pt x="18848" y="1536"/>
                </a:cubicBezTo>
                <a:cubicBezTo>
                  <a:pt x="19384" y="1572"/>
                  <a:pt x="19920" y="1608"/>
                  <a:pt x="20455" y="1643"/>
                </a:cubicBezTo>
                <a:cubicBezTo>
                  <a:pt x="20658" y="1655"/>
                  <a:pt x="20860" y="1667"/>
                  <a:pt x="21063" y="1679"/>
                </a:cubicBezTo>
                <a:cubicBezTo>
                  <a:pt x="21217" y="1691"/>
                  <a:pt x="21384" y="1715"/>
                  <a:pt x="21539" y="1739"/>
                </a:cubicBezTo>
                <a:cubicBezTo>
                  <a:pt x="22063" y="1798"/>
                  <a:pt x="22575" y="1858"/>
                  <a:pt x="23098" y="1917"/>
                </a:cubicBezTo>
                <a:cubicBezTo>
                  <a:pt x="24122" y="2072"/>
                  <a:pt x="25146" y="2203"/>
                  <a:pt x="26170" y="2405"/>
                </a:cubicBezTo>
                <a:cubicBezTo>
                  <a:pt x="26551" y="2536"/>
                  <a:pt x="26932" y="2679"/>
                  <a:pt x="27301" y="2834"/>
                </a:cubicBezTo>
                <a:cubicBezTo>
                  <a:pt x="28182" y="3215"/>
                  <a:pt x="29028" y="3667"/>
                  <a:pt x="29802" y="4239"/>
                </a:cubicBezTo>
                <a:cubicBezTo>
                  <a:pt x="30218" y="4572"/>
                  <a:pt x="30611" y="4918"/>
                  <a:pt x="30945" y="5334"/>
                </a:cubicBezTo>
                <a:cubicBezTo>
                  <a:pt x="31123" y="5584"/>
                  <a:pt x="31290" y="5822"/>
                  <a:pt x="31445" y="6084"/>
                </a:cubicBezTo>
                <a:cubicBezTo>
                  <a:pt x="31623" y="6394"/>
                  <a:pt x="31766" y="6704"/>
                  <a:pt x="31909" y="7037"/>
                </a:cubicBezTo>
                <a:cubicBezTo>
                  <a:pt x="32135" y="7585"/>
                  <a:pt x="32338" y="8168"/>
                  <a:pt x="32421" y="8763"/>
                </a:cubicBezTo>
                <a:cubicBezTo>
                  <a:pt x="32469" y="9192"/>
                  <a:pt x="32469" y="9621"/>
                  <a:pt x="32421" y="10049"/>
                </a:cubicBezTo>
                <a:cubicBezTo>
                  <a:pt x="32314" y="10764"/>
                  <a:pt x="32112" y="11466"/>
                  <a:pt x="31838" y="12133"/>
                </a:cubicBezTo>
                <a:cubicBezTo>
                  <a:pt x="31814" y="12180"/>
                  <a:pt x="31790" y="12240"/>
                  <a:pt x="31766" y="12299"/>
                </a:cubicBezTo>
                <a:cubicBezTo>
                  <a:pt x="31480" y="12561"/>
                  <a:pt x="31171" y="12811"/>
                  <a:pt x="30873" y="13050"/>
                </a:cubicBezTo>
                <a:cubicBezTo>
                  <a:pt x="30266" y="13514"/>
                  <a:pt x="29635" y="13943"/>
                  <a:pt x="28980" y="14335"/>
                </a:cubicBezTo>
                <a:cubicBezTo>
                  <a:pt x="28313" y="14740"/>
                  <a:pt x="27599" y="15097"/>
                  <a:pt x="26873" y="15407"/>
                </a:cubicBezTo>
                <a:cubicBezTo>
                  <a:pt x="25218" y="16098"/>
                  <a:pt x="23468" y="16526"/>
                  <a:pt x="21694" y="16776"/>
                </a:cubicBezTo>
                <a:cubicBezTo>
                  <a:pt x="20670" y="16919"/>
                  <a:pt x="19622" y="16979"/>
                  <a:pt x="18574" y="16979"/>
                </a:cubicBezTo>
                <a:lnTo>
                  <a:pt x="17526" y="16979"/>
                </a:lnTo>
                <a:cubicBezTo>
                  <a:pt x="17407" y="16979"/>
                  <a:pt x="17283" y="16984"/>
                  <a:pt x="17160" y="16984"/>
                </a:cubicBezTo>
                <a:cubicBezTo>
                  <a:pt x="17099" y="16984"/>
                  <a:pt x="17038" y="16983"/>
                  <a:pt x="16979" y="16979"/>
                </a:cubicBezTo>
                <a:cubicBezTo>
                  <a:pt x="16395" y="16967"/>
                  <a:pt x="15824" y="16943"/>
                  <a:pt x="15240" y="16931"/>
                </a:cubicBezTo>
                <a:cubicBezTo>
                  <a:pt x="14847" y="16919"/>
                  <a:pt x="14443" y="16895"/>
                  <a:pt x="14050" y="16871"/>
                </a:cubicBezTo>
                <a:cubicBezTo>
                  <a:pt x="13645" y="16848"/>
                  <a:pt x="13252" y="16824"/>
                  <a:pt x="12859" y="16800"/>
                </a:cubicBezTo>
                <a:cubicBezTo>
                  <a:pt x="12359" y="16764"/>
                  <a:pt x="11859" y="16705"/>
                  <a:pt x="11359" y="16645"/>
                </a:cubicBezTo>
                <a:cubicBezTo>
                  <a:pt x="10597" y="16538"/>
                  <a:pt x="9835" y="16395"/>
                  <a:pt x="9085" y="16217"/>
                </a:cubicBezTo>
                <a:cubicBezTo>
                  <a:pt x="8823" y="16145"/>
                  <a:pt x="8549" y="16062"/>
                  <a:pt x="8287" y="15990"/>
                </a:cubicBezTo>
                <a:cubicBezTo>
                  <a:pt x="7954" y="15895"/>
                  <a:pt x="7620" y="15800"/>
                  <a:pt x="7287" y="15705"/>
                </a:cubicBezTo>
                <a:cubicBezTo>
                  <a:pt x="7120" y="15657"/>
                  <a:pt x="6954" y="15597"/>
                  <a:pt x="6799" y="15538"/>
                </a:cubicBezTo>
                <a:cubicBezTo>
                  <a:pt x="6454" y="15419"/>
                  <a:pt x="6108" y="15300"/>
                  <a:pt x="5775" y="15157"/>
                </a:cubicBezTo>
                <a:cubicBezTo>
                  <a:pt x="5084" y="14859"/>
                  <a:pt x="4418" y="14478"/>
                  <a:pt x="3810" y="14026"/>
                </a:cubicBezTo>
                <a:cubicBezTo>
                  <a:pt x="3322" y="13645"/>
                  <a:pt x="2858" y="13216"/>
                  <a:pt x="2477" y="12740"/>
                </a:cubicBezTo>
                <a:cubicBezTo>
                  <a:pt x="2263" y="12454"/>
                  <a:pt x="2072" y="12145"/>
                  <a:pt x="1929" y="11823"/>
                </a:cubicBezTo>
                <a:cubicBezTo>
                  <a:pt x="1810" y="11526"/>
                  <a:pt x="1727" y="11228"/>
                  <a:pt x="1679" y="10918"/>
                </a:cubicBezTo>
                <a:cubicBezTo>
                  <a:pt x="1632" y="10490"/>
                  <a:pt x="1643" y="10049"/>
                  <a:pt x="1691" y="9609"/>
                </a:cubicBezTo>
                <a:cubicBezTo>
                  <a:pt x="1786" y="9001"/>
                  <a:pt x="1953" y="8406"/>
                  <a:pt x="2179" y="7847"/>
                </a:cubicBezTo>
                <a:cubicBezTo>
                  <a:pt x="2334" y="7489"/>
                  <a:pt x="2513" y="7144"/>
                  <a:pt x="2715" y="6811"/>
                </a:cubicBezTo>
                <a:cubicBezTo>
                  <a:pt x="3025" y="6525"/>
                  <a:pt x="3346" y="6251"/>
                  <a:pt x="3679" y="5989"/>
                </a:cubicBezTo>
                <a:cubicBezTo>
                  <a:pt x="4287" y="5525"/>
                  <a:pt x="4918" y="5096"/>
                  <a:pt x="5572" y="4703"/>
                </a:cubicBezTo>
                <a:cubicBezTo>
                  <a:pt x="6251" y="4287"/>
                  <a:pt x="6954" y="3941"/>
                  <a:pt x="7680" y="3620"/>
                </a:cubicBezTo>
                <a:cubicBezTo>
                  <a:pt x="8406" y="3322"/>
                  <a:pt x="9156" y="3060"/>
                  <a:pt x="9906" y="2834"/>
                </a:cubicBezTo>
                <a:cubicBezTo>
                  <a:pt x="10371" y="2703"/>
                  <a:pt x="10823" y="2572"/>
                  <a:pt x="11276" y="2441"/>
                </a:cubicBezTo>
                <a:cubicBezTo>
                  <a:pt x="11430" y="2393"/>
                  <a:pt x="11585" y="2370"/>
                  <a:pt x="11728" y="2334"/>
                </a:cubicBezTo>
                <a:cubicBezTo>
                  <a:pt x="12038" y="2251"/>
                  <a:pt x="12335" y="2179"/>
                  <a:pt x="12645" y="2108"/>
                </a:cubicBezTo>
                <a:cubicBezTo>
                  <a:pt x="12823" y="2060"/>
                  <a:pt x="13002" y="2024"/>
                  <a:pt x="13169" y="1977"/>
                </a:cubicBezTo>
                <a:cubicBezTo>
                  <a:pt x="13454" y="1917"/>
                  <a:pt x="13740" y="1870"/>
                  <a:pt x="14014" y="1810"/>
                </a:cubicBezTo>
                <a:cubicBezTo>
                  <a:pt x="14312" y="1762"/>
                  <a:pt x="14609" y="1715"/>
                  <a:pt x="14895" y="1667"/>
                </a:cubicBezTo>
                <a:cubicBezTo>
                  <a:pt x="15550" y="1584"/>
                  <a:pt x="16205" y="1536"/>
                  <a:pt x="16872" y="1512"/>
                </a:cubicBezTo>
                <a:cubicBezTo>
                  <a:pt x="17205" y="1501"/>
                  <a:pt x="17550" y="1501"/>
                  <a:pt x="17895" y="1501"/>
                </a:cubicBezTo>
                <a:close/>
                <a:moveTo>
                  <a:pt x="1048" y="11942"/>
                </a:moveTo>
                <a:lnTo>
                  <a:pt x="1048" y="11942"/>
                </a:lnTo>
                <a:cubicBezTo>
                  <a:pt x="1155" y="12240"/>
                  <a:pt x="1286" y="12514"/>
                  <a:pt x="1453" y="12788"/>
                </a:cubicBezTo>
                <a:cubicBezTo>
                  <a:pt x="1798" y="13359"/>
                  <a:pt x="2263" y="13847"/>
                  <a:pt x="2763" y="14288"/>
                </a:cubicBezTo>
                <a:cubicBezTo>
                  <a:pt x="3263" y="14740"/>
                  <a:pt x="3822" y="15133"/>
                  <a:pt x="4418" y="15467"/>
                </a:cubicBezTo>
                <a:cubicBezTo>
                  <a:pt x="5025" y="15812"/>
                  <a:pt x="5668" y="16074"/>
                  <a:pt x="6323" y="16312"/>
                </a:cubicBezTo>
                <a:cubicBezTo>
                  <a:pt x="6644" y="16419"/>
                  <a:pt x="6954" y="16526"/>
                  <a:pt x="7275" y="16610"/>
                </a:cubicBezTo>
                <a:cubicBezTo>
                  <a:pt x="7608" y="16717"/>
                  <a:pt x="7954" y="16812"/>
                  <a:pt x="8287" y="16907"/>
                </a:cubicBezTo>
                <a:cubicBezTo>
                  <a:pt x="8394" y="16943"/>
                  <a:pt x="8513" y="16967"/>
                  <a:pt x="8620" y="17002"/>
                </a:cubicBezTo>
                <a:cubicBezTo>
                  <a:pt x="8811" y="17062"/>
                  <a:pt x="9001" y="17098"/>
                  <a:pt x="9192" y="17145"/>
                </a:cubicBezTo>
                <a:cubicBezTo>
                  <a:pt x="9906" y="17312"/>
                  <a:pt x="10633" y="17431"/>
                  <a:pt x="11359" y="17526"/>
                </a:cubicBezTo>
                <a:cubicBezTo>
                  <a:pt x="11823" y="17586"/>
                  <a:pt x="12276" y="17645"/>
                  <a:pt x="12740" y="17681"/>
                </a:cubicBezTo>
                <a:cubicBezTo>
                  <a:pt x="13371" y="17717"/>
                  <a:pt x="13990" y="17753"/>
                  <a:pt x="14621" y="17788"/>
                </a:cubicBezTo>
                <a:cubicBezTo>
                  <a:pt x="15026" y="17812"/>
                  <a:pt x="15443" y="17824"/>
                  <a:pt x="15848" y="17836"/>
                </a:cubicBezTo>
                <a:cubicBezTo>
                  <a:pt x="16288" y="17848"/>
                  <a:pt x="16741" y="17872"/>
                  <a:pt x="17181" y="17872"/>
                </a:cubicBezTo>
                <a:lnTo>
                  <a:pt x="18896" y="17872"/>
                </a:lnTo>
                <a:cubicBezTo>
                  <a:pt x="19181" y="17872"/>
                  <a:pt x="19467" y="17848"/>
                  <a:pt x="19753" y="17836"/>
                </a:cubicBezTo>
                <a:cubicBezTo>
                  <a:pt x="20122" y="17812"/>
                  <a:pt x="20491" y="17788"/>
                  <a:pt x="20860" y="17753"/>
                </a:cubicBezTo>
                <a:cubicBezTo>
                  <a:pt x="21586" y="17693"/>
                  <a:pt x="22301" y="17586"/>
                  <a:pt x="23015" y="17455"/>
                </a:cubicBezTo>
                <a:cubicBezTo>
                  <a:pt x="24444" y="17193"/>
                  <a:pt x="25849" y="16776"/>
                  <a:pt x="27182" y="16205"/>
                </a:cubicBezTo>
                <a:cubicBezTo>
                  <a:pt x="27825" y="15931"/>
                  <a:pt x="28456" y="15633"/>
                  <a:pt x="29064" y="15288"/>
                </a:cubicBezTo>
                <a:cubicBezTo>
                  <a:pt x="29147" y="15240"/>
                  <a:pt x="29242" y="15193"/>
                  <a:pt x="29325" y="15133"/>
                </a:cubicBezTo>
                <a:lnTo>
                  <a:pt x="29325" y="15133"/>
                </a:lnTo>
                <a:cubicBezTo>
                  <a:pt x="28504" y="15728"/>
                  <a:pt x="27599" y="16217"/>
                  <a:pt x="26670" y="16610"/>
                </a:cubicBezTo>
                <a:cubicBezTo>
                  <a:pt x="25920" y="16919"/>
                  <a:pt x="25158" y="17181"/>
                  <a:pt x="24384" y="17395"/>
                </a:cubicBezTo>
                <a:cubicBezTo>
                  <a:pt x="23563" y="17610"/>
                  <a:pt x="22729" y="17776"/>
                  <a:pt x="21884" y="17907"/>
                </a:cubicBezTo>
                <a:cubicBezTo>
                  <a:pt x="21360" y="17979"/>
                  <a:pt x="20836" y="18038"/>
                  <a:pt x="20312" y="18098"/>
                </a:cubicBezTo>
                <a:cubicBezTo>
                  <a:pt x="20181" y="18122"/>
                  <a:pt x="20050" y="18145"/>
                  <a:pt x="19920" y="18145"/>
                </a:cubicBezTo>
                <a:cubicBezTo>
                  <a:pt x="19622" y="18169"/>
                  <a:pt x="19312" y="18181"/>
                  <a:pt x="19015" y="18205"/>
                </a:cubicBezTo>
                <a:cubicBezTo>
                  <a:pt x="18729" y="18217"/>
                  <a:pt x="18455" y="18241"/>
                  <a:pt x="18169" y="18253"/>
                </a:cubicBezTo>
                <a:cubicBezTo>
                  <a:pt x="18015" y="18264"/>
                  <a:pt x="17860" y="18264"/>
                  <a:pt x="17705" y="18264"/>
                </a:cubicBezTo>
                <a:cubicBezTo>
                  <a:pt x="17217" y="18276"/>
                  <a:pt x="16717" y="18288"/>
                  <a:pt x="16217" y="18288"/>
                </a:cubicBezTo>
                <a:cubicBezTo>
                  <a:pt x="15526" y="18276"/>
                  <a:pt x="14836" y="18288"/>
                  <a:pt x="14145" y="18264"/>
                </a:cubicBezTo>
                <a:cubicBezTo>
                  <a:pt x="13669" y="18253"/>
                  <a:pt x="13204" y="18229"/>
                  <a:pt x="12740" y="18217"/>
                </a:cubicBezTo>
                <a:cubicBezTo>
                  <a:pt x="12049" y="18193"/>
                  <a:pt x="11347" y="18134"/>
                  <a:pt x="10656" y="18038"/>
                </a:cubicBezTo>
                <a:cubicBezTo>
                  <a:pt x="10014" y="17955"/>
                  <a:pt x="9371" y="17836"/>
                  <a:pt x="8728" y="17681"/>
                </a:cubicBezTo>
                <a:cubicBezTo>
                  <a:pt x="8287" y="17562"/>
                  <a:pt x="7847" y="17431"/>
                  <a:pt x="7418" y="17276"/>
                </a:cubicBezTo>
                <a:cubicBezTo>
                  <a:pt x="6835" y="17050"/>
                  <a:pt x="6251" y="16848"/>
                  <a:pt x="5668" y="16610"/>
                </a:cubicBezTo>
                <a:cubicBezTo>
                  <a:pt x="4727" y="16205"/>
                  <a:pt x="3822" y="15717"/>
                  <a:pt x="3001" y="15097"/>
                </a:cubicBezTo>
                <a:cubicBezTo>
                  <a:pt x="2632" y="14800"/>
                  <a:pt x="2298" y="14478"/>
                  <a:pt x="2013" y="14109"/>
                </a:cubicBezTo>
                <a:cubicBezTo>
                  <a:pt x="1751" y="13752"/>
                  <a:pt x="1524" y="13371"/>
                  <a:pt x="1334" y="12966"/>
                </a:cubicBezTo>
                <a:cubicBezTo>
                  <a:pt x="1215" y="12633"/>
                  <a:pt x="1120" y="12299"/>
                  <a:pt x="1048" y="11942"/>
                </a:cubicBezTo>
                <a:close/>
                <a:moveTo>
                  <a:pt x="15455" y="0"/>
                </a:moveTo>
                <a:cubicBezTo>
                  <a:pt x="14740" y="24"/>
                  <a:pt x="14014" y="60"/>
                  <a:pt x="13288" y="119"/>
                </a:cubicBezTo>
                <a:cubicBezTo>
                  <a:pt x="12561" y="179"/>
                  <a:pt x="11835" y="298"/>
                  <a:pt x="11121" y="429"/>
                </a:cubicBezTo>
                <a:cubicBezTo>
                  <a:pt x="10502" y="536"/>
                  <a:pt x="9883" y="703"/>
                  <a:pt x="9263" y="858"/>
                </a:cubicBezTo>
                <a:cubicBezTo>
                  <a:pt x="8811" y="965"/>
                  <a:pt x="8359" y="1108"/>
                  <a:pt x="7918" y="1274"/>
                </a:cubicBezTo>
                <a:cubicBezTo>
                  <a:pt x="7585" y="1381"/>
                  <a:pt x="7263" y="1512"/>
                  <a:pt x="6942" y="1643"/>
                </a:cubicBezTo>
                <a:cubicBezTo>
                  <a:pt x="6608" y="1786"/>
                  <a:pt x="6287" y="1953"/>
                  <a:pt x="5965" y="2132"/>
                </a:cubicBezTo>
                <a:cubicBezTo>
                  <a:pt x="5382" y="2477"/>
                  <a:pt x="4822" y="2894"/>
                  <a:pt x="4322" y="3346"/>
                </a:cubicBezTo>
                <a:cubicBezTo>
                  <a:pt x="3798" y="3822"/>
                  <a:pt x="3370" y="4370"/>
                  <a:pt x="2953" y="4930"/>
                </a:cubicBezTo>
                <a:cubicBezTo>
                  <a:pt x="2655" y="5322"/>
                  <a:pt x="2382" y="5727"/>
                  <a:pt x="2120" y="6132"/>
                </a:cubicBezTo>
                <a:cubicBezTo>
                  <a:pt x="2072" y="6180"/>
                  <a:pt x="2024" y="6227"/>
                  <a:pt x="1977" y="6275"/>
                </a:cubicBezTo>
                <a:cubicBezTo>
                  <a:pt x="1465" y="6751"/>
                  <a:pt x="1012" y="7275"/>
                  <a:pt x="679" y="7882"/>
                </a:cubicBezTo>
                <a:cubicBezTo>
                  <a:pt x="512" y="8168"/>
                  <a:pt x="381" y="8489"/>
                  <a:pt x="274" y="8811"/>
                </a:cubicBezTo>
                <a:cubicBezTo>
                  <a:pt x="155" y="9168"/>
                  <a:pt x="96" y="9525"/>
                  <a:pt x="60" y="9894"/>
                </a:cubicBezTo>
                <a:cubicBezTo>
                  <a:pt x="0" y="10597"/>
                  <a:pt x="48" y="11299"/>
                  <a:pt x="155" y="12002"/>
                </a:cubicBezTo>
                <a:cubicBezTo>
                  <a:pt x="262" y="12680"/>
                  <a:pt x="489" y="13335"/>
                  <a:pt x="834" y="13931"/>
                </a:cubicBezTo>
                <a:cubicBezTo>
                  <a:pt x="989" y="14216"/>
                  <a:pt x="1191" y="14478"/>
                  <a:pt x="1393" y="14740"/>
                </a:cubicBezTo>
                <a:cubicBezTo>
                  <a:pt x="1596" y="15014"/>
                  <a:pt x="1834" y="15252"/>
                  <a:pt x="2084" y="15478"/>
                </a:cubicBezTo>
                <a:cubicBezTo>
                  <a:pt x="2334" y="15705"/>
                  <a:pt x="2596" y="15907"/>
                  <a:pt x="2870" y="16098"/>
                </a:cubicBezTo>
                <a:cubicBezTo>
                  <a:pt x="3167" y="16300"/>
                  <a:pt x="3465" y="16490"/>
                  <a:pt x="3775" y="16669"/>
                </a:cubicBezTo>
                <a:cubicBezTo>
                  <a:pt x="4394" y="17026"/>
                  <a:pt x="5049" y="17312"/>
                  <a:pt x="5715" y="17586"/>
                </a:cubicBezTo>
                <a:cubicBezTo>
                  <a:pt x="5965" y="17693"/>
                  <a:pt x="6227" y="17788"/>
                  <a:pt x="6477" y="17883"/>
                </a:cubicBezTo>
                <a:cubicBezTo>
                  <a:pt x="6751" y="17979"/>
                  <a:pt x="7013" y="18086"/>
                  <a:pt x="7287" y="18181"/>
                </a:cubicBezTo>
                <a:cubicBezTo>
                  <a:pt x="7525" y="18276"/>
                  <a:pt x="7763" y="18336"/>
                  <a:pt x="8013" y="18419"/>
                </a:cubicBezTo>
                <a:cubicBezTo>
                  <a:pt x="8359" y="18515"/>
                  <a:pt x="8704" y="18610"/>
                  <a:pt x="9061" y="18681"/>
                </a:cubicBezTo>
                <a:cubicBezTo>
                  <a:pt x="9763" y="18836"/>
                  <a:pt x="10490" y="18943"/>
                  <a:pt x="11204" y="19015"/>
                </a:cubicBezTo>
                <a:cubicBezTo>
                  <a:pt x="11680" y="19062"/>
                  <a:pt x="12157" y="19110"/>
                  <a:pt x="12633" y="19122"/>
                </a:cubicBezTo>
                <a:cubicBezTo>
                  <a:pt x="13216" y="19146"/>
                  <a:pt x="13800" y="19169"/>
                  <a:pt x="14383" y="19193"/>
                </a:cubicBezTo>
                <a:lnTo>
                  <a:pt x="14895" y="19193"/>
                </a:lnTo>
                <a:cubicBezTo>
                  <a:pt x="15240" y="19193"/>
                  <a:pt x="15598" y="19205"/>
                  <a:pt x="15943" y="19205"/>
                </a:cubicBezTo>
                <a:cubicBezTo>
                  <a:pt x="16395" y="19205"/>
                  <a:pt x="16836" y="19193"/>
                  <a:pt x="17288" y="19193"/>
                </a:cubicBezTo>
                <a:cubicBezTo>
                  <a:pt x="17562" y="19193"/>
                  <a:pt x="17824" y="19181"/>
                  <a:pt x="18098" y="19181"/>
                </a:cubicBezTo>
                <a:cubicBezTo>
                  <a:pt x="18265" y="19181"/>
                  <a:pt x="18431" y="19157"/>
                  <a:pt x="18598" y="19157"/>
                </a:cubicBezTo>
                <a:cubicBezTo>
                  <a:pt x="18943" y="19134"/>
                  <a:pt x="19288" y="19110"/>
                  <a:pt x="19634" y="19086"/>
                </a:cubicBezTo>
                <a:cubicBezTo>
                  <a:pt x="19777" y="19086"/>
                  <a:pt x="19920" y="19074"/>
                  <a:pt x="20062" y="19062"/>
                </a:cubicBezTo>
                <a:cubicBezTo>
                  <a:pt x="20658" y="18991"/>
                  <a:pt x="21253" y="18907"/>
                  <a:pt x="21848" y="18836"/>
                </a:cubicBezTo>
                <a:cubicBezTo>
                  <a:pt x="22336" y="18776"/>
                  <a:pt x="22813" y="18693"/>
                  <a:pt x="23289" y="18598"/>
                </a:cubicBezTo>
                <a:cubicBezTo>
                  <a:pt x="23991" y="18455"/>
                  <a:pt x="24682" y="18276"/>
                  <a:pt x="25373" y="18074"/>
                </a:cubicBezTo>
                <a:cubicBezTo>
                  <a:pt x="26063" y="17860"/>
                  <a:pt x="26730" y="17598"/>
                  <a:pt x="27397" y="17300"/>
                </a:cubicBezTo>
                <a:cubicBezTo>
                  <a:pt x="28028" y="17026"/>
                  <a:pt x="28635" y="16705"/>
                  <a:pt x="29206" y="16336"/>
                </a:cubicBezTo>
                <a:cubicBezTo>
                  <a:pt x="29790" y="15967"/>
                  <a:pt x="30349" y="15550"/>
                  <a:pt x="30861" y="15086"/>
                </a:cubicBezTo>
                <a:cubicBezTo>
                  <a:pt x="31361" y="14633"/>
                  <a:pt x="31802" y="14097"/>
                  <a:pt x="32159" y="13526"/>
                </a:cubicBezTo>
                <a:cubicBezTo>
                  <a:pt x="32326" y="13264"/>
                  <a:pt x="32469" y="12978"/>
                  <a:pt x="32600" y="12692"/>
                </a:cubicBezTo>
                <a:cubicBezTo>
                  <a:pt x="33028" y="12264"/>
                  <a:pt x="33421" y="11776"/>
                  <a:pt x="33707" y="11228"/>
                </a:cubicBezTo>
                <a:cubicBezTo>
                  <a:pt x="33862" y="10942"/>
                  <a:pt x="33993" y="10621"/>
                  <a:pt x="34088" y="10311"/>
                </a:cubicBezTo>
                <a:cubicBezTo>
                  <a:pt x="34195" y="9954"/>
                  <a:pt x="34243" y="9585"/>
                  <a:pt x="34290" y="9216"/>
                </a:cubicBezTo>
                <a:cubicBezTo>
                  <a:pt x="34374" y="8513"/>
                  <a:pt x="34338" y="7799"/>
                  <a:pt x="34171" y="7120"/>
                </a:cubicBezTo>
                <a:cubicBezTo>
                  <a:pt x="34017" y="6465"/>
                  <a:pt x="33695" y="5846"/>
                  <a:pt x="33290" y="5322"/>
                </a:cubicBezTo>
                <a:cubicBezTo>
                  <a:pt x="32862" y="4763"/>
                  <a:pt x="32362" y="4287"/>
                  <a:pt x="31814" y="3858"/>
                </a:cubicBezTo>
                <a:cubicBezTo>
                  <a:pt x="31266" y="3441"/>
                  <a:pt x="30671" y="3084"/>
                  <a:pt x="30064" y="2774"/>
                </a:cubicBezTo>
                <a:cubicBezTo>
                  <a:pt x="29433" y="2441"/>
                  <a:pt x="28778" y="2179"/>
                  <a:pt x="28099" y="1965"/>
                </a:cubicBezTo>
                <a:cubicBezTo>
                  <a:pt x="27682" y="1834"/>
                  <a:pt x="27254" y="1727"/>
                  <a:pt x="26825" y="1620"/>
                </a:cubicBezTo>
                <a:cubicBezTo>
                  <a:pt x="26289" y="1429"/>
                  <a:pt x="25730" y="1250"/>
                  <a:pt x="25170" y="1096"/>
                </a:cubicBezTo>
                <a:cubicBezTo>
                  <a:pt x="24480" y="905"/>
                  <a:pt x="23777" y="762"/>
                  <a:pt x="23063" y="667"/>
                </a:cubicBezTo>
                <a:cubicBezTo>
                  <a:pt x="22706" y="608"/>
                  <a:pt x="22348" y="572"/>
                  <a:pt x="21991" y="536"/>
                </a:cubicBezTo>
                <a:cubicBezTo>
                  <a:pt x="21801" y="512"/>
                  <a:pt x="21610" y="488"/>
                  <a:pt x="21408" y="477"/>
                </a:cubicBezTo>
                <a:cubicBezTo>
                  <a:pt x="20860" y="453"/>
                  <a:pt x="20312" y="417"/>
                  <a:pt x="19765" y="381"/>
                </a:cubicBezTo>
                <a:lnTo>
                  <a:pt x="19229" y="381"/>
                </a:lnTo>
                <a:cubicBezTo>
                  <a:pt x="18884" y="393"/>
                  <a:pt x="18526" y="393"/>
                  <a:pt x="18169" y="393"/>
                </a:cubicBezTo>
                <a:lnTo>
                  <a:pt x="17526" y="393"/>
                </a:lnTo>
                <a:cubicBezTo>
                  <a:pt x="17360" y="393"/>
                  <a:pt x="17181" y="417"/>
                  <a:pt x="17014" y="429"/>
                </a:cubicBezTo>
                <a:cubicBezTo>
                  <a:pt x="16633" y="453"/>
                  <a:pt x="16240" y="477"/>
                  <a:pt x="15859" y="500"/>
                </a:cubicBezTo>
                <a:cubicBezTo>
                  <a:pt x="15859" y="465"/>
                  <a:pt x="15859" y="441"/>
                  <a:pt x="15859" y="405"/>
                </a:cubicBezTo>
                <a:cubicBezTo>
                  <a:pt x="15859" y="191"/>
                  <a:pt x="15681" y="0"/>
                  <a:pt x="15467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Step</a:t>
            </a:r>
            <a:endParaRPr dirty="0"/>
          </a:p>
        </p:txBody>
      </p:sp>
      <p:sp>
        <p:nvSpPr>
          <p:cNvPr id="24" name="Google Shape;2638;p40">
            <a:extLst>
              <a:ext uri="{FF2B5EF4-FFF2-40B4-BE49-F238E27FC236}">
                <a16:creationId xmlns:a16="http://schemas.microsoft.com/office/drawing/2014/main" id="{4AD26729-4D27-D841-88BE-3795C39F5180}"/>
              </a:ext>
            </a:extLst>
          </p:cNvPr>
          <p:cNvSpPr/>
          <p:nvPr/>
        </p:nvSpPr>
        <p:spPr>
          <a:xfrm>
            <a:off x="6925300" y="3273335"/>
            <a:ext cx="30400" cy="184875"/>
          </a:xfrm>
          <a:custGeom>
            <a:avLst/>
            <a:gdLst/>
            <a:ahLst/>
            <a:cxnLst/>
            <a:rect l="l" t="t" r="r" b="b"/>
            <a:pathLst>
              <a:path w="1216" h="7395" extrusionOk="0">
                <a:moveTo>
                  <a:pt x="453" y="0"/>
                </a:moveTo>
                <a:cubicBezTo>
                  <a:pt x="227" y="0"/>
                  <a:pt x="25" y="203"/>
                  <a:pt x="25" y="429"/>
                </a:cubicBezTo>
                <a:cubicBezTo>
                  <a:pt x="36" y="584"/>
                  <a:pt x="36" y="727"/>
                  <a:pt x="36" y="882"/>
                </a:cubicBezTo>
                <a:cubicBezTo>
                  <a:pt x="13" y="929"/>
                  <a:pt x="1" y="1001"/>
                  <a:pt x="1" y="1060"/>
                </a:cubicBezTo>
                <a:cubicBezTo>
                  <a:pt x="36" y="1524"/>
                  <a:pt x="72" y="1977"/>
                  <a:pt x="96" y="2429"/>
                </a:cubicBezTo>
                <a:cubicBezTo>
                  <a:pt x="120" y="2894"/>
                  <a:pt x="132" y="3346"/>
                  <a:pt x="156" y="3799"/>
                </a:cubicBezTo>
                <a:cubicBezTo>
                  <a:pt x="179" y="4287"/>
                  <a:pt x="203" y="4775"/>
                  <a:pt x="239" y="5251"/>
                </a:cubicBezTo>
                <a:cubicBezTo>
                  <a:pt x="239" y="5263"/>
                  <a:pt x="239" y="5275"/>
                  <a:pt x="239" y="5287"/>
                </a:cubicBezTo>
                <a:cubicBezTo>
                  <a:pt x="251" y="5370"/>
                  <a:pt x="251" y="5454"/>
                  <a:pt x="251" y="5537"/>
                </a:cubicBezTo>
                <a:cubicBezTo>
                  <a:pt x="287" y="6001"/>
                  <a:pt x="310" y="6466"/>
                  <a:pt x="334" y="6930"/>
                </a:cubicBezTo>
                <a:cubicBezTo>
                  <a:pt x="334" y="6942"/>
                  <a:pt x="334" y="6942"/>
                  <a:pt x="334" y="6954"/>
                </a:cubicBezTo>
                <a:cubicBezTo>
                  <a:pt x="334" y="7192"/>
                  <a:pt x="537" y="7394"/>
                  <a:pt x="775" y="7394"/>
                </a:cubicBezTo>
                <a:cubicBezTo>
                  <a:pt x="894" y="7394"/>
                  <a:pt x="1001" y="7347"/>
                  <a:pt x="1084" y="7263"/>
                </a:cubicBezTo>
                <a:cubicBezTo>
                  <a:pt x="1168" y="7180"/>
                  <a:pt x="1203" y="7073"/>
                  <a:pt x="1215" y="6954"/>
                </a:cubicBezTo>
                <a:cubicBezTo>
                  <a:pt x="1215" y="6906"/>
                  <a:pt x="1215" y="6847"/>
                  <a:pt x="1215" y="6799"/>
                </a:cubicBezTo>
                <a:cubicBezTo>
                  <a:pt x="1203" y="6632"/>
                  <a:pt x="1203" y="6466"/>
                  <a:pt x="1191" y="6311"/>
                </a:cubicBezTo>
                <a:cubicBezTo>
                  <a:pt x="1179" y="6227"/>
                  <a:pt x="1179" y="6132"/>
                  <a:pt x="1168" y="6049"/>
                </a:cubicBezTo>
                <a:cubicBezTo>
                  <a:pt x="1168" y="5906"/>
                  <a:pt x="1156" y="5763"/>
                  <a:pt x="1144" y="5620"/>
                </a:cubicBezTo>
                <a:cubicBezTo>
                  <a:pt x="1120" y="5132"/>
                  <a:pt x="1096" y="4644"/>
                  <a:pt x="1072" y="4144"/>
                </a:cubicBezTo>
                <a:cubicBezTo>
                  <a:pt x="1060" y="3644"/>
                  <a:pt x="1037" y="3144"/>
                  <a:pt x="1013" y="2632"/>
                </a:cubicBezTo>
                <a:cubicBezTo>
                  <a:pt x="989" y="2155"/>
                  <a:pt x="977" y="1679"/>
                  <a:pt x="918" y="1203"/>
                </a:cubicBezTo>
                <a:cubicBezTo>
                  <a:pt x="918" y="1179"/>
                  <a:pt x="918" y="1167"/>
                  <a:pt x="918" y="1143"/>
                </a:cubicBezTo>
                <a:cubicBezTo>
                  <a:pt x="906" y="905"/>
                  <a:pt x="894" y="667"/>
                  <a:pt x="894" y="429"/>
                </a:cubicBezTo>
                <a:cubicBezTo>
                  <a:pt x="882" y="203"/>
                  <a:pt x="703" y="0"/>
                  <a:pt x="453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639;p40">
            <a:extLst>
              <a:ext uri="{FF2B5EF4-FFF2-40B4-BE49-F238E27FC236}">
                <a16:creationId xmlns:a16="http://schemas.microsoft.com/office/drawing/2014/main" id="{205C9D3B-B2F8-C041-9F74-000D07CF447E}"/>
              </a:ext>
            </a:extLst>
          </p:cNvPr>
          <p:cNvSpPr/>
          <p:nvPr/>
        </p:nvSpPr>
        <p:spPr>
          <a:xfrm>
            <a:off x="6852075" y="3369185"/>
            <a:ext cx="177725" cy="153575"/>
          </a:xfrm>
          <a:custGeom>
            <a:avLst/>
            <a:gdLst/>
            <a:ahLst/>
            <a:cxnLst/>
            <a:rect l="l" t="t" r="r" b="b"/>
            <a:pathLst>
              <a:path w="7109" h="6143" extrusionOk="0">
                <a:moveTo>
                  <a:pt x="5251" y="1560"/>
                </a:moveTo>
                <a:cubicBezTo>
                  <a:pt x="5240" y="1572"/>
                  <a:pt x="5240" y="1596"/>
                  <a:pt x="5228" y="1608"/>
                </a:cubicBezTo>
                <a:cubicBezTo>
                  <a:pt x="5037" y="2024"/>
                  <a:pt x="4859" y="2453"/>
                  <a:pt x="4692" y="2882"/>
                </a:cubicBezTo>
                <a:cubicBezTo>
                  <a:pt x="4597" y="3096"/>
                  <a:pt x="4513" y="3322"/>
                  <a:pt x="4430" y="3536"/>
                </a:cubicBezTo>
                <a:cubicBezTo>
                  <a:pt x="4359" y="3727"/>
                  <a:pt x="4299" y="3917"/>
                  <a:pt x="4228" y="4108"/>
                </a:cubicBezTo>
                <a:cubicBezTo>
                  <a:pt x="4144" y="4334"/>
                  <a:pt x="4061" y="4560"/>
                  <a:pt x="3989" y="4787"/>
                </a:cubicBezTo>
                <a:cubicBezTo>
                  <a:pt x="3882" y="4656"/>
                  <a:pt x="3775" y="4513"/>
                  <a:pt x="3668" y="4382"/>
                </a:cubicBezTo>
                <a:cubicBezTo>
                  <a:pt x="3549" y="4227"/>
                  <a:pt x="3430" y="4096"/>
                  <a:pt x="3311" y="3953"/>
                </a:cubicBezTo>
                <a:cubicBezTo>
                  <a:pt x="3263" y="3905"/>
                  <a:pt x="3227" y="3858"/>
                  <a:pt x="3180" y="3798"/>
                </a:cubicBezTo>
                <a:cubicBezTo>
                  <a:pt x="2763" y="3239"/>
                  <a:pt x="2346" y="2655"/>
                  <a:pt x="1930" y="2084"/>
                </a:cubicBezTo>
                <a:cubicBezTo>
                  <a:pt x="2132" y="2048"/>
                  <a:pt x="2346" y="2001"/>
                  <a:pt x="2549" y="1965"/>
                </a:cubicBezTo>
                <a:cubicBezTo>
                  <a:pt x="2835" y="1917"/>
                  <a:pt x="3120" y="1870"/>
                  <a:pt x="3406" y="1810"/>
                </a:cubicBezTo>
                <a:cubicBezTo>
                  <a:pt x="3668" y="1762"/>
                  <a:pt x="3942" y="1739"/>
                  <a:pt x="4204" y="1691"/>
                </a:cubicBezTo>
                <a:cubicBezTo>
                  <a:pt x="4549" y="1643"/>
                  <a:pt x="4906" y="1608"/>
                  <a:pt x="5251" y="1560"/>
                </a:cubicBezTo>
                <a:close/>
                <a:moveTo>
                  <a:pt x="6371" y="0"/>
                </a:moveTo>
                <a:cubicBezTo>
                  <a:pt x="6252" y="0"/>
                  <a:pt x="6133" y="48"/>
                  <a:pt x="6049" y="131"/>
                </a:cubicBezTo>
                <a:cubicBezTo>
                  <a:pt x="5954" y="238"/>
                  <a:pt x="5871" y="357"/>
                  <a:pt x="5799" y="477"/>
                </a:cubicBezTo>
                <a:cubicBezTo>
                  <a:pt x="5549" y="524"/>
                  <a:pt x="5299" y="548"/>
                  <a:pt x="5037" y="584"/>
                </a:cubicBezTo>
                <a:cubicBezTo>
                  <a:pt x="4692" y="631"/>
                  <a:pt x="4347" y="679"/>
                  <a:pt x="3989" y="727"/>
                </a:cubicBezTo>
                <a:cubicBezTo>
                  <a:pt x="3704" y="774"/>
                  <a:pt x="3406" y="822"/>
                  <a:pt x="3120" y="869"/>
                </a:cubicBezTo>
                <a:cubicBezTo>
                  <a:pt x="2775" y="929"/>
                  <a:pt x="2430" y="1000"/>
                  <a:pt x="2084" y="1060"/>
                </a:cubicBezTo>
                <a:cubicBezTo>
                  <a:pt x="1918" y="1096"/>
                  <a:pt x="1739" y="1143"/>
                  <a:pt x="1561" y="1167"/>
                </a:cubicBezTo>
                <a:cubicBezTo>
                  <a:pt x="1406" y="1191"/>
                  <a:pt x="1239" y="1215"/>
                  <a:pt x="1084" y="1239"/>
                </a:cubicBezTo>
                <a:cubicBezTo>
                  <a:pt x="1001" y="1250"/>
                  <a:pt x="930" y="1262"/>
                  <a:pt x="858" y="1262"/>
                </a:cubicBezTo>
                <a:cubicBezTo>
                  <a:pt x="691" y="1286"/>
                  <a:pt x="525" y="1274"/>
                  <a:pt x="370" y="1334"/>
                </a:cubicBezTo>
                <a:cubicBezTo>
                  <a:pt x="251" y="1369"/>
                  <a:pt x="156" y="1429"/>
                  <a:pt x="84" y="1548"/>
                </a:cubicBezTo>
                <a:cubicBezTo>
                  <a:pt x="1" y="1691"/>
                  <a:pt x="1" y="1881"/>
                  <a:pt x="84" y="2024"/>
                </a:cubicBezTo>
                <a:cubicBezTo>
                  <a:pt x="191" y="2203"/>
                  <a:pt x="358" y="2346"/>
                  <a:pt x="513" y="2489"/>
                </a:cubicBezTo>
                <a:cubicBezTo>
                  <a:pt x="656" y="2620"/>
                  <a:pt x="799" y="2739"/>
                  <a:pt x="941" y="2870"/>
                </a:cubicBezTo>
                <a:cubicBezTo>
                  <a:pt x="1239" y="3155"/>
                  <a:pt x="1525" y="3429"/>
                  <a:pt x="1822" y="3715"/>
                </a:cubicBezTo>
                <a:cubicBezTo>
                  <a:pt x="1942" y="3846"/>
                  <a:pt x="2061" y="3977"/>
                  <a:pt x="2192" y="4096"/>
                </a:cubicBezTo>
                <a:cubicBezTo>
                  <a:pt x="2311" y="4227"/>
                  <a:pt x="2430" y="4358"/>
                  <a:pt x="2537" y="4489"/>
                </a:cubicBezTo>
                <a:cubicBezTo>
                  <a:pt x="2644" y="4608"/>
                  <a:pt x="2751" y="4727"/>
                  <a:pt x="2858" y="4846"/>
                </a:cubicBezTo>
                <a:cubicBezTo>
                  <a:pt x="2989" y="5037"/>
                  <a:pt x="3132" y="5215"/>
                  <a:pt x="3275" y="5406"/>
                </a:cubicBezTo>
                <a:cubicBezTo>
                  <a:pt x="3335" y="5477"/>
                  <a:pt x="3394" y="5560"/>
                  <a:pt x="3466" y="5632"/>
                </a:cubicBezTo>
                <a:cubicBezTo>
                  <a:pt x="3525" y="5703"/>
                  <a:pt x="3573" y="5775"/>
                  <a:pt x="3644" y="5834"/>
                </a:cubicBezTo>
                <a:cubicBezTo>
                  <a:pt x="3644" y="5846"/>
                  <a:pt x="3644" y="5846"/>
                  <a:pt x="3656" y="5858"/>
                </a:cubicBezTo>
                <a:cubicBezTo>
                  <a:pt x="3716" y="5918"/>
                  <a:pt x="3775" y="5977"/>
                  <a:pt x="3847" y="6025"/>
                </a:cubicBezTo>
                <a:cubicBezTo>
                  <a:pt x="3906" y="6072"/>
                  <a:pt x="3978" y="6096"/>
                  <a:pt x="4049" y="6120"/>
                </a:cubicBezTo>
                <a:cubicBezTo>
                  <a:pt x="4087" y="6136"/>
                  <a:pt x="4131" y="6143"/>
                  <a:pt x="4176" y="6143"/>
                </a:cubicBezTo>
                <a:cubicBezTo>
                  <a:pt x="4230" y="6143"/>
                  <a:pt x="4284" y="6133"/>
                  <a:pt x="4323" y="6120"/>
                </a:cubicBezTo>
                <a:cubicBezTo>
                  <a:pt x="4430" y="6096"/>
                  <a:pt x="4501" y="6037"/>
                  <a:pt x="4573" y="5965"/>
                </a:cubicBezTo>
                <a:cubicBezTo>
                  <a:pt x="4632" y="5918"/>
                  <a:pt x="4680" y="5822"/>
                  <a:pt x="4728" y="5751"/>
                </a:cubicBezTo>
                <a:cubicBezTo>
                  <a:pt x="4775" y="5668"/>
                  <a:pt x="4799" y="5572"/>
                  <a:pt x="4835" y="5489"/>
                </a:cubicBezTo>
                <a:cubicBezTo>
                  <a:pt x="4894" y="5358"/>
                  <a:pt x="4942" y="5239"/>
                  <a:pt x="4990" y="5120"/>
                </a:cubicBezTo>
                <a:cubicBezTo>
                  <a:pt x="5085" y="4906"/>
                  <a:pt x="5168" y="4691"/>
                  <a:pt x="5251" y="4489"/>
                </a:cubicBezTo>
                <a:cubicBezTo>
                  <a:pt x="5513" y="3870"/>
                  <a:pt x="5787" y="3239"/>
                  <a:pt x="6037" y="2620"/>
                </a:cubicBezTo>
                <a:cubicBezTo>
                  <a:pt x="6156" y="2310"/>
                  <a:pt x="6287" y="2001"/>
                  <a:pt x="6406" y="1691"/>
                </a:cubicBezTo>
                <a:cubicBezTo>
                  <a:pt x="6442" y="1584"/>
                  <a:pt x="6490" y="1489"/>
                  <a:pt x="6525" y="1393"/>
                </a:cubicBezTo>
                <a:cubicBezTo>
                  <a:pt x="6585" y="1369"/>
                  <a:pt x="6633" y="1358"/>
                  <a:pt x="6692" y="1346"/>
                </a:cubicBezTo>
                <a:cubicBezTo>
                  <a:pt x="6954" y="1274"/>
                  <a:pt x="7109" y="988"/>
                  <a:pt x="7037" y="727"/>
                </a:cubicBezTo>
                <a:cubicBezTo>
                  <a:pt x="7014" y="607"/>
                  <a:pt x="6930" y="512"/>
                  <a:pt x="6835" y="441"/>
                </a:cubicBezTo>
                <a:cubicBezTo>
                  <a:pt x="6835" y="286"/>
                  <a:pt x="6728" y="131"/>
                  <a:pt x="6609" y="60"/>
                </a:cubicBezTo>
                <a:cubicBezTo>
                  <a:pt x="6537" y="24"/>
                  <a:pt x="6454" y="0"/>
                  <a:pt x="6371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40;p40">
            <a:extLst>
              <a:ext uri="{FF2B5EF4-FFF2-40B4-BE49-F238E27FC236}">
                <a16:creationId xmlns:a16="http://schemas.microsoft.com/office/drawing/2014/main" id="{70CE0C28-4DB7-234B-83F8-817FB63AA623}"/>
              </a:ext>
            </a:extLst>
          </p:cNvPr>
          <p:cNvSpPr/>
          <p:nvPr/>
        </p:nvSpPr>
        <p:spPr>
          <a:xfrm>
            <a:off x="6925300" y="2380660"/>
            <a:ext cx="30400" cy="184875"/>
          </a:xfrm>
          <a:custGeom>
            <a:avLst/>
            <a:gdLst/>
            <a:ahLst/>
            <a:cxnLst/>
            <a:rect l="l" t="t" r="r" b="b"/>
            <a:pathLst>
              <a:path w="1216" h="7395" extrusionOk="0">
                <a:moveTo>
                  <a:pt x="453" y="1"/>
                </a:moveTo>
                <a:cubicBezTo>
                  <a:pt x="227" y="13"/>
                  <a:pt x="25" y="203"/>
                  <a:pt x="25" y="441"/>
                </a:cubicBezTo>
                <a:cubicBezTo>
                  <a:pt x="36" y="584"/>
                  <a:pt x="36" y="739"/>
                  <a:pt x="36" y="882"/>
                </a:cubicBezTo>
                <a:cubicBezTo>
                  <a:pt x="13" y="941"/>
                  <a:pt x="1" y="1001"/>
                  <a:pt x="1" y="1072"/>
                </a:cubicBezTo>
                <a:cubicBezTo>
                  <a:pt x="36" y="1525"/>
                  <a:pt x="72" y="1977"/>
                  <a:pt x="96" y="2441"/>
                </a:cubicBezTo>
                <a:cubicBezTo>
                  <a:pt x="120" y="2894"/>
                  <a:pt x="132" y="3346"/>
                  <a:pt x="156" y="3811"/>
                </a:cubicBezTo>
                <a:cubicBezTo>
                  <a:pt x="179" y="4287"/>
                  <a:pt x="203" y="4775"/>
                  <a:pt x="239" y="5263"/>
                </a:cubicBezTo>
                <a:cubicBezTo>
                  <a:pt x="239" y="5275"/>
                  <a:pt x="239" y="5275"/>
                  <a:pt x="239" y="5287"/>
                </a:cubicBezTo>
                <a:cubicBezTo>
                  <a:pt x="251" y="5370"/>
                  <a:pt x="251" y="5454"/>
                  <a:pt x="251" y="5537"/>
                </a:cubicBezTo>
                <a:cubicBezTo>
                  <a:pt x="287" y="6013"/>
                  <a:pt x="310" y="6478"/>
                  <a:pt x="334" y="6942"/>
                </a:cubicBezTo>
                <a:cubicBezTo>
                  <a:pt x="334" y="6942"/>
                  <a:pt x="334" y="6954"/>
                  <a:pt x="334" y="6954"/>
                </a:cubicBezTo>
                <a:cubicBezTo>
                  <a:pt x="334" y="7204"/>
                  <a:pt x="537" y="7394"/>
                  <a:pt x="775" y="7394"/>
                </a:cubicBezTo>
                <a:cubicBezTo>
                  <a:pt x="894" y="7394"/>
                  <a:pt x="1001" y="7347"/>
                  <a:pt x="1084" y="7263"/>
                </a:cubicBezTo>
                <a:cubicBezTo>
                  <a:pt x="1168" y="7180"/>
                  <a:pt x="1203" y="7073"/>
                  <a:pt x="1215" y="6954"/>
                </a:cubicBezTo>
                <a:cubicBezTo>
                  <a:pt x="1215" y="6906"/>
                  <a:pt x="1215" y="6847"/>
                  <a:pt x="1215" y="6799"/>
                </a:cubicBezTo>
                <a:cubicBezTo>
                  <a:pt x="1203" y="6632"/>
                  <a:pt x="1203" y="6478"/>
                  <a:pt x="1191" y="6311"/>
                </a:cubicBezTo>
                <a:cubicBezTo>
                  <a:pt x="1179" y="6228"/>
                  <a:pt x="1179" y="6144"/>
                  <a:pt x="1168" y="6049"/>
                </a:cubicBezTo>
                <a:cubicBezTo>
                  <a:pt x="1168" y="5906"/>
                  <a:pt x="1156" y="5763"/>
                  <a:pt x="1144" y="5620"/>
                </a:cubicBezTo>
                <a:cubicBezTo>
                  <a:pt x="1120" y="5132"/>
                  <a:pt x="1096" y="4644"/>
                  <a:pt x="1072" y="4156"/>
                </a:cubicBezTo>
                <a:cubicBezTo>
                  <a:pt x="1060" y="3656"/>
                  <a:pt x="1037" y="3144"/>
                  <a:pt x="1013" y="2644"/>
                </a:cubicBezTo>
                <a:cubicBezTo>
                  <a:pt x="989" y="2168"/>
                  <a:pt x="977" y="1691"/>
                  <a:pt x="918" y="1215"/>
                </a:cubicBezTo>
                <a:cubicBezTo>
                  <a:pt x="918" y="1191"/>
                  <a:pt x="918" y="1168"/>
                  <a:pt x="918" y="1144"/>
                </a:cubicBezTo>
                <a:cubicBezTo>
                  <a:pt x="906" y="906"/>
                  <a:pt x="894" y="679"/>
                  <a:pt x="894" y="441"/>
                </a:cubicBezTo>
                <a:cubicBezTo>
                  <a:pt x="882" y="203"/>
                  <a:pt x="703" y="1"/>
                  <a:pt x="453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641;p40">
            <a:extLst>
              <a:ext uri="{FF2B5EF4-FFF2-40B4-BE49-F238E27FC236}">
                <a16:creationId xmlns:a16="http://schemas.microsoft.com/office/drawing/2014/main" id="{41A3FFF2-616A-004F-AA21-50F5C93E7F50}"/>
              </a:ext>
            </a:extLst>
          </p:cNvPr>
          <p:cNvSpPr/>
          <p:nvPr/>
        </p:nvSpPr>
        <p:spPr>
          <a:xfrm>
            <a:off x="6852075" y="2476810"/>
            <a:ext cx="177725" cy="153475"/>
          </a:xfrm>
          <a:custGeom>
            <a:avLst/>
            <a:gdLst/>
            <a:ahLst/>
            <a:cxnLst/>
            <a:rect l="l" t="t" r="r" b="b"/>
            <a:pathLst>
              <a:path w="7109" h="6139" extrusionOk="0">
                <a:moveTo>
                  <a:pt x="5251" y="1560"/>
                </a:moveTo>
                <a:cubicBezTo>
                  <a:pt x="5240" y="1572"/>
                  <a:pt x="5240" y="1584"/>
                  <a:pt x="5228" y="1596"/>
                </a:cubicBezTo>
                <a:cubicBezTo>
                  <a:pt x="5037" y="2013"/>
                  <a:pt x="4859" y="2441"/>
                  <a:pt x="4692" y="2870"/>
                </a:cubicBezTo>
                <a:cubicBezTo>
                  <a:pt x="4597" y="3084"/>
                  <a:pt x="4513" y="3310"/>
                  <a:pt x="4430" y="3537"/>
                </a:cubicBezTo>
                <a:cubicBezTo>
                  <a:pt x="4359" y="3727"/>
                  <a:pt x="4299" y="3918"/>
                  <a:pt x="4228" y="4108"/>
                </a:cubicBezTo>
                <a:cubicBezTo>
                  <a:pt x="4144" y="4334"/>
                  <a:pt x="4061" y="4560"/>
                  <a:pt x="3989" y="4787"/>
                </a:cubicBezTo>
                <a:cubicBezTo>
                  <a:pt x="3882" y="4644"/>
                  <a:pt x="3775" y="4513"/>
                  <a:pt x="3668" y="4370"/>
                </a:cubicBezTo>
                <a:cubicBezTo>
                  <a:pt x="3549" y="4227"/>
                  <a:pt x="3430" y="4084"/>
                  <a:pt x="3311" y="3941"/>
                </a:cubicBezTo>
                <a:cubicBezTo>
                  <a:pt x="3263" y="3894"/>
                  <a:pt x="3227" y="3846"/>
                  <a:pt x="3180" y="3798"/>
                </a:cubicBezTo>
                <a:cubicBezTo>
                  <a:pt x="2763" y="3227"/>
                  <a:pt x="2346" y="2655"/>
                  <a:pt x="1930" y="2072"/>
                </a:cubicBezTo>
                <a:cubicBezTo>
                  <a:pt x="2132" y="2036"/>
                  <a:pt x="2346" y="2001"/>
                  <a:pt x="2549" y="1965"/>
                </a:cubicBezTo>
                <a:cubicBezTo>
                  <a:pt x="2835" y="1905"/>
                  <a:pt x="3120" y="1858"/>
                  <a:pt x="3406" y="1810"/>
                </a:cubicBezTo>
                <a:cubicBezTo>
                  <a:pt x="3668" y="1763"/>
                  <a:pt x="3942" y="1727"/>
                  <a:pt x="4204" y="1691"/>
                </a:cubicBezTo>
                <a:cubicBezTo>
                  <a:pt x="4549" y="1643"/>
                  <a:pt x="4906" y="1596"/>
                  <a:pt x="5251" y="1560"/>
                </a:cubicBezTo>
                <a:close/>
                <a:moveTo>
                  <a:pt x="6371" y="0"/>
                </a:moveTo>
                <a:cubicBezTo>
                  <a:pt x="6252" y="0"/>
                  <a:pt x="6133" y="36"/>
                  <a:pt x="6049" y="131"/>
                </a:cubicBezTo>
                <a:cubicBezTo>
                  <a:pt x="5954" y="239"/>
                  <a:pt x="5871" y="346"/>
                  <a:pt x="5799" y="477"/>
                </a:cubicBezTo>
                <a:cubicBezTo>
                  <a:pt x="5549" y="512"/>
                  <a:pt x="5299" y="548"/>
                  <a:pt x="5037" y="584"/>
                </a:cubicBezTo>
                <a:cubicBezTo>
                  <a:pt x="4692" y="631"/>
                  <a:pt x="4347" y="679"/>
                  <a:pt x="3989" y="727"/>
                </a:cubicBezTo>
                <a:cubicBezTo>
                  <a:pt x="3704" y="762"/>
                  <a:pt x="3406" y="810"/>
                  <a:pt x="3120" y="870"/>
                </a:cubicBezTo>
                <a:cubicBezTo>
                  <a:pt x="2775" y="929"/>
                  <a:pt x="2430" y="989"/>
                  <a:pt x="2084" y="1060"/>
                </a:cubicBezTo>
                <a:cubicBezTo>
                  <a:pt x="1918" y="1096"/>
                  <a:pt x="1739" y="1131"/>
                  <a:pt x="1561" y="1155"/>
                </a:cubicBezTo>
                <a:cubicBezTo>
                  <a:pt x="1406" y="1179"/>
                  <a:pt x="1239" y="1215"/>
                  <a:pt x="1084" y="1239"/>
                </a:cubicBezTo>
                <a:cubicBezTo>
                  <a:pt x="1001" y="1239"/>
                  <a:pt x="930" y="1251"/>
                  <a:pt x="858" y="1262"/>
                </a:cubicBezTo>
                <a:cubicBezTo>
                  <a:pt x="691" y="1274"/>
                  <a:pt x="525" y="1262"/>
                  <a:pt x="370" y="1322"/>
                </a:cubicBezTo>
                <a:cubicBezTo>
                  <a:pt x="251" y="1370"/>
                  <a:pt x="156" y="1429"/>
                  <a:pt x="84" y="1536"/>
                </a:cubicBezTo>
                <a:cubicBezTo>
                  <a:pt x="1" y="1679"/>
                  <a:pt x="1" y="1882"/>
                  <a:pt x="84" y="2024"/>
                </a:cubicBezTo>
                <a:cubicBezTo>
                  <a:pt x="191" y="2191"/>
                  <a:pt x="358" y="2334"/>
                  <a:pt x="513" y="2477"/>
                </a:cubicBezTo>
                <a:cubicBezTo>
                  <a:pt x="656" y="2608"/>
                  <a:pt x="799" y="2739"/>
                  <a:pt x="941" y="2870"/>
                </a:cubicBezTo>
                <a:cubicBezTo>
                  <a:pt x="1239" y="3144"/>
                  <a:pt x="1525" y="3429"/>
                  <a:pt x="1822" y="3715"/>
                </a:cubicBezTo>
                <a:cubicBezTo>
                  <a:pt x="1942" y="3834"/>
                  <a:pt x="2061" y="3965"/>
                  <a:pt x="2192" y="4096"/>
                </a:cubicBezTo>
                <a:cubicBezTo>
                  <a:pt x="2311" y="4227"/>
                  <a:pt x="2430" y="4346"/>
                  <a:pt x="2537" y="4477"/>
                </a:cubicBezTo>
                <a:cubicBezTo>
                  <a:pt x="2644" y="4608"/>
                  <a:pt x="2751" y="4715"/>
                  <a:pt x="2858" y="4846"/>
                </a:cubicBezTo>
                <a:cubicBezTo>
                  <a:pt x="2989" y="5025"/>
                  <a:pt x="3132" y="5215"/>
                  <a:pt x="3275" y="5394"/>
                </a:cubicBezTo>
                <a:cubicBezTo>
                  <a:pt x="3335" y="5477"/>
                  <a:pt x="3394" y="5549"/>
                  <a:pt x="3466" y="5632"/>
                </a:cubicBezTo>
                <a:cubicBezTo>
                  <a:pt x="3525" y="5703"/>
                  <a:pt x="3573" y="5775"/>
                  <a:pt x="3644" y="5834"/>
                </a:cubicBezTo>
                <a:cubicBezTo>
                  <a:pt x="3644" y="5834"/>
                  <a:pt x="3644" y="5846"/>
                  <a:pt x="3656" y="5846"/>
                </a:cubicBezTo>
                <a:cubicBezTo>
                  <a:pt x="3716" y="5918"/>
                  <a:pt x="3775" y="5965"/>
                  <a:pt x="3847" y="6025"/>
                </a:cubicBezTo>
                <a:cubicBezTo>
                  <a:pt x="3906" y="6061"/>
                  <a:pt x="3978" y="6096"/>
                  <a:pt x="4049" y="6120"/>
                </a:cubicBezTo>
                <a:cubicBezTo>
                  <a:pt x="4091" y="6132"/>
                  <a:pt x="4141" y="6138"/>
                  <a:pt x="4190" y="6138"/>
                </a:cubicBezTo>
                <a:cubicBezTo>
                  <a:pt x="4239" y="6138"/>
                  <a:pt x="4287" y="6132"/>
                  <a:pt x="4323" y="6120"/>
                </a:cubicBezTo>
                <a:cubicBezTo>
                  <a:pt x="4430" y="6084"/>
                  <a:pt x="4501" y="6025"/>
                  <a:pt x="4573" y="5965"/>
                </a:cubicBezTo>
                <a:cubicBezTo>
                  <a:pt x="4632" y="5906"/>
                  <a:pt x="4680" y="5811"/>
                  <a:pt x="4728" y="5739"/>
                </a:cubicBezTo>
                <a:cubicBezTo>
                  <a:pt x="4775" y="5656"/>
                  <a:pt x="4799" y="5561"/>
                  <a:pt x="4835" y="5477"/>
                </a:cubicBezTo>
                <a:cubicBezTo>
                  <a:pt x="4894" y="5358"/>
                  <a:pt x="4942" y="5227"/>
                  <a:pt x="4990" y="5108"/>
                </a:cubicBezTo>
                <a:cubicBezTo>
                  <a:pt x="5085" y="4906"/>
                  <a:pt x="5168" y="4691"/>
                  <a:pt x="5251" y="4477"/>
                </a:cubicBezTo>
                <a:cubicBezTo>
                  <a:pt x="5513" y="3858"/>
                  <a:pt x="5787" y="3239"/>
                  <a:pt x="6037" y="2608"/>
                </a:cubicBezTo>
                <a:cubicBezTo>
                  <a:pt x="6156" y="2298"/>
                  <a:pt x="6287" y="1989"/>
                  <a:pt x="6406" y="1679"/>
                </a:cubicBezTo>
                <a:cubicBezTo>
                  <a:pt x="6442" y="1584"/>
                  <a:pt x="6490" y="1477"/>
                  <a:pt x="6525" y="1382"/>
                </a:cubicBezTo>
                <a:cubicBezTo>
                  <a:pt x="6585" y="1370"/>
                  <a:pt x="6633" y="1358"/>
                  <a:pt x="6692" y="1346"/>
                </a:cubicBezTo>
                <a:cubicBezTo>
                  <a:pt x="6954" y="1274"/>
                  <a:pt x="7109" y="977"/>
                  <a:pt x="7037" y="715"/>
                </a:cubicBezTo>
                <a:cubicBezTo>
                  <a:pt x="7014" y="608"/>
                  <a:pt x="6930" y="500"/>
                  <a:pt x="6835" y="429"/>
                </a:cubicBezTo>
                <a:cubicBezTo>
                  <a:pt x="6835" y="286"/>
                  <a:pt x="6728" y="131"/>
                  <a:pt x="6609" y="60"/>
                </a:cubicBezTo>
                <a:cubicBezTo>
                  <a:pt x="6537" y="12"/>
                  <a:pt x="6454" y="0"/>
                  <a:pt x="6371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642;p40">
            <a:extLst>
              <a:ext uri="{FF2B5EF4-FFF2-40B4-BE49-F238E27FC236}">
                <a16:creationId xmlns:a16="http://schemas.microsoft.com/office/drawing/2014/main" id="{E7F31E53-8958-0649-937D-E5042EA01ACE}"/>
              </a:ext>
            </a:extLst>
          </p:cNvPr>
          <p:cNvSpPr/>
          <p:nvPr/>
        </p:nvSpPr>
        <p:spPr>
          <a:xfrm>
            <a:off x="5468575" y="3078960"/>
            <a:ext cx="28600" cy="163450"/>
          </a:xfrm>
          <a:custGeom>
            <a:avLst/>
            <a:gdLst/>
            <a:ahLst/>
            <a:cxnLst/>
            <a:rect l="l" t="t" r="r" b="b"/>
            <a:pathLst>
              <a:path w="1144" h="6538" extrusionOk="0">
                <a:moveTo>
                  <a:pt x="632" y="1"/>
                </a:moveTo>
                <a:cubicBezTo>
                  <a:pt x="572" y="1"/>
                  <a:pt x="501" y="24"/>
                  <a:pt x="453" y="48"/>
                </a:cubicBezTo>
                <a:cubicBezTo>
                  <a:pt x="429" y="60"/>
                  <a:pt x="405" y="72"/>
                  <a:pt x="393" y="96"/>
                </a:cubicBezTo>
                <a:cubicBezTo>
                  <a:pt x="179" y="132"/>
                  <a:pt x="1" y="322"/>
                  <a:pt x="12" y="548"/>
                </a:cubicBezTo>
                <a:cubicBezTo>
                  <a:pt x="12" y="763"/>
                  <a:pt x="12" y="965"/>
                  <a:pt x="24" y="1179"/>
                </a:cubicBezTo>
                <a:cubicBezTo>
                  <a:pt x="36" y="1418"/>
                  <a:pt x="60" y="1644"/>
                  <a:pt x="72" y="1882"/>
                </a:cubicBezTo>
                <a:cubicBezTo>
                  <a:pt x="96" y="2310"/>
                  <a:pt x="120" y="2739"/>
                  <a:pt x="132" y="3168"/>
                </a:cubicBezTo>
                <a:cubicBezTo>
                  <a:pt x="167" y="4132"/>
                  <a:pt x="191" y="5108"/>
                  <a:pt x="191" y="6073"/>
                </a:cubicBezTo>
                <a:cubicBezTo>
                  <a:pt x="191" y="6323"/>
                  <a:pt x="405" y="6537"/>
                  <a:pt x="655" y="6537"/>
                </a:cubicBezTo>
                <a:cubicBezTo>
                  <a:pt x="774" y="6537"/>
                  <a:pt x="894" y="6490"/>
                  <a:pt x="989" y="6406"/>
                </a:cubicBezTo>
                <a:cubicBezTo>
                  <a:pt x="1072" y="6311"/>
                  <a:pt x="1120" y="6192"/>
                  <a:pt x="1120" y="6073"/>
                </a:cubicBezTo>
                <a:cubicBezTo>
                  <a:pt x="1144" y="5561"/>
                  <a:pt x="1132" y="5061"/>
                  <a:pt x="1132" y="4549"/>
                </a:cubicBezTo>
                <a:cubicBezTo>
                  <a:pt x="1120" y="4085"/>
                  <a:pt x="1108" y="3620"/>
                  <a:pt x="1096" y="3168"/>
                </a:cubicBezTo>
                <a:cubicBezTo>
                  <a:pt x="1084" y="2799"/>
                  <a:pt x="1060" y="2441"/>
                  <a:pt x="1048" y="2072"/>
                </a:cubicBezTo>
                <a:cubicBezTo>
                  <a:pt x="1048" y="1584"/>
                  <a:pt x="1036" y="1096"/>
                  <a:pt x="1013" y="608"/>
                </a:cubicBezTo>
                <a:cubicBezTo>
                  <a:pt x="1013" y="548"/>
                  <a:pt x="1013" y="489"/>
                  <a:pt x="1013" y="429"/>
                </a:cubicBezTo>
                <a:cubicBezTo>
                  <a:pt x="1013" y="358"/>
                  <a:pt x="989" y="263"/>
                  <a:pt x="953" y="191"/>
                </a:cubicBezTo>
                <a:cubicBezTo>
                  <a:pt x="917" y="132"/>
                  <a:pt x="870" y="96"/>
                  <a:pt x="810" y="48"/>
                </a:cubicBezTo>
                <a:cubicBezTo>
                  <a:pt x="751" y="24"/>
                  <a:pt x="691" y="1"/>
                  <a:pt x="632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643;p40">
            <a:extLst>
              <a:ext uri="{FF2B5EF4-FFF2-40B4-BE49-F238E27FC236}">
                <a16:creationId xmlns:a16="http://schemas.microsoft.com/office/drawing/2014/main" id="{214A223D-B3BB-3045-BFE4-6B63A834B1CB}"/>
              </a:ext>
            </a:extLst>
          </p:cNvPr>
          <p:cNvSpPr/>
          <p:nvPr/>
        </p:nvSpPr>
        <p:spPr>
          <a:xfrm>
            <a:off x="5389100" y="3183735"/>
            <a:ext cx="187550" cy="191425"/>
          </a:xfrm>
          <a:custGeom>
            <a:avLst/>
            <a:gdLst/>
            <a:ahLst/>
            <a:cxnLst/>
            <a:rect l="l" t="t" r="r" b="b"/>
            <a:pathLst>
              <a:path w="7502" h="7657" extrusionOk="0">
                <a:moveTo>
                  <a:pt x="4811" y="1037"/>
                </a:moveTo>
                <a:cubicBezTo>
                  <a:pt x="5096" y="1037"/>
                  <a:pt x="5382" y="1048"/>
                  <a:pt x="5668" y="1072"/>
                </a:cubicBezTo>
                <a:cubicBezTo>
                  <a:pt x="5263" y="1834"/>
                  <a:pt x="4835" y="2572"/>
                  <a:pt x="4465" y="3346"/>
                </a:cubicBezTo>
                <a:cubicBezTo>
                  <a:pt x="4227" y="3823"/>
                  <a:pt x="3989" y="4311"/>
                  <a:pt x="3787" y="4811"/>
                </a:cubicBezTo>
                <a:cubicBezTo>
                  <a:pt x="3680" y="5061"/>
                  <a:pt x="3584" y="5311"/>
                  <a:pt x="3489" y="5549"/>
                </a:cubicBezTo>
                <a:cubicBezTo>
                  <a:pt x="3394" y="5370"/>
                  <a:pt x="3311" y="5192"/>
                  <a:pt x="3215" y="5013"/>
                </a:cubicBezTo>
                <a:cubicBezTo>
                  <a:pt x="3013" y="4620"/>
                  <a:pt x="2822" y="4215"/>
                  <a:pt x="2620" y="3823"/>
                </a:cubicBezTo>
                <a:cubicBezTo>
                  <a:pt x="2251" y="3061"/>
                  <a:pt x="1870" y="2299"/>
                  <a:pt x="1489" y="1525"/>
                </a:cubicBezTo>
                <a:cubicBezTo>
                  <a:pt x="1560" y="1513"/>
                  <a:pt x="1620" y="1513"/>
                  <a:pt x="1679" y="1501"/>
                </a:cubicBezTo>
                <a:cubicBezTo>
                  <a:pt x="1929" y="1453"/>
                  <a:pt x="2179" y="1406"/>
                  <a:pt x="2441" y="1358"/>
                </a:cubicBezTo>
                <a:cubicBezTo>
                  <a:pt x="2894" y="1275"/>
                  <a:pt x="3346" y="1191"/>
                  <a:pt x="3799" y="1120"/>
                </a:cubicBezTo>
                <a:cubicBezTo>
                  <a:pt x="4144" y="1072"/>
                  <a:pt x="4477" y="1048"/>
                  <a:pt x="4811" y="1037"/>
                </a:cubicBezTo>
                <a:close/>
                <a:moveTo>
                  <a:pt x="5192" y="1"/>
                </a:moveTo>
                <a:cubicBezTo>
                  <a:pt x="5061" y="1"/>
                  <a:pt x="4930" y="13"/>
                  <a:pt x="4799" y="24"/>
                </a:cubicBezTo>
                <a:lnTo>
                  <a:pt x="4715" y="24"/>
                </a:lnTo>
                <a:cubicBezTo>
                  <a:pt x="4227" y="24"/>
                  <a:pt x="3739" y="96"/>
                  <a:pt x="3263" y="167"/>
                </a:cubicBezTo>
                <a:cubicBezTo>
                  <a:pt x="3144" y="191"/>
                  <a:pt x="3037" y="203"/>
                  <a:pt x="2930" y="215"/>
                </a:cubicBezTo>
                <a:cubicBezTo>
                  <a:pt x="2537" y="263"/>
                  <a:pt x="2144" y="286"/>
                  <a:pt x="1763" y="310"/>
                </a:cubicBezTo>
                <a:cubicBezTo>
                  <a:pt x="1626" y="316"/>
                  <a:pt x="1489" y="316"/>
                  <a:pt x="1352" y="316"/>
                </a:cubicBezTo>
                <a:cubicBezTo>
                  <a:pt x="1215" y="316"/>
                  <a:pt x="1078" y="316"/>
                  <a:pt x="941" y="322"/>
                </a:cubicBezTo>
                <a:cubicBezTo>
                  <a:pt x="775" y="334"/>
                  <a:pt x="608" y="370"/>
                  <a:pt x="465" y="453"/>
                </a:cubicBezTo>
                <a:cubicBezTo>
                  <a:pt x="394" y="501"/>
                  <a:pt x="322" y="560"/>
                  <a:pt x="274" y="620"/>
                </a:cubicBezTo>
                <a:cubicBezTo>
                  <a:pt x="215" y="679"/>
                  <a:pt x="167" y="751"/>
                  <a:pt x="132" y="822"/>
                </a:cubicBezTo>
                <a:cubicBezTo>
                  <a:pt x="48" y="977"/>
                  <a:pt x="24" y="1144"/>
                  <a:pt x="1" y="1322"/>
                </a:cubicBezTo>
                <a:cubicBezTo>
                  <a:pt x="1" y="1418"/>
                  <a:pt x="24" y="1525"/>
                  <a:pt x="36" y="1608"/>
                </a:cubicBezTo>
                <a:cubicBezTo>
                  <a:pt x="60" y="1727"/>
                  <a:pt x="84" y="1834"/>
                  <a:pt x="120" y="1941"/>
                </a:cubicBezTo>
                <a:cubicBezTo>
                  <a:pt x="191" y="2132"/>
                  <a:pt x="274" y="2299"/>
                  <a:pt x="358" y="2477"/>
                </a:cubicBezTo>
                <a:cubicBezTo>
                  <a:pt x="429" y="2644"/>
                  <a:pt x="513" y="2811"/>
                  <a:pt x="596" y="2977"/>
                </a:cubicBezTo>
                <a:cubicBezTo>
                  <a:pt x="691" y="3156"/>
                  <a:pt x="786" y="3323"/>
                  <a:pt x="882" y="3501"/>
                </a:cubicBezTo>
                <a:cubicBezTo>
                  <a:pt x="1001" y="3727"/>
                  <a:pt x="1132" y="3954"/>
                  <a:pt x="1251" y="4192"/>
                </a:cubicBezTo>
                <a:cubicBezTo>
                  <a:pt x="1501" y="4692"/>
                  <a:pt x="1751" y="5192"/>
                  <a:pt x="2001" y="5704"/>
                </a:cubicBezTo>
                <a:cubicBezTo>
                  <a:pt x="2120" y="5942"/>
                  <a:pt x="2227" y="6168"/>
                  <a:pt x="2346" y="6406"/>
                </a:cubicBezTo>
                <a:cubicBezTo>
                  <a:pt x="2501" y="6728"/>
                  <a:pt x="2644" y="7085"/>
                  <a:pt x="2870" y="7371"/>
                </a:cubicBezTo>
                <a:cubicBezTo>
                  <a:pt x="2941" y="7442"/>
                  <a:pt x="2989" y="7502"/>
                  <a:pt x="3072" y="7561"/>
                </a:cubicBezTo>
                <a:cubicBezTo>
                  <a:pt x="3168" y="7621"/>
                  <a:pt x="3263" y="7656"/>
                  <a:pt x="3382" y="7656"/>
                </a:cubicBezTo>
                <a:cubicBezTo>
                  <a:pt x="3584" y="7656"/>
                  <a:pt x="3763" y="7537"/>
                  <a:pt x="3894" y="7394"/>
                </a:cubicBezTo>
                <a:cubicBezTo>
                  <a:pt x="4025" y="7252"/>
                  <a:pt x="4108" y="7097"/>
                  <a:pt x="4204" y="6942"/>
                </a:cubicBezTo>
                <a:cubicBezTo>
                  <a:pt x="4299" y="6752"/>
                  <a:pt x="4394" y="6573"/>
                  <a:pt x="4489" y="6394"/>
                </a:cubicBezTo>
                <a:cubicBezTo>
                  <a:pt x="4608" y="6144"/>
                  <a:pt x="4715" y="5894"/>
                  <a:pt x="4846" y="5656"/>
                </a:cubicBezTo>
                <a:cubicBezTo>
                  <a:pt x="4966" y="5418"/>
                  <a:pt x="5096" y="5168"/>
                  <a:pt x="5227" y="4930"/>
                </a:cubicBezTo>
                <a:cubicBezTo>
                  <a:pt x="5311" y="4799"/>
                  <a:pt x="5382" y="4668"/>
                  <a:pt x="5454" y="4537"/>
                </a:cubicBezTo>
                <a:cubicBezTo>
                  <a:pt x="5525" y="4418"/>
                  <a:pt x="5608" y="4311"/>
                  <a:pt x="5680" y="4192"/>
                </a:cubicBezTo>
                <a:cubicBezTo>
                  <a:pt x="5954" y="3775"/>
                  <a:pt x="6251" y="3370"/>
                  <a:pt x="6513" y="2953"/>
                </a:cubicBezTo>
                <a:cubicBezTo>
                  <a:pt x="6775" y="2549"/>
                  <a:pt x="7037" y="2144"/>
                  <a:pt x="7263" y="1715"/>
                </a:cubicBezTo>
                <a:cubicBezTo>
                  <a:pt x="7299" y="1656"/>
                  <a:pt x="7335" y="1596"/>
                  <a:pt x="7371" y="1525"/>
                </a:cubicBezTo>
                <a:cubicBezTo>
                  <a:pt x="7406" y="1441"/>
                  <a:pt x="7442" y="1358"/>
                  <a:pt x="7466" y="1275"/>
                </a:cubicBezTo>
                <a:cubicBezTo>
                  <a:pt x="7478" y="1251"/>
                  <a:pt x="7478" y="1239"/>
                  <a:pt x="7478" y="1215"/>
                </a:cubicBezTo>
                <a:cubicBezTo>
                  <a:pt x="7502" y="1132"/>
                  <a:pt x="7502" y="1037"/>
                  <a:pt x="7478" y="953"/>
                </a:cubicBezTo>
                <a:cubicBezTo>
                  <a:pt x="7478" y="882"/>
                  <a:pt x="7454" y="822"/>
                  <a:pt x="7418" y="775"/>
                </a:cubicBezTo>
                <a:cubicBezTo>
                  <a:pt x="7394" y="691"/>
                  <a:pt x="7335" y="632"/>
                  <a:pt x="7287" y="572"/>
                </a:cubicBezTo>
                <a:cubicBezTo>
                  <a:pt x="7263" y="560"/>
                  <a:pt x="7252" y="548"/>
                  <a:pt x="7240" y="536"/>
                </a:cubicBezTo>
                <a:cubicBezTo>
                  <a:pt x="7192" y="489"/>
                  <a:pt x="7132" y="453"/>
                  <a:pt x="7085" y="417"/>
                </a:cubicBezTo>
                <a:cubicBezTo>
                  <a:pt x="7001" y="370"/>
                  <a:pt x="6906" y="334"/>
                  <a:pt x="6811" y="298"/>
                </a:cubicBezTo>
                <a:cubicBezTo>
                  <a:pt x="6585" y="203"/>
                  <a:pt x="6335" y="155"/>
                  <a:pt x="6085" y="120"/>
                </a:cubicBezTo>
                <a:cubicBezTo>
                  <a:pt x="5823" y="24"/>
                  <a:pt x="5537" y="13"/>
                  <a:pt x="5263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644;p40">
            <a:extLst>
              <a:ext uri="{FF2B5EF4-FFF2-40B4-BE49-F238E27FC236}">
                <a16:creationId xmlns:a16="http://schemas.microsoft.com/office/drawing/2014/main" id="{76CBCBA0-090B-CD49-9148-39ED661320A9}"/>
              </a:ext>
            </a:extLst>
          </p:cNvPr>
          <p:cNvSpPr/>
          <p:nvPr/>
        </p:nvSpPr>
        <p:spPr>
          <a:xfrm>
            <a:off x="8474900" y="3078360"/>
            <a:ext cx="28600" cy="163450"/>
          </a:xfrm>
          <a:custGeom>
            <a:avLst/>
            <a:gdLst/>
            <a:ahLst/>
            <a:cxnLst/>
            <a:rect l="l" t="t" r="r" b="b"/>
            <a:pathLst>
              <a:path w="1144" h="6538" extrusionOk="0">
                <a:moveTo>
                  <a:pt x="632" y="1"/>
                </a:moveTo>
                <a:cubicBezTo>
                  <a:pt x="572" y="1"/>
                  <a:pt x="501" y="13"/>
                  <a:pt x="453" y="48"/>
                </a:cubicBezTo>
                <a:cubicBezTo>
                  <a:pt x="429" y="60"/>
                  <a:pt x="406" y="72"/>
                  <a:pt x="394" y="84"/>
                </a:cubicBezTo>
                <a:cubicBezTo>
                  <a:pt x="179" y="132"/>
                  <a:pt x="1" y="322"/>
                  <a:pt x="13" y="549"/>
                </a:cubicBezTo>
                <a:cubicBezTo>
                  <a:pt x="25" y="763"/>
                  <a:pt x="13" y="965"/>
                  <a:pt x="25" y="1180"/>
                </a:cubicBezTo>
                <a:cubicBezTo>
                  <a:pt x="36" y="1406"/>
                  <a:pt x="60" y="1644"/>
                  <a:pt x="72" y="1870"/>
                </a:cubicBezTo>
                <a:cubicBezTo>
                  <a:pt x="96" y="2299"/>
                  <a:pt x="120" y="2727"/>
                  <a:pt x="132" y="3168"/>
                </a:cubicBezTo>
                <a:cubicBezTo>
                  <a:pt x="167" y="4132"/>
                  <a:pt x="203" y="5097"/>
                  <a:pt x="191" y="6073"/>
                </a:cubicBezTo>
                <a:cubicBezTo>
                  <a:pt x="191" y="6323"/>
                  <a:pt x="406" y="6537"/>
                  <a:pt x="656" y="6537"/>
                </a:cubicBezTo>
                <a:cubicBezTo>
                  <a:pt x="775" y="6537"/>
                  <a:pt x="894" y="6490"/>
                  <a:pt x="989" y="6395"/>
                </a:cubicBezTo>
                <a:cubicBezTo>
                  <a:pt x="1072" y="6311"/>
                  <a:pt x="1120" y="6192"/>
                  <a:pt x="1120" y="6073"/>
                </a:cubicBezTo>
                <a:cubicBezTo>
                  <a:pt x="1144" y="5561"/>
                  <a:pt x="1132" y="5049"/>
                  <a:pt x="1132" y="4549"/>
                </a:cubicBezTo>
                <a:cubicBezTo>
                  <a:pt x="1120" y="4085"/>
                  <a:pt x="1108" y="3620"/>
                  <a:pt x="1096" y="3168"/>
                </a:cubicBezTo>
                <a:cubicBezTo>
                  <a:pt x="1084" y="2799"/>
                  <a:pt x="1072" y="2430"/>
                  <a:pt x="1048" y="2073"/>
                </a:cubicBezTo>
                <a:cubicBezTo>
                  <a:pt x="1048" y="1584"/>
                  <a:pt x="1037" y="1096"/>
                  <a:pt x="1013" y="608"/>
                </a:cubicBezTo>
                <a:cubicBezTo>
                  <a:pt x="1013" y="549"/>
                  <a:pt x="1013" y="489"/>
                  <a:pt x="1013" y="429"/>
                </a:cubicBezTo>
                <a:cubicBezTo>
                  <a:pt x="1013" y="358"/>
                  <a:pt x="989" y="251"/>
                  <a:pt x="953" y="191"/>
                </a:cubicBezTo>
                <a:cubicBezTo>
                  <a:pt x="917" y="120"/>
                  <a:pt x="870" y="84"/>
                  <a:pt x="810" y="48"/>
                </a:cubicBezTo>
                <a:cubicBezTo>
                  <a:pt x="751" y="13"/>
                  <a:pt x="691" y="1"/>
                  <a:pt x="632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645;p40">
            <a:extLst>
              <a:ext uri="{FF2B5EF4-FFF2-40B4-BE49-F238E27FC236}">
                <a16:creationId xmlns:a16="http://schemas.microsoft.com/office/drawing/2014/main" id="{D1B136E5-3261-EC43-B03D-2B0120E59844}"/>
              </a:ext>
            </a:extLst>
          </p:cNvPr>
          <p:cNvSpPr/>
          <p:nvPr/>
        </p:nvSpPr>
        <p:spPr>
          <a:xfrm>
            <a:off x="8395425" y="3183135"/>
            <a:ext cx="187550" cy="191425"/>
          </a:xfrm>
          <a:custGeom>
            <a:avLst/>
            <a:gdLst/>
            <a:ahLst/>
            <a:cxnLst/>
            <a:rect l="l" t="t" r="r" b="b"/>
            <a:pathLst>
              <a:path w="7502" h="7657" extrusionOk="0">
                <a:moveTo>
                  <a:pt x="5025" y="1032"/>
                </a:moveTo>
                <a:cubicBezTo>
                  <a:pt x="5239" y="1032"/>
                  <a:pt x="5454" y="1046"/>
                  <a:pt x="5668" y="1072"/>
                </a:cubicBezTo>
                <a:cubicBezTo>
                  <a:pt x="5263" y="1823"/>
                  <a:pt x="4835" y="2573"/>
                  <a:pt x="4466" y="3335"/>
                </a:cubicBezTo>
                <a:cubicBezTo>
                  <a:pt x="4227" y="3823"/>
                  <a:pt x="3989" y="4311"/>
                  <a:pt x="3787" y="4811"/>
                </a:cubicBezTo>
                <a:cubicBezTo>
                  <a:pt x="3680" y="5061"/>
                  <a:pt x="3585" y="5299"/>
                  <a:pt x="3489" y="5549"/>
                </a:cubicBezTo>
                <a:cubicBezTo>
                  <a:pt x="3394" y="5371"/>
                  <a:pt x="3311" y="5192"/>
                  <a:pt x="3215" y="5013"/>
                </a:cubicBezTo>
                <a:cubicBezTo>
                  <a:pt x="3013" y="4620"/>
                  <a:pt x="2823" y="4216"/>
                  <a:pt x="2632" y="3823"/>
                </a:cubicBezTo>
                <a:cubicBezTo>
                  <a:pt x="2251" y="3049"/>
                  <a:pt x="1870" y="2287"/>
                  <a:pt x="1489" y="1525"/>
                </a:cubicBezTo>
                <a:cubicBezTo>
                  <a:pt x="1560" y="1513"/>
                  <a:pt x="1620" y="1501"/>
                  <a:pt x="1680" y="1501"/>
                </a:cubicBezTo>
                <a:cubicBezTo>
                  <a:pt x="1930" y="1453"/>
                  <a:pt x="2180" y="1406"/>
                  <a:pt x="2442" y="1358"/>
                </a:cubicBezTo>
                <a:cubicBezTo>
                  <a:pt x="2894" y="1275"/>
                  <a:pt x="3346" y="1191"/>
                  <a:pt x="3799" y="1120"/>
                </a:cubicBezTo>
                <a:cubicBezTo>
                  <a:pt x="4144" y="1072"/>
                  <a:pt x="4477" y="1049"/>
                  <a:pt x="4811" y="1037"/>
                </a:cubicBezTo>
                <a:cubicBezTo>
                  <a:pt x="4882" y="1034"/>
                  <a:pt x="4954" y="1032"/>
                  <a:pt x="5025" y="1032"/>
                </a:cubicBezTo>
                <a:close/>
                <a:moveTo>
                  <a:pt x="5192" y="1"/>
                </a:moveTo>
                <a:cubicBezTo>
                  <a:pt x="5061" y="1"/>
                  <a:pt x="4930" y="13"/>
                  <a:pt x="4799" y="13"/>
                </a:cubicBezTo>
                <a:lnTo>
                  <a:pt x="4716" y="13"/>
                </a:lnTo>
                <a:cubicBezTo>
                  <a:pt x="4227" y="25"/>
                  <a:pt x="3739" y="96"/>
                  <a:pt x="3263" y="168"/>
                </a:cubicBezTo>
                <a:cubicBezTo>
                  <a:pt x="3144" y="179"/>
                  <a:pt x="3037" y="203"/>
                  <a:pt x="2930" y="215"/>
                </a:cubicBezTo>
                <a:cubicBezTo>
                  <a:pt x="2537" y="251"/>
                  <a:pt x="2156" y="287"/>
                  <a:pt x="1763" y="299"/>
                </a:cubicBezTo>
                <a:cubicBezTo>
                  <a:pt x="1489" y="322"/>
                  <a:pt x="1215" y="310"/>
                  <a:pt x="953" y="322"/>
                </a:cubicBezTo>
                <a:cubicBezTo>
                  <a:pt x="775" y="334"/>
                  <a:pt x="620" y="370"/>
                  <a:pt x="465" y="453"/>
                </a:cubicBezTo>
                <a:cubicBezTo>
                  <a:pt x="394" y="489"/>
                  <a:pt x="334" y="560"/>
                  <a:pt x="275" y="608"/>
                </a:cubicBezTo>
                <a:cubicBezTo>
                  <a:pt x="215" y="680"/>
                  <a:pt x="167" y="751"/>
                  <a:pt x="132" y="822"/>
                </a:cubicBezTo>
                <a:cubicBezTo>
                  <a:pt x="48" y="977"/>
                  <a:pt x="25" y="1144"/>
                  <a:pt x="13" y="1311"/>
                </a:cubicBezTo>
                <a:cubicBezTo>
                  <a:pt x="1" y="1406"/>
                  <a:pt x="25" y="1525"/>
                  <a:pt x="36" y="1608"/>
                </a:cubicBezTo>
                <a:cubicBezTo>
                  <a:pt x="60" y="1727"/>
                  <a:pt x="84" y="1834"/>
                  <a:pt x="120" y="1942"/>
                </a:cubicBezTo>
                <a:cubicBezTo>
                  <a:pt x="191" y="2120"/>
                  <a:pt x="275" y="2299"/>
                  <a:pt x="358" y="2477"/>
                </a:cubicBezTo>
                <a:cubicBezTo>
                  <a:pt x="429" y="2644"/>
                  <a:pt x="513" y="2811"/>
                  <a:pt x="596" y="2977"/>
                </a:cubicBezTo>
                <a:cubicBezTo>
                  <a:pt x="691" y="3144"/>
                  <a:pt x="787" y="3323"/>
                  <a:pt x="882" y="3501"/>
                </a:cubicBezTo>
                <a:cubicBezTo>
                  <a:pt x="1001" y="3728"/>
                  <a:pt x="1132" y="3954"/>
                  <a:pt x="1251" y="4192"/>
                </a:cubicBezTo>
                <a:cubicBezTo>
                  <a:pt x="1501" y="4692"/>
                  <a:pt x="1751" y="5192"/>
                  <a:pt x="2001" y="5704"/>
                </a:cubicBezTo>
                <a:cubicBezTo>
                  <a:pt x="2120" y="5930"/>
                  <a:pt x="2227" y="6168"/>
                  <a:pt x="2346" y="6406"/>
                </a:cubicBezTo>
                <a:cubicBezTo>
                  <a:pt x="2501" y="6728"/>
                  <a:pt x="2644" y="7085"/>
                  <a:pt x="2882" y="7359"/>
                </a:cubicBezTo>
                <a:cubicBezTo>
                  <a:pt x="2942" y="7442"/>
                  <a:pt x="2989" y="7502"/>
                  <a:pt x="3073" y="7561"/>
                </a:cubicBezTo>
                <a:cubicBezTo>
                  <a:pt x="3168" y="7621"/>
                  <a:pt x="3263" y="7657"/>
                  <a:pt x="3382" y="7657"/>
                </a:cubicBezTo>
                <a:cubicBezTo>
                  <a:pt x="3585" y="7657"/>
                  <a:pt x="3763" y="7538"/>
                  <a:pt x="3894" y="7383"/>
                </a:cubicBezTo>
                <a:cubicBezTo>
                  <a:pt x="4025" y="7252"/>
                  <a:pt x="4108" y="7097"/>
                  <a:pt x="4204" y="6930"/>
                </a:cubicBezTo>
                <a:cubicBezTo>
                  <a:pt x="4299" y="6752"/>
                  <a:pt x="4394" y="6573"/>
                  <a:pt x="4489" y="6383"/>
                </a:cubicBezTo>
                <a:cubicBezTo>
                  <a:pt x="4608" y="6144"/>
                  <a:pt x="4716" y="5894"/>
                  <a:pt x="4847" y="5656"/>
                </a:cubicBezTo>
                <a:cubicBezTo>
                  <a:pt x="4966" y="5418"/>
                  <a:pt x="5097" y="5168"/>
                  <a:pt x="5228" y="4930"/>
                </a:cubicBezTo>
                <a:cubicBezTo>
                  <a:pt x="5311" y="4799"/>
                  <a:pt x="5382" y="4668"/>
                  <a:pt x="5454" y="4537"/>
                </a:cubicBezTo>
                <a:cubicBezTo>
                  <a:pt x="5525" y="4418"/>
                  <a:pt x="5609" y="4311"/>
                  <a:pt x="5680" y="4192"/>
                </a:cubicBezTo>
                <a:cubicBezTo>
                  <a:pt x="5954" y="3775"/>
                  <a:pt x="6252" y="3370"/>
                  <a:pt x="6513" y="2954"/>
                </a:cubicBezTo>
                <a:cubicBezTo>
                  <a:pt x="6775" y="2549"/>
                  <a:pt x="7037" y="2144"/>
                  <a:pt x="7264" y="1715"/>
                </a:cubicBezTo>
                <a:cubicBezTo>
                  <a:pt x="7299" y="1656"/>
                  <a:pt x="7335" y="1584"/>
                  <a:pt x="7371" y="1525"/>
                </a:cubicBezTo>
                <a:cubicBezTo>
                  <a:pt x="7406" y="1442"/>
                  <a:pt x="7442" y="1358"/>
                  <a:pt x="7466" y="1275"/>
                </a:cubicBezTo>
                <a:cubicBezTo>
                  <a:pt x="7478" y="1251"/>
                  <a:pt x="7478" y="1227"/>
                  <a:pt x="7478" y="1215"/>
                </a:cubicBezTo>
                <a:cubicBezTo>
                  <a:pt x="7502" y="1120"/>
                  <a:pt x="7502" y="1037"/>
                  <a:pt x="7478" y="953"/>
                </a:cubicBezTo>
                <a:cubicBezTo>
                  <a:pt x="7478" y="882"/>
                  <a:pt x="7454" y="822"/>
                  <a:pt x="7418" y="763"/>
                </a:cubicBezTo>
                <a:cubicBezTo>
                  <a:pt x="7395" y="691"/>
                  <a:pt x="7335" y="632"/>
                  <a:pt x="7287" y="572"/>
                </a:cubicBezTo>
                <a:cubicBezTo>
                  <a:pt x="7264" y="549"/>
                  <a:pt x="7252" y="537"/>
                  <a:pt x="7240" y="525"/>
                </a:cubicBezTo>
                <a:cubicBezTo>
                  <a:pt x="7192" y="489"/>
                  <a:pt x="7133" y="453"/>
                  <a:pt x="7085" y="418"/>
                </a:cubicBezTo>
                <a:cubicBezTo>
                  <a:pt x="7002" y="358"/>
                  <a:pt x="6906" y="334"/>
                  <a:pt x="6811" y="299"/>
                </a:cubicBezTo>
                <a:cubicBezTo>
                  <a:pt x="6585" y="203"/>
                  <a:pt x="6335" y="144"/>
                  <a:pt x="6085" y="108"/>
                </a:cubicBezTo>
                <a:cubicBezTo>
                  <a:pt x="5823" y="25"/>
                  <a:pt x="5537" y="13"/>
                  <a:pt x="5263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2646;p40">
            <a:extLst>
              <a:ext uri="{FF2B5EF4-FFF2-40B4-BE49-F238E27FC236}">
                <a16:creationId xmlns:a16="http://schemas.microsoft.com/office/drawing/2014/main" id="{0AFE57DC-63A8-404A-A7F9-A314E20EF51E}"/>
              </a:ext>
            </a:extLst>
          </p:cNvPr>
          <p:cNvGrpSpPr/>
          <p:nvPr/>
        </p:nvGrpSpPr>
        <p:grpSpPr>
          <a:xfrm>
            <a:off x="6146650" y="794160"/>
            <a:ext cx="1588600" cy="764200"/>
            <a:chOff x="3717000" y="1207600"/>
            <a:chExt cx="1588600" cy="764200"/>
          </a:xfrm>
        </p:grpSpPr>
        <p:sp>
          <p:nvSpPr>
            <p:cNvPr id="33" name="Google Shape;2647;p40">
              <a:extLst>
                <a:ext uri="{FF2B5EF4-FFF2-40B4-BE49-F238E27FC236}">
                  <a16:creationId xmlns:a16="http://schemas.microsoft.com/office/drawing/2014/main" id="{A66A9210-E873-8D4B-97C7-56E9707E3EFF}"/>
                </a:ext>
              </a:extLst>
            </p:cNvPr>
            <p:cNvSpPr/>
            <p:nvPr/>
          </p:nvSpPr>
          <p:spPr>
            <a:xfrm>
              <a:off x="3717000" y="1207600"/>
              <a:ext cx="1588600" cy="764200"/>
            </a:xfrm>
            <a:custGeom>
              <a:avLst/>
              <a:gdLst/>
              <a:ahLst/>
              <a:cxnLst/>
              <a:rect l="l" t="t" r="r" b="b"/>
              <a:pathLst>
                <a:path w="63544" h="30568" extrusionOk="0">
                  <a:moveTo>
                    <a:pt x="56281" y="26055"/>
                  </a:moveTo>
                  <a:lnTo>
                    <a:pt x="56281" y="26055"/>
                  </a:lnTo>
                  <a:cubicBezTo>
                    <a:pt x="56265" y="26062"/>
                    <a:pt x="56249" y="26069"/>
                    <a:pt x="56233" y="26075"/>
                  </a:cubicBezTo>
                  <a:cubicBezTo>
                    <a:pt x="56248" y="26068"/>
                    <a:pt x="56264" y="26061"/>
                    <a:pt x="56281" y="26055"/>
                  </a:cubicBezTo>
                  <a:close/>
                  <a:moveTo>
                    <a:pt x="46137" y="1489"/>
                  </a:moveTo>
                  <a:cubicBezTo>
                    <a:pt x="46172" y="1513"/>
                    <a:pt x="46220" y="1525"/>
                    <a:pt x="46268" y="1536"/>
                  </a:cubicBezTo>
                  <a:cubicBezTo>
                    <a:pt x="47601" y="1739"/>
                    <a:pt x="48947" y="1941"/>
                    <a:pt x="50280" y="2156"/>
                  </a:cubicBezTo>
                  <a:cubicBezTo>
                    <a:pt x="51268" y="2322"/>
                    <a:pt x="52268" y="2477"/>
                    <a:pt x="53245" y="2691"/>
                  </a:cubicBezTo>
                  <a:cubicBezTo>
                    <a:pt x="53959" y="2858"/>
                    <a:pt x="54662" y="3072"/>
                    <a:pt x="55340" y="3322"/>
                  </a:cubicBezTo>
                  <a:cubicBezTo>
                    <a:pt x="55769" y="3477"/>
                    <a:pt x="56186" y="3632"/>
                    <a:pt x="56602" y="3799"/>
                  </a:cubicBezTo>
                  <a:cubicBezTo>
                    <a:pt x="57138" y="4025"/>
                    <a:pt x="57638" y="4299"/>
                    <a:pt x="58114" y="4632"/>
                  </a:cubicBezTo>
                  <a:cubicBezTo>
                    <a:pt x="58364" y="4846"/>
                    <a:pt x="58603" y="5073"/>
                    <a:pt x="58805" y="5323"/>
                  </a:cubicBezTo>
                  <a:cubicBezTo>
                    <a:pt x="59043" y="5656"/>
                    <a:pt x="59246" y="6013"/>
                    <a:pt x="59412" y="6394"/>
                  </a:cubicBezTo>
                  <a:cubicBezTo>
                    <a:pt x="59686" y="7097"/>
                    <a:pt x="59924" y="7799"/>
                    <a:pt x="60138" y="8513"/>
                  </a:cubicBezTo>
                  <a:cubicBezTo>
                    <a:pt x="60365" y="9228"/>
                    <a:pt x="60543" y="9954"/>
                    <a:pt x="60722" y="10680"/>
                  </a:cubicBezTo>
                  <a:cubicBezTo>
                    <a:pt x="60889" y="11359"/>
                    <a:pt x="61043" y="12050"/>
                    <a:pt x="61174" y="12740"/>
                  </a:cubicBezTo>
                  <a:cubicBezTo>
                    <a:pt x="61329" y="13550"/>
                    <a:pt x="61460" y="14348"/>
                    <a:pt x="61579" y="15157"/>
                  </a:cubicBezTo>
                  <a:cubicBezTo>
                    <a:pt x="61579" y="15181"/>
                    <a:pt x="61579" y="15205"/>
                    <a:pt x="61591" y="15229"/>
                  </a:cubicBezTo>
                  <a:cubicBezTo>
                    <a:pt x="61591" y="15276"/>
                    <a:pt x="61603" y="15324"/>
                    <a:pt x="61603" y="15371"/>
                  </a:cubicBezTo>
                  <a:cubicBezTo>
                    <a:pt x="61615" y="15645"/>
                    <a:pt x="61627" y="15919"/>
                    <a:pt x="61651" y="16193"/>
                  </a:cubicBezTo>
                  <a:cubicBezTo>
                    <a:pt x="61674" y="16729"/>
                    <a:pt x="61686" y="17265"/>
                    <a:pt x="61698" y="17788"/>
                  </a:cubicBezTo>
                  <a:cubicBezTo>
                    <a:pt x="61698" y="18503"/>
                    <a:pt x="61686" y="19217"/>
                    <a:pt x="61603" y="19932"/>
                  </a:cubicBezTo>
                  <a:cubicBezTo>
                    <a:pt x="61520" y="20515"/>
                    <a:pt x="61377" y="21086"/>
                    <a:pt x="61162" y="21634"/>
                  </a:cubicBezTo>
                  <a:cubicBezTo>
                    <a:pt x="60877" y="22265"/>
                    <a:pt x="60519" y="22860"/>
                    <a:pt x="60103" y="23408"/>
                  </a:cubicBezTo>
                  <a:cubicBezTo>
                    <a:pt x="59722" y="23884"/>
                    <a:pt x="59305" y="24325"/>
                    <a:pt x="58829" y="24706"/>
                  </a:cubicBezTo>
                  <a:cubicBezTo>
                    <a:pt x="58495" y="24956"/>
                    <a:pt x="58150" y="25194"/>
                    <a:pt x="57769" y="25373"/>
                  </a:cubicBezTo>
                  <a:cubicBezTo>
                    <a:pt x="57602" y="25456"/>
                    <a:pt x="57424" y="25551"/>
                    <a:pt x="57257" y="25635"/>
                  </a:cubicBezTo>
                  <a:cubicBezTo>
                    <a:pt x="56959" y="25784"/>
                    <a:pt x="56652" y="25904"/>
                    <a:pt x="56343" y="26030"/>
                  </a:cubicBezTo>
                  <a:lnTo>
                    <a:pt x="56343" y="26030"/>
                  </a:lnTo>
                  <a:cubicBezTo>
                    <a:pt x="56096" y="26110"/>
                    <a:pt x="55849" y="26200"/>
                    <a:pt x="55602" y="26289"/>
                  </a:cubicBezTo>
                  <a:cubicBezTo>
                    <a:pt x="55483" y="26337"/>
                    <a:pt x="55352" y="26361"/>
                    <a:pt x="55221" y="26397"/>
                  </a:cubicBezTo>
                  <a:cubicBezTo>
                    <a:pt x="55090" y="26432"/>
                    <a:pt x="54971" y="26468"/>
                    <a:pt x="54840" y="26504"/>
                  </a:cubicBezTo>
                  <a:cubicBezTo>
                    <a:pt x="54578" y="26587"/>
                    <a:pt x="54304" y="26623"/>
                    <a:pt x="54042" y="26682"/>
                  </a:cubicBezTo>
                  <a:cubicBezTo>
                    <a:pt x="53769" y="26742"/>
                    <a:pt x="53483" y="26778"/>
                    <a:pt x="53209" y="26825"/>
                  </a:cubicBezTo>
                  <a:cubicBezTo>
                    <a:pt x="52483" y="26920"/>
                    <a:pt x="51756" y="27004"/>
                    <a:pt x="51030" y="27075"/>
                  </a:cubicBezTo>
                  <a:cubicBezTo>
                    <a:pt x="50232" y="27159"/>
                    <a:pt x="49435" y="27230"/>
                    <a:pt x="48637" y="27301"/>
                  </a:cubicBezTo>
                  <a:cubicBezTo>
                    <a:pt x="47101" y="27444"/>
                    <a:pt x="45553" y="27504"/>
                    <a:pt x="44006" y="27563"/>
                  </a:cubicBezTo>
                  <a:cubicBezTo>
                    <a:pt x="42529" y="27623"/>
                    <a:pt x="41041" y="27706"/>
                    <a:pt x="39553" y="27766"/>
                  </a:cubicBezTo>
                  <a:cubicBezTo>
                    <a:pt x="38064" y="27837"/>
                    <a:pt x="36576" y="27897"/>
                    <a:pt x="35088" y="27968"/>
                  </a:cubicBezTo>
                  <a:cubicBezTo>
                    <a:pt x="33564" y="28052"/>
                    <a:pt x="32028" y="28123"/>
                    <a:pt x="30504" y="28171"/>
                  </a:cubicBezTo>
                  <a:cubicBezTo>
                    <a:pt x="28908" y="28218"/>
                    <a:pt x="27325" y="28290"/>
                    <a:pt x="25741" y="28385"/>
                  </a:cubicBezTo>
                  <a:cubicBezTo>
                    <a:pt x="24182" y="28468"/>
                    <a:pt x="22634" y="28575"/>
                    <a:pt x="21074" y="28683"/>
                  </a:cubicBezTo>
                  <a:cubicBezTo>
                    <a:pt x="19562" y="28790"/>
                    <a:pt x="18038" y="28849"/>
                    <a:pt x="16514" y="28849"/>
                  </a:cubicBezTo>
                  <a:cubicBezTo>
                    <a:pt x="15228" y="28849"/>
                    <a:pt x="13942" y="28814"/>
                    <a:pt x="12668" y="28754"/>
                  </a:cubicBezTo>
                  <a:cubicBezTo>
                    <a:pt x="12097" y="28718"/>
                    <a:pt x="11537" y="28695"/>
                    <a:pt x="10978" y="28647"/>
                  </a:cubicBezTo>
                  <a:cubicBezTo>
                    <a:pt x="10347" y="28599"/>
                    <a:pt x="9716" y="28540"/>
                    <a:pt x="9096" y="28468"/>
                  </a:cubicBezTo>
                  <a:cubicBezTo>
                    <a:pt x="8763" y="28421"/>
                    <a:pt x="8442" y="28373"/>
                    <a:pt x="8108" y="28314"/>
                  </a:cubicBezTo>
                  <a:cubicBezTo>
                    <a:pt x="8072" y="28314"/>
                    <a:pt x="8049" y="28302"/>
                    <a:pt x="8013" y="28302"/>
                  </a:cubicBezTo>
                  <a:cubicBezTo>
                    <a:pt x="7989" y="28290"/>
                    <a:pt x="7977" y="28290"/>
                    <a:pt x="7953" y="28290"/>
                  </a:cubicBezTo>
                  <a:cubicBezTo>
                    <a:pt x="7572" y="28183"/>
                    <a:pt x="7191" y="28040"/>
                    <a:pt x="6834" y="27897"/>
                  </a:cubicBezTo>
                  <a:cubicBezTo>
                    <a:pt x="6572" y="27778"/>
                    <a:pt x="6298" y="27671"/>
                    <a:pt x="6048" y="27540"/>
                  </a:cubicBezTo>
                  <a:cubicBezTo>
                    <a:pt x="5858" y="27432"/>
                    <a:pt x="5667" y="27337"/>
                    <a:pt x="5477" y="27230"/>
                  </a:cubicBezTo>
                  <a:cubicBezTo>
                    <a:pt x="5132" y="27051"/>
                    <a:pt x="4810" y="26837"/>
                    <a:pt x="4501" y="26611"/>
                  </a:cubicBezTo>
                  <a:cubicBezTo>
                    <a:pt x="4036" y="26242"/>
                    <a:pt x="3620" y="25825"/>
                    <a:pt x="3250" y="25361"/>
                  </a:cubicBezTo>
                  <a:cubicBezTo>
                    <a:pt x="2858" y="24837"/>
                    <a:pt x="2512" y="24277"/>
                    <a:pt x="2250" y="23682"/>
                  </a:cubicBezTo>
                  <a:cubicBezTo>
                    <a:pt x="2060" y="23218"/>
                    <a:pt x="1905" y="22729"/>
                    <a:pt x="1798" y="22241"/>
                  </a:cubicBezTo>
                  <a:cubicBezTo>
                    <a:pt x="1762" y="22039"/>
                    <a:pt x="1703" y="21848"/>
                    <a:pt x="1679" y="21646"/>
                  </a:cubicBezTo>
                  <a:cubicBezTo>
                    <a:pt x="1643" y="21444"/>
                    <a:pt x="1607" y="21229"/>
                    <a:pt x="1584" y="21027"/>
                  </a:cubicBezTo>
                  <a:cubicBezTo>
                    <a:pt x="1536" y="20622"/>
                    <a:pt x="1500" y="20217"/>
                    <a:pt x="1476" y="19801"/>
                  </a:cubicBezTo>
                  <a:cubicBezTo>
                    <a:pt x="1464" y="19741"/>
                    <a:pt x="1464" y="19681"/>
                    <a:pt x="1464" y="19622"/>
                  </a:cubicBezTo>
                  <a:cubicBezTo>
                    <a:pt x="1488" y="19062"/>
                    <a:pt x="1500" y="18503"/>
                    <a:pt x="1524" y="17931"/>
                  </a:cubicBezTo>
                  <a:cubicBezTo>
                    <a:pt x="1548" y="17300"/>
                    <a:pt x="1607" y="16657"/>
                    <a:pt x="1655" y="16014"/>
                  </a:cubicBezTo>
                  <a:cubicBezTo>
                    <a:pt x="1834" y="14967"/>
                    <a:pt x="2012" y="13931"/>
                    <a:pt x="2238" y="12883"/>
                  </a:cubicBezTo>
                  <a:cubicBezTo>
                    <a:pt x="2357" y="12359"/>
                    <a:pt x="2524" y="11835"/>
                    <a:pt x="2691" y="11311"/>
                  </a:cubicBezTo>
                  <a:cubicBezTo>
                    <a:pt x="2774" y="11061"/>
                    <a:pt x="2881" y="10811"/>
                    <a:pt x="2965" y="10549"/>
                  </a:cubicBezTo>
                  <a:cubicBezTo>
                    <a:pt x="3048" y="10335"/>
                    <a:pt x="3143" y="10121"/>
                    <a:pt x="3239" y="9895"/>
                  </a:cubicBezTo>
                  <a:cubicBezTo>
                    <a:pt x="3358" y="9621"/>
                    <a:pt x="3477" y="9347"/>
                    <a:pt x="3620" y="9073"/>
                  </a:cubicBezTo>
                  <a:cubicBezTo>
                    <a:pt x="3715" y="8883"/>
                    <a:pt x="3822" y="8692"/>
                    <a:pt x="3917" y="8502"/>
                  </a:cubicBezTo>
                  <a:cubicBezTo>
                    <a:pt x="4108" y="8144"/>
                    <a:pt x="4334" y="7823"/>
                    <a:pt x="4572" y="7501"/>
                  </a:cubicBezTo>
                  <a:cubicBezTo>
                    <a:pt x="4953" y="7037"/>
                    <a:pt x="5370" y="6608"/>
                    <a:pt x="5834" y="6239"/>
                  </a:cubicBezTo>
                  <a:cubicBezTo>
                    <a:pt x="6417" y="5799"/>
                    <a:pt x="7060" y="5442"/>
                    <a:pt x="7739" y="5144"/>
                  </a:cubicBezTo>
                  <a:cubicBezTo>
                    <a:pt x="8763" y="4715"/>
                    <a:pt x="9823" y="4418"/>
                    <a:pt x="10894" y="4144"/>
                  </a:cubicBezTo>
                  <a:cubicBezTo>
                    <a:pt x="11906" y="3882"/>
                    <a:pt x="12930" y="3727"/>
                    <a:pt x="13954" y="3584"/>
                  </a:cubicBezTo>
                  <a:cubicBezTo>
                    <a:pt x="14657" y="3501"/>
                    <a:pt x="15359" y="3406"/>
                    <a:pt x="16073" y="3346"/>
                  </a:cubicBezTo>
                  <a:cubicBezTo>
                    <a:pt x="16835" y="3287"/>
                    <a:pt x="17597" y="3251"/>
                    <a:pt x="18359" y="3215"/>
                  </a:cubicBezTo>
                  <a:cubicBezTo>
                    <a:pt x="19121" y="3168"/>
                    <a:pt x="19883" y="3132"/>
                    <a:pt x="20645" y="3084"/>
                  </a:cubicBezTo>
                  <a:cubicBezTo>
                    <a:pt x="21419" y="3037"/>
                    <a:pt x="22205" y="2953"/>
                    <a:pt x="22979" y="2894"/>
                  </a:cubicBezTo>
                  <a:cubicBezTo>
                    <a:pt x="25968" y="2632"/>
                    <a:pt x="28956" y="2358"/>
                    <a:pt x="31944" y="2203"/>
                  </a:cubicBezTo>
                  <a:cubicBezTo>
                    <a:pt x="32742" y="2167"/>
                    <a:pt x="33540" y="2132"/>
                    <a:pt x="34338" y="2072"/>
                  </a:cubicBezTo>
                  <a:cubicBezTo>
                    <a:pt x="35100" y="2025"/>
                    <a:pt x="35874" y="1965"/>
                    <a:pt x="36636" y="1906"/>
                  </a:cubicBezTo>
                  <a:cubicBezTo>
                    <a:pt x="37409" y="1846"/>
                    <a:pt x="38183" y="1798"/>
                    <a:pt x="38957" y="1751"/>
                  </a:cubicBezTo>
                  <a:cubicBezTo>
                    <a:pt x="39660" y="1715"/>
                    <a:pt x="40374" y="1703"/>
                    <a:pt x="41088" y="1667"/>
                  </a:cubicBezTo>
                  <a:cubicBezTo>
                    <a:pt x="41827" y="1632"/>
                    <a:pt x="42577" y="1584"/>
                    <a:pt x="43315" y="1548"/>
                  </a:cubicBezTo>
                  <a:cubicBezTo>
                    <a:pt x="44113" y="1513"/>
                    <a:pt x="44898" y="1501"/>
                    <a:pt x="45696" y="1489"/>
                  </a:cubicBezTo>
                  <a:close/>
                  <a:moveTo>
                    <a:pt x="46470" y="1"/>
                  </a:moveTo>
                  <a:cubicBezTo>
                    <a:pt x="46351" y="1"/>
                    <a:pt x="46232" y="24"/>
                    <a:pt x="46125" y="72"/>
                  </a:cubicBezTo>
                  <a:cubicBezTo>
                    <a:pt x="45696" y="72"/>
                    <a:pt x="45268" y="72"/>
                    <a:pt x="44827" y="84"/>
                  </a:cubicBezTo>
                  <a:cubicBezTo>
                    <a:pt x="44101" y="84"/>
                    <a:pt x="43374" y="131"/>
                    <a:pt x="42648" y="167"/>
                  </a:cubicBezTo>
                  <a:cubicBezTo>
                    <a:pt x="42422" y="191"/>
                    <a:pt x="42196" y="203"/>
                    <a:pt x="41958" y="215"/>
                  </a:cubicBezTo>
                  <a:cubicBezTo>
                    <a:pt x="41505" y="215"/>
                    <a:pt x="41053" y="203"/>
                    <a:pt x="40588" y="203"/>
                  </a:cubicBezTo>
                  <a:lnTo>
                    <a:pt x="36028" y="203"/>
                  </a:lnTo>
                  <a:cubicBezTo>
                    <a:pt x="34469" y="203"/>
                    <a:pt x="32909" y="203"/>
                    <a:pt x="31337" y="227"/>
                  </a:cubicBezTo>
                  <a:cubicBezTo>
                    <a:pt x="30647" y="239"/>
                    <a:pt x="29956" y="262"/>
                    <a:pt x="29266" y="286"/>
                  </a:cubicBezTo>
                  <a:cubicBezTo>
                    <a:pt x="28480" y="322"/>
                    <a:pt x="27694" y="334"/>
                    <a:pt x="26908" y="382"/>
                  </a:cubicBezTo>
                  <a:cubicBezTo>
                    <a:pt x="26087" y="417"/>
                    <a:pt x="25265" y="465"/>
                    <a:pt x="24444" y="524"/>
                  </a:cubicBezTo>
                  <a:cubicBezTo>
                    <a:pt x="23705" y="572"/>
                    <a:pt x="22967" y="643"/>
                    <a:pt x="22229" y="715"/>
                  </a:cubicBezTo>
                  <a:cubicBezTo>
                    <a:pt x="20729" y="858"/>
                    <a:pt x="19229" y="1001"/>
                    <a:pt x="17740" y="1203"/>
                  </a:cubicBezTo>
                  <a:cubicBezTo>
                    <a:pt x="16169" y="1417"/>
                    <a:pt x="14621" y="1655"/>
                    <a:pt x="13061" y="1906"/>
                  </a:cubicBezTo>
                  <a:cubicBezTo>
                    <a:pt x="12323" y="2025"/>
                    <a:pt x="11597" y="2167"/>
                    <a:pt x="10870" y="2310"/>
                  </a:cubicBezTo>
                  <a:cubicBezTo>
                    <a:pt x="10704" y="2346"/>
                    <a:pt x="10525" y="2394"/>
                    <a:pt x="10358" y="2429"/>
                  </a:cubicBezTo>
                  <a:cubicBezTo>
                    <a:pt x="10156" y="2489"/>
                    <a:pt x="9942" y="2537"/>
                    <a:pt x="9727" y="2596"/>
                  </a:cubicBezTo>
                  <a:cubicBezTo>
                    <a:pt x="9573" y="2632"/>
                    <a:pt x="9406" y="2691"/>
                    <a:pt x="9251" y="2739"/>
                  </a:cubicBezTo>
                  <a:cubicBezTo>
                    <a:pt x="9061" y="2787"/>
                    <a:pt x="8870" y="2834"/>
                    <a:pt x="8692" y="2894"/>
                  </a:cubicBezTo>
                  <a:cubicBezTo>
                    <a:pt x="8180" y="3072"/>
                    <a:pt x="7668" y="3239"/>
                    <a:pt x="7179" y="3453"/>
                  </a:cubicBezTo>
                  <a:cubicBezTo>
                    <a:pt x="6167" y="3870"/>
                    <a:pt x="5239" y="4430"/>
                    <a:pt x="4393" y="5120"/>
                  </a:cubicBezTo>
                  <a:cubicBezTo>
                    <a:pt x="3941" y="5501"/>
                    <a:pt x="3548" y="5930"/>
                    <a:pt x="3143" y="6370"/>
                  </a:cubicBezTo>
                  <a:cubicBezTo>
                    <a:pt x="3024" y="6489"/>
                    <a:pt x="2917" y="6632"/>
                    <a:pt x="2810" y="6763"/>
                  </a:cubicBezTo>
                  <a:cubicBezTo>
                    <a:pt x="2596" y="7013"/>
                    <a:pt x="2381" y="7287"/>
                    <a:pt x="2179" y="7561"/>
                  </a:cubicBezTo>
                  <a:cubicBezTo>
                    <a:pt x="1691" y="8263"/>
                    <a:pt x="1334" y="9073"/>
                    <a:pt x="1095" y="9895"/>
                  </a:cubicBezTo>
                  <a:cubicBezTo>
                    <a:pt x="988" y="10240"/>
                    <a:pt x="905" y="10597"/>
                    <a:pt x="845" y="10954"/>
                  </a:cubicBezTo>
                  <a:cubicBezTo>
                    <a:pt x="786" y="11359"/>
                    <a:pt x="714" y="11776"/>
                    <a:pt x="691" y="12192"/>
                  </a:cubicBezTo>
                  <a:cubicBezTo>
                    <a:pt x="655" y="12597"/>
                    <a:pt x="631" y="13002"/>
                    <a:pt x="595" y="13407"/>
                  </a:cubicBezTo>
                  <a:cubicBezTo>
                    <a:pt x="560" y="13883"/>
                    <a:pt x="512" y="14348"/>
                    <a:pt x="452" y="14812"/>
                  </a:cubicBezTo>
                  <a:cubicBezTo>
                    <a:pt x="417" y="15014"/>
                    <a:pt x="393" y="15217"/>
                    <a:pt x="357" y="15419"/>
                  </a:cubicBezTo>
                  <a:cubicBezTo>
                    <a:pt x="286" y="15872"/>
                    <a:pt x="226" y="16324"/>
                    <a:pt x="167" y="16776"/>
                  </a:cubicBezTo>
                  <a:cubicBezTo>
                    <a:pt x="143" y="16919"/>
                    <a:pt x="131" y="17074"/>
                    <a:pt x="119" y="17217"/>
                  </a:cubicBezTo>
                  <a:cubicBezTo>
                    <a:pt x="107" y="17407"/>
                    <a:pt x="83" y="17598"/>
                    <a:pt x="71" y="17777"/>
                  </a:cubicBezTo>
                  <a:cubicBezTo>
                    <a:pt x="60" y="18169"/>
                    <a:pt x="36" y="18550"/>
                    <a:pt x="48" y="18943"/>
                  </a:cubicBezTo>
                  <a:cubicBezTo>
                    <a:pt x="48" y="19348"/>
                    <a:pt x="71" y="19753"/>
                    <a:pt x="95" y="20170"/>
                  </a:cubicBezTo>
                  <a:cubicBezTo>
                    <a:pt x="60" y="21015"/>
                    <a:pt x="0" y="21860"/>
                    <a:pt x="60" y="22706"/>
                  </a:cubicBezTo>
                  <a:cubicBezTo>
                    <a:pt x="143" y="23777"/>
                    <a:pt x="500" y="24837"/>
                    <a:pt x="1095" y="25742"/>
                  </a:cubicBezTo>
                  <a:cubicBezTo>
                    <a:pt x="1643" y="26587"/>
                    <a:pt x="2393" y="27254"/>
                    <a:pt x="3227" y="27813"/>
                  </a:cubicBezTo>
                  <a:cubicBezTo>
                    <a:pt x="4131" y="28421"/>
                    <a:pt x="5155" y="28873"/>
                    <a:pt x="6191" y="29218"/>
                  </a:cubicBezTo>
                  <a:cubicBezTo>
                    <a:pt x="6334" y="29254"/>
                    <a:pt x="6465" y="29302"/>
                    <a:pt x="6596" y="29337"/>
                  </a:cubicBezTo>
                  <a:cubicBezTo>
                    <a:pt x="6953" y="29480"/>
                    <a:pt x="7322" y="29599"/>
                    <a:pt x="7691" y="29695"/>
                  </a:cubicBezTo>
                  <a:cubicBezTo>
                    <a:pt x="8382" y="29885"/>
                    <a:pt x="9084" y="29968"/>
                    <a:pt x="9799" y="30064"/>
                  </a:cubicBezTo>
                  <a:cubicBezTo>
                    <a:pt x="10525" y="30147"/>
                    <a:pt x="11251" y="30207"/>
                    <a:pt x="11990" y="30266"/>
                  </a:cubicBezTo>
                  <a:cubicBezTo>
                    <a:pt x="12740" y="30338"/>
                    <a:pt x="13502" y="30397"/>
                    <a:pt x="14264" y="30445"/>
                  </a:cubicBezTo>
                  <a:cubicBezTo>
                    <a:pt x="15061" y="30504"/>
                    <a:pt x="15871" y="30516"/>
                    <a:pt x="16681" y="30528"/>
                  </a:cubicBezTo>
                  <a:cubicBezTo>
                    <a:pt x="17371" y="30552"/>
                    <a:pt x="18062" y="30552"/>
                    <a:pt x="18752" y="30564"/>
                  </a:cubicBezTo>
                  <a:cubicBezTo>
                    <a:pt x="19371" y="30564"/>
                    <a:pt x="19991" y="30568"/>
                    <a:pt x="20610" y="30568"/>
                  </a:cubicBezTo>
                  <a:cubicBezTo>
                    <a:pt x="21538" y="30568"/>
                    <a:pt x="22467" y="30559"/>
                    <a:pt x="23396" y="30516"/>
                  </a:cubicBezTo>
                  <a:cubicBezTo>
                    <a:pt x="25003" y="30457"/>
                    <a:pt x="26610" y="30385"/>
                    <a:pt x="28218" y="30314"/>
                  </a:cubicBezTo>
                  <a:cubicBezTo>
                    <a:pt x="29706" y="30254"/>
                    <a:pt x="31194" y="30254"/>
                    <a:pt x="32683" y="30207"/>
                  </a:cubicBezTo>
                  <a:cubicBezTo>
                    <a:pt x="33480" y="30171"/>
                    <a:pt x="34266" y="30147"/>
                    <a:pt x="35064" y="30111"/>
                  </a:cubicBezTo>
                  <a:cubicBezTo>
                    <a:pt x="35778" y="30088"/>
                    <a:pt x="36505" y="30052"/>
                    <a:pt x="37219" y="30028"/>
                  </a:cubicBezTo>
                  <a:cubicBezTo>
                    <a:pt x="38779" y="29992"/>
                    <a:pt x="40350" y="29968"/>
                    <a:pt x="41922" y="29897"/>
                  </a:cubicBezTo>
                  <a:cubicBezTo>
                    <a:pt x="43482" y="29826"/>
                    <a:pt x="45041" y="29718"/>
                    <a:pt x="46601" y="29599"/>
                  </a:cubicBezTo>
                  <a:cubicBezTo>
                    <a:pt x="47351" y="29540"/>
                    <a:pt x="48101" y="29468"/>
                    <a:pt x="48839" y="29397"/>
                  </a:cubicBezTo>
                  <a:cubicBezTo>
                    <a:pt x="49649" y="29314"/>
                    <a:pt x="50459" y="29195"/>
                    <a:pt x="51268" y="29087"/>
                  </a:cubicBezTo>
                  <a:cubicBezTo>
                    <a:pt x="51971" y="28992"/>
                    <a:pt x="52661" y="28885"/>
                    <a:pt x="53352" y="28754"/>
                  </a:cubicBezTo>
                  <a:cubicBezTo>
                    <a:pt x="53721" y="28683"/>
                    <a:pt x="54102" y="28623"/>
                    <a:pt x="54459" y="28516"/>
                  </a:cubicBezTo>
                  <a:cubicBezTo>
                    <a:pt x="54816" y="28421"/>
                    <a:pt x="55174" y="28314"/>
                    <a:pt x="55519" y="28206"/>
                  </a:cubicBezTo>
                  <a:cubicBezTo>
                    <a:pt x="55876" y="28087"/>
                    <a:pt x="56233" y="27980"/>
                    <a:pt x="56590" y="27849"/>
                  </a:cubicBezTo>
                  <a:cubicBezTo>
                    <a:pt x="57007" y="27706"/>
                    <a:pt x="57400" y="27552"/>
                    <a:pt x="57805" y="27373"/>
                  </a:cubicBezTo>
                  <a:cubicBezTo>
                    <a:pt x="58150" y="27230"/>
                    <a:pt x="58495" y="27063"/>
                    <a:pt x="58841" y="26909"/>
                  </a:cubicBezTo>
                  <a:cubicBezTo>
                    <a:pt x="59341" y="26670"/>
                    <a:pt x="59853" y="26420"/>
                    <a:pt x="60329" y="26111"/>
                  </a:cubicBezTo>
                  <a:cubicBezTo>
                    <a:pt x="60722" y="25849"/>
                    <a:pt x="61091" y="25516"/>
                    <a:pt x="61401" y="25146"/>
                  </a:cubicBezTo>
                  <a:cubicBezTo>
                    <a:pt x="61722" y="24777"/>
                    <a:pt x="62008" y="24349"/>
                    <a:pt x="62234" y="23908"/>
                  </a:cubicBezTo>
                  <a:cubicBezTo>
                    <a:pt x="62329" y="23718"/>
                    <a:pt x="62424" y="23527"/>
                    <a:pt x="62520" y="23337"/>
                  </a:cubicBezTo>
                  <a:cubicBezTo>
                    <a:pt x="62722" y="22920"/>
                    <a:pt x="62889" y="22479"/>
                    <a:pt x="63044" y="22051"/>
                  </a:cubicBezTo>
                  <a:cubicBezTo>
                    <a:pt x="63508" y="20694"/>
                    <a:pt x="63544" y="19229"/>
                    <a:pt x="63413" y="17812"/>
                  </a:cubicBezTo>
                  <a:cubicBezTo>
                    <a:pt x="63270" y="16372"/>
                    <a:pt x="63103" y="14943"/>
                    <a:pt x="62889" y="13514"/>
                  </a:cubicBezTo>
                  <a:cubicBezTo>
                    <a:pt x="62865" y="13288"/>
                    <a:pt x="62841" y="13074"/>
                    <a:pt x="62817" y="12847"/>
                  </a:cubicBezTo>
                  <a:cubicBezTo>
                    <a:pt x="62734" y="12097"/>
                    <a:pt x="62615" y="11347"/>
                    <a:pt x="62496" y="10597"/>
                  </a:cubicBezTo>
                  <a:cubicBezTo>
                    <a:pt x="62365" y="9871"/>
                    <a:pt x="62222" y="9133"/>
                    <a:pt x="62043" y="8418"/>
                  </a:cubicBezTo>
                  <a:cubicBezTo>
                    <a:pt x="61948" y="8025"/>
                    <a:pt x="61853" y="7632"/>
                    <a:pt x="61746" y="7239"/>
                  </a:cubicBezTo>
                  <a:cubicBezTo>
                    <a:pt x="61698" y="7061"/>
                    <a:pt x="61651" y="6882"/>
                    <a:pt x="61603" y="6704"/>
                  </a:cubicBezTo>
                  <a:cubicBezTo>
                    <a:pt x="61484" y="6287"/>
                    <a:pt x="61329" y="5894"/>
                    <a:pt x="61162" y="5489"/>
                  </a:cubicBezTo>
                  <a:cubicBezTo>
                    <a:pt x="60960" y="5001"/>
                    <a:pt x="60650" y="4584"/>
                    <a:pt x="60329" y="4168"/>
                  </a:cubicBezTo>
                  <a:cubicBezTo>
                    <a:pt x="59996" y="3739"/>
                    <a:pt x="59603" y="3358"/>
                    <a:pt x="59198" y="3013"/>
                  </a:cubicBezTo>
                  <a:cubicBezTo>
                    <a:pt x="58793" y="2679"/>
                    <a:pt x="58364" y="2370"/>
                    <a:pt x="57912" y="2108"/>
                  </a:cubicBezTo>
                  <a:cubicBezTo>
                    <a:pt x="57400" y="1822"/>
                    <a:pt x="56852" y="1608"/>
                    <a:pt x="56305" y="1405"/>
                  </a:cubicBezTo>
                  <a:cubicBezTo>
                    <a:pt x="56090" y="1334"/>
                    <a:pt x="55864" y="1263"/>
                    <a:pt x="55638" y="1191"/>
                  </a:cubicBezTo>
                  <a:cubicBezTo>
                    <a:pt x="55459" y="1132"/>
                    <a:pt x="55281" y="1072"/>
                    <a:pt x="55102" y="1024"/>
                  </a:cubicBezTo>
                  <a:cubicBezTo>
                    <a:pt x="54745" y="941"/>
                    <a:pt x="54400" y="834"/>
                    <a:pt x="54054" y="763"/>
                  </a:cubicBezTo>
                  <a:cubicBezTo>
                    <a:pt x="53269" y="596"/>
                    <a:pt x="52495" y="429"/>
                    <a:pt x="51697" y="346"/>
                  </a:cubicBezTo>
                  <a:cubicBezTo>
                    <a:pt x="51328" y="298"/>
                    <a:pt x="50947" y="251"/>
                    <a:pt x="50578" y="227"/>
                  </a:cubicBezTo>
                  <a:cubicBezTo>
                    <a:pt x="50197" y="203"/>
                    <a:pt x="49816" y="167"/>
                    <a:pt x="49435" y="155"/>
                  </a:cubicBezTo>
                  <a:cubicBezTo>
                    <a:pt x="48661" y="120"/>
                    <a:pt x="47887" y="96"/>
                    <a:pt x="47113" y="84"/>
                  </a:cubicBezTo>
                  <a:cubicBezTo>
                    <a:pt x="46899" y="48"/>
                    <a:pt x="46684" y="24"/>
                    <a:pt x="4647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2648;p40">
              <a:extLst>
                <a:ext uri="{FF2B5EF4-FFF2-40B4-BE49-F238E27FC236}">
                  <a16:creationId xmlns:a16="http://schemas.microsoft.com/office/drawing/2014/main" id="{29944C17-5883-CB4B-965C-A6CD4E78641C}"/>
                </a:ext>
              </a:extLst>
            </p:cNvPr>
            <p:cNvGrpSpPr/>
            <p:nvPr/>
          </p:nvGrpSpPr>
          <p:grpSpPr>
            <a:xfrm>
              <a:off x="3779550" y="1428858"/>
              <a:ext cx="1447838" cy="426425"/>
              <a:chOff x="5063262" y="1441838"/>
              <a:chExt cx="1447838" cy="426425"/>
            </a:xfrm>
          </p:grpSpPr>
          <p:sp>
            <p:nvSpPr>
              <p:cNvPr id="35" name="Google Shape;2649;p40">
                <a:extLst>
                  <a:ext uri="{FF2B5EF4-FFF2-40B4-BE49-F238E27FC236}">
                    <a16:creationId xmlns:a16="http://schemas.microsoft.com/office/drawing/2014/main" id="{11598B36-9192-BA47-B6DF-271543B1948F}"/>
                  </a:ext>
                </a:extLst>
              </p:cNvPr>
              <p:cNvSpPr txBox="1"/>
              <p:nvPr/>
            </p:nvSpPr>
            <p:spPr>
              <a:xfrm>
                <a:off x="5063262" y="1441838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Pipeline</a:t>
                </a:r>
                <a:endParaRPr sz="15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6" name="Google Shape;2650;p40">
                <a:extLst>
                  <a:ext uri="{FF2B5EF4-FFF2-40B4-BE49-F238E27FC236}">
                    <a16:creationId xmlns:a16="http://schemas.microsoft.com/office/drawing/2014/main" id="{ECB00FC1-1CCF-0C4B-86F1-896C800B356F}"/>
                  </a:ext>
                </a:extLst>
              </p:cNvPr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963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p4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</a:t>
            </a:r>
            <a:endParaRPr dirty="0"/>
          </a:p>
        </p:txBody>
      </p:sp>
      <p:grpSp>
        <p:nvGrpSpPr>
          <p:cNvPr id="2858" name="Google Shape;2858;p44"/>
          <p:cNvGrpSpPr/>
          <p:nvPr/>
        </p:nvGrpSpPr>
        <p:grpSpPr>
          <a:xfrm>
            <a:off x="3032300" y="1350750"/>
            <a:ext cx="3091200" cy="558300"/>
            <a:chOff x="3032300" y="1350750"/>
            <a:chExt cx="3091200" cy="558300"/>
          </a:xfrm>
        </p:grpSpPr>
        <p:sp>
          <p:nvSpPr>
            <p:cNvPr id="2859" name="Google Shape;2859;p44"/>
            <p:cNvSpPr/>
            <p:nvPr/>
          </p:nvSpPr>
          <p:spPr>
            <a:xfrm>
              <a:off x="3032300" y="1350750"/>
              <a:ext cx="3091200" cy="558300"/>
            </a:xfrm>
            <a:prstGeom prst="roundRect">
              <a:avLst>
                <a:gd name="adj" fmla="val 1673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4"/>
            <p:cNvSpPr/>
            <p:nvPr/>
          </p:nvSpPr>
          <p:spPr>
            <a:xfrm>
              <a:off x="3078050" y="1389300"/>
              <a:ext cx="2999700" cy="481200"/>
            </a:xfrm>
            <a:prstGeom prst="roundRect">
              <a:avLst>
                <a:gd name="adj" fmla="val 1673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Pipeline</a:t>
              </a:r>
              <a:endParaRPr sz="1500" dirty="0"/>
            </a:p>
          </p:txBody>
        </p:sp>
      </p:grpSp>
      <p:grpSp>
        <p:nvGrpSpPr>
          <p:cNvPr id="2861" name="Google Shape;2861;p44"/>
          <p:cNvGrpSpPr/>
          <p:nvPr/>
        </p:nvGrpSpPr>
        <p:grpSpPr>
          <a:xfrm>
            <a:off x="5186763" y="2093675"/>
            <a:ext cx="1432200" cy="1872108"/>
            <a:chOff x="5186763" y="2093675"/>
            <a:chExt cx="1432200" cy="1872108"/>
          </a:xfrm>
        </p:grpSpPr>
        <p:sp>
          <p:nvSpPr>
            <p:cNvPr id="2862" name="Google Shape;2862;p44"/>
            <p:cNvSpPr/>
            <p:nvPr/>
          </p:nvSpPr>
          <p:spPr>
            <a:xfrm flipH="1">
              <a:off x="5612200" y="2093675"/>
              <a:ext cx="265475" cy="370200"/>
            </a:xfrm>
            <a:custGeom>
              <a:avLst/>
              <a:gdLst/>
              <a:ahLst/>
              <a:cxnLst/>
              <a:rect l="l" t="t" r="r" b="b"/>
              <a:pathLst>
                <a:path w="10619" h="14808" extrusionOk="0">
                  <a:moveTo>
                    <a:pt x="10619" y="0"/>
                  </a:moveTo>
                  <a:lnTo>
                    <a:pt x="0" y="7795"/>
                  </a:lnTo>
                  <a:lnTo>
                    <a:pt x="28" y="1480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863" name="Google Shape;2863;p44"/>
            <p:cNvSpPr/>
            <p:nvPr/>
          </p:nvSpPr>
          <p:spPr>
            <a:xfrm>
              <a:off x="5497438" y="2546675"/>
              <a:ext cx="810850" cy="811750"/>
            </a:xfrm>
            <a:custGeom>
              <a:avLst/>
              <a:gdLst/>
              <a:ahLst/>
              <a:cxnLst/>
              <a:rect l="l" t="t" r="r" b="b"/>
              <a:pathLst>
                <a:path w="32434" h="32470" extrusionOk="0">
                  <a:moveTo>
                    <a:pt x="16217" y="1"/>
                  </a:moveTo>
                  <a:cubicBezTo>
                    <a:pt x="7264" y="1"/>
                    <a:pt x="1" y="7264"/>
                    <a:pt x="1" y="16241"/>
                  </a:cubicBezTo>
                  <a:cubicBezTo>
                    <a:pt x="1" y="25206"/>
                    <a:pt x="7264" y="32469"/>
                    <a:pt x="16217" y="32469"/>
                  </a:cubicBezTo>
                  <a:cubicBezTo>
                    <a:pt x="25171" y="32469"/>
                    <a:pt x="32434" y="25206"/>
                    <a:pt x="32434" y="16241"/>
                  </a:cubicBezTo>
                  <a:cubicBezTo>
                    <a:pt x="32434" y="7264"/>
                    <a:pt x="25171" y="1"/>
                    <a:pt x="1621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4"/>
            <p:cNvSpPr/>
            <p:nvPr/>
          </p:nvSpPr>
          <p:spPr>
            <a:xfrm>
              <a:off x="5570963" y="2620800"/>
              <a:ext cx="663800" cy="663500"/>
            </a:xfrm>
            <a:custGeom>
              <a:avLst/>
              <a:gdLst/>
              <a:ahLst/>
              <a:cxnLst/>
              <a:rect l="l" t="t" r="r" b="b"/>
              <a:pathLst>
                <a:path w="26552" h="26540" extrusionOk="0">
                  <a:moveTo>
                    <a:pt x="13276" y="0"/>
                  </a:moveTo>
                  <a:cubicBezTo>
                    <a:pt x="5942" y="0"/>
                    <a:pt x="1" y="5942"/>
                    <a:pt x="1" y="13276"/>
                  </a:cubicBezTo>
                  <a:cubicBezTo>
                    <a:pt x="1" y="20598"/>
                    <a:pt x="5942" y="26539"/>
                    <a:pt x="13276" y="26539"/>
                  </a:cubicBezTo>
                  <a:cubicBezTo>
                    <a:pt x="20610" y="26539"/>
                    <a:pt x="26552" y="20598"/>
                    <a:pt x="26552" y="13276"/>
                  </a:cubicBezTo>
                  <a:cubicBezTo>
                    <a:pt x="26552" y="5942"/>
                    <a:pt x="20610" y="0"/>
                    <a:pt x="13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5" name="Google Shape;2865;p44"/>
            <p:cNvGrpSpPr/>
            <p:nvPr/>
          </p:nvGrpSpPr>
          <p:grpSpPr>
            <a:xfrm>
              <a:off x="5186763" y="3434633"/>
              <a:ext cx="1432200" cy="531150"/>
              <a:chOff x="5078900" y="1337113"/>
              <a:chExt cx="1432200" cy="531150"/>
            </a:xfrm>
          </p:grpSpPr>
          <p:sp>
            <p:nvSpPr>
              <p:cNvPr id="2866" name="Google Shape;2866;p44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Storage</a:t>
                </a:r>
                <a:endParaRPr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867" name="Google Shape;2867;p44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68" name="Google Shape;2868;p44"/>
          <p:cNvGrpSpPr/>
          <p:nvPr/>
        </p:nvGrpSpPr>
        <p:grpSpPr>
          <a:xfrm>
            <a:off x="5767826" y="2770076"/>
            <a:ext cx="270104" cy="360233"/>
            <a:chOff x="6695051" y="4259351"/>
            <a:chExt cx="270104" cy="360233"/>
          </a:xfrm>
        </p:grpSpPr>
        <p:sp>
          <p:nvSpPr>
            <p:cNvPr id="2869" name="Google Shape;2869;p44"/>
            <p:cNvSpPr/>
            <p:nvPr/>
          </p:nvSpPr>
          <p:spPr>
            <a:xfrm>
              <a:off x="679085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4"/>
            <p:cNvSpPr/>
            <p:nvPr/>
          </p:nvSpPr>
          <p:spPr>
            <a:xfrm>
              <a:off x="685874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4"/>
            <p:cNvSpPr/>
            <p:nvPr/>
          </p:nvSpPr>
          <p:spPr>
            <a:xfrm>
              <a:off x="6695051" y="4259351"/>
              <a:ext cx="270104" cy="360233"/>
            </a:xfrm>
            <a:custGeom>
              <a:avLst/>
              <a:gdLst/>
              <a:ahLst/>
              <a:cxnLst/>
              <a:rect l="l" t="t" r="r" b="b"/>
              <a:pathLst>
                <a:path w="8526" h="11371" extrusionOk="0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4"/>
            <p:cNvSpPr/>
            <p:nvPr/>
          </p:nvSpPr>
          <p:spPr>
            <a:xfrm>
              <a:off x="6799152" y="4414362"/>
              <a:ext cx="61523" cy="33232"/>
            </a:xfrm>
            <a:custGeom>
              <a:avLst/>
              <a:gdLst/>
              <a:ahLst/>
              <a:cxnLst/>
              <a:rect l="l" t="t" r="r" b="b"/>
              <a:pathLst>
                <a:path w="1942" h="1049" extrusionOk="0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3" name="Google Shape;2873;p44"/>
          <p:cNvGrpSpPr/>
          <p:nvPr/>
        </p:nvGrpSpPr>
        <p:grpSpPr>
          <a:xfrm>
            <a:off x="1261700" y="1630325"/>
            <a:ext cx="1464500" cy="2815558"/>
            <a:chOff x="1261700" y="1630325"/>
            <a:chExt cx="1464500" cy="2815558"/>
          </a:xfrm>
        </p:grpSpPr>
        <p:sp>
          <p:nvSpPr>
            <p:cNvPr id="2874" name="Google Shape;2874;p44"/>
            <p:cNvSpPr/>
            <p:nvPr/>
          </p:nvSpPr>
          <p:spPr>
            <a:xfrm>
              <a:off x="1973550" y="1630325"/>
              <a:ext cx="752650" cy="1316525"/>
            </a:xfrm>
            <a:custGeom>
              <a:avLst/>
              <a:gdLst/>
              <a:ahLst/>
              <a:cxnLst/>
              <a:rect l="l" t="t" r="r" b="b"/>
              <a:pathLst>
                <a:path w="30106" h="52661" extrusionOk="0">
                  <a:moveTo>
                    <a:pt x="30106" y="0"/>
                  </a:moveTo>
                  <a:lnTo>
                    <a:pt x="0" y="19221"/>
                  </a:lnTo>
                  <a:lnTo>
                    <a:pt x="98" y="5266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875" name="Google Shape;2875;p44"/>
            <p:cNvSpPr/>
            <p:nvPr/>
          </p:nvSpPr>
          <p:spPr>
            <a:xfrm>
              <a:off x="1572388" y="3026800"/>
              <a:ext cx="810825" cy="811725"/>
            </a:xfrm>
            <a:custGeom>
              <a:avLst/>
              <a:gdLst/>
              <a:ahLst/>
              <a:cxnLst/>
              <a:rect l="l" t="t" r="r" b="b"/>
              <a:pathLst>
                <a:path w="32433" h="32469" extrusionOk="0">
                  <a:moveTo>
                    <a:pt x="16217" y="0"/>
                  </a:moveTo>
                  <a:cubicBezTo>
                    <a:pt x="7263" y="0"/>
                    <a:pt x="0" y="7275"/>
                    <a:pt x="0" y="16241"/>
                  </a:cubicBezTo>
                  <a:cubicBezTo>
                    <a:pt x="0" y="25206"/>
                    <a:pt x="7263" y="32469"/>
                    <a:pt x="16217" y="32469"/>
                  </a:cubicBezTo>
                  <a:cubicBezTo>
                    <a:pt x="25182" y="32469"/>
                    <a:pt x="32433" y="25206"/>
                    <a:pt x="32433" y="16241"/>
                  </a:cubicBezTo>
                  <a:cubicBezTo>
                    <a:pt x="32433" y="7275"/>
                    <a:pt x="25182" y="0"/>
                    <a:pt x="1621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4"/>
            <p:cNvSpPr/>
            <p:nvPr/>
          </p:nvSpPr>
          <p:spPr>
            <a:xfrm>
              <a:off x="1646213" y="3100925"/>
              <a:ext cx="663500" cy="663500"/>
            </a:xfrm>
            <a:custGeom>
              <a:avLst/>
              <a:gdLst/>
              <a:ahLst/>
              <a:cxnLst/>
              <a:rect l="l" t="t" r="r" b="b"/>
              <a:pathLst>
                <a:path w="26540" h="26540" extrusionOk="0">
                  <a:moveTo>
                    <a:pt x="13264" y="0"/>
                  </a:moveTo>
                  <a:cubicBezTo>
                    <a:pt x="5941" y="0"/>
                    <a:pt x="0" y="5941"/>
                    <a:pt x="0" y="13276"/>
                  </a:cubicBezTo>
                  <a:cubicBezTo>
                    <a:pt x="0" y="20598"/>
                    <a:pt x="5941" y="26539"/>
                    <a:pt x="13264" y="26539"/>
                  </a:cubicBezTo>
                  <a:cubicBezTo>
                    <a:pt x="20598" y="26539"/>
                    <a:pt x="26539" y="20598"/>
                    <a:pt x="26539" y="13276"/>
                  </a:cubicBezTo>
                  <a:cubicBezTo>
                    <a:pt x="26539" y="5941"/>
                    <a:pt x="20598" y="0"/>
                    <a:pt x="13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877" name="Google Shape;2877;p44"/>
            <p:cNvGrpSpPr/>
            <p:nvPr/>
          </p:nvGrpSpPr>
          <p:grpSpPr>
            <a:xfrm>
              <a:off x="1261700" y="3914733"/>
              <a:ext cx="1432200" cy="531150"/>
              <a:chOff x="5078900" y="1337113"/>
              <a:chExt cx="1432200" cy="531150"/>
            </a:xfrm>
          </p:grpSpPr>
          <p:sp>
            <p:nvSpPr>
              <p:cNvPr id="2878" name="Google Shape;2878;p44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Environment variables</a:t>
                </a:r>
                <a:endParaRPr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879" name="Google Shape;2879;p44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80" name="Google Shape;2880;p44"/>
          <p:cNvGrpSpPr/>
          <p:nvPr/>
        </p:nvGrpSpPr>
        <p:grpSpPr>
          <a:xfrm>
            <a:off x="1842749" y="3251799"/>
            <a:ext cx="270104" cy="361754"/>
            <a:chOff x="6702211" y="3782599"/>
            <a:chExt cx="270104" cy="361754"/>
          </a:xfrm>
        </p:grpSpPr>
        <p:sp>
          <p:nvSpPr>
            <p:cNvPr id="2881" name="Google Shape;2881;p44"/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4"/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4"/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4"/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4"/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6" name="Google Shape;2886;p44"/>
          <p:cNvGrpSpPr/>
          <p:nvPr/>
        </p:nvGrpSpPr>
        <p:grpSpPr>
          <a:xfrm>
            <a:off x="6408975" y="1630325"/>
            <a:ext cx="1469238" cy="2815558"/>
            <a:chOff x="6408975" y="1630325"/>
            <a:chExt cx="1469238" cy="2815558"/>
          </a:xfrm>
        </p:grpSpPr>
        <p:sp>
          <p:nvSpPr>
            <p:cNvPr id="2887" name="Google Shape;2887;p44"/>
            <p:cNvSpPr/>
            <p:nvPr/>
          </p:nvSpPr>
          <p:spPr>
            <a:xfrm flipH="1">
              <a:off x="6408975" y="1630325"/>
              <a:ext cx="752650" cy="1316525"/>
            </a:xfrm>
            <a:custGeom>
              <a:avLst/>
              <a:gdLst/>
              <a:ahLst/>
              <a:cxnLst/>
              <a:rect l="l" t="t" r="r" b="b"/>
              <a:pathLst>
                <a:path w="30106" h="52661" extrusionOk="0">
                  <a:moveTo>
                    <a:pt x="30106" y="0"/>
                  </a:moveTo>
                  <a:lnTo>
                    <a:pt x="0" y="19221"/>
                  </a:lnTo>
                  <a:lnTo>
                    <a:pt x="98" y="5266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888" name="Google Shape;2888;p44"/>
            <p:cNvSpPr/>
            <p:nvPr/>
          </p:nvSpPr>
          <p:spPr>
            <a:xfrm>
              <a:off x="6756700" y="3026800"/>
              <a:ext cx="810825" cy="811725"/>
            </a:xfrm>
            <a:custGeom>
              <a:avLst/>
              <a:gdLst/>
              <a:ahLst/>
              <a:cxnLst/>
              <a:rect l="l" t="t" r="r" b="b"/>
              <a:pathLst>
                <a:path w="32433" h="32469" extrusionOk="0">
                  <a:moveTo>
                    <a:pt x="16217" y="0"/>
                  </a:moveTo>
                  <a:cubicBezTo>
                    <a:pt x="7263" y="0"/>
                    <a:pt x="0" y="7275"/>
                    <a:pt x="0" y="16241"/>
                  </a:cubicBezTo>
                  <a:cubicBezTo>
                    <a:pt x="0" y="25206"/>
                    <a:pt x="7263" y="32469"/>
                    <a:pt x="16217" y="32469"/>
                  </a:cubicBezTo>
                  <a:cubicBezTo>
                    <a:pt x="25170" y="32469"/>
                    <a:pt x="32433" y="25206"/>
                    <a:pt x="32433" y="16241"/>
                  </a:cubicBezTo>
                  <a:cubicBezTo>
                    <a:pt x="32433" y="7275"/>
                    <a:pt x="25170" y="0"/>
                    <a:pt x="1621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4"/>
            <p:cNvSpPr/>
            <p:nvPr/>
          </p:nvSpPr>
          <p:spPr>
            <a:xfrm>
              <a:off x="6830225" y="3100925"/>
              <a:ext cx="663775" cy="663500"/>
            </a:xfrm>
            <a:custGeom>
              <a:avLst/>
              <a:gdLst/>
              <a:ahLst/>
              <a:cxnLst/>
              <a:rect l="l" t="t" r="r" b="b"/>
              <a:pathLst>
                <a:path w="26551" h="26540" extrusionOk="0">
                  <a:moveTo>
                    <a:pt x="13276" y="0"/>
                  </a:moveTo>
                  <a:cubicBezTo>
                    <a:pt x="5941" y="0"/>
                    <a:pt x="0" y="5941"/>
                    <a:pt x="0" y="13276"/>
                  </a:cubicBezTo>
                  <a:cubicBezTo>
                    <a:pt x="0" y="20598"/>
                    <a:pt x="5941" y="26539"/>
                    <a:pt x="13276" y="26539"/>
                  </a:cubicBezTo>
                  <a:cubicBezTo>
                    <a:pt x="20598" y="26539"/>
                    <a:pt x="26551" y="20598"/>
                    <a:pt x="26551" y="13276"/>
                  </a:cubicBezTo>
                  <a:cubicBezTo>
                    <a:pt x="26551" y="5941"/>
                    <a:pt x="20598" y="0"/>
                    <a:pt x="13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0" name="Google Shape;2890;p44"/>
            <p:cNvGrpSpPr/>
            <p:nvPr/>
          </p:nvGrpSpPr>
          <p:grpSpPr>
            <a:xfrm>
              <a:off x="6446013" y="3914733"/>
              <a:ext cx="1432200" cy="531150"/>
              <a:chOff x="5078900" y="1337113"/>
              <a:chExt cx="1432200" cy="531150"/>
            </a:xfrm>
          </p:grpSpPr>
          <p:sp>
            <p:nvSpPr>
              <p:cNvPr id="2891" name="Google Shape;2891;p44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Settings</a:t>
                </a:r>
              </a:p>
            </p:txBody>
          </p:sp>
          <p:sp>
            <p:nvSpPr>
              <p:cNvPr id="2892" name="Google Shape;2892;p44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93" name="Google Shape;2893;p44"/>
          <p:cNvGrpSpPr/>
          <p:nvPr/>
        </p:nvGrpSpPr>
        <p:grpSpPr>
          <a:xfrm>
            <a:off x="7022351" y="3254809"/>
            <a:ext cx="279513" cy="355735"/>
            <a:chOff x="7594288" y="2415259"/>
            <a:chExt cx="279513" cy="355735"/>
          </a:xfrm>
        </p:grpSpPr>
        <p:sp>
          <p:nvSpPr>
            <p:cNvPr id="2894" name="Google Shape;2894;p44"/>
            <p:cNvSpPr/>
            <p:nvPr/>
          </p:nvSpPr>
          <p:spPr>
            <a:xfrm>
              <a:off x="7696108" y="2531841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4"/>
            <p:cNvSpPr/>
            <p:nvPr/>
          </p:nvSpPr>
          <p:spPr>
            <a:xfrm>
              <a:off x="7762889" y="2531841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12"/>
                    <a:pt x="167" y="512"/>
                  </a:cubicBezTo>
                  <a:cubicBezTo>
                    <a:pt x="262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4"/>
            <p:cNvSpPr/>
            <p:nvPr/>
          </p:nvSpPr>
          <p:spPr>
            <a:xfrm>
              <a:off x="7711948" y="2571156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7" y="0"/>
                    <a:pt x="102" y="15"/>
                    <a:pt x="60" y="45"/>
                  </a:cubicBezTo>
                  <a:cubicBezTo>
                    <a:pt x="1" y="93"/>
                    <a:pt x="1" y="200"/>
                    <a:pt x="60" y="283"/>
                  </a:cubicBezTo>
                  <a:cubicBezTo>
                    <a:pt x="215" y="414"/>
                    <a:pt x="453" y="497"/>
                    <a:pt x="703" y="497"/>
                  </a:cubicBezTo>
                  <a:cubicBezTo>
                    <a:pt x="977" y="497"/>
                    <a:pt x="1215" y="414"/>
                    <a:pt x="1346" y="283"/>
                  </a:cubicBezTo>
                  <a:cubicBezTo>
                    <a:pt x="1430" y="223"/>
                    <a:pt x="1430" y="116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2" y="93"/>
                    <a:pt x="930" y="176"/>
                    <a:pt x="715" y="176"/>
                  </a:cubicBezTo>
                  <a:cubicBezTo>
                    <a:pt x="513" y="176"/>
                    <a:pt x="358" y="93"/>
                    <a:pt x="298" y="45"/>
                  </a:cubicBezTo>
                  <a:cubicBezTo>
                    <a:pt x="269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4"/>
            <p:cNvSpPr/>
            <p:nvPr/>
          </p:nvSpPr>
          <p:spPr>
            <a:xfrm>
              <a:off x="7594288" y="2415259"/>
              <a:ext cx="279513" cy="355735"/>
            </a:xfrm>
            <a:custGeom>
              <a:avLst/>
              <a:gdLst/>
              <a:ahLst/>
              <a:cxnLst/>
              <a:rect l="l" t="t" r="r" b="b"/>
              <a:pathLst>
                <a:path w="8823" h="11229" extrusionOk="0">
                  <a:moveTo>
                    <a:pt x="6846" y="2323"/>
                  </a:moveTo>
                  <a:lnTo>
                    <a:pt x="6751" y="3501"/>
                  </a:lnTo>
                  <a:lnTo>
                    <a:pt x="6727" y="3501"/>
                  </a:lnTo>
                  <a:cubicBezTo>
                    <a:pt x="6620" y="3501"/>
                    <a:pt x="6537" y="3418"/>
                    <a:pt x="6537" y="3311"/>
                  </a:cubicBezTo>
                  <a:lnTo>
                    <a:pt x="6537" y="2406"/>
                  </a:lnTo>
                  <a:cubicBezTo>
                    <a:pt x="6632" y="2406"/>
                    <a:pt x="6739" y="2370"/>
                    <a:pt x="6846" y="2323"/>
                  </a:cubicBezTo>
                  <a:close/>
                  <a:moveTo>
                    <a:pt x="6358" y="346"/>
                  </a:moveTo>
                  <a:cubicBezTo>
                    <a:pt x="6846" y="346"/>
                    <a:pt x="7251" y="751"/>
                    <a:pt x="7251" y="1239"/>
                  </a:cubicBezTo>
                  <a:cubicBezTo>
                    <a:pt x="7251" y="1727"/>
                    <a:pt x="6846" y="2132"/>
                    <a:pt x="6358" y="2132"/>
                  </a:cubicBezTo>
                  <a:cubicBezTo>
                    <a:pt x="6037" y="2132"/>
                    <a:pt x="5739" y="1954"/>
                    <a:pt x="5584" y="1680"/>
                  </a:cubicBezTo>
                  <a:cubicBezTo>
                    <a:pt x="5551" y="1630"/>
                    <a:pt x="5490" y="1604"/>
                    <a:pt x="5432" y="1604"/>
                  </a:cubicBezTo>
                  <a:cubicBezTo>
                    <a:pt x="5406" y="1604"/>
                    <a:pt x="5380" y="1609"/>
                    <a:pt x="5358" y="1620"/>
                  </a:cubicBezTo>
                  <a:cubicBezTo>
                    <a:pt x="5286" y="1668"/>
                    <a:pt x="5251" y="1775"/>
                    <a:pt x="5298" y="1846"/>
                  </a:cubicBezTo>
                  <a:cubicBezTo>
                    <a:pt x="5310" y="1858"/>
                    <a:pt x="5310" y="1882"/>
                    <a:pt x="5322" y="1894"/>
                  </a:cubicBezTo>
                  <a:cubicBezTo>
                    <a:pt x="5263" y="1942"/>
                    <a:pt x="5191" y="1954"/>
                    <a:pt x="5120" y="1954"/>
                  </a:cubicBezTo>
                  <a:cubicBezTo>
                    <a:pt x="4917" y="1954"/>
                    <a:pt x="4763" y="1787"/>
                    <a:pt x="4763" y="1596"/>
                  </a:cubicBezTo>
                  <a:cubicBezTo>
                    <a:pt x="4763" y="1501"/>
                    <a:pt x="4679" y="1430"/>
                    <a:pt x="4596" y="1430"/>
                  </a:cubicBezTo>
                  <a:cubicBezTo>
                    <a:pt x="4513" y="1430"/>
                    <a:pt x="4429" y="1501"/>
                    <a:pt x="4429" y="1596"/>
                  </a:cubicBezTo>
                  <a:cubicBezTo>
                    <a:pt x="4429" y="1977"/>
                    <a:pt x="4739" y="2299"/>
                    <a:pt x="5132" y="2299"/>
                  </a:cubicBezTo>
                  <a:cubicBezTo>
                    <a:pt x="5286" y="2299"/>
                    <a:pt x="5429" y="2251"/>
                    <a:pt x="5548" y="2156"/>
                  </a:cubicBezTo>
                  <a:cubicBezTo>
                    <a:pt x="5727" y="2323"/>
                    <a:pt x="5965" y="2430"/>
                    <a:pt x="6215" y="2454"/>
                  </a:cubicBezTo>
                  <a:lnTo>
                    <a:pt x="6215" y="3347"/>
                  </a:lnTo>
                  <a:cubicBezTo>
                    <a:pt x="6215" y="3632"/>
                    <a:pt x="6453" y="3871"/>
                    <a:pt x="6739" y="3871"/>
                  </a:cubicBezTo>
                  <a:lnTo>
                    <a:pt x="7001" y="3871"/>
                  </a:lnTo>
                  <a:cubicBezTo>
                    <a:pt x="7084" y="3871"/>
                    <a:pt x="7156" y="3906"/>
                    <a:pt x="7215" y="3966"/>
                  </a:cubicBezTo>
                  <a:cubicBezTo>
                    <a:pt x="7275" y="4025"/>
                    <a:pt x="7287" y="4097"/>
                    <a:pt x="7287" y="4168"/>
                  </a:cubicBezTo>
                  <a:cubicBezTo>
                    <a:pt x="7275" y="4299"/>
                    <a:pt x="7144" y="4418"/>
                    <a:pt x="6989" y="4418"/>
                  </a:cubicBezTo>
                  <a:lnTo>
                    <a:pt x="6918" y="4418"/>
                  </a:lnTo>
                  <a:lnTo>
                    <a:pt x="6918" y="4406"/>
                  </a:lnTo>
                  <a:cubicBezTo>
                    <a:pt x="6918" y="4323"/>
                    <a:pt x="6846" y="4240"/>
                    <a:pt x="6751" y="4240"/>
                  </a:cubicBezTo>
                  <a:cubicBezTo>
                    <a:pt x="6668" y="4240"/>
                    <a:pt x="6596" y="4323"/>
                    <a:pt x="6596" y="4406"/>
                  </a:cubicBezTo>
                  <a:cubicBezTo>
                    <a:pt x="6596" y="5585"/>
                    <a:pt x="5644" y="6526"/>
                    <a:pt x="4465" y="6526"/>
                  </a:cubicBezTo>
                  <a:cubicBezTo>
                    <a:pt x="3274" y="6490"/>
                    <a:pt x="2322" y="5561"/>
                    <a:pt x="2322" y="4382"/>
                  </a:cubicBezTo>
                  <a:cubicBezTo>
                    <a:pt x="2322" y="4287"/>
                    <a:pt x="2250" y="4216"/>
                    <a:pt x="2155" y="4216"/>
                  </a:cubicBezTo>
                  <a:cubicBezTo>
                    <a:pt x="2072" y="4216"/>
                    <a:pt x="1988" y="4287"/>
                    <a:pt x="1988" y="4382"/>
                  </a:cubicBezTo>
                  <a:lnTo>
                    <a:pt x="1988" y="4394"/>
                  </a:lnTo>
                  <a:lnTo>
                    <a:pt x="1893" y="4394"/>
                  </a:lnTo>
                  <a:cubicBezTo>
                    <a:pt x="1810" y="4394"/>
                    <a:pt x="1738" y="4371"/>
                    <a:pt x="1679" y="4311"/>
                  </a:cubicBezTo>
                  <a:cubicBezTo>
                    <a:pt x="1619" y="4252"/>
                    <a:pt x="1607" y="4168"/>
                    <a:pt x="1607" y="4097"/>
                  </a:cubicBezTo>
                  <a:cubicBezTo>
                    <a:pt x="1619" y="3966"/>
                    <a:pt x="1750" y="3847"/>
                    <a:pt x="1905" y="3847"/>
                  </a:cubicBezTo>
                  <a:lnTo>
                    <a:pt x="2143" y="3847"/>
                  </a:lnTo>
                  <a:cubicBezTo>
                    <a:pt x="2429" y="3847"/>
                    <a:pt x="2667" y="3609"/>
                    <a:pt x="2667" y="3323"/>
                  </a:cubicBezTo>
                  <a:lnTo>
                    <a:pt x="2667" y="2549"/>
                  </a:lnTo>
                  <a:cubicBezTo>
                    <a:pt x="2667" y="2251"/>
                    <a:pt x="2905" y="2013"/>
                    <a:pt x="3203" y="2013"/>
                  </a:cubicBezTo>
                  <a:lnTo>
                    <a:pt x="3882" y="2013"/>
                  </a:lnTo>
                  <a:cubicBezTo>
                    <a:pt x="3965" y="2013"/>
                    <a:pt x="4048" y="1942"/>
                    <a:pt x="4048" y="1846"/>
                  </a:cubicBezTo>
                  <a:cubicBezTo>
                    <a:pt x="4048" y="1763"/>
                    <a:pt x="3965" y="1680"/>
                    <a:pt x="3882" y="1680"/>
                  </a:cubicBezTo>
                  <a:lnTo>
                    <a:pt x="3203" y="1680"/>
                  </a:lnTo>
                  <a:cubicBezTo>
                    <a:pt x="2727" y="1680"/>
                    <a:pt x="2334" y="2073"/>
                    <a:pt x="2334" y="2549"/>
                  </a:cubicBezTo>
                  <a:lnTo>
                    <a:pt x="2334" y="3323"/>
                  </a:lnTo>
                  <a:cubicBezTo>
                    <a:pt x="2334" y="3430"/>
                    <a:pt x="2250" y="3513"/>
                    <a:pt x="2143" y="3513"/>
                  </a:cubicBezTo>
                  <a:lnTo>
                    <a:pt x="2107" y="3513"/>
                  </a:lnTo>
                  <a:lnTo>
                    <a:pt x="1929" y="1704"/>
                  </a:lnTo>
                  <a:cubicBezTo>
                    <a:pt x="1905" y="1358"/>
                    <a:pt x="2012" y="1001"/>
                    <a:pt x="2238" y="751"/>
                  </a:cubicBezTo>
                  <a:cubicBezTo>
                    <a:pt x="2477" y="489"/>
                    <a:pt x="2810" y="346"/>
                    <a:pt x="3167" y="346"/>
                  </a:cubicBezTo>
                  <a:close/>
                  <a:moveTo>
                    <a:pt x="5525" y="6597"/>
                  </a:moveTo>
                  <a:lnTo>
                    <a:pt x="5525" y="7169"/>
                  </a:lnTo>
                  <a:cubicBezTo>
                    <a:pt x="5525" y="7466"/>
                    <a:pt x="5727" y="7740"/>
                    <a:pt x="6013" y="7835"/>
                  </a:cubicBezTo>
                  <a:lnTo>
                    <a:pt x="6310" y="7919"/>
                  </a:lnTo>
                  <a:cubicBezTo>
                    <a:pt x="6239" y="8204"/>
                    <a:pt x="6084" y="8454"/>
                    <a:pt x="5894" y="8681"/>
                  </a:cubicBezTo>
                  <a:cubicBezTo>
                    <a:pt x="5834" y="8752"/>
                    <a:pt x="5834" y="8859"/>
                    <a:pt x="5906" y="8919"/>
                  </a:cubicBezTo>
                  <a:cubicBezTo>
                    <a:pt x="5941" y="8954"/>
                    <a:pt x="5977" y="8966"/>
                    <a:pt x="6013" y="8966"/>
                  </a:cubicBezTo>
                  <a:cubicBezTo>
                    <a:pt x="6060" y="8966"/>
                    <a:pt x="6096" y="8954"/>
                    <a:pt x="6132" y="8907"/>
                  </a:cubicBezTo>
                  <a:cubicBezTo>
                    <a:pt x="6358" y="8657"/>
                    <a:pt x="6513" y="8359"/>
                    <a:pt x="6608" y="8026"/>
                  </a:cubicBezTo>
                  <a:lnTo>
                    <a:pt x="6965" y="8133"/>
                  </a:lnTo>
                  <a:cubicBezTo>
                    <a:pt x="6810" y="8621"/>
                    <a:pt x="6501" y="9097"/>
                    <a:pt x="6084" y="9443"/>
                  </a:cubicBezTo>
                  <a:cubicBezTo>
                    <a:pt x="5608" y="9824"/>
                    <a:pt x="5048" y="10026"/>
                    <a:pt x="4429" y="10026"/>
                  </a:cubicBezTo>
                  <a:cubicBezTo>
                    <a:pt x="3822" y="10026"/>
                    <a:pt x="3262" y="9812"/>
                    <a:pt x="2786" y="9443"/>
                  </a:cubicBezTo>
                  <a:cubicBezTo>
                    <a:pt x="2346" y="9097"/>
                    <a:pt x="2036" y="8633"/>
                    <a:pt x="1893" y="8121"/>
                  </a:cubicBezTo>
                  <a:lnTo>
                    <a:pt x="2250" y="8014"/>
                  </a:lnTo>
                  <a:cubicBezTo>
                    <a:pt x="2381" y="8454"/>
                    <a:pt x="2631" y="8847"/>
                    <a:pt x="2989" y="9145"/>
                  </a:cubicBezTo>
                  <a:cubicBezTo>
                    <a:pt x="3393" y="9466"/>
                    <a:pt x="3917" y="9669"/>
                    <a:pt x="4429" y="9669"/>
                  </a:cubicBezTo>
                  <a:cubicBezTo>
                    <a:pt x="4834" y="9669"/>
                    <a:pt x="5227" y="9562"/>
                    <a:pt x="5560" y="9371"/>
                  </a:cubicBezTo>
                  <a:cubicBezTo>
                    <a:pt x="5644" y="9324"/>
                    <a:pt x="5667" y="9216"/>
                    <a:pt x="5620" y="9145"/>
                  </a:cubicBezTo>
                  <a:cubicBezTo>
                    <a:pt x="5595" y="9096"/>
                    <a:pt x="5537" y="9064"/>
                    <a:pt x="5480" y="9064"/>
                  </a:cubicBezTo>
                  <a:cubicBezTo>
                    <a:pt x="5454" y="9064"/>
                    <a:pt x="5428" y="9070"/>
                    <a:pt x="5406" y="9085"/>
                  </a:cubicBezTo>
                  <a:cubicBezTo>
                    <a:pt x="5108" y="9252"/>
                    <a:pt x="4774" y="9335"/>
                    <a:pt x="4429" y="9335"/>
                  </a:cubicBezTo>
                  <a:cubicBezTo>
                    <a:pt x="3572" y="9335"/>
                    <a:pt x="2798" y="8752"/>
                    <a:pt x="2560" y="7919"/>
                  </a:cubicBezTo>
                  <a:lnTo>
                    <a:pt x="2881" y="7835"/>
                  </a:lnTo>
                  <a:cubicBezTo>
                    <a:pt x="3179" y="7740"/>
                    <a:pt x="3381" y="7478"/>
                    <a:pt x="3381" y="7169"/>
                  </a:cubicBezTo>
                  <a:lnTo>
                    <a:pt x="3381" y="6597"/>
                  </a:lnTo>
                  <a:cubicBezTo>
                    <a:pt x="3703" y="6764"/>
                    <a:pt x="4060" y="6835"/>
                    <a:pt x="4453" y="6835"/>
                  </a:cubicBezTo>
                  <a:cubicBezTo>
                    <a:pt x="4834" y="6835"/>
                    <a:pt x="5191" y="6752"/>
                    <a:pt x="5525" y="6597"/>
                  </a:cubicBezTo>
                  <a:close/>
                  <a:moveTo>
                    <a:pt x="3155" y="1"/>
                  </a:moveTo>
                  <a:cubicBezTo>
                    <a:pt x="2703" y="1"/>
                    <a:pt x="2286" y="191"/>
                    <a:pt x="1988" y="525"/>
                  </a:cubicBezTo>
                  <a:cubicBezTo>
                    <a:pt x="1691" y="846"/>
                    <a:pt x="1548" y="1299"/>
                    <a:pt x="1596" y="1727"/>
                  </a:cubicBezTo>
                  <a:lnTo>
                    <a:pt x="1774" y="3525"/>
                  </a:lnTo>
                  <a:cubicBezTo>
                    <a:pt x="1500" y="3573"/>
                    <a:pt x="1298" y="3799"/>
                    <a:pt x="1262" y="4073"/>
                  </a:cubicBezTo>
                  <a:cubicBezTo>
                    <a:pt x="1250" y="4228"/>
                    <a:pt x="1310" y="4406"/>
                    <a:pt x="1417" y="4525"/>
                  </a:cubicBezTo>
                  <a:cubicBezTo>
                    <a:pt x="1536" y="4644"/>
                    <a:pt x="1691" y="4716"/>
                    <a:pt x="1857" y="4716"/>
                  </a:cubicBezTo>
                  <a:lnTo>
                    <a:pt x="1977" y="4716"/>
                  </a:lnTo>
                  <a:cubicBezTo>
                    <a:pt x="2060" y="5406"/>
                    <a:pt x="2453" y="6014"/>
                    <a:pt x="3000" y="6395"/>
                  </a:cubicBezTo>
                  <a:lnTo>
                    <a:pt x="3000" y="7145"/>
                  </a:lnTo>
                  <a:cubicBezTo>
                    <a:pt x="3000" y="7311"/>
                    <a:pt x="2905" y="7442"/>
                    <a:pt x="2739" y="7490"/>
                  </a:cubicBezTo>
                  <a:lnTo>
                    <a:pt x="881" y="8038"/>
                  </a:lnTo>
                  <a:cubicBezTo>
                    <a:pt x="357" y="8192"/>
                    <a:pt x="0" y="8681"/>
                    <a:pt x="0" y="9216"/>
                  </a:cubicBezTo>
                  <a:lnTo>
                    <a:pt x="0" y="11062"/>
                  </a:lnTo>
                  <a:cubicBezTo>
                    <a:pt x="0" y="11157"/>
                    <a:pt x="72" y="11229"/>
                    <a:pt x="155" y="11229"/>
                  </a:cubicBezTo>
                  <a:cubicBezTo>
                    <a:pt x="250" y="11229"/>
                    <a:pt x="322" y="11157"/>
                    <a:pt x="322" y="11062"/>
                  </a:cubicBezTo>
                  <a:lnTo>
                    <a:pt x="322" y="9216"/>
                  </a:lnTo>
                  <a:cubicBezTo>
                    <a:pt x="322" y="8835"/>
                    <a:pt x="595" y="8478"/>
                    <a:pt x="964" y="8371"/>
                  </a:cubicBezTo>
                  <a:lnTo>
                    <a:pt x="1500" y="8204"/>
                  </a:lnTo>
                  <a:cubicBezTo>
                    <a:pt x="1667" y="8788"/>
                    <a:pt x="2024" y="9324"/>
                    <a:pt x="2500" y="9693"/>
                  </a:cubicBezTo>
                  <a:cubicBezTo>
                    <a:pt x="3012" y="10109"/>
                    <a:pt x="3691" y="10348"/>
                    <a:pt x="4358" y="10348"/>
                  </a:cubicBezTo>
                  <a:cubicBezTo>
                    <a:pt x="5025" y="10348"/>
                    <a:pt x="5691" y="10109"/>
                    <a:pt x="6215" y="9693"/>
                  </a:cubicBezTo>
                  <a:cubicBezTo>
                    <a:pt x="6691" y="9300"/>
                    <a:pt x="7049" y="8788"/>
                    <a:pt x="7215" y="8192"/>
                  </a:cubicBezTo>
                  <a:lnTo>
                    <a:pt x="7775" y="8347"/>
                  </a:lnTo>
                  <a:cubicBezTo>
                    <a:pt x="8156" y="8454"/>
                    <a:pt x="8418" y="8812"/>
                    <a:pt x="8418" y="9205"/>
                  </a:cubicBezTo>
                  <a:lnTo>
                    <a:pt x="8418" y="11050"/>
                  </a:lnTo>
                  <a:cubicBezTo>
                    <a:pt x="8418" y="11133"/>
                    <a:pt x="8489" y="11217"/>
                    <a:pt x="8584" y="11217"/>
                  </a:cubicBezTo>
                  <a:cubicBezTo>
                    <a:pt x="8668" y="11217"/>
                    <a:pt x="8751" y="11133"/>
                    <a:pt x="8751" y="11050"/>
                  </a:cubicBezTo>
                  <a:lnTo>
                    <a:pt x="8751" y="9216"/>
                  </a:lnTo>
                  <a:cubicBezTo>
                    <a:pt x="8823" y="8681"/>
                    <a:pt x="8465" y="8192"/>
                    <a:pt x="7942" y="8038"/>
                  </a:cubicBezTo>
                  <a:lnTo>
                    <a:pt x="6084" y="7490"/>
                  </a:lnTo>
                  <a:cubicBezTo>
                    <a:pt x="5941" y="7442"/>
                    <a:pt x="5822" y="7300"/>
                    <a:pt x="5822" y="7145"/>
                  </a:cubicBezTo>
                  <a:lnTo>
                    <a:pt x="5822" y="6395"/>
                  </a:lnTo>
                  <a:cubicBezTo>
                    <a:pt x="6370" y="6002"/>
                    <a:pt x="6751" y="5406"/>
                    <a:pt x="6846" y="4716"/>
                  </a:cubicBezTo>
                  <a:lnTo>
                    <a:pt x="6953" y="4716"/>
                  </a:lnTo>
                  <a:cubicBezTo>
                    <a:pt x="7275" y="4716"/>
                    <a:pt x="7549" y="4478"/>
                    <a:pt x="7572" y="4180"/>
                  </a:cubicBezTo>
                  <a:cubicBezTo>
                    <a:pt x="7584" y="4025"/>
                    <a:pt x="7525" y="3847"/>
                    <a:pt x="7430" y="3728"/>
                  </a:cubicBezTo>
                  <a:cubicBezTo>
                    <a:pt x="7334" y="3620"/>
                    <a:pt x="7203" y="3549"/>
                    <a:pt x="7072" y="3525"/>
                  </a:cubicBezTo>
                  <a:lnTo>
                    <a:pt x="7168" y="2120"/>
                  </a:lnTo>
                  <a:cubicBezTo>
                    <a:pt x="7406" y="1894"/>
                    <a:pt x="7561" y="1585"/>
                    <a:pt x="7561" y="1227"/>
                  </a:cubicBezTo>
                  <a:cubicBezTo>
                    <a:pt x="7561" y="549"/>
                    <a:pt x="7013" y="1"/>
                    <a:pt x="6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4"/>
            <p:cNvSpPr/>
            <p:nvPr/>
          </p:nvSpPr>
          <p:spPr>
            <a:xfrm>
              <a:off x="7690469" y="2515241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524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72"/>
                    <a:pt x="607" y="0"/>
                    <a:pt x="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4"/>
            <p:cNvSpPr/>
            <p:nvPr/>
          </p:nvSpPr>
          <p:spPr>
            <a:xfrm>
              <a:off x="7757218" y="2515241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524" y="334"/>
                  </a:lnTo>
                  <a:cubicBezTo>
                    <a:pt x="620" y="334"/>
                    <a:pt x="691" y="262"/>
                    <a:pt x="691" y="167"/>
                  </a:cubicBezTo>
                  <a:cubicBezTo>
                    <a:pt x="691" y="72"/>
                    <a:pt x="620" y="0"/>
                    <a:pt x="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0" name="Google Shape;2900;p44"/>
          <p:cNvGrpSpPr/>
          <p:nvPr/>
        </p:nvGrpSpPr>
        <p:grpSpPr>
          <a:xfrm>
            <a:off x="3848188" y="2257950"/>
            <a:ext cx="1432200" cy="2187933"/>
            <a:chOff x="3848188" y="2257950"/>
            <a:chExt cx="1432200" cy="2187933"/>
          </a:xfrm>
        </p:grpSpPr>
        <p:cxnSp>
          <p:nvCxnSpPr>
            <p:cNvPr id="2901" name="Google Shape;2901;p44"/>
            <p:cNvCxnSpPr/>
            <p:nvPr/>
          </p:nvCxnSpPr>
          <p:spPr>
            <a:xfrm>
              <a:off x="4572275" y="2257950"/>
              <a:ext cx="0" cy="68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2902" name="Google Shape;2902;p44"/>
            <p:cNvSpPr/>
            <p:nvPr/>
          </p:nvSpPr>
          <p:spPr>
            <a:xfrm>
              <a:off x="4164388" y="3026800"/>
              <a:ext cx="811125" cy="811725"/>
            </a:xfrm>
            <a:custGeom>
              <a:avLst/>
              <a:gdLst/>
              <a:ahLst/>
              <a:cxnLst/>
              <a:rect l="l" t="t" r="r" b="b"/>
              <a:pathLst>
                <a:path w="32445" h="32469" extrusionOk="0">
                  <a:moveTo>
                    <a:pt x="16228" y="0"/>
                  </a:moveTo>
                  <a:cubicBezTo>
                    <a:pt x="7263" y="0"/>
                    <a:pt x="0" y="7275"/>
                    <a:pt x="0" y="16241"/>
                  </a:cubicBezTo>
                  <a:cubicBezTo>
                    <a:pt x="0" y="25206"/>
                    <a:pt x="7263" y="32469"/>
                    <a:pt x="16228" y="32469"/>
                  </a:cubicBezTo>
                  <a:cubicBezTo>
                    <a:pt x="25182" y="32469"/>
                    <a:pt x="32445" y="25206"/>
                    <a:pt x="32445" y="16241"/>
                  </a:cubicBezTo>
                  <a:cubicBezTo>
                    <a:pt x="32445" y="7275"/>
                    <a:pt x="25182" y="0"/>
                    <a:pt x="1622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4"/>
            <p:cNvSpPr/>
            <p:nvPr/>
          </p:nvSpPr>
          <p:spPr>
            <a:xfrm>
              <a:off x="4238188" y="3100925"/>
              <a:ext cx="663500" cy="663500"/>
            </a:xfrm>
            <a:custGeom>
              <a:avLst/>
              <a:gdLst/>
              <a:ahLst/>
              <a:cxnLst/>
              <a:rect l="l" t="t" r="r" b="b"/>
              <a:pathLst>
                <a:path w="26540" h="26540" extrusionOk="0">
                  <a:moveTo>
                    <a:pt x="13276" y="0"/>
                  </a:moveTo>
                  <a:cubicBezTo>
                    <a:pt x="5942" y="0"/>
                    <a:pt x="1" y="5941"/>
                    <a:pt x="1" y="13276"/>
                  </a:cubicBezTo>
                  <a:cubicBezTo>
                    <a:pt x="1" y="20598"/>
                    <a:pt x="5942" y="26539"/>
                    <a:pt x="13276" y="26539"/>
                  </a:cubicBezTo>
                  <a:cubicBezTo>
                    <a:pt x="20599" y="26539"/>
                    <a:pt x="26540" y="20598"/>
                    <a:pt x="26540" y="13276"/>
                  </a:cubicBezTo>
                  <a:cubicBezTo>
                    <a:pt x="26540" y="5941"/>
                    <a:pt x="20599" y="0"/>
                    <a:pt x="13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4" name="Google Shape;2904;p44"/>
            <p:cNvGrpSpPr/>
            <p:nvPr/>
          </p:nvGrpSpPr>
          <p:grpSpPr>
            <a:xfrm>
              <a:off x="3848188" y="3914733"/>
              <a:ext cx="1432200" cy="531150"/>
              <a:chOff x="5078900" y="1337113"/>
              <a:chExt cx="1432200" cy="531150"/>
            </a:xfrm>
          </p:grpSpPr>
          <p:sp>
            <p:nvSpPr>
              <p:cNvPr id="2905" name="Google Shape;2905;p44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Workflows</a:t>
                </a:r>
                <a:endParaRPr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906" name="Google Shape;2906;p44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907" name="Google Shape;2907;p44"/>
          <p:cNvGrpSpPr/>
          <p:nvPr/>
        </p:nvGrpSpPr>
        <p:grpSpPr>
          <a:xfrm>
            <a:off x="4428886" y="3250039"/>
            <a:ext cx="282174" cy="355735"/>
            <a:chOff x="7144274" y="1500214"/>
            <a:chExt cx="282174" cy="355735"/>
          </a:xfrm>
        </p:grpSpPr>
        <p:sp>
          <p:nvSpPr>
            <p:cNvPr id="2908" name="Google Shape;2908;p44"/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4"/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4"/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4"/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4"/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4"/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44"/>
          <p:cNvGrpSpPr/>
          <p:nvPr/>
        </p:nvGrpSpPr>
        <p:grpSpPr>
          <a:xfrm>
            <a:off x="2520963" y="2093675"/>
            <a:ext cx="1432200" cy="1872108"/>
            <a:chOff x="2520963" y="2093675"/>
            <a:chExt cx="1432200" cy="1872108"/>
          </a:xfrm>
        </p:grpSpPr>
        <p:sp>
          <p:nvSpPr>
            <p:cNvPr id="2915" name="Google Shape;2915;p44"/>
            <p:cNvSpPr/>
            <p:nvPr/>
          </p:nvSpPr>
          <p:spPr>
            <a:xfrm>
              <a:off x="3257500" y="2093675"/>
              <a:ext cx="265475" cy="370200"/>
            </a:xfrm>
            <a:custGeom>
              <a:avLst/>
              <a:gdLst/>
              <a:ahLst/>
              <a:cxnLst/>
              <a:rect l="l" t="t" r="r" b="b"/>
              <a:pathLst>
                <a:path w="10619" h="14808" extrusionOk="0">
                  <a:moveTo>
                    <a:pt x="10619" y="0"/>
                  </a:moveTo>
                  <a:lnTo>
                    <a:pt x="0" y="7795"/>
                  </a:lnTo>
                  <a:lnTo>
                    <a:pt x="28" y="1480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916" name="Google Shape;2916;p44"/>
            <p:cNvSpPr/>
            <p:nvPr/>
          </p:nvSpPr>
          <p:spPr>
            <a:xfrm>
              <a:off x="2831638" y="2546675"/>
              <a:ext cx="810850" cy="811750"/>
            </a:xfrm>
            <a:custGeom>
              <a:avLst/>
              <a:gdLst/>
              <a:ahLst/>
              <a:cxnLst/>
              <a:rect l="l" t="t" r="r" b="b"/>
              <a:pathLst>
                <a:path w="32434" h="32470" extrusionOk="0">
                  <a:moveTo>
                    <a:pt x="16217" y="1"/>
                  </a:moveTo>
                  <a:cubicBezTo>
                    <a:pt x="7251" y="1"/>
                    <a:pt x="0" y="7264"/>
                    <a:pt x="0" y="16241"/>
                  </a:cubicBezTo>
                  <a:cubicBezTo>
                    <a:pt x="0" y="25206"/>
                    <a:pt x="7251" y="32469"/>
                    <a:pt x="16217" y="32469"/>
                  </a:cubicBezTo>
                  <a:cubicBezTo>
                    <a:pt x="25170" y="32469"/>
                    <a:pt x="32433" y="25206"/>
                    <a:pt x="32433" y="16241"/>
                  </a:cubicBezTo>
                  <a:cubicBezTo>
                    <a:pt x="32433" y="7264"/>
                    <a:pt x="25170" y="1"/>
                    <a:pt x="1621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4"/>
            <p:cNvSpPr/>
            <p:nvPr/>
          </p:nvSpPr>
          <p:spPr>
            <a:xfrm>
              <a:off x="2905313" y="2620800"/>
              <a:ext cx="663500" cy="663500"/>
            </a:xfrm>
            <a:custGeom>
              <a:avLst/>
              <a:gdLst/>
              <a:ahLst/>
              <a:cxnLst/>
              <a:rect l="l" t="t" r="r" b="b"/>
              <a:pathLst>
                <a:path w="26540" h="26540" extrusionOk="0">
                  <a:moveTo>
                    <a:pt x="13276" y="0"/>
                  </a:moveTo>
                  <a:cubicBezTo>
                    <a:pt x="5942" y="0"/>
                    <a:pt x="0" y="5942"/>
                    <a:pt x="0" y="13276"/>
                  </a:cubicBezTo>
                  <a:cubicBezTo>
                    <a:pt x="0" y="20598"/>
                    <a:pt x="5942" y="26539"/>
                    <a:pt x="13276" y="26539"/>
                  </a:cubicBezTo>
                  <a:cubicBezTo>
                    <a:pt x="20598" y="26539"/>
                    <a:pt x="26539" y="20598"/>
                    <a:pt x="26539" y="13276"/>
                  </a:cubicBezTo>
                  <a:cubicBezTo>
                    <a:pt x="26539" y="5942"/>
                    <a:pt x="20598" y="0"/>
                    <a:pt x="13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8" name="Google Shape;2918;p44"/>
            <p:cNvGrpSpPr/>
            <p:nvPr/>
          </p:nvGrpSpPr>
          <p:grpSpPr>
            <a:xfrm>
              <a:off x="2520963" y="3434633"/>
              <a:ext cx="1432200" cy="531150"/>
              <a:chOff x="5078900" y="1337113"/>
              <a:chExt cx="1432200" cy="531150"/>
            </a:xfrm>
          </p:grpSpPr>
          <p:sp>
            <p:nvSpPr>
              <p:cNvPr id="2919" name="Google Shape;2919;p44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SSH Keys</a:t>
                </a:r>
                <a:endParaRPr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920" name="Google Shape;2920;p44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921" name="Google Shape;2921;p44"/>
          <p:cNvGrpSpPr/>
          <p:nvPr/>
        </p:nvGrpSpPr>
        <p:grpSpPr>
          <a:xfrm>
            <a:off x="3097861" y="2772412"/>
            <a:ext cx="278404" cy="355260"/>
            <a:chOff x="8047661" y="1501037"/>
            <a:chExt cx="278404" cy="355260"/>
          </a:xfrm>
        </p:grpSpPr>
        <p:sp>
          <p:nvSpPr>
            <p:cNvPr id="2922" name="Google Shape;2922;p44"/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4"/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4"/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4"/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07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7" name="Google Shape;1467;p30"/>
          <p:cNvGrpSpPr/>
          <p:nvPr/>
        </p:nvGrpSpPr>
        <p:grpSpPr>
          <a:xfrm>
            <a:off x="3869425" y="1257149"/>
            <a:ext cx="1405200" cy="897372"/>
            <a:chOff x="3869425" y="1257149"/>
            <a:chExt cx="1405200" cy="897372"/>
          </a:xfrm>
        </p:grpSpPr>
        <p:cxnSp>
          <p:nvCxnSpPr>
            <p:cNvPr id="1468" name="Google Shape;1468;p30"/>
            <p:cNvCxnSpPr>
              <a:stCxn id="1469" idx="2"/>
              <a:endCxn id="1470" idx="0"/>
            </p:cNvCxnSpPr>
            <p:nvPr/>
          </p:nvCxnSpPr>
          <p:spPr>
            <a:xfrm>
              <a:off x="4572025" y="1803520"/>
              <a:ext cx="0" cy="35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1" name="Google Shape;1471;p30"/>
            <p:cNvSpPr/>
            <p:nvPr/>
          </p:nvSpPr>
          <p:spPr>
            <a:xfrm>
              <a:off x="3869425" y="1257149"/>
              <a:ext cx="1405200" cy="603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3942025" y="1313920"/>
              <a:ext cx="1260000" cy="4896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Workflow</a:t>
              </a:r>
              <a:endParaRPr sz="15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72" name="Google Shape;1472;p3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 &amp; Job &amp; Step</a:t>
            </a:r>
            <a:endParaRPr dirty="0"/>
          </a:p>
        </p:txBody>
      </p:sp>
      <p:grpSp>
        <p:nvGrpSpPr>
          <p:cNvPr id="1473" name="Google Shape;1473;p30"/>
          <p:cNvGrpSpPr/>
          <p:nvPr/>
        </p:nvGrpSpPr>
        <p:grpSpPr>
          <a:xfrm>
            <a:off x="3869425" y="2097669"/>
            <a:ext cx="1405200" cy="603004"/>
            <a:chOff x="3869425" y="2170200"/>
            <a:chExt cx="1405200" cy="681900"/>
          </a:xfrm>
        </p:grpSpPr>
        <p:sp>
          <p:nvSpPr>
            <p:cNvPr id="1474" name="Google Shape;1474;p30"/>
            <p:cNvSpPr/>
            <p:nvPr/>
          </p:nvSpPr>
          <p:spPr>
            <a:xfrm>
              <a:off x="3869425" y="2170200"/>
              <a:ext cx="1405200" cy="681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3942025" y="2234400"/>
              <a:ext cx="1260000" cy="553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Job2</a:t>
              </a:r>
              <a:endParaRPr sz="15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75" name="Google Shape;1475;p30"/>
          <p:cNvGrpSpPr/>
          <p:nvPr/>
        </p:nvGrpSpPr>
        <p:grpSpPr>
          <a:xfrm>
            <a:off x="1111638" y="2705938"/>
            <a:ext cx="2964613" cy="1700625"/>
            <a:chOff x="1111638" y="2247375"/>
            <a:chExt cx="2964613" cy="1700625"/>
          </a:xfrm>
        </p:grpSpPr>
        <p:sp>
          <p:nvSpPr>
            <p:cNvPr id="1476" name="Google Shape;1476;p30"/>
            <p:cNvSpPr/>
            <p:nvPr/>
          </p:nvSpPr>
          <p:spPr>
            <a:xfrm>
              <a:off x="1111638" y="3345000"/>
              <a:ext cx="1332600" cy="6030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1180487" y="3401760"/>
              <a:ext cx="1194900" cy="4896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Step1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1768850" y="2247375"/>
              <a:ext cx="2307400" cy="1091950"/>
            </a:xfrm>
            <a:custGeom>
              <a:avLst/>
              <a:gdLst/>
              <a:ahLst/>
              <a:cxnLst/>
              <a:rect l="l" t="t" r="r" b="b"/>
              <a:pathLst>
                <a:path w="92296" h="43678" extrusionOk="0">
                  <a:moveTo>
                    <a:pt x="92296" y="0"/>
                  </a:moveTo>
                  <a:lnTo>
                    <a:pt x="92296" y="14427"/>
                  </a:lnTo>
                  <a:lnTo>
                    <a:pt x="0" y="14427"/>
                  </a:lnTo>
                  <a:lnTo>
                    <a:pt x="0" y="4367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79" name="Google Shape;1479;p30"/>
          <p:cNvGrpSpPr/>
          <p:nvPr/>
        </p:nvGrpSpPr>
        <p:grpSpPr>
          <a:xfrm>
            <a:off x="2974363" y="2710863"/>
            <a:ext cx="1358838" cy="1695700"/>
            <a:chOff x="2974363" y="2252300"/>
            <a:chExt cx="1358838" cy="1695700"/>
          </a:xfrm>
        </p:grpSpPr>
        <p:sp>
          <p:nvSpPr>
            <p:cNvPr id="1480" name="Google Shape;1480;p30"/>
            <p:cNvSpPr/>
            <p:nvPr/>
          </p:nvSpPr>
          <p:spPr>
            <a:xfrm>
              <a:off x="2974363" y="3345000"/>
              <a:ext cx="1332600" cy="6030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3043212" y="3401760"/>
              <a:ext cx="1194900" cy="489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Step2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3646425" y="2252300"/>
              <a:ext cx="686775" cy="1087025"/>
            </a:xfrm>
            <a:custGeom>
              <a:avLst/>
              <a:gdLst/>
              <a:ahLst/>
              <a:cxnLst/>
              <a:rect l="l" t="t" r="r" b="b"/>
              <a:pathLst>
                <a:path w="27471" h="43481" extrusionOk="0">
                  <a:moveTo>
                    <a:pt x="27471" y="0"/>
                  </a:moveTo>
                  <a:lnTo>
                    <a:pt x="27471" y="26681"/>
                  </a:lnTo>
                  <a:lnTo>
                    <a:pt x="0" y="26681"/>
                  </a:lnTo>
                  <a:lnTo>
                    <a:pt x="0" y="43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83" name="Google Shape;1483;p30"/>
          <p:cNvGrpSpPr/>
          <p:nvPr/>
        </p:nvGrpSpPr>
        <p:grpSpPr>
          <a:xfrm>
            <a:off x="5049600" y="2705938"/>
            <a:ext cx="2982813" cy="1700625"/>
            <a:chOff x="5049600" y="2247375"/>
            <a:chExt cx="2982813" cy="1700625"/>
          </a:xfrm>
        </p:grpSpPr>
        <p:sp>
          <p:nvSpPr>
            <p:cNvPr id="1484" name="Google Shape;1484;p30"/>
            <p:cNvSpPr/>
            <p:nvPr/>
          </p:nvSpPr>
          <p:spPr>
            <a:xfrm>
              <a:off x="6699813" y="3345000"/>
              <a:ext cx="1332600" cy="6030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6768662" y="3401760"/>
              <a:ext cx="1194900" cy="489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Step4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1486" name="Google Shape;1486;p30"/>
            <p:cNvSpPr/>
            <p:nvPr/>
          </p:nvSpPr>
          <p:spPr>
            <a:xfrm flipH="1">
              <a:off x="5049600" y="2247375"/>
              <a:ext cx="2307400" cy="1091950"/>
            </a:xfrm>
            <a:custGeom>
              <a:avLst/>
              <a:gdLst/>
              <a:ahLst/>
              <a:cxnLst/>
              <a:rect l="l" t="t" r="r" b="b"/>
              <a:pathLst>
                <a:path w="92296" h="43678" extrusionOk="0">
                  <a:moveTo>
                    <a:pt x="92296" y="0"/>
                  </a:moveTo>
                  <a:lnTo>
                    <a:pt x="92296" y="14427"/>
                  </a:lnTo>
                  <a:lnTo>
                    <a:pt x="0" y="14427"/>
                  </a:lnTo>
                  <a:lnTo>
                    <a:pt x="0" y="4367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87" name="Google Shape;1487;p30"/>
          <p:cNvGrpSpPr/>
          <p:nvPr/>
        </p:nvGrpSpPr>
        <p:grpSpPr>
          <a:xfrm>
            <a:off x="4807450" y="2710863"/>
            <a:ext cx="1362238" cy="1695700"/>
            <a:chOff x="4807450" y="2861900"/>
            <a:chExt cx="1362238" cy="1695700"/>
          </a:xfrm>
        </p:grpSpPr>
        <p:sp>
          <p:nvSpPr>
            <p:cNvPr id="1488" name="Google Shape;1488;p30"/>
            <p:cNvSpPr/>
            <p:nvPr/>
          </p:nvSpPr>
          <p:spPr>
            <a:xfrm>
              <a:off x="4837088" y="3954600"/>
              <a:ext cx="1332600" cy="6030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4905937" y="4011360"/>
              <a:ext cx="1194900" cy="4896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Step3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1490" name="Google Shape;1490;p30"/>
            <p:cNvSpPr/>
            <p:nvPr/>
          </p:nvSpPr>
          <p:spPr>
            <a:xfrm flipH="1">
              <a:off x="4807450" y="2861900"/>
              <a:ext cx="686775" cy="1087025"/>
            </a:xfrm>
            <a:custGeom>
              <a:avLst/>
              <a:gdLst/>
              <a:ahLst/>
              <a:cxnLst/>
              <a:rect l="l" t="t" r="r" b="b"/>
              <a:pathLst>
                <a:path w="27471" h="43481" extrusionOk="0">
                  <a:moveTo>
                    <a:pt x="27471" y="0"/>
                  </a:moveTo>
                  <a:lnTo>
                    <a:pt x="27471" y="26681"/>
                  </a:lnTo>
                  <a:lnTo>
                    <a:pt x="0" y="26681"/>
                  </a:lnTo>
                  <a:lnTo>
                    <a:pt x="0" y="43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91" name="Google Shape;1491;p30"/>
          <p:cNvGrpSpPr/>
          <p:nvPr/>
        </p:nvGrpSpPr>
        <p:grpSpPr>
          <a:xfrm>
            <a:off x="5275178" y="2303573"/>
            <a:ext cx="2289900" cy="397500"/>
            <a:chOff x="5275178" y="2303573"/>
            <a:chExt cx="2289900" cy="397500"/>
          </a:xfrm>
        </p:grpSpPr>
        <p:sp>
          <p:nvSpPr>
            <p:cNvPr id="1492" name="Google Shape;1492;p30"/>
            <p:cNvSpPr/>
            <p:nvPr/>
          </p:nvSpPr>
          <p:spPr>
            <a:xfrm>
              <a:off x="6200378" y="2303573"/>
              <a:ext cx="1364700" cy="397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Job3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cxnSp>
          <p:nvCxnSpPr>
            <p:cNvPr id="1493" name="Google Shape;1493;p30"/>
            <p:cNvCxnSpPr/>
            <p:nvPr/>
          </p:nvCxnSpPr>
          <p:spPr>
            <a:xfrm>
              <a:off x="5275178" y="2502323"/>
              <a:ext cx="925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94" name="Google Shape;1494;p30"/>
          <p:cNvGrpSpPr/>
          <p:nvPr/>
        </p:nvGrpSpPr>
        <p:grpSpPr>
          <a:xfrm>
            <a:off x="6752188" y="1841229"/>
            <a:ext cx="261075" cy="347815"/>
            <a:chOff x="6709751" y="2881842"/>
            <a:chExt cx="261075" cy="347815"/>
          </a:xfrm>
        </p:grpSpPr>
        <p:sp>
          <p:nvSpPr>
            <p:cNvPr id="1495" name="Google Shape;1495;p30"/>
            <p:cNvSpPr/>
            <p:nvPr/>
          </p:nvSpPr>
          <p:spPr>
            <a:xfrm>
              <a:off x="6709751" y="2881842"/>
              <a:ext cx="261075" cy="347815"/>
            </a:xfrm>
            <a:custGeom>
              <a:avLst/>
              <a:gdLst/>
              <a:ahLst/>
              <a:cxnLst/>
              <a:rect l="l" t="t" r="r" b="b"/>
              <a:pathLst>
                <a:path w="8241" h="10979" extrusionOk="0">
                  <a:moveTo>
                    <a:pt x="1394" y="4680"/>
                  </a:moveTo>
                  <a:cubicBezTo>
                    <a:pt x="1477" y="4728"/>
                    <a:pt x="1573" y="4740"/>
                    <a:pt x="1668" y="4740"/>
                  </a:cubicBezTo>
                  <a:lnTo>
                    <a:pt x="1787" y="4740"/>
                  </a:lnTo>
                  <a:cubicBezTo>
                    <a:pt x="1858" y="5323"/>
                    <a:pt x="2156" y="5823"/>
                    <a:pt x="2561" y="6180"/>
                  </a:cubicBezTo>
                  <a:cubicBezTo>
                    <a:pt x="2468" y="6204"/>
                    <a:pt x="2384" y="6215"/>
                    <a:pt x="2308" y="6215"/>
                  </a:cubicBezTo>
                  <a:cubicBezTo>
                    <a:pt x="1897" y="6215"/>
                    <a:pt x="1727" y="5915"/>
                    <a:pt x="1727" y="5895"/>
                  </a:cubicBezTo>
                  <a:cubicBezTo>
                    <a:pt x="1692" y="5835"/>
                    <a:pt x="1632" y="5799"/>
                    <a:pt x="1573" y="5799"/>
                  </a:cubicBezTo>
                  <a:cubicBezTo>
                    <a:pt x="1546" y="5802"/>
                    <a:pt x="1520" y="5803"/>
                    <a:pt x="1495" y="5803"/>
                  </a:cubicBezTo>
                  <a:cubicBezTo>
                    <a:pt x="1123" y="5803"/>
                    <a:pt x="974" y="5562"/>
                    <a:pt x="918" y="5395"/>
                  </a:cubicBezTo>
                  <a:cubicBezTo>
                    <a:pt x="1144" y="5323"/>
                    <a:pt x="1394" y="5133"/>
                    <a:pt x="1394" y="4716"/>
                  </a:cubicBezTo>
                  <a:lnTo>
                    <a:pt x="1394" y="4680"/>
                  </a:lnTo>
                  <a:close/>
                  <a:moveTo>
                    <a:pt x="6871" y="4716"/>
                  </a:moveTo>
                  <a:lnTo>
                    <a:pt x="6871" y="4740"/>
                  </a:lnTo>
                  <a:cubicBezTo>
                    <a:pt x="6895" y="5144"/>
                    <a:pt x="7145" y="5335"/>
                    <a:pt x="7371" y="5418"/>
                  </a:cubicBezTo>
                  <a:cubicBezTo>
                    <a:pt x="7314" y="5566"/>
                    <a:pt x="7159" y="5813"/>
                    <a:pt x="6770" y="5813"/>
                  </a:cubicBezTo>
                  <a:cubicBezTo>
                    <a:pt x="6752" y="5813"/>
                    <a:pt x="6734" y="5812"/>
                    <a:pt x="6716" y="5811"/>
                  </a:cubicBezTo>
                  <a:cubicBezTo>
                    <a:pt x="6645" y="5811"/>
                    <a:pt x="6597" y="5847"/>
                    <a:pt x="6561" y="5906"/>
                  </a:cubicBezTo>
                  <a:cubicBezTo>
                    <a:pt x="6551" y="5917"/>
                    <a:pt x="6367" y="6237"/>
                    <a:pt x="5922" y="6237"/>
                  </a:cubicBezTo>
                  <a:cubicBezTo>
                    <a:pt x="5859" y="6237"/>
                    <a:pt x="5790" y="6231"/>
                    <a:pt x="5716" y="6216"/>
                  </a:cubicBezTo>
                  <a:cubicBezTo>
                    <a:pt x="6133" y="5847"/>
                    <a:pt x="6418" y="5335"/>
                    <a:pt x="6490" y="4775"/>
                  </a:cubicBezTo>
                  <a:lnTo>
                    <a:pt x="6609" y="4775"/>
                  </a:lnTo>
                  <a:cubicBezTo>
                    <a:pt x="6692" y="4775"/>
                    <a:pt x="6799" y="4740"/>
                    <a:pt x="6871" y="4716"/>
                  </a:cubicBezTo>
                  <a:close/>
                  <a:moveTo>
                    <a:pt x="4132" y="275"/>
                  </a:moveTo>
                  <a:cubicBezTo>
                    <a:pt x="4656" y="275"/>
                    <a:pt x="5002" y="382"/>
                    <a:pt x="5133" y="596"/>
                  </a:cubicBezTo>
                  <a:cubicBezTo>
                    <a:pt x="5204" y="715"/>
                    <a:pt x="5359" y="787"/>
                    <a:pt x="5502" y="811"/>
                  </a:cubicBezTo>
                  <a:cubicBezTo>
                    <a:pt x="6299" y="906"/>
                    <a:pt x="6871" y="1561"/>
                    <a:pt x="6871" y="2347"/>
                  </a:cubicBezTo>
                  <a:lnTo>
                    <a:pt x="6871" y="3632"/>
                  </a:lnTo>
                  <a:cubicBezTo>
                    <a:pt x="6799" y="3585"/>
                    <a:pt x="6692" y="3573"/>
                    <a:pt x="6609" y="3573"/>
                  </a:cubicBezTo>
                  <a:lnTo>
                    <a:pt x="6514" y="3573"/>
                  </a:lnTo>
                  <a:lnTo>
                    <a:pt x="6514" y="3394"/>
                  </a:lnTo>
                  <a:cubicBezTo>
                    <a:pt x="6514" y="2858"/>
                    <a:pt x="6240" y="2632"/>
                    <a:pt x="5942" y="2394"/>
                  </a:cubicBezTo>
                  <a:cubicBezTo>
                    <a:pt x="5823" y="2299"/>
                    <a:pt x="5704" y="2204"/>
                    <a:pt x="5585" y="2085"/>
                  </a:cubicBezTo>
                  <a:cubicBezTo>
                    <a:pt x="5555" y="2055"/>
                    <a:pt x="5514" y="2040"/>
                    <a:pt x="5472" y="2040"/>
                  </a:cubicBezTo>
                  <a:cubicBezTo>
                    <a:pt x="5430" y="2040"/>
                    <a:pt x="5388" y="2055"/>
                    <a:pt x="5359" y="2085"/>
                  </a:cubicBezTo>
                  <a:cubicBezTo>
                    <a:pt x="5299" y="2144"/>
                    <a:pt x="5299" y="2239"/>
                    <a:pt x="5359" y="2299"/>
                  </a:cubicBezTo>
                  <a:cubicBezTo>
                    <a:pt x="5490" y="2442"/>
                    <a:pt x="5621" y="2537"/>
                    <a:pt x="5740" y="2644"/>
                  </a:cubicBezTo>
                  <a:cubicBezTo>
                    <a:pt x="6025" y="2870"/>
                    <a:pt x="6204" y="3013"/>
                    <a:pt x="6204" y="3394"/>
                  </a:cubicBezTo>
                  <a:lnTo>
                    <a:pt x="6204" y="3728"/>
                  </a:lnTo>
                  <a:cubicBezTo>
                    <a:pt x="6204" y="3787"/>
                    <a:pt x="6240" y="3835"/>
                    <a:pt x="6276" y="3871"/>
                  </a:cubicBezTo>
                  <a:cubicBezTo>
                    <a:pt x="6323" y="3894"/>
                    <a:pt x="6323" y="3894"/>
                    <a:pt x="6490" y="3894"/>
                  </a:cubicBezTo>
                  <a:lnTo>
                    <a:pt x="6621" y="3894"/>
                  </a:lnTo>
                  <a:cubicBezTo>
                    <a:pt x="6776" y="3894"/>
                    <a:pt x="6895" y="4013"/>
                    <a:pt x="6895" y="4168"/>
                  </a:cubicBezTo>
                  <a:cubicBezTo>
                    <a:pt x="6895" y="4311"/>
                    <a:pt x="6776" y="4430"/>
                    <a:pt x="6621" y="4430"/>
                  </a:cubicBezTo>
                  <a:lnTo>
                    <a:pt x="6537" y="4430"/>
                  </a:lnTo>
                  <a:lnTo>
                    <a:pt x="6537" y="4418"/>
                  </a:lnTo>
                  <a:cubicBezTo>
                    <a:pt x="6537" y="4323"/>
                    <a:pt x="6454" y="4252"/>
                    <a:pt x="6371" y="4252"/>
                  </a:cubicBezTo>
                  <a:cubicBezTo>
                    <a:pt x="6276" y="4252"/>
                    <a:pt x="6204" y="4323"/>
                    <a:pt x="6204" y="4418"/>
                  </a:cubicBezTo>
                  <a:cubicBezTo>
                    <a:pt x="6204" y="5549"/>
                    <a:pt x="5287" y="6478"/>
                    <a:pt x="4132" y="6478"/>
                  </a:cubicBezTo>
                  <a:cubicBezTo>
                    <a:pt x="4118" y="6478"/>
                    <a:pt x="4104" y="6478"/>
                    <a:pt x="4090" y="6478"/>
                  </a:cubicBezTo>
                  <a:cubicBezTo>
                    <a:pt x="2979" y="6478"/>
                    <a:pt x="2085" y="5547"/>
                    <a:pt x="2085" y="4430"/>
                  </a:cubicBezTo>
                  <a:cubicBezTo>
                    <a:pt x="2085" y="4347"/>
                    <a:pt x="2013" y="4263"/>
                    <a:pt x="1918" y="4263"/>
                  </a:cubicBezTo>
                  <a:cubicBezTo>
                    <a:pt x="1834" y="4263"/>
                    <a:pt x="1751" y="4347"/>
                    <a:pt x="1751" y="4430"/>
                  </a:cubicBezTo>
                  <a:lnTo>
                    <a:pt x="1751" y="4442"/>
                  </a:lnTo>
                  <a:lnTo>
                    <a:pt x="1668" y="4442"/>
                  </a:lnTo>
                  <a:cubicBezTo>
                    <a:pt x="1513" y="4442"/>
                    <a:pt x="1394" y="4323"/>
                    <a:pt x="1394" y="4180"/>
                  </a:cubicBezTo>
                  <a:cubicBezTo>
                    <a:pt x="1394" y="4025"/>
                    <a:pt x="1513" y="3906"/>
                    <a:pt x="1668" y="3906"/>
                  </a:cubicBezTo>
                  <a:lnTo>
                    <a:pt x="1751" y="3906"/>
                  </a:lnTo>
                  <a:cubicBezTo>
                    <a:pt x="2037" y="3906"/>
                    <a:pt x="2263" y="3692"/>
                    <a:pt x="2263" y="3406"/>
                  </a:cubicBezTo>
                  <a:cubicBezTo>
                    <a:pt x="2263" y="3228"/>
                    <a:pt x="2346" y="3073"/>
                    <a:pt x="2501" y="2942"/>
                  </a:cubicBezTo>
                  <a:lnTo>
                    <a:pt x="2513" y="2954"/>
                  </a:lnTo>
                  <a:cubicBezTo>
                    <a:pt x="2549" y="2989"/>
                    <a:pt x="2585" y="3001"/>
                    <a:pt x="2632" y="3001"/>
                  </a:cubicBezTo>
                  <a:cubicBezTo>
                    <a:pt x="2680" y="3001"/>
                    <a:pt x="2704" y="2989"/>
                    <a:pt x="2739" y="2954"/>
                  </a:cubicBezTo>
                  <a:cubicBezTo>
                    <a:pt x="2799" y="2894"/>
                    <a:pt x="2811" y="2823"/>
                    <a:pt x="2763" y="2751"/>
                  </a:cubicBezTo>
                  <a:cubicBezTo>
                    <a:pt x="3085" y="2573"/>
                    <a:pt x="3513" y="2442"/>
                    <a:pt x="3930" y="2299"/>
                  </a:cubicBezTo>
                  <a:cubicBezTo>
                    <a:pt x="4644" y="2061"/>
                    <a:pt x="5323" y="1846"/>
                    <a:pt x="5502" y="1394"/>
                  </a:cubicBezTo>
                  <a:cubicBezTo>
                    <a:pt x="5537" y="1311"/>
                    <a:pt x="5502" y="1215"/>
                    <a:pt x="5418" y="1192"/>
                  </a:cubicBezTo>
                  <a:cubicBezTo>
                    <a:pt x="5393" y="1182"/>
                    <a:pt x="5369" y="1178"/>
                    <a:pt x="5347" y="1178"/>
                  </a:cubicBezTo>
                  <a:cubicBezTo>
                    <a:pt x="5283" y="1178"/>
                    <a:pt x="5230" y="1213"/>
                    <a:pt x="5204" y="1275"/>
                  </a:cubicBezTo>
                  <a:cubicBezTo>
                    <a:pt x="5085" y="1585"/>
                    <a:pt x="4454" y="1799"/>
                    <a:pt x="3823" y="1989"/>
                  </a:cubicBezTo>
                  <a:cubicBezTo>
                    <a:pt x="3382" y="2144"/>
                    <a:pt x="2906" y="2287"/>
                    <a:pt x="2549" y="2513"/>
                  </a:cubicBezTo>
                  <a:lnTo>
                    <a:pt x="2085" y="2025"/>
                  </a:lnTo>
                  <a:cubicBezTo>
                    <a:pt x="2049" y="1990"/>
                    <a:pt x="1997" y="1967"/>
                    <a:pt x="1947" y="1967"/>
                  </a:cubicBezTo>
                  <a:cubicBezTo>
                    <a:pt x="1914" y="1967"/>
                    <a:pt x="1882" y="1977"/>
                    <a:pt x="1858" y="2001"/>
                  </a:cubicBezTo>
                  <a:cubicBezTo>
                    <a:pt x="1799" y="2061"/>
                    <a:pt x="1787" y="2168"/>
                    <a:pt x="1846" y="2227"/>
                  </a:cubicBezTo>
                  <a:lnTo>
                    <a:pt x="2275" y="2692"/>
                  </a:lnTo>
                  <a:cubicBezTo>
                    <a:pt x="2073" y="2870"/>
                    <a:pt x="1930" y="3097"/>
                    <a:pt x="1930" y="3394"/>
                  </a:cubicBezTo>
                  <a:cubicBezTo>
                    <a:pt x="1930" y="3490"/>
                    <a:pt x="1858" y="3573"/>
                    <a:pt x="1751" y="3573"/>
                  </a:cubicBezTo>
                  <a:lnTo>
                    <a:pt x="1668" y="3573"/>
                  </a:lnTo>
                  <a:cubicBezTo>
                    <a:pt x="1573" y="3573"/>
                    <a:pt x="1477" y="3597"/>
                    <a:pt x="1394" y="3632"/>
                  </a:cubicBezTo>
                  <a:lnTo>
                    <a:pt x="1394" y="2692"/>
                  </a:lnTo>
                  <a:cubicBezTo>
                    <a:pt x="1394" y="1787"/>
                    <a:pt x="1906" y="1204"/>
                    <a:pt x="2335" y="894"/>
                  </a:cubicBezTo>
                  <a:cubicBezTo>
                    <a:pt x="2858" y="501"/>
                    <a:pt x="3525" y="275"/>
                    <a:pt x="4132" y="275"/>
                  </a:cubicBezTo>
                  <a:close/>
                  <a:moveTo>
                    <a:pt x="5013" y="6680"/>
                  </a:moveTo>
                  <a:lnTo>
                    <a:pt x="5013" y="7526"/>
                  </a:lnTo>
                  <a:cubicBezTo>
                    <a:pt x="5013" y="7633"/>
                    <a:pt x="5002" y="7716"/>
                    <a:pt x="4966" y="7811"/>
                  </a:cubicBezTo>
                  <a:cubicBezTo>
                    <a:pt x="4942" y="7895"/>
                    <a:pt x="4990" y="7990"/>
                    <a:pt x="5073" y="8014"/>
                  </a:cubicBezTo>
                  <a:cubicBezTo>
                    <a:pt x="5085" y="8014"/>
                    <a:pt x="5109" y="8038"/>
                    <a:pt x="5133" y="8038"/>
                  </a:cubicBezTo>
                  <a:cubicBezTo>
                    <a:pt x="5192" y="8038"/>
                    <a:pt x="5263" y="7990"/>
                    <a:pt x="5287" y="7931"/>
                  </a:cubicBezTo>
                  <a:cubicBezTo>
                    <a:pt x="5323" y="7800"/>
                    <a:pt x="5359" y="7681"/>
                    <a:pt x="5359" y="7526"/>
                  </a:cubicBezTo>
                  <a:lnTo>
                    <a:pt x="5359" y="7240"/>
                  </a:lnTo>
                  <a:lnTo>
                    <a:pt x="5787" y="7395"/>
                  </a:lnTo>
                  <a:cubicBezTo>
                    <a:pt x="5859" y="7419"/>
                    <a:pt x="5906" y="7478"/>
                    <a:pt x="5906" y="7561"/>
                  </a:cubicBezTo>
                  <a:cubicBezTo>
                    <a:pt x="5918" y="8133"/>
                    <a:pt x="5787" y="8633"/>
                    <a:pt x="5656" y="8931"/>
                  </a:cubicBezTo>
                  <a:cubicBezTo>
                    <a:pt x="5567" y="9130"/>
                    <a:pt x="5376" y="9255"/>
                    <a:pt x="5170" y="9255"/>
                  </a:cubicBezTo>
                  <a:cubicBezTo>
                    <a:pt x="5130" y="9255"/>
                    <a:pt x="5090" y="9250"/>
                    <a:pt x="5049" y="9240"/>
                  </a:cubicBezTo>
                  <a:lnTo>
                    <a:pt x="4180" y="9026"/>
                  </a:lnTo>
                  <a:lnTo>
                    <a:pt x="4109" y="9026"/>
                  </a:lnTo>
                  <a:lnTo>
                    <a:pt x="3239" y="9240"/>
                  </a:lnTo>
                  <a:cubicBezTo>
                    <a:pt x="3197" y="9250"/>
                    <a:pt x="3154" y="9255"/>
                    <a:pt x="3112" y="9255"/>
                  </a:cubicBezTo>
                  <a:cubicBezTo>
                    <a:pt x="2908" y="9255"/>
                    <a:pt x="2721" y="9138"/>
                    <a:pt x="2632" y="8931"/>
                  </a:cubicBezTo>
                  <a:cubicBezTo>
                    <a:pt x="2513" y="8633"/>
                    <a:pt x="2370" y="8133"/>
                    <a:pt x="2406" y="7538"/>
                  </a:cubicBezTo>
                  <a:cubicBezTo>
                    <a:pt x="2406" y="7466"/>
                    <a:pt x="2466" y="7407"/>
                    <a:pt x="2525" y="7383"/>
                  </a:cubicBezTo>
                  <a:lnTo>
                    <a:pt x="2966" y="7228"/>
                  </a:lnTo>
                  <a:lnTo>
                    <a:pt x="2966" y="7514"/>
                  </a:lnTo>
                  <a:cubicBezTo>
                    <a:pt x="2966" y="8169"/>
                    <a:pt x="3501" y="8704"/>
                    <a:pt x="4156" y="8704"/>
                  </a:cubicBezTo>
                  <a:cubicBezTo>
                    <a:pt x="4394" y="8704"/>
                    <a:pt x="4609" y="8633"/>
                    <a:pt x="4811" y="8514"/>
                  </a:cubicBezTo>
                  <a:cubicBezTo>
                    <a:pt x="4882" y="8466"/>
                    <a:pt x="4894" y="8359"/>
                    <a:pt x="4847" y="8288"/>
                  </a:cubicBezTo>
                  <a:cubicBezTo>
                    <a:pt x="4824" y="8242"/>
                    <a:pt x="4771" y="8215"/>
                    <a:pt x="4717" y="8215"/>
                  </a:cubicBezTo>
                  <a:cubicBezTo>
                    <a:pt x="4688" y="8215"/>
                    <a:pt x="4658" y="8223"/>
                    <a:pt x="4632" y="8240"/>
                  </a:cubicBezTo>
                  <a:cubicBezTo>
                    <a:pt x="4478" y="8335"/>
                    <a:pt x="4311" y="8395"/>
                    <a:pt x="4156" y="8395"/>
                  </a:cubicBezTo>
                  <a:cubicBezTo>
                    <a:pt x="3680" y="8395"/>
                    <a:pt x="3287" y="8002"/>
                    <a:pt x="3287" y="7526"/>
                  </a:cubicBezTo>
                  <a:lnTo>
                    <a:pt x="3287" y="6680"/>
                  </a:lnTo>
                  <a:cubicBezTo>
                    <a:pt x="3561" y="6788"/>
                    <a:pt x="3859" y="6847"/>
                    <a:pt x="4156" y="6847"/>
                  </a:cubicBezTo>
                  <a:cubicBezTo>
                    <a:pt x="4454" y="6847"/>
                    <a:pt x="4752" y="6788"/>
                    <a:pt x="5013" y="6680"/>
                  </a:cubicBezTo>
                  <a:close/>
                  <a:moveTo>
                    <a:pt x="4109" y="1"/>
                  </a:moveTo>
                  <a:cubicBezTo>
                    <a:pt x="3418" y="1"/>
                    <a:pt x="2680" y="251"/>
                    <a:pt x="2108" y="668"/>
                  </a:cubicBezTo>
                  <a:cubicBezTo>
                    <a:pt x="1620" y="1025"/>
                    <a:pt x="1037" y="1680"/>
                    <a:pt x="1037" y="2716"/>
                  </a:cubicBezTo>
                  <a:lnTo>
                    <a:pt x="1037" y="4728"/>
                  </a:lnTo>
                  <a:cubicBezTo>
                    <a:pt x="1037" y="5097"/>
                    <a:pt x="739" y="5133"/>
                    <a:pt x="680" y="5133"/>
                  </a:cubicBezTo>
                  <a:cubicBezTo>
                    <a:pt x="644" y="5133"/>
                    <a:pt x="596" y="5144"/>
                    <a:pt x="561" y="5192"/>
                  </a:cubicBezTo>
                  <a:cubicBezTo>
                    <a:pt x="537" y="5216"/>
                    <a:pt x="525" y="5264"/>
                    <a:pt x="525" y="5311"/>
                  </a:cubicBezTo>
                  <a:cubicBezTo>
                    <a:pt x="525" y="5323"/>
                    <a:pt x="608" y="6133"/>
                    <a:pt x="1442" y="6145"/>
                  </a:cubicBezTo>
                  <a:cubicBezTo>
                    <a:pt x="1501" y="6216"/>
                    <a:pt x="1596" y="6323"/>
                    <a:pt x="1739" y="6407"/>
                  </a:cubicBezTo>
                  <a:cubicBezTo>
                    <a:pt x="1874" y="6489"/>
                    <a:pt x="2069" y="6571"/>
                    <a:pt x="2325" y="6571"/>
                  </a:cubicBezTo>
                  <a:cubicBezTo>
                    <a:pt x="2477" y="6571"/>
                    <a:pt x="2651" y="6542"/>
                    <a:pt x="2847" y="6466"/>
                  </a:cubicBezTo>
                  <a:cubicBezTo>
                    <a:pt x="2870" y="6478"/>
                    <a:pt x="2882" y="6502"/>
                    <a:pt x="2918" y="6514"/>
                  </a:cubicBezTo>
                  <a:lnTo>
                    <a:pt x="2918" y="6895"/>
                  </a:lnTo>
                  <a:lnTo>
                    <a:pt x="2382" y="7073"/>
                  </a:lnTo>
                  <a:cubicBezTo>
                    <a:pt x="2192" y="7157"/>
                    <a:pt x="2049" y="7323"/>
                    <a:pt x="2037" y="7526"/>
                  </a:cubicBezTo>
                  <a:lnTo>
                    <a:pt x="2037" y="7561"/>
                  </a:lnTo>
                  <a:lnTo>
                    <a:pt x="787" y="8002"/>
                  </a:lnTo>
                  <a:cubicBezTo>
                    <a:pt x="310" y="8169"/>
                    <a:pt x="1" y="8609"/>
                    <a:pt x="1" y="9121"/>
                  </a:cubicBezTo>
                  <a:lnTo>
                    <a:pt x="1" y="10788"/>
                  </a:lnTo>
                  <a:cubicBezTo>
                    <a:pt x="1" y="10871"/>
                    <a:pt x="72" y="10955"/>
                    <a:pt x="168" y="10955"/>
                  </a:cubicBezTo>
                  <a:cubicBezTo>
                    <a:pt x="251" y="10955"/>
                    <a:pt x="322" y="10871"/>
                    <a:pt x="322" y="10788"/>
                  </a:cubicBezTo>
                  <a:lnTo>
                    <a:pt x="322" y="9121"/>
                  </a:lnTo>
                  <a:cubicBezTo>
                    <a:pt x="322" y="9014"/>
                    <a:pt x="346" y="8895"/>
                    <a:pt x="382" y="8812"/>
                  </a:cubicBezTo>
                  <a:lnTo>
                    <a:pt x="1203" y="9502"/>
                  </a:lnTo>
                  <a:cubicBezTo>
                    <a:pt x="1323" y="9609"/>
                    <a:pt x="1382" y="9740"/>
                    <a:pt x="1382" y="9907"/>
                  </a:cubicBezTo>
                  <a:lnTo>
                    <a:pt x="1382" y="10788"/>
                  </a:lnTo>
                  <a:cubicBezTo>
                    <a:pt x="1382" y="10871"/>
                    <a:pt x="1453" y="10955"/>
                    <a:pt x="1549" y="10955"/>
                  </a:cubicBezTo>
                  <a:cubicBezTo>
                    <a:pt x="1632" y="10955"/>
                    <a:pt x="1715" y="10871"/>
                    <a:pt x="1715" y="10788"/>
                  </a:cubicBezTo>
                  <a:lnTo>
                    <a:pt x="1715" y="9907"/>
                  </a:lnTo>
                  <a:cubicBezTo>
                    <a:pt x="1715" y="9657"/>
                    <a:pt x="1608" y="9431"/>
                    <a:pt x="1418" y="9264"/>
                  </a:cubicBezTo>
                  <a:lnTo>
                    <a:pt x="561" y="8538"/>
                  </a:lnTo>
                  <a:cubicBezTo>
                    <a:pt x="656" y="8431"/>
                    <a:pt x="775" y="8359"/>
                    <a:pt x="906" y="8312"/>
                  </a:cubicBezTo>
                  <a:lnTo>
                    <a:pt x="2037" y="7919"/>
                  </a:lnTo>
                  <a:cubicBezTo>
                    <a:pt x="2049" y="8419"/>
                    <a:pt x="2180" y="8824"/>
                    <a:pt x="2287" y="9085"/>
                  </a:cubicBezTo>
                  <a:cubicBezTo>
                    <a:pt x="2426" y="9414"/>
                    <a:pt x="2740" y="9609"/>
                    <a:pt x="3075" y="9609"/>
                  </a:cubicBezTo>
                  <a:cubicBezTo>
                    <a:pt x="3141" y="9609"/>
                    <a:pt x="3208" y="9601"/>
                    <a:pt x="3275" y="9586"/>
                  </a:cubicBezTo>
                  <a:lnTo>
                    <a:pt x="4085" y="9371"/>
                  </a:lnTo>
                  <a:lnTo>
                    <a:pt x="4906" y="9586"/>
                  </a:lnTo>
                  <a:cubicBezTo>
                    <a:pt x="4978" y="9597"/>
                    <a:pt x="5049" y="9609"/>
                    <a:pt x="5121" y="9609"/>
                  </a:cubicBezTo>
                  <a:cubicBezTo>
                    <a:pt x="5442" y="9609"/>
                    <a:pt x="5752" y="9419"/>
                    <a:pt x="5895" y="9085"/>
                  </a:cubicBezTo>
                  <a:cubicBezTo>
                    <a:pt x="6002" y="8824"/>
                    <a:pt x="6133" y="8419"/>
                    <a:pt x="6145" y="7931"/>
                  </a:cubicBezTo>
                  <a:lnTo>
                    <a:pt x="7276" y="8335"/>
                  </a:lnTo>
                  <a:cubicBezTo>
                    <a:pt x="7407" y="8371"/>
                    <a:pt x="7526" y="8466"/>
                    <a:pt x="7621" y="8550"/>
                  </a:cubicBezTo>
                  <a:lnTo>
                    <a:pt x="6764" y="9288"/>
                  </a:lnTo>
                  <a:cubicBezTo>
                    <a:pt x="6573" y="9443"/>
                    <a:pt x="6466" y="9669"/>
                    <a:pt x="6466" y="9919"/>
                  </a:cubicBezTo>
                  <a:lnTo>
                    <a:pt x="6466" y="10800"/>
                  </a:lnTo>
                  <a:cubicBezTo>
                    <a:pt x="6466" y="10895"/>
                    <a:pt x="6549" y="10967"/>
                    <a:pt x="6633" y="10967"/>
                  </a:cubicBezTo>
                  <a:cubicBezTo>
                    <a:pt x="6728" y="10967"/>
                    <a:pt x="6799" y="10895"/>
                    <a:pt x="6799" y="10800"/>
                  </a:cubicBezTo>
                  <a:lnTo>
                    <a:pt x="6799" y="9919"/>
                  </a:lnTo>
                  <a:cubicBezTo>
                    <a:pt x="6799" y="9776"/>
                    <a:pt x="6859" y="9621"/>
                    <a:pt x="6978" y="9526"/>
                  </a:cubicBezTo>
                  <a:lnTo>
                    <a:pt x="7776" y="8835"/>
                  </a:lnTo>
                  <a:cubicBezTo>
                    <a:pt x="7823" y="8943"/>
                    <a:pt x="7835" y="9050"/>
                    <a:pt x="7835" y="9145"/>
                  </a:cubicBezTo>
                  <a:lnTo>
                    <a:pt x="7835" y="10812"/>
                  </a:lnTo>
                  <a:cubicBezTo>
                    <a:pt x="7835" y="10907"/>
                    <a:pt x="7919" y="10979"/>
                    <a:pt x="8002" y="10979"/>
                  </a:cubicBezTo>
                  <a:cubicBezTo>
                    <a:pt x="8097" y="10979"/>
                    <a:pt x="8169" y="10907"/>
                    <a:pt x="8169" y="10812"/>
                  </a:cubicBezTo>
                  <a:lnTo>
                    <a:pt x="8169" y="9145"/>
                  </a:lnTo>
                  <a:cubicBezTo>
                    <a:pt x="8240" y="8597"/>
                    <a:pt x="7919" y="8133"/>
                    <a:pt x="7442" y="7978"/>
                  </a:cubicBezTo>
                  <a:lnTo>
                    <a:pt x="6204" y="7538"/>
                  </a:lnTo>
                  <a:lnTo>
                    <a:pt x="6204" y="7514"/>
                  </a:lnTo>
                  <a:cubicBezTo>
                    <a:pt x="6192" y="7300"/>
                    <a:pt x="6061" y="7121"/>
                    <a:pt x="5859" y="7061"/>
                  </a:cubicBezTo>
                  <a:lnTo>
                    <a:pt x="5323" y="6883"/>
                  </a:lnTo>
                  <a:lnTo>
                    <a:pt x="5323" y="6502"/>
                  </a:lnTo>
                  <a:cubicBezTo>
                    <a:pt x="5359" y="6478"/>
                    <a:pt x="5371" y="6466"/>
                    <a:pt x="5406" y="6454"/>
                  </a:cubicBezTo>
                  <a:cubicBezTo>
                    <a:pt x="5597" y="6526"/>
                    <a:pt x="5775" y="6561"/>
                    <a:pt x="5918" y="6561"/>
                  </a:cubicBezTo>
                  <a:cubicBezTo>
                    <a:pt x="6180" y="6561"/>
                    <a:pt x="6371" y="6490"/>
                    <a:pt x="6490" y="6407"/>
                  </a:cubicBezTo>
                  <a:cubicBezTo>
                    <a:pt x="6633" y="6323"/>
                    <a:pt x="6728" y="6216"/>
                    <a:pt x="6787" y="6145"/>
                  </a:cubicBezTo>
                  <a:cubicBezTo>
                    <a:pt x="7621" y="6133"/>
                    <a:pt x="7704" y="5323"/>
                    <a:pt x="7704" y="5311"/>
                  </a:cubicBezTo>
                  <a:cubicBezTo>
                    <a:pt x="7704" y="5264"/>
                    <a:pt x="7692" y="5216"/>
                    <a:pt x="7669" y="5192"/>
                  </a:cubicBezTo>
                  <a:cubicBezTo>
                    <a:pt x="7633" y="5156"/>
                    <a:pt x="7585" y="5133"/>
                    <a:pt x="7549" y="5133"/>
                  </a:cubicBezTo>
                  <a:cubicBezTo>
                    <a:pt x="7549" y="5133"/>
                    <a:pt x="7454" y="5133"/>
                    <a:pt x="7371" y="5073"/>
                  </a:cubicBezTo>
                  <a:cubicBezTo>
                    <a:pt x="7252" y="5014"/>
                    <a:pt x="7192" y="4894"/>
                    <a:pt x="7192" y="4728"/>
                  </a:cubicBezTo>
                  <a:lnTo>
                    <a:pt x="7192" y="2382"/>
                  </a:lnTo>
                  <a:cubicBezTo>
                    <a:pt x="7192" y="1430"/>
                    <a:pt x="6478" y="620"/>
                    <a:pt x="5525" y="513"/>
                  </a:cubicBezTo>
                  <a:cubicBezTo>
                    <a:pt x="5466" y="513"/>
                    <a:pt x="5406" y="489"/>
                    <a:pt x="5371" y="442"/>
                  </a:cubicBezTo>
                  <a:cubicBezTo>
                    <a:pt x="5180" y="144"/>
                    <a:pt x="4752" y="1"/>
                    <a:pt x="4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0"/>
            <p:cNvSpPr/>
            <p:nvPr/>
          </p:nvSpPr>
          <p:spPr>
            <a:xfrm>
              <a:off x="6819522" y="304451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1"/>
                  </a:moveTo>
                  <a:cubicBezTo>
                    <a:pt x="132" y="1"/>
                    <a:pt x="90" y="15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cubicBezTo>
                    <a:pt x="191" y="402"/>
                    <a:pt x="429" y="486"/>
                    <a:pt x="691" y="486"/>
                  </a:cubicBezTo>
                  <a:cubicBezTo>
                    <a:pt x="941" y="486"/>
                    <a:pt x="1179" y="414"/>
                    <a:pt x="1310" y="260"/>
                  </a:cubicBezTo>
                  <a:cubicBezTo>
                    <a:pt x="1370" y="200"/>
                    <a:pt x="1370" y="105"/>
                    <a:pt x="1310" y="45"/>
                  </a:cubicBezTo>
                  <a:cubicBezTo>
                    <a:pt x="1281" y="15"/>
                    <a:pt x="1239" y="1"/>
                    <a:pt x="1197" y="1"/>
                  </a:cubicBezTo>
                  <a:cubicBezTo>
                    <a:pt x="1156" y="1"/>
                    <a:pt x="1114" y="15"/>
                    <a:pt x="1084" y="45"/>
                  </a:cubicBezTo>
                  <a:cubicBezTo>
                    <a:pt x="1025" y="105"/>
                    <a:pt x="894" y="152"/>
                    <a:pt x="691" y="152"/>
                  </a:cubicBezTo>
                  <a:cubicBezTo>
                    <a:pt x="477" y="152"/>
                    <a:pt x="346" y="81"/>
                    <a:pt x="286" y="45"/>
                  </a:cubicBezTo>
                  <a:cubicBezTo>
                    <a:pt x="257" y="15"/>
                    <a:pt x="215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0"/>
            <p:cNvSpPr/>
            <p:nvPr/>
          </p:nvSpPr>
          <p:spPr>
            <a:xfrm>
              <a:off x="6803682" y="3006344"/>
              <a:ext cx="10233" cy="15492"/>
            </a:xfrm>
            <a:custGeom>
              <a:avLst/>
              <a:gdLst/>
              <a:ahLst/>
              <a:cxnLst/>
              <a:rect l="l" t="t" r="r" b="b"/>
              <a:pathLst>
                <a:path w="323" h="489" extrusionOk="0">
                  <a:moveTo>
                    <a:pt x="155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55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10" y="71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0"/>
            <p:cNvSpPr/>
            <p:nvPr/>
          </p:nvSpPr>
          <p:spPr>
            <a:xfrm>
              <a:off x="6868183" y="3006344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67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0"/>
            <p:cNvSpPr/>
            <p:nvPr/>
          </p:nvSpPr>
          <p:spPr>
            <a:xfrm>
              <a:off x="6798011" y="2990124"/>
              <a:ext cx="21162" cy="10581"/>
            </a:xfrm>
            <a:custGeom>
              <a:avLst/>
              <a:gdLst/>
              <a:ahLst/>
              <a:cxnLst/>
              <a:rect l="l" t="t" r="r" b="b"/>
              <a:pathLst>
                <a:path w="668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56" y="333"/>
                  </a:cubicBezTo>
                  <a:lnTo>
                    <a:pt x="501" y="333"/>
                  </a:lnTo>
                  <a:cubicBezTo>
                    <a:pt x="584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0"/>
            <p:cNvSpPr/>
            <p:nvPr/>
          </p:nvSpPr>
          <p:spPr>
            <a:xfrm>
              <a:off x="6862892" y="2990124"/>
              <a:ext cx="21162" cy="10581"/>
            </a:xfrm>
            <a:custGeom>
              <a:avLst/>
              <a:gdLst/>
              <a:ahLst/>
              <a:cxnLst/>
              <a:rect l="l" t="t" r="r" b="b"/>
              <a:pathLst>
                <a:path w="668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lnTo>
                    <a:pt x="513" y="333"/>
                  </a:lnTo>
                  <a:cubicBezTo>
                    <a:pt x="596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30"/>
          <p:cNvGrpSpPr/>
          <p:nvPr/>
        </p:nvGrpSpPr>
        <p:grpSpPr>
          <a:xfrm>
            <a:off x="1578978" y="2303573"/>
            <a:ext cx="2289900" cy="397500"/>
            <a:chOff x="1578978" y="2303573"/>
            <a:chExt cx="2289900" cy="397500"/>
          </a:xfrm>
        </p:grpSpPr>
        <p:sp>
          <p:nvSpPr>
            <p:cNvPr id="1502" name="Google Shape;1502;p30"/>
            <p:cNvSpPr/>
            <p:nvPr/>
          </p:nvSpPr>
          <p:spPr>
            <a:xfrm>
              <a:off x="1578978" y="2303573"/>
              <a:ext cx="1364700" cy="397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Job1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cxnSp>
          <p:nvCxnSpPr>
            <p:cNvPr id="1503" name="Google Shape;1503;p30"/>
            <p:cNvCxnSpPr>
              <a:stCxn id="1502" idx="3"/>
            </p:cNvCxnSpPr>
            <p:nvPr/>
          </p:nvCxnSpPr>
          <p:spPr>
            <a:xfrm>
              <a:off x="2943678" y="2502323"/>
              <a:ext cx="925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04" name="Google Shape;1504;p30"/>
          <p:cNvGrpSpPr/>
          <p:nvPr/>
        </p:nvGrpSpPr>
        <p:grpSpPr>
          <a:xfrm>
            <a:off x="2121572" y="1836514"/>
            <a:ext cx="279513" cy="357255"/>
            <a:chOff x="4897750" y="2415639"/>
            <a:chExt cx="279513" cy="357255"/>
          </a:xfrm>
        </p:grpSpPr>
        <p:sp>
          <p:nvSpPr>
            <p:cNvPr id="1505" name="Google Shape;1505;p30"/>
            <p:cNvSpPr/>
            <p:nvPr/>
          </p:nvSpPr>
          <p:spPr>
            <a:xfrm>
              <a:off x="4964119" y="2715522"/>
              <a:ext cx="10613" cy="55472"/>
            </a:xfrm>
            <a:custGeom>
              <a:avLst/>
              <a:gdLst/>
              <a:ahLst/>
              <a:cxnLst/>
              <a:rect l="l" t="t" r="r" b="b"/>
              <a:pathLst>
                <a:path w="335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0"/>
            <p:cNvSpPr/>
            <p:nvPr/>
          </p:nvSpPr>
          <p:spPr>
            <a:xfrm>
              <a:off x="5098031" y="2715522"/>
              <a:ext cx="10581" cy="55472"/>
            </a:xfrm>
            <a:custGeom>
              <a:avLst/>
              <a:gdLst/>
              <a:ahLst/>
              <a:cxnLst/>
              <a:rect l="l" t="t" r="r" b="b"/>
              <a:pathLst>
                <a:path w="334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0"/>
            <p:cNvSpPr/>
            <p:nvPr/>
          </p:nvSpPr>
          <p:spPr>
            <a:xfrm>
              <a:off x="4897750" y="2415639"/>
              <a:ext cx="279513" cy="357255"/>
            </a:xfrm>
            <a:custGeom>
              <a:avLst/>
              <a:gdLst/>
              <a:ahLst/>
              <a:cxnLst/>
              <a:rect l="l" t="t" r="r" b="b"/>
              <a:pathLst>
                <a:path w="8823" h="11277" extrusionOk="0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0"/>
            <p:cNvSpPr/>
            <p:nvPr/>
          </p:nvSpPr>
          <p:spPr>
            <a:xfrm>
              <a:off x="4997700" y="2526551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5064830" y="2526551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5013160" y="2565865"/>
              <a:ext cx="46063" cy="16157"/>
            </a:xfrm>
            <a:custGeom>
              <a:avLst/>
              <a:gdLst/>
              <a:ahLst/>
              <a:cxnLst/>
              <a:rect l="l" t="t" r="r" b="b"/>
              <a:pathLst>
                <a:path w="1454" h="510" extrusionOk="0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4992030" y="2509570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5059191" y="2509570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407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Yazılım</a:t>
            </a:r>
            <a:r>
              <a:rPr lang="en" dirty="0"/>
              <a:t> </a:t>
            </a:r>
            <a:r>
              <a:rPr lang="en" dirty="0" err="1"/>
              <a:t>Nasıl</a:t>
            </a:r>
            <a:r>
              <a:rPr lang="en" dirty="0"/>
              <a:t> </a:t>
            </a:r>
            <a:r>
              <a:rPr lang="en" dirty="0" err="1"/>
              <a:t>Dağıtılır</a:t>
            </a:r>
            <a:r>
              <a:rPr lang="en" dirty="0"/>
              <a:t> ?</a:t>
            </a:r>
            <a:endParaRPr dirty="0"/>
          </a:p>
        </p:txBody>
      </p:sp>
      <p:grpSp>
        <p:nvGrpSpPr>
          <p:cNvPr id="915" name="Google Shape;915;p34"/>
          <p:cNvGrpSpPr/>
          <p:nvPr/>
        </p:nvGrpSpPr>
        <p:grpSpPr>
          <a:xfrm>
            <a:off x="1795505" y="2078472"/>
            <a:ext cx="2040775" cy="2528378"/>
            <a:chOff x="1232288" y="1960313"/>
            <a:chExt cx="2040775" cy="2528378"/>
          </a:xfrm>
        </p:grpSpPr>
        <p:sp>
          <p:nvSpPr>
            <p:cNvPr id="916" name="Google Shape;916;p34"/>
            <p:cNvSpPr/>
            <p:nvPr/>
          </p:nvSpPr>
          <p:spPr>
            <a:xfrm>
              <a:off x="2018488" y="1960313"/>
              <a:ext cx="518250" cy="518250"/>
            </a:xfrm>
            <a:custGeom>
              <a:avLst/>
              <a:gdLst/>
              <a:ahLst/>
              <a:cxnLst/>
              <a:rect l="l" t="t" r="r" b="b"/>
              <a:pathLst>
                <a:path w="20730" h="20730" extrusionOk="0">
                  <a:moveTo>
                    <a:pt x="10371" y="1"/>
                  </a:moveTo>
                  <a:cubicBezTo>
                    <a:pt x="4644" y="1"/>
                    <a:pt x="1" y="4644"/>
                    <a:pt x="1" y="10371"/>
                  </a:cubicBezTo>
                  <a:cubicBezTo>
                    <a:pt x="1" y="16086"/>
                    <a:pt x="4644" y="20730"/>
                    <a:pt x="10371" y="20730"/>
                  </a:cubicBezTo>
                  <a:cubicBezTo>
                    <a:pt x="16086" y="20730"/>
                    <a:pt x="20729" y="16086"/>
                    <a:pt x="20729" y="10371"/>
                  </a:cubicBezTo>
                  <a:cubicBezTo>
                    <a:pt x="20729" y="4644"/>
                    <a:pt x="16086" y="1"/>
                    <a:pt x="10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800"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2277738" y="2018663"/>
              <a:ext cx="359000" cy="559925"/>
            </a:xfrm>
            <a:custGeom>
              <a:avLst/>
              <a:gdLst/>
              <a:ahLst/>
              <a:cxnLst/>
              <a:rect l="l" t="t" r="r" b="b"/>
              <a:pathLst>
                <a:path w="14360" h="22397" fill="none" extrusionOk="0">
                  <a:moveTo>
                    <a:pt x="11907" y="1"/>
                  </a:moveTo>
                  <a:cubicBezTo>
                    <a:pt x="13455" y="2298"/>
                    <a:pt x="14360" y="5061"/>
                    <a:pt x="14360" y="8037"/>
                  </a:cubicBezTo>
                  <a:cubicBezTo>
                    <a:pt x="14360" y="15967"/>
                    <a:pt x="7930" y="22396"/>
                    <a:pt x="1" y="22396"/>
                  </a:cubicBezTo>
                </a:path>
              </a:pathLst>
            </a:custGeom>
            <a:noFill/>
            <a:ln w="815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8" name="Google Shape;918;p34"/>
            <p:cNvGrpSpPr/>
            <p:nvPr/>
          </p:nvGrpSpPr>
          <p:grpSpPr>
            <a:xfrm>
              <a:off x="1479938" y="2094138"/>
              <a:ext cx="1793125" cy="1395125"/>
              <a:chOff x="1597088" y="2023550"/>
              <a:chExt cx="1793125" cy="1395125"/>
            </a:xfrm>
          </p:grpSpPr>
          <p:sp>
            <p:nvSpPr>
              <p:cNvPr id="919" name="Google Shape;919;p34"/>
              <p:cNvSpPr/>
              <p:nvPr/>
            </p:nvSpPr>
            <p:spPr>
              <a:xfrm>
                <a:off x="2968088" y="2088450"/>
                <a:ext cx="367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14682" h="5049" fill="none" extrusionOk="0">
                    <a:moveTo>
                      <a:pt x="14681" y="0"/>
                    </a:moveTo>
                    <a:lnTo>
                      <a:pt x="5037" y="0"/>
                    </a:lnTo>
                    <a:cubicBezTo>
                      <a:pt x="2251" y="0"/>
                      <a:pt x="1" y="2262"/>
                      <a:pt x="1" y="5048"/>
                    </a:cubicBezTo>
                  </a:path>
                </a:pathLst>
              </a:custGeom>
              <a:solidFill>
                <a:schemeClr val="accent1"/>
              </a:solidFill>
              <a:ln w="407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4"/>
              <p:cNvSpPr/>
              <p:nvPr/>
            </p:nvSpPr>
            <p:spPr>
              <a:xfrm>
                <a:off x="1597088" y="2214650"/>
                <a:ext cx="1371025" cy="1204025"/>
              </a:xfrm>
              <a:custGeom>
                <a:avLst/>
                <a:gdLst/>
                <a:ahLst/>
                <a:cxnLst/>
                <a:rect l="l" t="t" r="r" b="b"/>
                <a:pathLst>
                  <a:path w="54841" h="48161" fill="none" extrusionOk="0">
                    <a:moveTo>
                      <a:pt x="13872" y="1905"/>
                    </a:moveTo>
                    <a:lnTo>
                      <a:pt x="5037" y="1905"/>
                    </a:lnTo>
                    <a:cubicBezTo>
                      <a:pt x="2251" y="1905"/>
                      <a:pt x="1" y="4167"/>
                      <a:pt x="1" y="6954"/>
                    </a:cubicBezTo>
                    <a:lnTo>
                      <a:pt x="1" y="34671"/>
                    </a:lnTo>
                    <a:cubicBezTo>
                      <a:pt x="1" y="37457"/>
                      <a:pt x="2251" y="39719"/>
                      <a:pt x="5037" y="39719"/>
                    </a:cubicBezTo>
                    <a:lnTo>
                      <a:pt x="20372" y="39719"/>
                    </a:lnTo>
                    <a:cubicBezTo>
                      <a:pt x="21015" y="39719"/>
                      <a:pt x="21634" y="40029"/>
                      <a:pt x="22015" y="40553"/>
                    </a:cubicBezTo>
                    <a:lnTo>
                      <a:pt x="25766" y="47054"/>
                    </a:lnTo>
                    <a:cubicBezTo>
                      <a:pt x="26587" y="48161"/>
                      <a:pt x="28254" y="48161"/>
                      <a:pt x="29064" y="47054"/>
                    </a:cubicBezTo>
                    <a:lnTo>
                      <a:pt x="32814" y="40553"/>
                    </a:lnTo>
                    <a:cubicBezTo>
                      <a:pt x="33207" y="40029"/>
                      <a:pt x="33815" y="39719"/>
                      <a:pt x="34469" y="39719"/>
                    </a:cubicBezTo>
                    <a:lnTo>
                      <a:pt x="49793" y="39719"/>
                    </a:lnTo>
                    <a:cubicBezTo>
                      <a:pt x="52579" y="39719"/>
                      <a:pt x="54841" y="37457"/>
                      <a:pt x="54841" y="34671"/>
                    </a:cubicBezTo>
                    <a:lnTo>
                      <a:pt x="54841" y="0"/>
                    </a:lnTo>
                  </a:path>
                </a:pathLst>
              </a:custGeom>
              <a:solidFill>
                <a:schemeClr val="accent1"/>
              </a:solidFill>
              <a:ln w="407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4"/>
              <p:cNvSpPr/>
              <p:nvPr/>
            </p:nvSpPr>
            <p:spPr>
              <a:xfrm>
                <a:off x="3280038" y="2023550"/>
                <a:ext cx="110175" cy="129800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5192" extrusionOk="0">
                    <a:moveTo>
                      <a:pt x="25" y="0"/>
                    </a:moveTo>
                    <a:lnTo>
                      <a:pt x="2263" y="2572"/>
                    </a:lnTo>
                    <a:lnTo>
                      <a:pt x="1" y="5180"/>
                    </a:lnTo>
                    <a:lnTo>
                      <a:pt x="13" y="5192"/>
                    </a:lnTo>
                    <a:lnTo>
                      <a:pt x="2120" y="5192"/>
                    </a:lnTo>
                    <a:lnTo>
                      <a:pt x="3334" y="3799"/>
                    </a:lnTo>
                    <a:lnTo>
                      <a:pt x="4406" y="2572"/>
                    </a:ln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34"/>
            <p:cNvGrpSpPr/>
            <p:nvPr/>
          </p:nvGrpSpPr>
          <p:grpSpPr>
            <a:xfrm>
              <a:off x="2143250" y="3673163"/>
              <a:ext cx="44375" cy="263450"/>
              <a:chOff x="2260263" y="3508250"/>
              <a:chExt cx="44375" cy="263450"/>
            </a:xfrm>
          </p:grpSpPr>
          <p:sp>
            <p:nvSpPr>
              <p:cNvPr id="923" name="Google Shape;923;p34"/>
              <p:cNvSpPr/>
              <p:nvPr/>
            </p:nvSpPr>
            <p:spPr>
              <a:xfrm>
                <a:off x="2260263" y="3508250"/>
                <a:ext cx="443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75" extrusionOk="0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75" y="1382"/>
                      <a:pt x="1775" y="894"/>
                    </a:cubicBezTo>
                    <a:cubicBezTo>
                      <a:pt x="1775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4"/>
              <p:cNvSpPr/>
              <p:nvPr/>
            </p:nvSpPr>
            <p:spPr>
              <a:xfrm>
                <a:off x="2260263" y="3584450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75" y="1382"/>
                      <a:pt x="1775" y="894"/>
                    </a:cubicBezTo>
                    <a:cubicBezTo>
                      <a:pt x="1775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4"/>
              <p:cNvSpPr/>
              <p:nvPr/>
            </p:nvSpPr>
            <p:spPr>
              <a:xfrm>
                <a:off x="2260263" y="3660650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75" y="1382"/>
                      <a:pt x="1775" y="894"/>
                    </a:cubicBezTo>
                    <a:cubicBezTo>
                      <a:pt x="1775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4"/>
              <p:cNvSpPr/>
              <p:nvPr/>
            </p:nvSpPr>
            <p:spPr>
              <a:xfrm>
                <a:off x="2260263" y="3727025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75" y="1382"/>
                      <a:pt x="1775" y="894"/>
                    </a:cubicBezTo>
                    <a:cubicBezTo>
                      <a:pt x="1775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34"/>
            <p:cNvSpPr txBox="1"/>
            <p:nvPr/>
          </p:nvSpPr>
          <p:spPr>
            <a:xfrm>
              <a:off x="1479938" y="26707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GELİŞTİRME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8" name="Google Shape;928;p34"/>
            <p:cNvSpPr txBox="1"/>
            <p:nvPr/>
          </p:nvSpPr>
          <p:spPr>
            <a:xfrm>
              <a:off x="1232288" y="3915991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Kod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geliştirilir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değişiklik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test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edilir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9" name="Google Shape;929;p34"/>
          <p:cNvGrpSpPr/>
          <p:nvPr/>
        </p:nvGrpSpPr>
        <p:grpSpPr>
          <a:xfrm>
            <a:off x="3327642" y="1269581"/>
            <a:ext cx="2057196" cy="2553791"/>
            <a:chOff x="2764425" y="1151422"/>
            <a:chExt cx="2057196" cy="2553791"/>
          </a:xfrm>
        </p:grpSpPr>
        <p:sp>
          <p:nvSpPr>
            <p:cNvPr id="930" name="Google Shape;930;p34"/>
            <p:cNvSpPr/>
            <p:nvPr/>
          </p:nvSpPr>
          <p:spPr>
            <a:xfrm>
              <a:off x="3706538" y="3084563"/>
              <a:ext cx="518250" cy="517950"/>
            </a:xfrm>
            <a:custGeom>
              <a:avLst/>
              <a:gdLst/>
              <a:ahLst/>
              <a:cxnLst/>
              <a:rect l="l" t="t" r="r" b="b"/>
              <a:pathLst>
                <a:path w="20730" h="20718" extrusionOk="0">
                  <a:moveTo>
                    <a:pt x="10359" y="1"/>
                  </a:moveTo>
                  <a:cubicBezTo>
                    <a:pt x="4644" y="1"/>
                    <a:pt x="1" y="4633"/>
                    <a:pt x="1" y="10359"/>
                  </a:cubicBezTo>
                  <a:cubicBezTo>
                    <a:pt x="1" y="16074"/>
                    <a:pt x="4644" y="20718"/>
                    <a:pt x="10359" y="20718"/>
                  </a:cubicBezTo>
                  <a:cubicBezTo>
                    <a:pt x="16086" y="20718"/>
                    <a:pt x="20729" y="16074"/>
                    <a:pt x="20729" y="10359"/>
                  </a:cubicBezTo>
                  <a:cubicBezTo>
                    <a:pt x="20729" y="4633"/>
                    <a:pt x="16086" y="1"/>
                    <a:pt x="10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800"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3526163" y="3098563"/>
              <a:ext cx="325650" cy="606650"/>
            </a:xfrm>
            <a:custGeom>
              <a:avLst/>
              <a:gdLst/>
              <a:ahLst/>
              <a:cxnLst/>
              <a:rect l="l" t="t" r="r" b="b"/>
              <a:pathLst>
                <a:path w="13026" h="24266" fill="none" extrusionOk="0">
                  <a:moveTo>
                    <a:pt x="13026" y="24265"/>
                  </a:moveTo>
                  <a:cubicBezTo>
                    <a:pt x="10311" y="23742"/>
                    <a:pt x="7716" y="22420"/>
                    <a:pt x="5608" y="20313"/>
                  </a:cubicBezTo>
                  <a:cubicBezTo>
                    <a:pt x="0" y="14705"/>
                    <a:pt x="0" y="5608"/>
                    <a:pt x="5608" y="1"/>
                  </a:cubicBezTo>
                </a:path>
              </a:pathLst>
            </a:custGeom>
            <a:noFill/>
            <a:ln w="815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2" name="Google Shape;932;p34"/>
            <p:cNvGrpSpPr/>
            <p:nvPr/>
          </p:nvGrpSpPr>
          <p:grpSpPr>
            <a:xfrm flipH="1">
              <a:off x="3028521" y="2170175"/>
              <a:ext cx="1793100" cy="1395450"/>
              <a:chOff x="2679963" y="2089625"/>
              <a:chExt cx="1793100" cy="1395450"/>
            </a:xfrm>
          </p:grpSpPr>
          <p:sp>
            <p:nvSpPr>
              <p:cNvPr id="933" name="Google Shape;933;p34"/>
              <p:cNvSpPr/>
              <p:nvPr/>
            </p:nvSpPr>
            <p:spPr>
              <a:xfrm>
                <a:off x="2735038" y="3293950"/>
                <a:ext cx="367025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5049" fill="none" extrusionOk="0">
                    <a:moveTo>
                      <a:pt x="0" y="5048"/>
                    </a:moveTo>
                    <a:lnTo>
                      <a:pt x="9633" y="5048"/>
                    </a:lnTo>
                    <a:cubicBezTo>
                      <a:pt x="12419" y="5048"/>
                      <a:pt x="14681" y="2786"/>
                      <a:pt x="14681" y="0"/>
                    </a:cubicBezTo>
                  </a:path>
                </a:pathLst>
              </a:custGeom>
              <a:noFill/>
              <a:ln w="40775" cap="flat" cmpd="sng">
                <a:solidFill>
                  <a:schemeClr val="accen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4"/>
              <p:cNvSpPr/>
              <p:nvPr/>
            </p:nvSpPr>
            <p:spPr>
              <a:xfrm>
                <a:off x="3102038" y="2089625"/>
                <a:ext cx="1371025" cy="1204350"/>
              </a:xfrm>
              <a:custGeom>
                <a:avLst/>
                <a:gdLst/>
                <a:ahLst/>
                <a:cxnLst/>
                <a:rect l="l" t="t" r="r" b="b"/>
                <a:pathLst>
                  <a:path w="54841" h="48174" fill="none" extrusionOk="0">
                    <a:moveTo>
                      <a:pt x="40958" y="46268"/>
                    </a:moveTo>
                    <a:lnTo>
                      <a:pt x="49793" y="46268"/>
                    </a:lnTo>
                    <a:cubicBezTo>
                      <a:pt x="52579" y="46268"/>
                      <a:pt x="54841" y="44006"/>
                      <a:pt x="54841" y="41220"/>
                    </a:cubicBezTo>
                    <a:lnTo>
                      <a:pt x="54841" y="13490"/>
                    </a:lnTo>
                    <a:cubicBezTo>
                      <a:pt x="54841" y="10704"/>
                      <a:pt x="52579" y="8454"/>
                      <a:pt x="49793" y="8454"/>
                    </a:cubicBezTo>
                    <a:lnTo>
                      <a:pt x="34469" y="8454"/>
                    </a:lnTo>
                    <a:cubicBezTo>
                      <a:pt x="33815" y="8454"/>
                      <a:pt x="33207" y="8145"/>
                      <a:pt x="32814" y="7621"/>
                    </a:cubicBezTo>
                    <a:lnTo>
                      <a:pt x="29064" y="1120"/>
                    </a:lnTo>
                    <a:cubicBezTo>
                      <a:pt x="28254" y="1"/>
                      <a:pt x="26587" y="1"/>
                      <a:pt x="25766" y="1120"/>
                    </a:cubicBezTo>
                    <a:lnTo>
                      <a:pt x="22015" y="7621"/>
                    </a:lnTo>
                    <a:cubicBezTo>
                      <a:pt x="21634" y="8145"/>
                      <a:pt x="21027" y="8454"/>
                      <a:pt x="20372" y="8454"/>
                    </a:cubicBezTo>
                    <a:lnTo>
                      <a:pt x="5037" y="8454"/>
                    </a:lnTo>
                    <a:cubicBezTo>
                      <a:pt x="2251" y="8454"/>
                      <a:pt x="1" y="10704"/>
                      <a:pt x="1" y="13490"/>
                    </a:cubicBezTo>
                    <a:lnTo>
                      <a:pt x="1" y="48173"/>
                    </a:lnTo>
                  </a:path>
                </a:pathLst>
              </a:custGeom>
              <a:solidFill>
                <a:schemeClr val="accent2"/>
              </a:solidFill>
              <a:ln w="40775" cap="flat" cmpd="sng">
                <a:solidFill>
                  <a:schemeClr val="accen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4"/>
              <p:cNvSpPr/>
              <p:nvPr/>
            </p:nvSpPr>
            <p:spPr>
              <a:xfrm>
                <a:off x="2679963" y="3354975"/>
                <a:ext cx="110175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5204" extrusionOk="0">
                    <a:moveTo>
                      <a:pt x="2287" y="0"/>
                    </a:moveTo>
                    <a:lnTo>
                      <a:pt x="1060" y="1405"/>
                    </a:lnTo>
                    <a:lnTo>
                      <a:pt x="1" y="2631"/>
                    </a:lnTo>
                    <a:lnTo>
                      <a:pt x="2239" y="5203"/>
                    </a:lnTo>
                    <a:lnTo>
                      <a:pt x="4370" y="5203"/>
                    </a:lnTo>
                    <a:lnTo>
                      <a:pt x="2132" y="2631"/>
                    </a:lnTo>
                    <a:lnTo>
                      <a:pt x="4406" y="12"/>
                    </a:lnTo>
                    <a:lnTo>
                      <a:pt x="43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6" name="Google Shape;936;p34"/>
            <p:cNvGrpSpPr/>
            <p:nvPr/>
          </p:nvGrpSpPr>
          <p:grpSpPr>
            <a:xfrm>
              <a:off x="3675238" y="1724113"/>
              <a:ext cx="44675" cy="263450"/>
              <a:chOff x="3765213" y="1736900"/>
              <a:chExt cx="44675" cy="263450"/>
            </a:xfrm>
          </p:grpSpPr>
          <p:sp>
            <p:nvSpPr>
              <p:cNvPr id="937" name="Google Shape;937;p34"/>
              <p:cNvSpPr/>
              <p:nvPr/>
            </p:nvSpPr>
            <p:spPr>
              <a:xfrm>
                <a:off x="3765213" y="1955675"/>
                <a:ext cx="446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87" y="1382"/>
                      <a:pt x="1787" y="894"/>
                    </a:cubicBezTo>
                    <a:cubicBezTo>
                      <a:pt x="1787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4"/>
              <p:cNvSpPr/>
              <p:nvPr/>
            </p:nvSpPr>
            <p:spPr>
              <a:xfrm>
                <a:off x="3765213" y="1879475"/>
                <a:ext cx="446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75" extrusionOk="0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4"/>
              <p:cNvSpPr/>
              <p:nvPr/>
            </p:nvSpPr>
            <p:spPr>
              <a:xfrm>
                <a:off x="3765213" y="1803275"/>
                <a:ext cx="446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75" extrusionOk="0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4"/>
              <p:cNvSpPr/>
              <p:nvPr/>
            </p:nvSpPr>
            <p:spPr>
              <a:xfrm>
                <a:off x="3765213" y="1736900"/>
                <a:ext cx="446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75" extrusionOk="0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4"/>
            <p:cNvSpPr txBox="1"/>
            <p:nvPr/>
          </p:nvSpPr>
          <p:spPr>
            <a:xfrm>
              <a:off x="3012075" y="25945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KALİTE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KONTROL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2" name="Google Shape;942;p34"/>
            <p:cNvSpPr txBox="1"/>
            <p:nvPr/>
          </p:nvSpPr>
          <p:spPr>
            <a:xfrm>
              <a:off x="2764425" y="1151422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Güncellenmiş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kodun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standartlara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uygunluğu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ontrol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edilir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3" name="Google Shape;943;p34"/>
          <p:cNvGrpSpPr/>
          <p:nvPr/>
        </p:nvGrpSpPr>
        <p:grpSpPr>
          <a:xfrm>
            <a:off x="4892647" y="2078472"/>
            <a:ext cx="2040749" cy="2528378"/>
            <a:chOff x="4329430" y="1960313"/>
            <a:chExt cx="2040749" cy="2528378"/>
          </a:xfrm>
        </p:grpSpPr>
        <p:sp>
          <p:nvSpPr>
            <p:cNvPr id="944" name="Google Shape;944;p34"/>
            <p:cNvSpPr/>
            <p:nvPr/>
          </p:nvSpPr>
          <p:spPr>
            <a:xfrm>
              <a:off x="5116038" y="1960313"/>
              <a:ext cx="517950" cy="518250"/>
            </a:xfrm>
            <a:custGeom>
              <a:avLst/>
              <a:gdLst/>
              <a:ahLst/>
              <a:cxnLst/>
              <a:rect l="l" t="t" r="r" b="b"/>
              <a:pathLst>
                <a:path w="20718" h="20730" extrusionOk="0">
                  <a:moveTo>
                    <a:pt x="10359" y="1"/>
                  </a:moveTo>
                  <a:cubicBezTo>
                    <a:pt x="4632" y="1"/>
                    <a:pt x="1" y="4644"/>
                    <a:pt x="1" y="10371"/>
                  </a:cubicBezTo>
                  <a:cubicBezTo>
                    <a:pt x="1" y="16086"/>
                    <a:pt x="4632" y="20730"/>
                    <a:pt x="10359" y="20730"/>
                  </a:cubicBezTo>
                  <a:cubicBezTo>
                    <a:pt x="16086" y="20730"/>
                    <a:pt x="20718" y="16086"/>
                    <a:pt x="20718" y="10371"/>
                  </a:cubicBezTo>
                  <a:cubicBezTo>
                    <a:pt x="20718" y="4644"/>
                    <a:pt x="16086" y="1"/>
                    <a:pt x="10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800"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75013" y="2018663"/>
              <a:ext cx="359275" cy="559925"/>
            </a:xfrm>
            <a:custGeom>
              <a:avLst/>
              <a:gdLst/>
              <a:ahLst/>
              <a:cxnLst/>
              <a:rect l="l" t="t" r="r" b="b"/>
              <a:pathLst>
                <a:path w="14371" h="22397" fill="none" extrusionOk="0">
                  <a:moveTo>
                    <a:pt x="11918" y="1"/>
                  </a:moveTo>
                  <a:cubicBezTo>
                    <a:pt x="13466" y="2298"/>
                    <a:pt x="14371" y="5061"/>
                    <a:pt x="14371" y="8037"/>
                  </a:cubicBezTo>
                  <a:cubicBezTo>
                    <a:pt x="14371" y="15967"/>
                    <a:pt x="7930" y="22396"/>
                    <a:pt x="0" y="22396"/>
                  </a:cubicBezTo>
                </a:path>
              </a:pathLst>
            </a:custGeom>
            <a:noFill/>
            <a:ln w="815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6" name="Google Shape;946;p34"/>
            <p:cNvGrpSpPr/>
            <p:nvPr/>
          </p:nvGrpSpPr>
          <p:grpSpPr>
            <a:xfrm>
              <a:off x="4577079" y="2094138"/>
              <a:ext cx="1793100" cy="1395125"/>
              <a:chOff x="4618913" y="2023550"/>
              <a:chExt cx="1793100" cy="1395125"/>
            </a:xfrm>
          </p:grpSpPr>
          <p:sp>
            <p:nvSpPr>
              <p:cNvPr id="947" name="Google Shape;947;p34"/>
              <p:cNvSpPr/>
              <p:nvPr/>
            </p:nvSpPr>
            <p:spPr>
              <a:xfrm>
                <a:off x="5989913" y="2088450"/>
                <a:ext cx="367025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5049" fill="none" extrusionOk="0">
                    <a:moveTo>
                      <a:pt x="14681" y="0"/>
                    </a:moveTo>
                    <a:lnTo>
                      <a:pt x="5037" y="0"/>
                    </a:lnTo>
                    <a:cubicBezTo>
                      <a:pt x="2262" y="0"/>
                      <a:pt x="0" y="2262"/>
                      <a:pt x="0" y="5048"/>
                    </a:cubicBezTo>
                  </a:path>
                </a:pathLst>
              </a:custGeom>
              <a:noFill/>
              <a:ln w="40775" cap="flat" cmpd="sng">
                <a:solidFill>
                  <a:schemeClr val="accent5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4"/>
              <p:cNvSpPr/>
              <p:nvPr/>
            </p:nvSpPr>
            <p:spPr>
              <a:xfrm>
                <a:off x="4618913" y="2214650"/>
                <a:ext cx="1371025" cy="1204025"/>
              </a:xfrm>
              <a:custGeom>
                <a:avLst/>
                <a:gdLst/>
                <a:ahLst/>
                <a:cxnLst/>
                <a:rect l="l" t="t" r="r" b="b"/>
                <a:pathLst>
                  <a:path w="54841" h="48161" fill="none" extrusionOk="0">
                    <a:moveTo>
                      <a:pt x="13883" y="1905"/>
                    </a:moveTo>
                    <a:lnTo>
                      <a:pt x="5036" y="1905"/>
                    </a:lnTo>
                    <a:cubicBezTo>
                      <a:pt x="2250" y="1905"/>
                      <a:pt x="0" y="4167"/>
                      <a:pt x="0" y="6954"/>
                    </a:cubicBezTo>
                    <a:lnTo>
                      <a:pt x="0" y="34671"/>
                    </a:lnTo>
                    <a:cubicBezTo>
                      <a:pt x="0" y="37457"/>
                      <a:pt x="2250" y="39719"/>
                      <a:pt x="5036" y="39719"/>
                    </a:cubicBezTo>
                    <a:lnTo>
                      <a:pt x="20372" y="39719"/>
                    </a:lnTo>
                    <a:cubicBezTo>
                      <a:pt x="21027" y="39719"/>
                      <a:pt x="21634" y="40029"/>
                      <a:pt x="22015" y="40553"/>
                    </a:cubicBezTo>
                    <a:lnTo>
                      <a:pt x="25765" y="47054"/>
                    </a:lnTo>
                    <a:cubicBezTo>
                      <a:pt x="26587" y="48161"/>
                      <a:pt x="28254" y="48161"/>
                      <a:pt x="29063" y="47054"/>
                    </a:cubicBezTo>
                    <a:lnTo>
                      <a:pt x="32814" y="40553"/>
                    </a:lnTo>
                    <a:cubicBezTo>
                      <a:pt x="33207" y="40029"/>
                      <a:pt x="33814" y="39719"/>
                      <a:pt x="34469" y="39719"/>
                    </a:cubicBezTo>
                    <a:lnTo>
                      <a:pt x="49792" y="39719"/>
                    </a:lnTo>
                    <a:cubicBezTo>
                      <a:pt x="52578" y="39719"/>
                      <a:pt x="54840" y="37457"/>
                      <a:pt x="54840" y="34671"/>
                    </a:cubicBezTo>
                    <a:lnTo>
                      <a:pt x="54840" y="0"/>
                    </a:lnTo>
                  </a:path>
                </a:pathLst>
              </a:custGeom>
              <a:noFill/>
              <a:ln w="40775" cap="flat" cmpd="sng">
                <a:solidFill>
                  <a:schemeClr val="accent5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4"/>
              <p:cNvSpPr/>
              <p:nvPr/>
            </p:nvSpPr>
            <p:spPr>
              <a:xfrm>
                <a:off x="6301863" y="2023550"/>
                <a:ext cx="110150" cy="129800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5192" extrusionOk="0">
                    <a:moveTo>
                      <a:pt x="24" y="0"/>
                    </a:moveTo>
                    <a:lnTo>
                      <a:pt x="2274" y="2572"/>
                    </a:lnTo>
                    <a:lnTo>
                      <a:pt x="0" y="5180"/>
                    </a:lnTo>
                    <a:lnTo>
                      <a:pt x="12" y="5192"/>
                    </a:lnTo>
                    <a:lnTo>
                      <a:pt x="2119" y="5192"/>
                    </a:lnTo>
                    <a:lnTo>
                      <a:pt x="3334" y="3799"/>
                    </a:lnTo>
                    <a:lnTo>
                      <a:pt x="4405" y="2572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0" name="Google Shape;950;p34"/>
            <p:cNvGrpSpPr/>
            <p:nvPr/>
          </p:nvGrpSpPr>
          <p:grpSpPr>
            <a:xfrm>
              <a:off x="5240393" y="3673163"/>
              <a:ext cx="44375" cy="263450"/>
              <a:chOff x="5282088" y="3508250"/>
              <a:chExt cx="44375" cy="263450"/>
            </a:xfrm>
          </p:grpSpPr>
          <p:sp>
            <p:nvSpPr>
              <p:cNvPr id="951" name="Google Shape;951;p34"/>
              <p:cNvSpPr/>
              <p:nvPr/>
            </p:nvSpPr>
            <p:spPr>
              <a:xfrm>
                <a:off x="5282088" y="3508250"/>
                <a:ext cx="443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75" extrusionOk="0">
                    <a:moveTo>
                      <a:pt x="893" y="1"/>
                    </a:moveTo>
                    <a:cubicBezTo>
                      <a:pt x="405" y="1"/>
                      <a:pt x="0" y="394"/>
                      <a:pt x="0" y="894"/>
                    </a:cubicBezTo>
                    <a:cubicBezTo>
                      <a:pt x="0" y="1382"/>
                      <a:pt x="405" y="1775"/>
                      <a:pt x="893" y="1775"/>
                    </a:cubicBezTo>
                    <a:cubicBezTo>
                      <a:pt x="1381" y="1775"/>
                      <a:pt x="1774" y="1382"/>
                      <a:pt x="1774" y="894"/>
                    </a:cubicBezTo>
                    <a:cubicBezTo>
                      <a:pt x="1774" y="394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4"/>
              <p:cNvSpPr/>
              <p:nvPr/>
            </p:nvSpPr>
            <p:spPr>
              <a:xfrm>
                <a:off x="5282088" y="3584450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3" y="1"/>
                    </a:moveTo>
                    <a:cubicBezTo>
                      <a:pt x="405" y="1"/>
                      <a:pt x="0" y="406"/>
                      <a:pt x="0" y="894"/>
                    </a:cubicBezTo>
                    <a:cubicBezTo>
                      <a:pt x="0" y="1382"/>
                      <a:pt x="405" y="1787"/>
                      <a:pt x="893" y="1787"/>
                    </a:cubicBezTo>
                    <a:cubicBezTo>
                      <a:pt x="1381" y="1787"/>
                      <a:pt x="1774" y="1382"/>
                      <a:pt x="1774" y="894"/>
                    </a:cubicBezTo>
                    <a:cubicBezTo>
                      <a:pt x="1774" y="406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4"/>
              <p:cNvSpPr/>
              <p:nvPr/>
            </p:nvSpPr>
            <p:spPr>
              <a:xfrm>
                <a:off x="5282088" y="3660650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3" y="1"/>
                    </a:moveTo>
                    <a:cubicBezTo>
                      <a:pt x="405" y="1"/>
                      <a:pt x="0" y="406"/>
                      <a:pt x="0" y="894"/>
                    </a:cubicBezTo>
                    <a:cubicBezTo>
                      <a:pt x="0" y="1382"/>
                      <a:pt x="405" y="1787"/>
                      <a:pt x="893" y="1787"/>
                    </a:cubicBezTo>
                    <a:cubicBezTo>
                      <a:pt x="1381" y="1787"/>
                      <a:pt x="1774" y="1382"/>
                      <a:pt x="1774" y="894"/>
                    </a:cubicBezTo>
                    <a:cubicBezTo>
                      <a:pt x="1774" y="406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5282088" y="3727025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3" y="1"/>
                    </a:moveTo>
                    <a:cubicBezTo>
                      <a:pt x="405" y="1"/>
                      <a:pt x="0" y="406"/>
                      <a:pt x="0" y="894"/>
                    </a:cubicBezTo>
                    <a:cubicBezTo>
                      <a:pt x="0" y="1382"/>
                      <a:pt x="405" y="1787"/>
                      <a:pt x="893" y="1787"/>
                    </a:cubicBezTo>
                    <a:cubicBezTo>
                      <a:pt x="1381" y="1787"/>
                      <a:pt x="1774" y="1382"/>
                      <a:pt x="1774" y="894"/>
                    </a:cubicBezTo>
                    <a:cubicBezTo>
                      <a:pt x="1774" y="406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5" name="Google Shape;955;p34"/>
            <p:cNvSpPr txBox="1"/>
            <p:nvPr/>
          </p:nvSpPr>
          <p:spPr>
            <a:xfrm>
              <a:off x="4577080" y="26707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OPERASYON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56" name="Google Shape;956;p34"/>
            <p:cNvSpPr txBox="1"/>
            <p:nvPr/>
          </p:nvSpPr>
          <p:spPr>
            <a:xfrm>
              <a:off x="4329430" y="3915991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Yazılım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kullanıcıların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kullanımına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sunulur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61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Yazılımı dağıtma süreci manueldi.</a:t>
            </a:r>
            <a:br>
              <a:rPr lang="es" dirty="0"/>
            </a:br>
            <a:endParaRPr dirty="0">
              <a:solidFill>
                <a:schemeClr val="dk2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Kod geliştirilir</a:t>
            </a:r>
            <a:endParaRPr b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Kalite kontrol ekibi testleri gerçekleştirilir</a:t>
            </a:r>
            <a:endParaRPr b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Operasyon ekibi yazılımı dağıtır</a:t>
            </a:r>
            <a:endParaRPr b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İnsan eforuna dayalı, hataya açık ve verimsiz süreçler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Yavaş dağıtım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Uzun geribildirim döngüleri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Kompleks ve riski dağıtım süreçleri</a:t>
            </a: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Nasıl Ortaya Çıktı</a:t>
            </a:r>
            <a:endParaRPr sz="2400"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345006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FFD969"/>
      </a:accent1>
      <a:accent2>
        <a:srgbClr val="FCE5A3"/>
      </a:accent2>
      <a:accent3>
        <a:srgbClr val="B88E13"/>
      </a:accent3>
      <a:accent4>
        <a:srgbClr val="8D711F"/>
      </a:accent4>
      <a:accent5>
        <a:srgbClr val="D3AA31"/>
      </a:accent5>
      <a:accent6>
        <a:srgbClr val="E9DBB1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345</Words>
  <Application>Microsoft Macintosh PowerPoint</Application>
  <PresentationFormat>On-screen Show (16:9)</PresentationFormat>
  <Paragraphs>122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Ubuntu Light</vt:lpstr>
      <vt:lpstr>Roboto</vt:lpstr>
      <vt:lpstr>Bodoni</vt:lpstr>
      <vt:lpstr>Ubuntu</vt:lpstr>
      <vt:lpstr>Fira Sans Extra Condensed Medium</vt:lpstr>
      <vt:lpstr>Arvo</vt:lpstr>
      <vt:lpstr>Minimal Charm</vt:lpstr>
      <vt:lpstr>CI PIPELINE OLUŞTURMA</vt:lpstr>
      <vt:lpstr>Continuous Integration</vt:lpstr>
      <vt:lpstr>CircleCI</vt:lpstr>
      <vt:lpstr>Neden CircleCI</vt:lpstr>
      <vt:lpstr>Yapı Taşları</vt:lpstr>
      <vt:lpstr>Pipeline</vt:lpstr>
      <vt:lpstr>Workflow &amp; Job &amp; Step</vt:lpstr>
      <vt:lpstr>Yazılım Nasıl Dağıtılır ?</vt:lpstr>
      <vt:lpstr>Nasıl Ortaya Çıktı</vt:lpstr>
      <vt:lpstr>Ana Fikir</vt:lpstr>
      <vt:lpstr>Continuous Integration (Sürekli Entegrasyon)</vt:lpstr>
      <vt:lpstr>Neden ?</vt:lpstr>
      <vt:lpstr>PowerPoint Presentation</vt:lpstr>
      <vt:lpstr>Kısaca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NEDİR?</dc:title>
  <cp:lastModifiedBy>Celayir, Muratcan</cp:lastModifiedBy>
  <cp:revision>39</cp:revision>
  <dcterms:modified xsi:type="dcterms:W3CDTF">2020-11-08T00:14:19Z</dcterms:modified>
</cp:coreProperties>
</file>