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1"/>
  </p:notesMasterIdLst>
  <p:handoutMasterIdLst>
    <p:handoutMasterId r:id="rId22"/>
  </p:handoutMasterIdLst>
  <p:sldIdLst>
    <p:sldId id="306" r:id="rId5"/>
    <p:sldId id="307" r:id="rId6"/>
    <p:sldId id="315" r:id="rId7"/>
    <p:sldId id="308" r:id="rId8"/>
    <p:sldId id="325" r:id="rId9"/>
    <p:sldId id="316" r:id="rId10"/>
    <p:sldId id="320" r:id="rId11"/>
    <p:sldId id="317" r:id="rId12"/>
    <p:sldId id="318" r:id="rId13"/>
    <p:sldId id="324" r:id="rId14"/>
    <p:sldId id="323" r:id="rId15"/>
    <p:sldId id="319" r:id="rId16"/>
    <p:sldId id="326" r:id="rId17"/>
    <p:sldId id="321" r:id="rId18"/>
    <p:sldId id="304" r:id="rId19"/>
    <p:sldId id="312" r:id="rId20"/>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0CC9B0-2A30-4645-8C53-3421A8BF3E96}" v="95" dt="2023-10-28T09:43:40.991"/>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831" autoAdjust="0"/>
  </p:normalViewPr>
  <p:slideViewPr>
    <p:cSldViewPr snapToGrid="0">
      <p:cViewPr varScale="1">
        <p:scale>
          <a:sx n="99" d="100"/>
          <a:sy n="99" d="100"/>
        </p:scale>
        <p:origin x="1032" y="9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Liang" userId="57f98c83a5a0b7ce" providerId="LiveId" clId="{B60CC9B0-2A30-4645-8C53-3421A8BF3E96}"/>
    <pc:docChg chg="undo redo custSel addSld delSld modSld sldOrd modNotesMaster modHandout">
      <pc:chgData name="Michelle Liang" userId="57f98c83a5a0b7ce" providerId="LiveId" clId="{B60CC9B0-2A30-4645-8C53-3421A8BF3E96}" dt="2023-10-28T09:43:40.991" v="20333"/>
      <pc:docMkLst>
        <pc:docMk/>
      </pc:docMkLst>
      <pc:sldChg chg="addSp delSp modSp mod modNotesTx">
        <pc:chgData name="Michelle Liang" userId="57f98c83a5a0b7ce" providerId="LiveId" clId="{B60CC9B0-2A30-4645-8C53-3421A8BF3E96}" dt="2023-10-28T08:57:11.736" v="15897" actId="27107"/>
        <pc:sldMkLst>
          <pc:docMk/>
          <pc:sldMk cId="3124766000" sldId="304"/>
        </pc:sldMkLst>
        <pc:spChg chg="mod">
          <ac:chgData name="Michelle Liang" userId="57f98c83a5a0b7ce" providerId="LiveId" clId="{B60CC9B0-2A30-4645-8C53-3421A8BF3E96}" dt="2023-10-27T09:13:21.198" v="5684" actId="1076"/>
          <ac:spMkLst>
            <pc:docMk/>
            <pc:sldMk cId="3124766000" sldId="304"/>
            <ac:spMk id="2" creationId="{CFACDA59-55A0-4EA5-B3E4-646D1D3B4CEB}"/>
          </ac:spMkLst>
        </pc:spChg>
        <pc:spChg chg="mod">
          <ac:chgData name="Michelle Liang" userId="57f98c83a5a0b7ce" providerId="LiveId" clId="{B60CC9B0-2A30-4645-8C53-3421A8BF3E96}" dt="2023-10-27T08:48:51.489" v="2727" actId="20577"/>
          <ac:spMkLst>
            <pc:docMk/>
            <pc:sldMk cId="3124766000" sldId="304"/>
            <ac:spMk id="3" creationId="{D14ABC42-7E22-4F59-A0B6-AD98B5CAE0C5}"/>
          </ac:spMkLst>
        </pc:spChg>
        <pc:spChg chg="mod">
          <ac:chgData name="Michelle Liang" userId="57f98c83a5a0b7ce" providerId="LiveId" clId="{B60CC9B0-2A30-4645-8C53-3421A8BF3E96}" dt="2023-10-27T13:46:49.536" v="7564" actId="20577"/>
          <ac:spMkLst>
            <pc:docMk/>
            <pc:sldMk cId="3124766000" sldId="304"/>
            <ac:spMk id="4" creationId="{1FE9CB6C-6FF8-4B8C-9B41-2DDD39B25DE3}"/>
          </ac:spMkLst>
        </pc:spChg>
        <pc:spChg chg="mod">
          <ac:chgData name="Michelle Liang" userId="57f98c83a5a0b7ce" providerId="LiveId" clId="{B60CC9B0-2A30-4645-8C53-3421A8BF3E96}" dt="2023-10-27T09:13:14.188" v="5683" actId="1076"/>
          <ac:spMkLst>
            <pc:docMk/>
            <pc:sldMk cId="3124766000" sldId="304"/>
            <ac:spMk id="5" creationId="{2347FB98-C049-45C5-86B4-4CF44B247B2C}"/>
          </ac:spMkLst>
        </pc:spChg>
        <pc:spChg chg="mod">
          <ac:chgData name="Michelle Liang" userId="57f98c83a5a0b7ce" providerId="LiveId" clId="{B60CC9B0-2A30-4645-8C53-3421A8BF3E96}" dt="2023-10-28T08:57:11.736" v="15897" actId="27107"/>
          <ac:spMkLst>
            <pc:docMk/>
            <pc:sldMk cId="3124766000" sldId="304"/>
            <ac:spMk id="6" creationId="{5A74CB9D-E60B-4C8A-B4E7-23BC1D9FA66E}"/>
          </ac:spMkLst>
        </pc:spChg>
        <pc:picChg chg="add mod">
          <ac:chgData name="Michelle Liang" userId="57f98c83a5a0b7ce" providerId="LiveId" clId="{B60CC9B0-2A30-4645-8C53-3421A8BF3E96}" dt="2023-10-28T08:54:25.908" v="15866" actId="1076"/>
          <ac:picMkLst>
            <pc:docMk/>
            <pc:sldMk cId="3124766000" sldId="304"/>
            <ac:picMk id="8" creationId="{0D20B77B-98AE-B565-A1CD-99F23D596727}"/>
          </ac:picMkLst>
        </pc:picChg>
        <pc:picChg chg="add del mod">
          <ac:chgData name="Michelle Liang" userId="57f98c83a5a0b7ce" providerId="LiveId" clId="{B60CC9B0-2A30-4645-8C53-3421A8BF3E96}" dt="2023-10-27T09:13:27.228" v="5685" actId="478"/>
          <ac:picMkLst>
            <pc:docMk/>
            <pc:sldMk cId="3124766000" sldId="304"/>
            <ac:picMk id="10" creationId="{28AE26BC-0E42-1D1C-11CB-45CBE38D8AAF}"/>
          </ac:picMkLst>
        </pc:picChg>
      </pc:sldChg>
      <pc:sldChg chg="addSp delSp modSp mod">
        <pc:chgData name="Michelle Liang" userId="57f98c83a5a0b7ce" providerId="LiveId" clId="{B60CC9B0-2A30-4645-8C53-3421A8BF3E96}" dt="2023-10-28T08:54:37.906" v="15867" actId="1076"/>
        <pc:sldMkLst>
          <pc:docMk/>
          <pc:sldMk cId="114769864" sldId="306"/>
        </pc:sldMkLst>
        <pc:spChg chg="mod">
          <ac:chgData name="Michelle Liang" userId="57f98c83a5a0b7ce" providerId="LiveId" clId="{B60CC9B0-2A30-4645-8C53-3421A8BF3E96}" dt="2023-10-27T09:04:49.763" v="5583" actId="1076"/>
          <ac:spMkLst>
            <pc:docMk/>
            <pc:sldMk cId="114769864" sldId="306"/>
            <ac:spMk id="2" creationId="{C3A9968B-2619-4F71-AB00-4C493E120805}"/>
          </ac:spMkLst>
        </pc:spChg>
        <pc:spChg chg="mod">
          <ac:chgData name="Michelle Liang" userId="57f98c83a5a0b7ce" providerId="LiveId" clId="{B60CC9B0-2A30-4645-8C53-3421A8BF3E96}" dt="2023-10-28T08:54:37.906" v="15867" actId="1076"/>
          <ac:spMkLst>
            <pc:docMk/>
            <pc:sldMk cId="114769864" sldId="306"/>
            <ac:spMk id="3" creationId="{A5F14073-9F68-4B7E-A576-26899D58C7A9}"/>
          </ac:spMkLst>
        </pc:spChg>
        <pc:picChg chg="add del mod">
          <ac:chgData name="Michelle Liang" userId="57f98c83a5a0b7ce" providerId="LiveId" clId="{B60CC9B0-2A30-4645-8C53-3421A8BF3E96}" dt="2023-10-27T09:04:20.479" v="5579" actId="478"/>
          <ac:picMkLst>
            <pc:docMk/>
            <pc:sldMk cId="114769864" sldId="306"/>
            <ac:picMk id="5" creationId="{95417E27-B1ED-2431-9ABA-6C474BDC2CFC}"/>
          </ac:picMkLst>
        </pc:picChg>
        <pc:picChg chg="add mod">
          <ac:chgData name="Michelle Liang" userId="57f98c83a5a0b7ce" providerId="LiveId" clId="{B60CC9B0-2A30-4645-8C53-3421A8BF3E96}" dt="2023-10-27T09:06:16.930" v="5596" actId="1076"/>
          <ac:picMkLst>
            <pc:docMk/>
            <pc:sldMk cId="114769864" sldId="306"/>
            <ac:picMk id="7" creationId="{947E6F14-0016-9413-E2B2-5BEADC8D7C6B}"/>
          </ac:picMkLst>
        </pc:picChg>
        <pc:picChg chg="add del mod">
          <ac:chgData name="Michelle Liang" userId="57f98c83a5a0b7ce" providerId="LiveId" clId="{B60CC9B0-2A30-4645-8C53-3421A8BF3E96}" dt="2023-10-27T09:06:05.005" v="5591" actId="21"/>
          <ac:picMkLst>
            <pc:docMk/>
            <pc:sldMk cId="114769864" sldId="306"/>
            <ac:picMk id="11" creationId="{5FECBF9E-B4A9-EAB1-406D-BA92B5860E2E}"/>
          </ac:picMkLst>
        </pc:picChg>
        <pc:picChg chg="add del">
          <ac:chgData name="Michelle Liang" userId="57f98c83a5a0b7ce" providerId="LiveId" clId="{B60CC9B0-2A30-4645-8C53-3421A8BF3E96}" dt="2023-10-27T09:03:44.381" v="5572" actId="21"/>
          <ac:picMkLst>
            <pc:docMk/>
            <pc:sldMk cId="114769864" sldId="306"/>
            <ac:picMk id="2050" creationId="{9067CE97-2D63-92D0-7E16-322739DACE22}"/>
          </ac:picMkLst>
        </pc:picChg>
      </pc:sldChg>
      <pc:sldChg chg="addSp delSp modSp mod">
        <pc:chgData name="Michelle Liang" userId="57f98c83a5a0b7ce" providerId="LiveId" clId="{B60CC9B0-2A30-4645-8C53-3421A8BF3E96}" dt="2023-10-27T13:46:08.665" v="7514" actId="20577"/>
        <pc:sldMkLst>
          <pc:docMk/>
          <pc:sldMk cId="1613598062" sldId="307"/>
        </pc:sldMkLst>
        <pc:spChg chg="mod">
          <ac:chgData name="Michelle Liang" userId="57f98c83a5a0b7ce" providerId="LiveId" clId="{B60CC9B0-2A30-4645-8C53-3421A8BF3E96}" dt="2023-10-27T13:46:08.665" v="7514" actId="20577"/>
          <ac:spMkLst>
            <pc:docMk/>
            <pc:sldMk cId="1613598062" sldId="307"/>
            <ac:spMk id="4" creationId="{65DE74E9-AA78-46C1-845A-0B72FA8AF35E}"/>
          </ac:spMkLst>
        </pc:spChg>
        <pc:spChg chg="add del mod">
          <ac:chgData name="Michelle Liang" userId="57f98c83a5a0b7ce" providerId="LiveId" clId="{B60CC9B0-2A30-4645-8C53-3421A8BF3E96}" dt="2023-10-27T09:42:25.445" v="6308" actId="931"/>
          <ac:spMkLst>
            <pc:docMk/>
            <pc:sldMk cId="1613598062" sldId="307"/>
            <ac:spMk id="5" creationId="{2E401533-AD2B-4EF5-924D-BE9EB57A5C20}"/>
          </ac:spMkLst>
        </pc:spChg>
        <pc:picChg chg="del">
          <ac:chgData name="Michelle Liang" userId="57f98c83a5a0b7ce" providerId="LiveId" clId="{B60CC9B0-2A30-4645-8C53-3421A8BF3E96}" dt="2023-10-27T09:41:45.338" v="6305" actId="478"/>
          <ac:picMkLst>
            <pc:docMk/>
            <pc:sldMk cId="1613598062" sldId="307"/>
            <ac:picMk id="6" creationId="{4642631A-6ABE-41EA-A308-9CF1230F1421}"/>
          </ac:picMkLst>
        </pc:picChg>
        <pc:picChg chg="add mod">
          <ac:chgData name="Michelle Liang" userId="57f98c83a5a0b7ce" providerId="LiveId" clId="{B60CC9B0-2A30-4645-8C53-3421A8BF3E96}" dt="2023-10-27T09:42:38.080" v="6309" actId="207"/>
          <ac:picMkLst>
            <pc:docMk/>
            <pc:sldMk cId="1613598062" sldId="307"/>
            <ac:picMk id="10" creationId="{2FEB4863-FED6-1D46-3340-F791F9E892FF}"/>
          </ac:picMkLst>
        </pc:picChg>
      </pc:sldChg>
      <pc:sldChg chg="addSp delSp modSp mod modNotesTx">
        <pc:chgData name="Michelle Liang" userId="57f98c83a5a0b7ce" providerId="LiveId" clId="{B60CC9B0-2A30-4645-8C53-3421A8BF3E96}" dt="2023-10-28T09:20:55.265" v="20299" actId="1076"/>
        <pc:sldMkLst>
          <pc:docMk/>
          <pc:sldMk cId="365334912" sldId="308"/>
        </pc:sldMkLst>
        <pc:spChg chg="mod">
          <ac:chgData name="Michelle Liang" userId="57f98c83a5a0b7ce" providerId="LiveId" clId="{B60CC9B0-2A30-4645-8C53-3421A8BF3E96}" dt="2023-10-28T09:20:53.488" v="20297" actId="1076"/>
          <ac:spMkLst>
            <pc:docMk/>
            <pc:sldMk cId="365334912" sldId="308"/>
            <ac:spMk id="3" creationId="{0115FF41-AFA4-4D25-AB42-AB034F4B4FEC}"/>
          </ac:spMkLst>
        </pc:spChg>
        <pc:spChg chg="mod">
          <ac:chgData name="Michelle Liang" userId="57f98c83a5a0b7ce" providerId="LiveId" clId="{B60CC9B0-2A30-4645-8C53-3421A8BF3E96}" dt="2023-10-28T09:20:55.265" v="20299" actId="1076"/>
          <ac:spMkLst>
            <pc:docMk/>
            <pc:sldMk cId="365334912" sldId="308"/>
            <ac:spMk id="4" creationId="{B0881FA9-F3B0-4912-B0E1-352094195C30}"/>
          </ac:spMkLst>
        </pc:spChg>
        <pc:spChg chg="add del mod">
          <ac:chgData name="Michelle Liang" userId="57f98c83a5a0b7ce" providerId="LiveId" clId="{B60CC9B0-2A30-4645-8C53-3421A8BF3E96}" dt="2023-10-27T09:33:39.174" v="6190" actId="478"/>
          <ac:spMkLst>
            <pc:docMk/>
            <pc:sldMk cId="365334912" sldId="308"/>
            <ac:spMk id="9" creationId="{AA5AA07F-F825-DAC4-A5E2-44822306684A}"/>
          </ac:spMkLst>
        </pc:spChg>
        <pc:spChg chg="add del mod topLvl">
          <ac:chgData name="Michelle Liang" userId="57f98c83a5a0b7ce" providerId="LiveId" clId="{B60CC9B0-2A30-4645-8C53-3421A8BF3E96}" dt="2023-10-28T03:39:18.993" v="9328" actId="478"/>
          <ac:spMkLst>
            <pc:docMk/>
            <pc:sldMk cId="365334912" sldId="308"/>
            <ac:spMk id="14" creationId="{58B6652A-E5B1-FE42-DAC6-821070F48C71}"/>
          </ac:spMkLst>
        </pc:spChg>
        <pc:spChg chg="add mod">
          <ac:chgData name="Michelle Liang" userId="57f98c83a5a0b7ce" providerId="LiveId" clId="{B60CC9B0-2A30-4645-8C53-3421A8BF3E96}" dt="2023-10-27T10:30:56.729" v="6805" actId="1076"/>
          <ac:spMkLst>
            <pc:docMk/>
            <pc:sldMk cId="365334912" sldId="308"/>
            <ac:spMk id="16" creationId="{36CA00DE-A11B-F626-E9F1-AE7E0EECAE7B}"/>
          </ac:spMkLst>
        </pc:spChg>
        <pc:grpChg chg="add del mod">
          <ac:chgData name="Michelle Liang" userId="57f98c83a5a0b7ce" providerId="LiveId" clId="{B60CC9B0-2A30-4645-8C53-3421A8BF3E96}" dt="2023-10-28T03:39:18.993" v="9328" actId="478"/>
          <ac:grpSpMkLst>
            <pc:docMk/>
            <pc:sldMk cId="365334912" sldId="308"/>
            <ac:grpSpMk id="15" creationId="{F19AEB91-7700-D621-5C37-1456B5970553}"/>
          </ac:grpSpMkLst>
        </pc:grpChg>
        <pc:grpChg chg="add del mod">
          <ac:chgData name="Michelle Liang" userId="57f98c83a5a0b7ce" providerId="LiveId" clId="{B60CC9B0-2A30-4645-8C53-3421A8BF3E96}" dt="2023-10-28T03:34:32.919" v="9181" actId="478"/>
          <ac:grpSpMkLst>
            <pc:docMk/>
            <pc:sldMk cId="365334912" sldId="308"/>
            <ac:grpSpMk id="17" creationId="{08B590DC-D930-28E6-932B-D98F5014157F}"/>
          </ac:grpSpMkLst>
        </pc:grpChg>
        <pc:picChg chg="add del mod">
          <ac:chgData name="Michelle Liang" userId="57f98c83a5a0b7ce" providerId="LiveId" clId="{B60CC9B0-2A30-4645-8C53-3421A8BF3E96}" dt="2023-10-27T09:06:14.755" v="5595"/>
          <ac:picMkLst>
            <pc:docMk/>
            <pc:sldMk cId="365334912" sldId="308"/>
            <ac:picMk id="2" creationId="{0E49646F-AD2A-38DD-1AA0-BD532DE65748}"/>
          </ac:picMkLst>
        </pc:picChg>
        <pc:picChg chg="add mod">
          <ac:chgData name="Michelle Liang" userId="57f98c83a5a0b7ce" providerId="LiveId" clId="{B60CC9B0-2A30-4645-8C53-3421A8BF3E96}" dt="2023-10-28T03:39:34.402" v="9335" actId="1076"/>
          <ac:picMkLst>
            <pc:docMk/>
            <pc:sldMk cId="365334912" sldId="308"/>
            <ac:picMk id="5" creationId="{7D92E8EA-6250-266B-1283-62EEF67644E0}"/>
          </ac:picMkLst>
        </pc:picChg>
        <pc:picChg chg="add mod topLvl">
          <ac:chgData name="Michelle Liang" userId="57f98c83a5a0b7ce" providerId="LiveId" clId="{B60CC9B0-2A30-4645-8C53-3421A8BF3E96}" dt="2023-10-28T03:39:35.413" v="9336" actId="1076"/>
          <ac:picMkLst>
            <pc:docMk/>
            <pc:sldMk cId="365334912" sldId="308"/>
            <ac:picMk id="6" creationId="{022FC38F-A9CF-E670-8271-FAFCE1F6A377}"/>
          </ac:picMkLst>
        </pc:picChg>
        <pc:picChg chg="add mod">
          <ac:chgData name="Michelle Liang" userId="57f98c83a5a0b7ce" providerId="LiveId" clId="{B60CC9B0-2A30-4645-8C53-3421A8BF3E96}" dt="2023-10-28T03:39:33.475" v="9334" actId="1076"/>
          <ac:picMkLst>
            <pc:docMk/>
            <pc:sldMk cId="365334912" sldId="308"/>
            <ac:picMk id="8" creationId="{180702E5-D31E-574A-B8D5-820A847AD09E}"/>
          </ac:picMkLst>
        </pc:picChg>
        <pc:picChg chg="del">
          <ac:chgData name="Michelle Liang" userId="57f98c83a5a0b7ce" providerId="LiveId" clId="{B60CC9B0-2A30-4645-8C53-3421A8BF3E96}" dt="2023-10-27T09:33:37.407" v="6189" actId="478"/>
          <ac:picMkLst>
            <pc:docMk/>
            <pc:sldMk cId="365334912" sldId="308"/>
            <ac:picMk id="8" creationId="{B53D1AAB-32B2-4F04-828F-AB1C758AF004}"/>
          </ac:picMkLst>
        </pc:picChg>
        <pc:picChg chg="add mod">
          <ac:chgData name="Michelle Liang" userId="57f98c83a5a0b7ce" providerId="LiveId" clId="{B60CC9B0-2A30-4645-8C53-3421A8BF3E96}" dt="2023-10-27T09:38:21.439" v="6242" actId="164"/>
          <ac:picMkLst>
            <pc:docMk/>
            <pc:sldMk cId="365334912" sldId="308"/>
            <ac:picMk id="13" creationId="{D02A314A-AF7A-E542-EDC3-B19917D94108}"/>
          </ac:picMkLst>
        </pc:picChg>
      </pc:sldChg>
      <pc:sldChg chg="del">
        <pc:chgData name="Michelle Liang" userId="57f98c83a5a0b7ce" providerId="LiveId" clId="{B60CC9B0-2A30-4645-8C53-3421A8BF3E96}" dt="2023-10-27T09:10:36.778" v="5665" actId="2696"/>
        <pc:sldMkLst>
          <pc:docMk/>
          <pc:sldMk cId="3561473475" sldId="310"/>
        </pc:sldMkLst>
      </pc:sldChg>
      <pc:sldChg chg="addSp delSp modSp mod">
        <pc:chgData name="Michelle Liang" userId="57f98c83a5a0b7ce" providerId="LiveId" clId="{B60CC9B0-2A30-4645-8C53-3421A8BF3E96}" dt="2023-10-27T09:22:35.142" v="6107" actId="1076"/>
        <pc:sldMkLst>
          <pc:docMk/>
          <pc:sldMk cId="927313156" sldId="312"/>
        </pc:sldMkLst>
        <pc:spChg chg="del">
          <ac:chgData name="Michelle Liang" userId="57f98c83a5a0b7ce" providerId="LiveId" clId="{B60CC9B0-2A30-4645-8C53-3421A8BF3E96}" dt="2023-10-27T09:06:59.533" v="5597" actId="931"/>
          <ac:spMkLst>
            <pc:docMk/>
            <pc:sldMk cId="927313156" sldId="312"/>
            <ac:spMk id="3" creationId="{31AF0504-8228-6C0D-9045-98B3D9FAE526}"/>
          </ac:spMkLst>
        </pc:spChg>
        <pc:spChg chg="del">
          <ac:chgData name="Michelle Liang" userId="57f98c83a5a0b7ce" providerId="LiveId" clId="{B60CC9B0-2A30-4645-8C53-3421A8BF3E96}" dt="2023-10-27T09:07:53.128" v="5616" actId="478"/>
          <ac:spMkLst>
            <pc:docMk/>
            <pc:sldMk cId="927313156" sldId="312"/>
            <ac:spMk id="5" creationId="{968E3275-082E-4E2B-1C95-FFD98EF8A360}"/>
          </ac:spMkLst>
        </pc:spChg>
        <pc:spChg chg="mod">
          <ac:chgData name="Michelle Liang" userId="57f98c83a5a0b7ce" providerId="LiveId" clId="{B60CC9B0-2A30-4645-8C53-3421A8BF3E96}" dt="2023-10-27T09:22:23.134" v="6103" actId="1076"/>
          <ac:spMkLst>
            <pc:docMk/>
            <pc:sldMk cId="927313156" sldId="312"/>
            <ac:spMk id="6" creationId="{FF777B66-94CB-491C-AC6B-BDAC98E21D57}"/>
          </ac:spMkLst>
        </pc:spChg>
        <pc:spChg chg="mod">
          <ac:chgData name="Michelle Liang" userId="57f98c83a5a0b7ce" providerId="LiveId" clId="{B60CC9B0-2A30-4645-8C53-3421A8BF3E96}" dt="2023-10-27T09:22:17.165" v="6102" actId="1076"/>
          <ac:spMkLst>
            <pc:docMk/>
            <pc:sldMk cId="927313156" sldId="312"/>
            <ac:spMk id="7" creationId="{42AF1107-8D35-4E35-93C7-D3640946F742}"/>
          </ac:spMkLst>
        </pc:spChg>
        <pc:spChg chg="del">
          <ac:chgData name="Michelle Liang" userId="57f98c83a5a0b7ce" providerId="LiveId" clId="{B60CC9B0-2A30-4645-8C53-3421A8BF3E96}" dt="2023-10-27T09:07:08.290" v="5599" actId="478"/>
          <ac:spMkLst>
            <pc:docMk/>
            <pc:sldMk cId="927313156" sldId="312"/>
            <ac:spMk id="10" creationId="{5410CE07-6DF0-6BC8-8778-4280B249430E}"/>
          </ac:spMkLst>
        </pc:spChg>
        <pc:spChg chg="del">
          <ac:chgData name="Michelle Liang" userId="57f98c83a5a0b7ce" providerId="LiveId" clId="{B60CC9B0-2A30-4645-8C53-3421A8BF3E96}" dt="2023-10-27T09:07:53.844" v="5617" actId="478"/>
          <ac:spMkLst>
            <pc:docMk/>
            <pc:sldMk cId="927313156" sldId="312"/>
            <ac:spMk id="14" creationId="{4282EFFA-B5BC-05D1-A779-97F1EB7AB758}"/>
          </ac:spMkLst>
        </pc:spChg>
        <pc:spChg chg="add del mod">
          <ac:chgData name="Michelle Liang" userId="57f98c83a5a0b7ce" providerId="LiveId" clId="{B60CC9B0-2A30-4645-8C53-3421A8BF3E96}" dt="2023-10-27T08:23:21.322" v="2"/>
          <ac:spMkLst>
            <pc:docMk/>
            <pc:sldMk cId="927313156" sldId="312"/>
            <ac:spMk id="17" creationId="{040D4C18-4482-E49D-7D1E-C1B4BEA7414A}"/>
          </ac:spMkLst>
        </pc:spChg>
        <pc:spChg chg="mod">
          <ac:chgData name="Michelle Liang" userId="57f98c83a5a0b7ce" providerId="LiveId" clId="{B60CC9B0-2A30-4645-8C53-3421A8BF3E96}" dt="2023-10-27T09:07:23.852" v="5604" actId="27803"/>
          <ac:spMkLst>
            <pc:docMk/>
            <pc:sldMk cId="927313156" sldId="312"/>
            <ac:spMk id="21" creationId="{F2098A9F-141A-0D1E-A6EE-85F3A7E10507}"/>
          </ac:spMkLst>
        </pc:spChg>
        <pc:spChg chg="mod">
          <ac:chgData name="Michelle Liang" userId="57f98c83a5a0b7ce" providerId="LiveId" clId="{B60CC9B0-2A30-4645-8C53-3421A8BF3E96}" dt="2023-10-27T09:07:23.852" v="5604" actId="27803"/>
          <ac:spMkLst>
            <pc:docMk/>
            <pc:sldMk cId="927313156" sldId="312"/>
            <ac:spMk id="22" creationId="{25F2CD0E-D6AD-1A21-E817-362ADAA6F0FF}"/>
          </ac:spMkLst>
        </pc:spChg>
        <pc:spChg chg="mod">
          <ac:chgData name="Michelle Liang" userId="57f98c83a5a0b7ce" providerId="LiveId" clId="{B60CC9B0-2A30-4645-8C53-3421A8BF3E96}" dt="2023-10-27T09:07:49.629" v="5615" actId="20577"/>
          <ac:spMkLst>
            <pc:docMk/>
            <pc:sldMk cId="927313156" sldId="312"/>
            <ac:spMk id="23" creationId="{DE8D546E-0F46-4CC0-B2B1-8B2430D00C0C}"/>
          </ac:spMkLst>
        </pc:spChg>
        <pc:spChg chg="mod">
          <ac:chgData name="Michelle Liang" userId="57f98c83a5a0b7ce" providerId="LiveId" clId="{B60CC9B0-2A30-4645-8C53-3421A8BF3E96}" dt="2023-10-27T09:07:23.852" v="5604" actId="27803"/>
          <ac:spMkLst>
            <pc:docMk/>
            <pc:sldMk cId="927313156" sldId="312"/>
            <ac:spMk id="26" creationId="{433199E5-ECD4-573A-CF36-F8AD13477987}"/>
          </ac:spMkLst>
        </pc:spChg>
        <pc:spChg chg="mod">
          <ac:chgData name="Michelle Liang" userId="57f98c83a5a0b7ce" providerId="LiveId" clId="{B60CC9B0-2A30-4645-8C53-3421A8BF3E96}" dt="2023-10-27T09:07:23.852" v="5604" actId="27803"/>
          <ac:spMkLst>
            <pc:docMk/>
            <pc:sldMk cId="927313156" sldId="312"/>
            <ac:spMk id="27" creationId="{D3ED8A1C-5DC7-73E3-25D5-BACC19888B67}"/>
          </ac:spMkLst>
        </pc:spChg>
        <pc:spChg chg="mod">
          <ac:chgData name="Michelle Liang" userId="57f98c83a5a0b7ce" providerId="LiveId" clId="{B60CC9B0-2A30-4645-8C53-3421A8BF3E96}" dt="2023-10-27T09:07:23.852" v="5604" actId="27803"/>
          <ac:spMkLst>
            <pc:docMk/>
            <pc:sldMk cId="927313156" sldId="312"/>
            <ac:spMk id="28" creationId="{67E902EE-1156-DAC9-3DC3-A1D19404C118}"/>
          </ac:spMkLst>
        </pc:spChg>
        <pc:spChg chg="mod">
          <ac:chgData name="Michelle Liang" userId="57f98c83a5a0b7ce" providerId="LiveId" clId="{B60CC9B0-2A30-4645-8C53-3421A8BF3E96}" dt="2023-10-27T09:07:23.852" v="5604" actId="27803"/>
          <ac:spMkLst>
            <pc:docMk/>
            <pc:sldMk cId="927313156" sldId="312"/>
            <ac:spMk id="30" creationId="{C5793DA5-C202-E8C4-95E2-108E35AB80DD}"/>
          </ac:spMkLst>
        </pc:spChg>
        <pc:spChg chg="mod">
          <ac:chgData name="Michelle Liang" userId="57f98c83a5a0b7ce" providerId="LiveId" clId="{B60CC9B0-2A30-4645-8C53-3421A8BF3E96}" dt="2023-10-27T09:07:23.852" v="5604" actId="27803"/>
          <ac:spMkLst>
            <pc:docMk/>
            <pc:sldMk cId="927313156" sldId="312"/>
            <ac:spMk id="31" creationId="{DE094EF1-87F3-35EA-946D-04D1B3661CE4}"/>
          </ac:spMkLst>
        </pc:spChg>
        <pc:spChg chg="mod">
          <ac:chgData name="Michelle Liang" userId="57f98c83a5a0b7ce" providerId="LiveId" clId="{B60CC9B0-2A30-4645-8C53-3421A8BF3E96}" dt="2023-10-27T09:07:23.852" v="5604" actId="27803"/>
          <ac:spMkLst>
            <pc:docMk/>
            <pc:sldMk cId="927313156" sldId="312"/>
            <ac:spMk id="33" creationId="{09FE55D6-032E-D563-D4DD-DAF8AB2E60A2}"/>
          </ac:spMkLst>
        </pc:spChg>
        <pc:spChg chg="mod">
          <ac:chgData name="Michelle Liang" userId="57f98c83a5a0b7ce" providerId="LiveId" clId="{B60CC9B0-2A30-4645-8C53-3421A8BF3E96}" dt="2023-10-27T09:07:23.852" v="5604" actId="27803"/>
          <ac:spMkLst>
            <pc:docMk/>
            <pc:sldMk cId="927313156" sldId="312"/>
            <ac:spMk id="34" creationId="{17E3BB0C-A3B7-E2BE-7F0F-0986CB863947}"/>
          </ac:spMkLst>
        </pc:spChg>
        <pc:spChg chg="mod">
          <ac:chgData name="Michelle Liang" userId="57f98c83a5a0b7ce" providerId="LiveId" clId="{B60CC9B0-2A30-4645-8C53-3421A8BF3E96}" dt="2023-10-27T09:07:23.852" v="5604" actId="27803"/>
          <ac:spMkLst>
            <pc:docMk/>
            <pc:sldMk cId="927313156" sldId="312"/>
            <ac:spMk id="35" creationId="{79F349FF-A35E-D105-AA1D-D4EE9A92B5D4}"/>
          </ac:spMkLst>
        </pc:spChg>
        <pc:spChg chg="mod">
          <ac:chgData name="Michelle Liang" userId="57f98c83a5a0b7ce" providerId="LiveId" clId="{B60CC9B0-2A30-4645-8C53-3421A8BF3E96}" dt="2023-10-27T09:07:23.852" v="5604" actId="27803"/>
          <ac:spMkLst>
            <pc:docMk/>
            <pc:sldMk cId="927313156" sldId="312"/>
            <ac:spMk id="37" creationId="{EA913371-AA0D-65ED-03E6-76584CE5769E}"/>
          </ac:spMkLst>
        </pc:spChg>
        <pc:spChg chg="mod">
          <ac:chgData name="Michelle Liang" userId="57f98c83a5a0b7ce" providerId="LiveId" clId="{B60CC9B0-2A30-4645-8C53-3421A8BF3E96}" dt="2023-10-27T09:07:23.852" v="5604" actId="27803"/>
          <ac:spMkLst>
            <pc:docMk/>
            <pc:sldMk cId="927313156" sldId="312"/>
            <ac:spMk id="38" creationId="{BA5358F6-B734-4041-BD5D-746867D8B132}"/>
          </ac:spMkLst>
        </pc:spChg>
        <pc:spChg chg="mod">
          <ac:chgData name="Michelle Liang" userId="57f98c83a5a0b7ce" providerId="LiveId" clId="{B60CC9B0-2A30-4645-8C53-3421A8BF3E96}" dt="2023-10-27T09:07:23.852" v="5604" actId="27803"/>
          <ac:spMkLst>
            <pc:docMk/>
            <pc:sldMk cId="927313156" sldId="312"/>
            <ac:spMk id="39" creationId="{2F5BEA2F-226D-B9F3-638E-2AF185EC9C85}"/>
          </ac:spMkLst>
        </pc:spChg>
        <pc:spChg chg="mod">
          <ac:chgData name="Michelle Liang" userId="57f98c83a5a0b7ce" providerId="LiveId" clId="{B60CC9B0-2A30-4645-8C53-3421A8BF3E96}" dt="2023-10-27T09:07:23.852" v="5604" actId="27803"/>
          <ac:spMkLst>
            <pc:docMk/>
            <pc:sldMk cId="927313156" sldId="312"/>
            <ac:spMk id="41" creationId="{BDC2C29B-7453-1D6C-C886-AB86B418D777}"/>
          </ac:spMkLst>
        </pc:spChg>
        <pc:spChg chg="mod">
          <ac:chgData name="Michelle Liang" userId="57f98c83a5a0b7ce" providerId="LiveId" clId="{B60CC9B0-2A30-4645-8C53-3421A8BF3E96}" dt="2023-10-27T09:07:23.852" v="5604" actId="27803"/>
          <ac:spMkLst>
            <pc:docMk/>
            <pc:sldMk cId="927313156" sldId="312"/>
            <ac:spMk id="42" creationId="{0222C4B8-6F5A-E8E4-1A24-061187C3F10B}"/>
          </ac:spMkLst>
        </pc:spChg>
        <pc:spChg chg="mod">
          <ac:chgData name="Michelle Liang" userId="57f98c83a5a0b7ce" providerId="LiveId" clId="{B60CC9B0-2A30-4645-8C53-3421A8BF3E96}" dt="2023-10-27T09:07:23.852" v="5604" actId="27803"/>
          <ac:spMkLst>
            <pc:docMk/>
            <pc:sldMk cId="927313156" sldId="312"/>
            <ac:spMk id="43" creationId="{793A72F9-094C-93A0-E954-7A3AAEBF4ED9}"/>
          </ac:spMkLst>
        </pc:spChg>
        <pc:spChg chg="mod">
          <ac:chgData name="Michelle Liang" userId="57f98c83a5a0b7ce" providerId="LiveId" clId="{B60CC9B0-2A30-4645-8C53-3421A8BF3E96}" dt="2023-10-27T09:07:23.852" v="5604" actId="27803"/>
          <ac:spMkLst>
            <pc:docMk/>
            <pc:sldMk cId="927313156" sldId="312"/>
            <ac:spMk id="45" creationId="{98900F0F-BF21-C4C1-83B0-00487E5E06C5}"/>
          </ac:spMkLst>
        </pc:spChg>
        <pc:spChg chg="mod">
          <ac:chgData name="Michelle Liang" userId="57f98c83a5a0b7ce" providerId="LiveId" clId="{B60CC9B0-2A30-4645-8C53-3421A8BF3E96}" dt="2023-10-27T09:07:23.852" v="5604" actId="27803"/>
          <ac:spMkLst>
            <pc:docMk/>
            <pc:sldMk cId="927313156" sldId="312"/>
            <ac:spMk id="46" creationId="{079D2EBB-0236-BC0A-5E7F-BD3A3E1F9E16}"/>
          </ac:spMkLst>
        </pc:spChg>
        <pc:spChg chg="mod">
          <ac:chgData name="Michelle Liang" userId="57f98c83a5a0b7ce" providerId="LiveId" clId="{B60CC9B0-2A30-4645-8C53-3421A8BF3E96}" dt="2023-10-27T09:07:23.852" v="5604" actId="27803"/>
          <ac:spMkLst>
            <pc:docMk/>
            <pc:sldMk cId="927313156" sldId="312"/>
            <ac:spMk id="47" creationId="{0C61E872-43D1-FF0D-06F5-7A2E3145320A}"/>
          </ac:spMkLst>
        </pc:spChg>
        <pc:spChg chg="mod">
          <ac:chgData name="Michelle Liang" userId="57f98c83a5a0b7ce" providerId="LiveId" clId="{B60CC9B0-2A30-4645-8C53-3421A8BF3E96}" dt="2023-10-27T09:07:23.852" v="5604" actId="27803"/>
          <ac:spMkLst>
            <pc:docMk/>
            <pc:sldMk cId="927313156" sldId="312"/>
            <ac:spMk id="48" creationId="{8CD5E5E0-BE5F-1FB8-3D62-EBB2E7D0CDF7}"/>
          </ac:spMkLst>
        </pc:spChg>
        <pc:spChg chg="mod">
          <ac:chgData name="Michelle Liang" userId="57f98c83a5a0b7ce" providerId="LiveId" clId="{B60CC9B0-2A30-4645-8C53-3421A8BF3E96}" dt="2023-10-27T09:07:23.852" v="5604" actId="27803"/>
          <ac:spMkLst>
            <pc:docMk/>
            <pc:sldMk cId="927313156" sldId="312"/>
            <ac:spMk id="49" creationId="{C009AC37-87AE-6872-2770-00FC7B9B2742}"/>
          </ac:spMkLst>
        </pc:spChg>
        <pc:spChg chg="mod">
          <ac:chgData name="Michelle Liang" userId="57f98c83a5a0b7ce" providerId="LiveId" clId="{B60CC9B0-2A30-4645-8C53-3421A8BF3E96}" dt="2023-10-27T09:07:23.852" v="5604" actId="27803"/>
          <ac:spMkLst>
            <pc:docMk/>
            <pc:sldMk cId="927313156" sldId="312"/>
            <ac:spMk id="50" creationId="{912A937D-5D29-BF33-C2DF-66AA5616D96A}"/>
          </ac:spMkLst>
        </pc:spChg>
        <pc:spChg chg="mod">
          <ac:chgData name="Michelle Liang" userId="57f98c83a5a0b7ce" providerId="LiveId" clId="{B60CC9B0-2A30-4645-8C53-3421A8BF3E96}" dt="2023-10-27T09:07:23.852" v="5604" actId="27803"/>
          <ac:spMkLst>
            <pc:docMk/>
            <pc:sldMk cId="927313156" sldId="312"/>
            <ac:spMk id="51" creationId="{87E24C3D-251B-4378-F703-940BE4CB502C}"/>
          </ac:spMkLst>
        </pc:spChg>
        <pc:spChg chg="mod">
          <ac:chgData name="Michelle Liang" userId="57f98c83a5a0b7ce" providerId="LiveId" clId="{B60CC9B0-2A30-4645-8C53-3421A8BF3E96}" dt="2023-10-27T09:07:23.852" v="5604" actId="27803"/>
          <ac:spMkLst>
            <pc:docMk/>
            <pc:sldMk cId="927313156" sldId="312"/>
            <ac:spMk id="53" creationId="{DBF7B0E7-8483-296C-C479-63AE0CE8CF77}"/>
          </ac:spMkLst>
        </pc:spChg>
        <pc:spChg chg="mod">
          <ac:chgData name="Michelle Liang" userId="57f98c83a5a0b7ce" providerId="LiveId" clId="{B60CC9B0-2A30-4645-8C53-3421A8BF3E96}" dt="2023-10-27T09:07:23.852" v="5604" actId="27803"/>
          <ac:spMkLst>
            <pc:docMk/>
            <pc:sldMk cId="927313156" sldId="312"/>
            <ac:spMk id="54" creationId="{9E4B5245-7675-4EAF-6E1D-EA17EB8428DC}"/>
          </ac:spMkLst>
        </pc:spChg>
        <pc:spChg chg="mod">
          <ac:chgData name="Michelle Liang" userId="57f98c83a5a0b7ce" providerId="LiveId" clId="{B60CC9B0-2A30-4645-8C53-3421A8BF3E96}" dt="2023-10-27T09:07:23.852" v="5604" actId="27803"/>
          <ac:spMkLst>
            <pc:docMk/>
            <pc:sldMk cId="927313156" sldId="312"/>
            <ac:spMk id="55" creationId="{E45F028D-8694-E102-A3E2-5534DF8A5AF6}"/>
          </ac:spMkLst>
        </pc:spChg>
        <pc:spChg chg="mod">
          <ac:chgData name="Michelle Liang" userId="57f98c83a5a0b7ce" providerId="LiveId" clId="{B60CC9B0-2A30-4645-8C53-3421A8BF3E96}" dt="2023-10-27T09:07:23.852" v="5604" actId="27803"/>
          <ac:spMkLst>
            <pc:docMk/>
            <pc:sldMk cId="927313156" sldId="312"/>
            <ac:spMk id="56" creationId="{CF395773-D038-6BB7-F5CB-AD6B02E685FF}"/>
          </ac:spMkLst>
        </pc:spChg>
        <pc:spChg chg="mod">
          <ac:chgData name="Michelle Liang" userId="57f98c83a5a0b7ce" providerId="LiveId" clId="{B60CC9B0-2A30-4645-8C53-3421A8BF3E96}" dt="2023-10-27T09:07:23.852" v="5604" actId="27803"/>
          <ac:spMkLst>
            <pc:docMk/>
            <pc:sldMk cId="927313156" sldId="312"/>
            <ac:spMk id="57" creationId="{FD056265-1EFA-CA6D-00CE-3D2C37D3FD57}"/>
          </ac:spMkLst>
        </pc:spChg>
        <pc:spChg chg="mod">
          <ac:chgData name="Michelle Liang" userId="57f98c83a5a0b7ce" providerId="LiveId" clId="{B60CC9B0-2A30-4645-8C53-3421A8BF3E96}" dt="2023-10-27T09:07:23.852" v="5604" actId="27803"/>
          <ac:spMkLst>
            <pc:docMk/>
            <pc:sldMk cId="927313156" sldId="312"/>
            <ac:spMk id="58" creationId="{F9719181-DC20-9685-C78D-073EF5206DBF}"/>
          </ac:spMkLst>
        </pc:spChg>
        <pc:spChg chg="mod">
          <ac:chgData name="Michelle Liang" userId="57f98c83a5a0b7ce" providerId="LiveId" clId="{B60CC9B0-2A30-4645-8C53-3421A8BF3E96}" dt="2023-10-27T09:07:23.852" v="5604" actId="27803"/>
          <ac:spMkLst>
            <pc:docMk/>
            <pc:sldMk cId="927313156" sldId="312"/>
            <ac:spMk id="59" creationId="{6F4B13D0-0355-25C7-FD86-AA50270A5406}"/>
          </ac:spMkLst>
        </pc:spChg>
        <pc:spChg chg="mod">
          <ac:chgData name="Michelle Liang" userId="57f98c83a5a0b7ce" providerId="LiveId" clId="{B60CC9B0-2A30-4645-8C53-3421A8BF3E96}" dt="2023-10-27T09:07:23.852" v="5604" actId="27803"/>
          <ac:spMkLst>
            <pc:docMk/>
            <pc:sldMk cId="927313156" sldId="312"/>
            <ac:spMk id="60" creationId="{037186C5-D0FB-D7A2-99D3-2F56DCB97385}"/>
          </ac:spMkLst>
        </pc:spChg>
        <pc:spChg chg="mod">
          <ac:chgData name="Michelle Liang" userId="57f98c83a5a0b7ce" providerId="LiveId" clId="{B60CC9B0-2A30-4645-8C53-3421A8BF3E96}" dt="2023-10-27T09:07:23.852" v="5604" actId="27803"/>
          <ac:spMkLst>
            <pc:docMk/>
            <pc:sldMk cId="927313156" sldId="312"/>
            <ac:spMk id="61" creationId="{294A33C5-1BBA-02C5-6553-BEA44F6EF07C}"/>
          </ac:spMkLst>
        </pc:spChg>
        <pc:spChg chg="mod">
          <ac:chgData name="Michelle Liang" userId="57f98c83a5a0b7ce" providerId="LiveId" clId="{B60CC9B0-2A30-4645-8C53-3421A8BF3E96}" dt="2023-10-27T09:07:23.852" v="5604" actId="27803"/>
          <ac:spMkLst>
            <pc:docMk/>
            <pc:sldMk cId="927313156" sldId="312"/>
            <ac:spMk id="62" creationId="{BE4D9A92-8ED2-35C7-42C9-720B3E90B8E6}"/>
          </ac:spMkLst>
        </pc:spChg>
        <pc:spChg chg="mod">
          <ac:chgData name="Michelle Liang" userId="57f98c83a5a0b7ce" providerId="LiveId" clId="{B60CC9B0-2A30-4645-8C53-3421A8BF3E96}" dt="2023-10-27T09:07:23.852" v="5604" actId="27803"/>
          <ac:spMkLst>
            <pc:docMk/>
            <pc:sldMk cId="927313156" sldId="312"/>
            <ac:spMk id="63" creationId="{EF367A5A-C11B-D58A-7EA4-5C15BA6D6EB7}"/>
          </ac:spMkLst>
        </pc:spChg>
        <pc:spChg chg="mod">
          <ac:chgData name="Michelle Liang" userId="57f98c83a5a0b7ce" providerId="LiveId" clId="{B60CC9B0-2A30-4645-8C53-3421A8BF3E96}" dt="2023-10-27T09:07:23.852" v="5604" actId="27803"/>
          <ac:spMkLst>
            <pc:docMk/>
            <pc:sldMk cId="927313156" sldId="312"/>
            <ac:spMk id="64" creationId="{64AD906E-27CF-DDE2-89B4-551892B08DB2}"/>
          </ac:spMkLst>
        </pc:spChg>
        <pc:spChg chg="mod">
          <ac:chgData name="Michelle Liang" userId="57f98c83a5a0b7ce" providerId="LiveId" clId="{B60CC9B0-2A30-4645-8C53-3421A8BF3E96}" dt="2023-10-27T09:07:23.852" v="5604" actId="27803"/>
          <ac:spMkLst>
            <pc:docMk/>
            <pc:sldMk cId="927313156" sldId="312"/>
            <ac:spMk id="65" creationId="{0DCF198D-2E6B-E85C-C628-E39D55E08C62}"/>
          </ac:spMkLst>
        </pc:spChg>
        <pc:spChg chg="mod">
          <ac:chgData name="Michelle Liang" userId="57f98c83a5a0b7ce" providerId="LiveId" clId="{B60CC9B0-2A30-4645-8C53-3421A8BF3E96}" dt="2023-10-27T09:07:23.852" v="5604" actId="27803"/>
          <ac:spMkLst>
            <pc:docMk/>
            <pc:sldMk cId="927313156" sldId="312"/>
            <ac:spMk id="66" creationId="{A6D8FC00-EACB-FF5C-B54C-2316E99ACC88}"/>
          </ac:spMkLst>
        </pc:spChg>
        <pc:spChg chg="mod">
          <ac:chgData name="Michelle Liang" userId="57f98c83a5a0b7ce" providerId="LiveId" clId="{B60CC9B0-2A30-4645-8C53-3421A8BF3E96}" dt="2023-10-27T09:07:23.852" v="5604" actId="27803"/>
          <ac:spMkLst>
            <pc:docMk/>
            <pc:sldMk cId="927313156" sldId="312"/>
            <ac:spMk id="67" creationId="{773C79B9-21CA-B6B8-A4FE-72A85D37B3B2}"/>
          </ac:spMkLst>
        </pc:spChg>
        <pc:spChg chg="mod">
          <ac:chgData name="Michelle Liang" userId="57f98c83a5a0b7ce" providerId="LiveId" clId="{B60CC9B0-2A30-4645-8C53-3421A8BF3E96}" dt="2023-10-27T09:07:23.852" v="5604" actId="27803"/>
          <ac:spMkLst>
            <pc:docMk/>
            <pc:sldMk cId="927313156" sldId="312"/>
            <ac:spMk id="68" creationId="{A0463D5C-5F78-CA58-8F57-80AB8191E1A9}"/>
          </ac:spMkLst>
        </pc:spChg>
        <pc:spChg chg="mod">
          <ac:chgData name="Michelle Liang" userId="57f98c83a5a0b7ce" providerId="LiveId" clId="{B60CC9B0-2A30-4645-8C53-3421A8BF3E96}" dt="2023-10-27T09:07:23.852" v="5604" actId="27803"/>
          <ac:spMkLst>
            <pc:docMk/>
            <pc:sldMk cId="927313156" sldId="312"/>
            <ac:spMk id="69" creationId="{85E1F9A2-BEEA-B8B9-60D5-F44699C3592F}"/>
          </ac:spMkLst>
        </pc:spChg>
        <pc:spChg chg="mod">
          <ac:chgData name="Michelle Liang" userId="57f98c83a5a0b7ce" providerId="LiveId" clId="{B60CC9B0-2A30-4645-8C53-3421A8BF3E96}" dt="2023-10-27T09:07:23.852" v="5604" actId="27803"/>
          <ac:spMkLst>
            <pc:docMk/>
            <pc:sldMk cId="927313156" sldId="312"/>
            <ac:spMk id="70" creationId="{1FD2BE62-8362-16C6-3FD1-FE72901DB7E7}"/>
          </ac:spMkLst>
        </pc:spChg>
        <pc:spChg chg="mod">
          <ac:chgData name="Michelle Liang" userId="57f98c83a5a0b7ce" providerId="LiveId" clId="{B60CC9B0-2A30-4645-8C53-3421A8BF3E96}" dt="2023-10-27T09:07:23.852" v="5604" actId="27803"/>
          <ac:spMkLst>
            <pc:docMk/>
            <pc:sldMk cId="927313156" sldId="312"/>
            <ac:spMk id="71" creationId="{1989F7CE-0ABE-3921-D327-50EAC650A2DF}"/>
          </ac:spMkLst>
        </pc:spChg>
        <pc:spChg chg="mod">
          <ac:chgData name="Michelle Liang" userId="57f98c83a5a0b7ce" providerId="LiveId" clId="{B60CC9B0-2A30-4645-8C53-3421A8BF3E96}" dt="2023-10-27T09:07:23.852" v="5604" actId="27803"/>
          <ac:spMkLst>
            <pc:docMk/>
            <pc:sldMk cId="927313156" sldId="312"/>
            <ac:spMk id="72" creationId="{924772A4-2ECA-F857-93BD-4E6D81D4C38C}"/>
          </ac:spMkLst>
        </pc:spChg>
        <pc:spChg chg="mod">
          <ac:chgData name="Michelle Liang" userId="57f98c83a5a0b7ce" providerId="LiveId" clId="{B60CC9B0-2A30-4645-8C53-3421A8BF3E96}" dt="2023-10-27T09:07:23.852" v="5604" actId="27803"/>
          <ac:spMkLst>
            <pc:docMk/>
            <pc:sldMk cId="927313156" sldId="312"/>
            <ac:spMk id="73" creationId="{30AFD900-CF9B-2C45-31B4-B84B23CF95C3}"/>
          </ac:spMkLst>
        </pc:spChg>
        <pc:spChg chg="mod">
          <ac:chgData name="Michelle Liang" userId="57f98c83a5a0b7ce" providerId="LiveId" clId="{B60CC9B0-2A30-4645-8C53-3421A8BF3E96}" dt="2023-10-27T09:07:23.852" v="5604" actId="27803"/>
          <ac:spMkLst>
            <pc:docMk/>
            <pc:sldMk cId="927313156" sldId="312"/>
            <ac:spMk id="74" creationId="{5B3AFFEF-88DD-93DB-C848-4AD059718A97}"/>
          </ac:spMkLst>
        </pc:spChg>
        <pc:spChg chg="mod">
          <ac:chgData name="Michelle Liang" userId="57f98c83a5a0b7ce" providerId="LiveId" clId="{B60CC9B0-2A30-4645-8C53-3421A8BF3E96}" dt="2023-10-27T09:07:23.852" v="5604" actId="27803"/>
          <ac:spMkLst>
            <pc:docMk/>
            <pc:sldMk cId="927313156" sldId="312"/>
            <ac:spMk id="75" creationId="{270CA9B8-CBE9-2119-9283-E73C2111E277}"/>
          </ac:spMkLst>
        </pc:spChg>
        <pc:spChg chg="mod">
          <ac:chgData name="Michelle Liang" userId="57f98c83a5a0b7ce" providerId="LiveId" clId="{B60CC9B0-2A30-4645-8C53-3421A8BF3E96}" dt="2023-10-27T09:07:23.852" v="5604" actId="27803"/>
          <ac:spMkLst>
            <pc:docMk/>
            <pc:sldMk cId="927313156" sldId="312"/>
            <ac:spMk id="76" creationId="{E685A8FD-EECC-0261-61D0-0DE103ECB0EA}"/>
          </ac:spMkLst>
        </pc:spChg>
        <pc:spChg chg="mod">
          <ac:chgData name="Michelle Liang" userId="57f98c83a5a0b7ce" providerId="LiveId" clId="{B60CC9B0-2A30-4645-8C53-3421A8BF3E96}" dt="2023-10-27T09:07:23.852" v="5604" actId="27803"/>
          <ac:spMkLst>
            <pc:docMk/>
            <pc:sldMk cId="927313156" sldId="312"/>
            <ac:spMk id="77" creationId="{4A44A439-42C0-17BE-A04D-32A6C5C275CA}"/>
          </ac:spMkLst>
        </pc:spChg>
        <pc:spChg chg="mod">
          <ac:chgData name="Michelle Liang" userId="57f98c83a5a0b7ce" providerId="LiveId" clId="{B60CC9B0-2A30-4645-8C53-3421A8BF3E96}" dt="2023-10-27T09:07:23.852" v="5604" actId="27803"/>
          <ac:spMkLst>
            <pc:docMk/>
            <pc:sldMk cId="927313156" sldId="312"/>
            <ac:spMk id="78" creationId="{9C794EB9-4FE9-CF50-DF80-C7E3D19580EC}"/>
          </ac:spMkLst>
        </pc:spChg>
        <pc:spChg chg="mod">
          <ac:chgData name="Michelle Liang" userId="57f98c83a5a0b7ce" providerId="LiveId" clId="{B60CC9B0-2A30-4645-8C53-3421A8BF3E96}" dt="2023-10-27T09:07:23.852" v="5604" actId="27803"/>
          <ac:spMkLst>
            <pc:docMk/>
            <pc:sldMk cId="927313156" sldId="312"/>
            <ac:spMk id="79" creationId="{810CAD63-B1B0-1E92-62CC-309BDE8E53B6}"/>
          </ac:spMkLst>
        </pc:spChg>
        <pc:spChg chg="mod">
          <ac:chgData name="Michelle Liang" userId="57f98c83a5a0b7ce" providerId="LiveId" clId="{B60CC9B0-2A30-4645-8C53-3421A8BF3E96}" dt="2023-10-27T09:07:23.852" v="5604" actId="27803"/>
          <ac:spMkLst>
            <pc:docMk/>
            <pc:sldMk cId="927313156" sldId="312"/>
            <ac:spMk id="80" creationId="{A81B0E41-3427-914B-5265-AA70AF64517D}"/>
          </ac:spMkLst>
        </pc:spChg>
        <pc:spChg chg="mod">
          <ac:chgData name="Michelle Liang" userId="57f98c83a5a0b7ce" providerId="LiveId" clId="{B60CC9B0-2A30-4645-8C53-3421A8BF3E96}" dt="2023-10-27T09:07:23.852" v="5604" actId="27803"/>
          <ac:spMkLst>
            <pc:docMk/>
            <pc:sldMk cId="927313156" sldId="312"/>
            <ac:spMk id="81" creationId="{D1B48C3A-5778-68B8-BA86-045A29002DE7}"/>
          </ac:spMkLst>
        </pc:spChg>
        <pc:spChg chg="mod">
          <ac:chgData name="Michelle Liang" userId="57f98c83a5a0b7ce" providerId="LiveId" clId="{B60CC9B0-2A30-4645-8C53-3421A8BF3E96}" dt="2023-10-27T09:07:23.852" v="5604" actId="27803"/>
          <ac:spMkLst>
            <pc:docMk/>
            <pc:sldMk cId="927313156" sldId="312"/>
            <ac:spMk id="82" creationId="{34E5EEF3-395C-F9DD-D498-456F8666D1DF}"/>
          </ac:spMkLst>
        </pc:spChg>
        <pc:spChg chg="mod">
          <ac:chgData name="Michelle Liang" userId="57f98c83a5a0b7ce" providerId="LiveId" clId="{B60CC9B0-2A30-4645-8C53-3421A8BF3E96}" dt="2023-10-27T09:07:23.852" v="5604" actId="27803"/>
          <ac:spMkLst>
            <pc:docMk/>
            <pc:sldMk cId="927313156" sldId="312"/>
            <ac:spMk id="83" creationId="{98323E96-4BB0-E0F4-1B29-6023AF80B53C}"/>
          </ac:spMkLst>
        </pc:spChg>
        <pc:spChg chg="mod">
          <ac:chgData name="Michelle Liang" userId="57f98c83a5a0b7ce" providerId="LiveId" clId="{B60CC9B0-2A30-4645-8C53-3421A8BF3E96}" dt="2023-10-27T09:07:23.852" v="5604" actId="27803"/>
          <ac:spMkLst>
            <pc:docMk/>
            <pc:sldMk cId="927313156" sldId="312"/>
            <ac:spMk id="84" creationId="{8CA2E235-65AD-75AC-56BF-480D187194B6}"/>
          </ac:spMkLst>
        </pc:spChg>
        <pc:spChg chg="mod">
          <ac:chgData name="Michelle Liang" userId="57f98c83a5a0b7ce" providerId="LiveId" clId="{B60CC9B0-2A30-4645-8C53-3421A8BF3E96}" dt="2023-10-27T09:07:23.852" v="5604" actId="27803"/>
          <ac:spMkLst>
            <pc:docMk/>
            <pc:sldMk cId="927313156" sldId="312"/>
            <ac:spMk id="85" creationId="{3D685EB2-A723-C1BF-61A5-7C7624492756}"/>
          </ac:spMkLst>
        </pc:spChg>
        <pc:spChg chg="mod">
          <ac:chgData name="Michelle Liang" userId="57f98c83a5a0b7ce" providerId="LiveId" clId="{B60CC9B0-2A30-4645-8C53-3421A8BF3E96}" dt="2023-10-27T09:07:23.852" v="5604" actId="27803"/>
          <ac:spMkLst>
            <pc:docMk/>
            <pc:sldMk cId="927313156" sldId="312"/>
            <ac:spMk id="86" creationId="{E3538102-F74A-3CE5-83DA-F70158678968}"/>
          </ac:spMkLst>
        </pc:spChg>
        <pc:spChg chg="mod">
          <ac:chgData name="Michelle Liang" userId="57f98c83a5a0b7ce" providerId="LiveId" clId="{B60CC9B0-2A30-4645-8C53-3421A8BF3E96}" dt="2023-10-27T09:07:23.852" v="5604" actId="27803"/>
          <ac:spMkLst>
            <pc:docMk/>
            <pc:sldMk cId="927313156" sldId="312"/>
            <ac:spMk id="87" creationId="{128F8EAA-D1EB-3A10-4891-CAA0021E0204}"/>
          </ac:spMkLst>
        </pc:spChg>
        <pc:spChg chg="mod">
          <ac:chgData name="Michelle Liang" userId="57f98c83a5a0b7ce" providerId="LiveId" clId="{B60CC9B0-2A30-4645-8C53-3421A8BF3E96}" dt="2023-10-27T09:07:23.852" v="5604" actId="27803"/>
          <ac:spMkLst>
            <pc:docMk/>
            <pc:sldMk cId="927313156" sldId="312"/>
            <ac:spMk id="88" creationId="{2A786F87-9EAB-E045-35E8-605C75DE6277}"/>
          </ac:spMkLst>
        </pc:spChg>
        <pc:grpChg chg="add del mod">
          <ac:chgData name="Michelle Liang" userId="57f98c83a5a0b7ce" providerId="LiveId" clId="{B60CC9B0-2A30-4645-8C53-3421A8BF3E96}" dt="2023-10-27T09:07:23.852" v="5604" actId="27803"/>
          <ac:grpSpMkLst>
            <pc:docMk/>
            <pc:sldMk cId="927313156" sldId="312"/>
            <ac:grpSpMk id="20" creationId="{4224766D-D0BD-3772-04A4-CE2C178567C9}"/>
          </ac:grpSpMkLst>
        </pc:grpChg>
        <pc:grpChg chg="mod">
          <ac:chgData name="Michelle Liang" userId="57f98c83a5a0b7ce" providerId="LiveId" clId="{B60CC9B0-2A30-4645-8C53-3421A8BF3E96}" dt="2023-10-27T09:07:23.852" v="5604" actId="27803"/>
          <ac:grpSpMkLst>
            <pc:docMk/>
            <pc:sldMk cId="927313156" sldId="312"/>
            <ac:grpSpMk id="25" creationId="{A7FE5B4A-05D0-4609-0FDB-6F1265CF4652}"/>
          </ac:grpSpMkLst>
        </pc:grpChg>
        <pc:grpChg chg="mod">
          <ac:chgData name="Michelle Liang" userId="57f98c83a5a0b7ce" providerId="LiveId" clId="{B60CC9B0-2A30-4645-8C53-3421A8BF3E96}" dt="2023-10-27T09:07:23.852" v="5604" actId="27803"/>
          <ac:grpSpMkLst>
            <pc:docMk/>
            <pc:sldMk cId="927313156" sldId="312"/>
            <ac:grpSpMk id="29" creationId="{E0F43B06-F47C-C8F9-A67C-7EF4995B2ED4}"/>
          </ac:grpSpMkLst>
        </pc:grpChg>
        <pc:grpChg chg="mod">
          <ac:chgData name="Michelle Liang" userId="57f98c83a5a0b7ce" providerId="LiveId" clId="{B60CC9B0-2A30-4645-8C53-3421A8BF3E96}" dt="2023-10-27T09:07:23.852" v="5604" actId="27803"/>
          <ac:grpSpMkLst>
            <pc:docMk/>
            <pc:sldMk cId="927313156" sldId="312"/>
            <ac:grpSpMk id="32" creationId="{53A656AA-5932-FE2C-A0E3-9A157989778E}"/>
          </ac:grpSpMkLst>
        </pc:grpChg>
        <pc:grpChg chg="mod">
          <ac:chgData name="Michelle Liang" userId="57f98c83a5a0b7ce" providerId="LiveId" clId="{B60CC9B0-2A30-4645-8C53-3421A8BF3E96}" dt="2023-10-27T09:07:23.852" v="5604" actId="27803"/>
          <ac:grpSpMkLst>
            <pc:docMk/>
            <pc:sldMk cId="927313156" sldId="312"/>
            <ac:grpSpMk id="36" creationId="{61A5C425-9BAA-0D33-0ADE-08CB4AB46A1D}"/>
          </ac:grpSpMkLst>
        </pc:grpChg>
        <pc:grpChg chg="mod">
          <ac:chgData name="Michelle Liang" userId="57f98c83a5a0b7ce" providerId="LiveId" clId="{B60CC9B0-2A30-4645-8C53-3421A8BF3E96}" dt="2023-10-27T09:07:23.852" v="5604" actId="27803"/>
          <ac:grpSpMkLst>
            <pc:docMk/>
            <pc:sldMk cId="927313156" sldId="312"/>
            <ac:grpSpMk id="40" creationId="{65CA44DE-CDEA-99E6-C753-2C99ED6D4A77}"/>
          </ac:grpSpMkLst>
        </pc:grpChg>
        <pc:grpChg chg="mod">
          <ac:chgData name="Michelle Liang" userId="57f98c83a5a0b7ce" providerId="LiveId" clId="{B60CC9B0-2A30-4645-8C53-3421A8BF3E96}" dt="2023-10-27T09:07:23.852" v="5604" actId="27803"/>
          <ac:grpSpMkLst>
            <pc:docMk/>
            <pc:sldMk cId="927313156" sldId="312"/>
            <ac:grpSpMk id="44" creationId="{EC0F2201-159D-8628-FDA1-7C401D085381}"/>
          </ac:grpSpMkLst>
        </pc:grpChg>
        <pc:grpChg chg="mod">
          <ac:chgData name="Michelle Liang" userId="57f98c83a5a0b7ce" providerId="LiveId" clId="{B60CC9B0-2A30-4645-8C53-3421A8BF3E96}" dt="2023-10-27T09:07:23.852" v="5604" actId="27803"/>
          <ac:grpSpMkLst>
            <pc:docMk/>
            <pc:sldMk cId="927313156" sldId="312"/>
            <ac:grpSpMk id="52" creationId="{A566E1D7-62F2-E906-52F3-84E36FBEED88}"/>
          </ac:grpSpMkLst>
        </pc:grpChg>
        <pc:graphicFrameChg chg="add del mod">
          <ac:chgData name="Michelle Liang" userId="57f98c83a5a0b7ce" providerId="LiveId" clId="{B60CC9B0-2A30-4645-8C53-3421A8BF3E96}" dt="2023-10-27T08:23:21.322" v="2"/>
          <ac:graphicFrameMkLst>
            <pc:docMk/>
            <pc:sldMk cId="927313156" sldId="312"/>
            <ac:graphicFrameMk id="16" creationId="{F1E3C3EC-5D44-DC2E-A4F7-14DD809AFD4E}"/>
          </ac:graphicFrameMkLst>
        </pc:graphicFrameChg>
        <pc:picChg chg="add del mod">
          <ac:chgData name="Michelle Liang" userId="57f98c83a5a0b7ce" providerId="LiveId" clId="{B60CC9B0-2A30-4645-8C53-3421A8BF3E96}" dt="2023-10-27T09:22:35.142" v="6107" actId="1076"/>
          <ac:picMkLst>
            <pc:docMk/>
            <pc:sldMk cId="927313156" sldId="312"/>
            <ac:picMk id="19" creationId="{FE5D452A-F4B9-FE78-4E0B-F77E1507B7BE}"/>
          </ac:picMkLst>
        </pc:picChg>
      </pc:sldChg>
      <pc:sldChg chg="modSp del mod">
        <pc:chgData name="Michelle Liang" userId="57f98c83a5a0b7ce" providerId="LiveId" clId="{B60CC9B0-2A30-4645-8C53-3421A8BF3E96}" dt="2023-10-27T08:24:22.480" v="64" actId="2696"/>
        <pc:sldMkLst>
          <pc:docMk/>
          <pc:sldMk cId="688394540" sldId="314"/>
        </pc:sldMkLst>
        <pc:spChg chg="mod">
          <ac:chgData name="Michelle Liang" userId="57f98c83a5a0b7ce" providerId="LiveId" clId="{B60CC9B0-2A30-4645-8C53-3421A8BF3E96}" dt="2023-10-27T08:23:53.926" v="29" actId="20577"/>
          <ac:spMkLst>
            <pc:docMk/>
            <pc:sldMk cId="688394540" sldId="314"/>
            <ac:spMk id="12" creationId="{E2B90FFA-43BF-BD49-F774-B816CB33802F}"/>
          </ac:spMkLst>
        </pc:spChg>
      </pc:sldChg>
      <pc:sldChg chg="addSp delSp modSp mod modNotesTx">
        <pc:chgData name="Michelle Liang" userId="57f98c83a5a0b7ce" providerId="LiveId" clId="{B60CC9B0-2A30-4645-8C53-3421A8BF3E96}" dt="2023-10-28T09:20:31.982" v="20285" actId="14100"/>
        <pc:sldMkLst>
          <pc:docMk/>
          <pc:sldMk cId="1458127477" sldId="315"/>
        </pc:sldMkLst>
        <pc:spChg chg="mod">
          <ac:chgData name="Michelle Liang" userId="57f98c83a5a0b7ce" providerId="LiveId" clId="{B60CC9B0-2A30-4645-8C53-3421A8BF3E96}" dt="2023-10-28T09:20:31.982" v="20285" actId="14100"/>
          <ac:spMkLst>
            <pc:docMk/>
            <pc:sldMk cId="1458127477" sldId="315"/>
            <ac:spMk id="3" creationId="{0115FF41-AFA4-4D25-AB42-AB034F4B4FEC}"/>
          </ac:spMkLst>
        </pc:spChg>
        <pc:spChg chg="mod">
          <ac:chgData name="Michelle Liang" userId="57f98c83a5a0b7ce" providerId="LiveId" clId="{B60CC9B0-2A30-4645-8C53-3421A8BF3E96}" dt="2023-10-28T09:20:28.104" v="20281" actId="403"/>
          <ac:spMkLst>
            <pc:docMk/>
            <pc:sldMk cId="1458127477" sldId="315"/>
            <ac:spMk id="4" creationId="{B0881FA9-F3B0-4912-B0E1-352094195C30}"/>
          </ac:spMkLst>
        </pc:spChg>
        <pc:spChg chg="add del mod">
          <ac:chgData name="Michelle Liang" userId="57f98c83a5a0b7ce" providerId="LiveId" clId="{B60CC9B0-2A30-4645-8C53-3421A8BF3E96}" dt="2023-10-27T09:28:10.611" v="6120" actId="478"/>
          <ac:spMkLst>
            <pc:docMk/>
            <pc:sldMk cId="1458127477" sldId="315"/>
            <ac:spMk id="7" creationId="{AFA92412-06FD-A033-FC7C-2DC654AD8023}"/>
          </ac:spMkLst>
        </pc:spChg>
        <pc:picChg chg="add del mod">
          <ac:chgData name="Michelle Liang" userId="57f98c83a5a0b7ce" providerId="LiveId" clId="{B60CC9B0-2A30-4645-8C53-3421A8BF3E96}" dt="2023-10-28T03:33:20.212" v="9169" actId="478"/>
          <ac:picMkLst>
            <pc:docMk/>
            <pc:sldMk cId="1458127477" sldId="315"/>
            <ac:picMk id="5" creationId="{5EDCA9DB-43C6-8C88-6EBC-783E27295AC3}"/>
          </ac:picMkLst>
        </pc:picChg>
        <pc:picChg chg="add del mod">
          <ac:chgData name="Michelle Liang" userId="57f98c83a5a0b7ce" providerId="LiveId" clId="{B60CC9B0-2A30-4645-8C53-3421A8BF3E96}" dt="2023-10-28T03:32:27.040" v="9167" actId="478"/>
          <ac:picMkLst>
            <pc:docMk/>
            <pc:sldMk cId="1458127477" sldId="315"/>
            <ac:picMk id="6" creationId="{B6658538-C546-C27B-6DA7-C6A597031244}"/>
          </ac:picMkLst>
        </pc:picChg>
        <pc:picChg chg="add mod">
          <ac:chgData name="Michelle Liang" userId="57f98c83a5a0b7ce" providerId="LiveId" clId="{B60CC9B0-2A30-4645-8C53-3421A8BF3E96}" dt="2023-10-28T03:33:25.915" v="9171" actId="1076"/>
          <ac:picMkLst>
            <pc:docMk/>
            <pc:sldMk cId="1458127477" sldId="315"/>
            <ac:picMk id="8" creationId="{62084C24-DD26-40E9-2130-A7E2E65DE647}"/>
          </ac:picMkLst>
        </pc:picChg>
        <pc:picChg chg="del">
          <ac:chgData name="Michelle Liang" userId="57f98c83a5a0b7ce" providerId="LiveId" clId="{B60CC9B0-2A30-4645-8C53-3421A8BF3E96}" dt="2023-10-27T09:28:05.046" v="6117" actId="478"/>
          <ac:picMkLst>
            <pc:docMk/>
            <pc:sldMk cId="1458127477" sldId="315"/>
            <ac:picMk id="8" creationId="{B53D1AAB-32B2-4F04-828F-AB1C758AF004}"/>
          </ac:picMkLst>
        </pc:picChg>
      </pc:sldChg>
      <pc:sldChg chg="addSp delSp modSp mod modNotesTx">
        <pc:chgData name="Michelle Liang" userId="57f98c83a5a0b7ce" providerId="LiveId" clId="{B60CC9B0-2A30-4645-8C53-3421A8BF3E96}" dt="2023-10-28T09:21:15.948" v="20307" actId="403"/>
        <pc:sldMkLst>
          <pc:docMk/>
          <pc:sldMk cId="189138931" sldId="316"/>
        </pc:sldMkLst>
        <pc:spChg chg="mod">
          <ac:chgData name="Michelle Liang" userId="57f98c83a5a0b7ce" providerId="LiveId" clId="{B60CC9B0-2A30-4645-8C53-3421A8BF3E96}" dt="2023-10-28T09:21:15.948" v="20307" actId="403"/>
          <ac:spMkLst>
            <pc:docMk/>
            <pc:sldMk cId="189138931" sldId="316"/>
            <ac:spMk id="3" creationId="{0115FF41-AFA4-4D25-AB42-AB034F4B4FEC}"/>
          </ac:spMkLst>
        </pc:spChg>
        <pc:spChg chg="mod">
          <ac:chgData name="Michelle Liang" userId="57f98c83a5a0b7ce" providerId="LiveId" clId="{B60CC9B0-2A30-4645-8C53-3421A8BF3E96}" dt="2023-10-28T09:21:08.592" v="20305" actId="1076"/>
          <ac:spMkLst>
            <pc:docMk/>
            <pc:sldMk cId="189138931" sldId="316"/>
            <ac:spMk id="4" creationId="{B0881FA9-F3B0-4912-B0E1-352094195C30}"/>
          </ac:spMkLst>
        </pc:spChg>
        <pc:spChg chg="add del mod">
          <ac:chgData name="Michelle Liang" userId="57f98c83a5a0b7ce" providerId="LiveId" clId="{B60CC9B0-2A30-4645-8C53-3421A8BF3E96}" dt="2023-10-28T03:46:04.230" v="9878" actId="478"/>
          <ac:spMkLst>
            <pc:docMk/>
            <pc:sldMk cId="189138931" sldId="316"/>
            <ac:spMk id="5" creationId="{51987FFE-C1BA-13DB-21A8-B31DD5EE4FE0}"/>
          </ac:spMkLst>
        </pc:spChg>
        <pc:spChg chg="add mod">
          <ac:chgData name="Michelle Liang" userId="57f98c83a5a0b7ce" providerId="LiveId" clId="{B60CC9B0-2A30-4645-8C53-3421A8BF3E96}" dt="2023-10-28T03:47:53.445" v="9910" actId="164"/>
          <ac:spMkLst>
            <pc:docMk/>
            <pc:sldMk cId="189138931" sldId="316"/>
            <ac:spMk id="12" creationId="{954D69F8-6700-8494-36ED-5A8496D3C427}"/>
          </ac:spMkLst>
        </pc:spChg>
        <pc:spChg chg="add mod">
          <ac:chgData name="Michelle Liang" userId="57f98c83a5a0b7ce" providerId="LiveId" clId="{B60CC9B0-2A30-4645-8C53-3421A8BF3E96}" dt="2023-10-28T03:48:10.135" v="9916" actId="164"/>
          <ac:spMkLst>
            <pc:docMk/>
            <pc:sldMk cId="189138931" sldId="316"/>
            <ac:spMk id="14" creationId="{2E115216-82FC-D317-7E3D-1A4339F34F06}"/>
          </ac:spMkLst>
        </pc:spChg>
        <pc:grpChg chg="add mod">
          <ac:chgData name="Michelle Liang" userId="57f98c83a5a0b7ce" providerId="LiveId" clId="{B60CC9B0-2A30-4645-8C53-3421A8BF3E96}" dt="2023-10-28T03:47:53.445" v="9910" actId="164"/>
          <ac:grpSpMkLst>
            <pc:docMk/>
            <pc:sldMk cId="189138931" sldId="316"/>
            <ac:grpSpMk id="13" creationId="{D4526B6F-4F87-A23C-C3E1-1F0015E479DD}"/>
          </ac:grpSpMkLst>
        </pc:grpChg>
        <pc:grpChg chg="add mod">
          <ac:chgData name="Michelle Liang" userId="57f98c83a5a0b7ce" providerId="LiveId" clId="{B60CC9B0-2A30-4645-8C53-3421A8BF3E96}" dt="2023-10-28T03:48:10.135" v="9916" actId="164"/>
          <ac:grpSpMkLst>
            <pc:docMk/>
            <pc:sldMk cId="189138931" sldId="316"/>
            <ac:grpSpMk id="15" creationId="{D043B363-5519-05AE-A897-FAB46A654CBA}"/>
          </ac:grpSpMkLst>
        </pc:grpChg>
        <pc:picChg chg="add mod">
          <ac:chgData name="Michelle Liang" userId="57f98c83a5a0b7ce" providerId="LiveId" clId="{B60CC9B0-2A30-4645-8C53-3421A8BF3E96}" dt="2023-10-28T03:47:53.445" v="9910" actId="164"/>
          <ac:picMkLst>
            <pc:docMk/>
            <pc:sldMk cId="189138931" sldId="316"/>
            <ac:picMk id="6" creationId="{A0F2F7A4-01D5-1805-2857-C67CDCCAC4CA}"/>
          </ac:picMkLst>
        </pc:picChg>
        <pc:picChg chg="add del mod">
          <ac:chgData name="Michelle Liang" userId="57f98c83a5a0b7ce" providerId="LiveId" clId="{B60CC9B0-2A30-4645-8C53-3421A8BF3E96}" dt="2023-10-28T03:46:02.183" v="9876" actId="478"/>
          <ac:picMkLst>
            <pc:docMk/>
            <pc:sldMk cId="189138931" sldId="316"/>
            <ac:picMk id="7" creationId="{EBA914CF-018D-19F8-F50C-83E955F633ED}"/>
          </ac:picMkLst>
        </pc:picChg>
        <pc:picChg chg="del">
          <ac:chgData name="Michelle Liang" userId="57f98c83a5a0b7ce" providerId="LiveId" clId="{B60CC9B0-2A30-4645-8C53-3421A8BF3E96}" dt="2023-10-27T09:40:50.752" v="6283" actId="478"/>
          <ac:picMkLst>
            <pc:docMk/>
            <pc:sldMk cId="189138931" sldId="316"/>
            <ac:picMk id="8" creationId="{B53D1AAB-32B2-4F04-828F-AB1C758AF004}"/>
          </ac:picMkLst>
        </pc:picChg>
        <pc:picChg chg="add mod">
          <ac:chgData name="Michelle Liang" userId="57f98c83a5a0b7ce" providerId="LiveId" clId="{B60CC9B0-2A30-4645-8C53-3421A8BF3E96}" dt="2023-10-28T03:48:10.135" v="9916" actId="164"/>
          <ac:picMkLst>
            <pc:docMk/>
            <pc:sldMk cId="189138931" sldId="316"/>
            <ac:picMk id="9" creationId="{D512DE66-F420-48E7-7A1F-67A40C5DEF5A}"/>
          </ac:picMkLst>
        </pc:picChg>
      </pc:sldChg>
      <pc:sldChg chg="addSp delSp modSp new mod modClrScheme chgLayout modNotesTx">
        <pc:chgData name="Michelle Liang" userId="57f98c83a5a0b7ce" providerId="LiveId" clId="{B60CC9B0-2A30-4645-8C53-3421A8BF3E96}" dt="2023-10-28T09:21:54.045" v="20315" actId="113"/>
        <pc:sldMkLst>
          <pc:docMk/>
          <pc:sldMk cId="2902991504" sldId="317"/>
        </pc:sldMkLst>
        <pc:spChg chg="mod">
          <ac:chgData name="Michelle Liang" userId="57f98c83a5a0b7ce" providerId="LiveId" clId="{B60CC9B0-2A30-4645-8C53-3421A8BF3E96}" dt="2023-10-28T09:21:54.045" v="20315" actId="113"/>
          <ac:spMkLst>
            <pc:docMk/>
            <pc:sldMk cId="2902991504" sldId="317"/>
            <ac:spMk id="2" creationId="{A52DF72D-CD7A-130E-9991-6E06AF277FAB}"/>
          </ac:spMkLst>
        </pc:spChg>
        <pc:spChg chg="add del mod">
          <ac:chgData name="Michelle Liang" userId="57f98c83a5a0b7ce" providerId="LiveId" clId="{B60CC9B0-2A30-4645-8C53-3421A8BF3E96}" dt="2023-10-27T09:54:59.797" v="6364" actId="478"/>
          <ac:spMkLst>
            <pc:docMk/>
            <pc:sldMk cId="2902991504" sldId="317"/>
            <ac:spMk id="3" creationId="{4B4CD705-1E4A-31EF-CC58-2E7706D28B6C}"/>
          </ac:spMkLst>
        </pc:spChg>
        <pc:spChg chg="del">
          <ac:chgData name="Michelle Liang" userId="57f98c83a5a0b7ce" providerId="LiveId" clId="{B60CC9B0-2A30-4645-8C53-3421A8BF3E96}" dt="2023-10-27T09:53:15.072" v="6313" actId="22"/>
          <ac:spMkLst>
            <pc:docMk/>
            <pc:sldMk cId="2902991504" sldId="317"/>
            <ac:spMk id="4" creationId="{B9DAC43F-1892-6351-1DCD-F5D0FC67EC77}"/>
          </ac:spMkLst>
        </pc:spChg>
        <pc:spChg chg="mod">
          <ac:chgData name="Michelle Liang" userId="57f98c83a5a0b7ce" providerId="LiveId" clId="{B60CC9B0-2A30-4645-8C53-3421A8BF3E96}" dt="2023-10-27T09:54:37.421" v="6357" actId="26606"/>
          <ac:spMkLst>
            <pc:docMk/>
            <pc:sldMk cId="2902991504" sldId="317"/>
            <ac:spMk id="5" creationId="{01C1D18A-50AA-4F7E-B2EB-4C2215EE7439}"/>
          </ac:spMkLst>
        </pc:spChg>
        <pc:spChg chg="mod ord">
          <ac:chgData name="Michelle Liang" userId="57f98c83a5a0b7ce" providerId="LiveId" clId="{B60CC9B0-2A30-4645-8C53-3421A8BF3E96}" dt="2023-10-27T09:54:37.421" v="6357" actId="26606"/>
          <ac:spMkLst>
            <pc:docMk/>
            <pc:sldMk cId="2902991504" sldId="317"/>
            <ac:spMk id="6" creationId="{910C4112-6E72-DF91-C571-9A50A66D9E15}"/>
          </ac:spMkLst>
        </pc:spChg>
        <pc:spChg chg="add del mod">
          <ac:chgData name="Michelle Liang" userId="57f98c83a5a0b7ce" providerId="LiveId" clId="{B60CC9B0-2A30-4645-8C53-3421A8BF3E96}" dt="2023-10-27T09:53:24.321" v="6316" actId="478"/>
          <ac:spMkLst>
            <pc:docMk/>
            <pc:sldMk cId="2902991504" sldId="317"/>
            <ac:spMk id="10" creationId="{CDF6EC43-D11A-3858-BEAF-F91914BB8A9A}"/>
          </ac:spMkLst>
        </pc:spChg>
        <pc:spChg chg="add del mod">
          <ac:chgData name="Michelle Liang" userId="57f98c83a5a0b7ce" providerId="LiveId" clId="{B60CC9B0-2A30-4645-8C53-3421A8BF3E96}" dt="2023-10-27T09:53:27.545" v="6319" actId="478"/>
          <ac:spMkLst>
            <pc:docMk/>
            <pc:sldMk cId="2902991504" sldId="317"/>
            <ac:spMk id="13" creationId="{52833A1C-4A97-3904-6680-1B7A0E00F848}"/>
          </ac:spMkLst>
        </pc:spChg>
        <pc:spChg chg="add del mod">
          <ac:chgData name="Michelle Liang" userId="57f98c83a5a0b7ce" providerId="LiveId" clId="{B60CC9B0-2A30-4645-8C53-3421A8BF3E96}" dt="2023-10-27T09:53:30.785" v="6322" actId="478"/>
          <ac:spMkLst>
            <pc:docMk/>
            <pc:sldMk cId="2902991504" sldId="317"/>
            <ac:spMk id="16" creationId="{73EF0CEE-F0C6-64C3-E9C1-0D0B65755EFF}"/>
          </ac:spMkLst>
        </pc:spChg>
        <pc:spChg chg="add del mod">
          <ac:chgData name="Michelle Liang" userId="57f98c83a5a0b7ce" providerId="LiveId" clId="{B60CC9B0-2A30-4645-8C53-3421A8BF3E96}" dt="2023-10-27T09:54:49.359" v="6361" actId="478"/>
          <ac:spMkLst>
            <pc:docMk/>
            <pc:sldMk cId="2902991504" sldId="317"/>
            <ac:spMk id="19" creationId="{E2E41F6C-353A-CD45-AA13-FD4C2EB194AC}"/>
          </ac:spMkLst>
        </pc:spChg>
        <pc:spChg chg="add mod ord topLvl">
          <ac:chgData name="Michelle Liang" userId="57f98c83a5a0b7ce" providerId="LiveId" clId="{B60CC9B0-2A30-4645-8C53-3421A8BF3E96}" dt="2023-10-28T04:00:45.614" v="10112" actId="164"/>
          <ac:spMkLst>
            <pc:docMk/>
            <pc:sldMk cId="2902991504" sldId="317"/>
            <ac:spMk id="24" creationId="{3137E26D-B11A-7ACF-197C-419D9A7CD1C0}"/>
          </ac:spMkLst>
        </pc:spChg>
        <pc:spChg chg="add mod ord topLvl">
          <ac:chgData name="Michelle Liang" userId="57f98c83a5a0b7ce" providerId="LiveId" clId="{B60CC9B0-2A30-4645-8C53-3421A8BF3E96}" dt="2023-10-28T03:58:59.493" v="10101" actId="164"/>
          <ac:spMkLst>
            <pc:docMk/>
            <pc:sldMk cId="2902991504" sldId="317"/>
            <ac:spMk id="26" creationId="{AA655AB4-025B-098D-9307-BA409ACA1AE6}"/>
          </ac:spMkLst>
        </pc:spChg>
        <pc:grpChg chg="add mod">
          <ac:chgData name="Michelle Liang" userId="57f98c83a5a0b7ce" providerId="LiveId" clId="{B60CC9B0-2A30-4645-8C53-3421A8BF3E96}" dt="2023-10-28T03:58:59.493" v="10101" actId="164"/>
          <ac:grpSpMkLst>
            <pc:docMk/>
            <pc:sldMk cId="2902991504" sldId="317"/>
            <ac:grpSpMk id="7" creationId="{96274C45-0F01-E8FC-FFD5-350D5F62C75E}"/>
          </ac:grpSpMkLst>
        </pc:grpChg>
        <pc:grpChg chg="add mod">
          <ac:chgData name="Michelle Liang" userId="57f98c83a5a0b7ce" providerId="LiveId" clId="{B60CC9B0-2A30-4645-8C53-3421A8BF3E96}" dt="2023-10-28T04:00:53.723" v="10116" actId="1076"/>
          <ac:grpSpMkLst>
            <pc:docMk/>
            <pc:sldMk cId="2902991504" sldId="317"/>
            <ac:grpSpMk id="10" creationId="{4174DE41-847B-F2DD-3E92-EF7849F54B75}"/>
          </ac:grpSpMkLst>
        </pc:grpChg>
        <pc:grpChg chg="add del mod">
          <ac:chgData name="Michelle Liang" userId="57f98c83a5a0b7ce" providerId="LiveId" clId="{B60CC9B0-2A30-4645-8C53-3421A8BF3E96}" dt="2023-10-28T04:00:02.694" v="10105" actId="478"/>
          <ac:grpSpMkLst>
            <pc:docMk/>
            <pc:sldMk cId="2902991504" sldId="317"/>
            <ac:grpSpMk id="25" creationId="{4691008F-C424-57FD-839C-7B406DA6F78D}"/>
          </ac:grpSpMkLst>
        </pc:grpChg>
        <pc:grpChg chg="add del mod">
          <ac:chgData name="Michelle Liang" userId="57f98c83a5a0b7ce" providerId="LiveId" clId="{B60CC9B0-2A30-4645-8C53-3421A8BF3E96}" dt="2023-10-28T03:58:38.500" v="10093" actId="478"/>
          <ac:grpSpMkLst>
            <pc:docMk/>
            <pc:sldMk cId="2902991504" sldId="317"/>
            <ac:grpSpMk id="27" creationId="{67FF5DE0-30FB-E93A-436A-C38CA3CF331E}"/>
          </ac:grpSpMkLst>
        </pc:grpChg>
        <pc:picChg chg="add mod">
          <ac:chgData name="Michelle Liang" userId="57f98c83a5a0b7ce" providerId="LiveId" clId="{B60CC9B0-2A30-4645-8C53-3421A8BF3E96}" dt="2023-10-28T03:58:59.493" v="10101" actId="164"/>
          <ac:picMkLst>
            <pc:docMk/>
            <pc:sldMk cId="2902991504" sldId="317"/>
            <ac:picMk id="4" creationId="{BA7C003F-0E72-DB2F-067B-F770154BA39E}"/>
          </ac:picMkLst>
        </pc:picChg>
        <pc:picChg chg="add del mod ord">
          <ac:chgData name="Michelle Liang" userId="57f98c83a5a0b7ce" providerId="LiveId" clId="{B60CC9B0-2A30-4645-8C53-3421A8BF3E96}" dt="2023-10-27T09:53:23.064" v="6315" actId="21"/>
          <ac:picMkLst>
            <pc:docMk/>
            <pc:sldMk cId="2902991504" sldId="317"/>
            <ac:picMk id="8" creationId="{A56E0B26-2F8A-6F34-F3D3-91A01DEC30FE}"/>
          </ac:picMkLst>
        </pc:picChg>
        <pc:picChg chg="add mod">
          <ac:chgData name="Michelle Liang" userId="57f98c83a5a0b7ce" providerId="LiveId" clId="{B60CC9B0-2A30-4645-8C53-3421A8BF3E96}" dt="2023-10-28T04:00:45.614" v="10112" actId="164"/>
          <ac:picMkLst>
            <pc:docMk/>
            <pc:sldMk cId="2902991504" sldId="317"/>
            <ac:picMk id="9" creationId="{18466037-EED6-47F5-7A28-AB65CB1AF51B}"/>
          </ac:picMkLst>
        </pc:picChg>
        <pc:picChg chg="add del mod">
          <ac:chgData name="Michelle Liang" userId="57f98c83a5a0b7ce" providerId="LiveId" clId="{B60CC9B0-2A30-4645-8C53-3421A8BF3E96}" dt="2023-10-27T09:53:25.782" v="6318" actId="21"/>
          <ac:picMkLst>
            <pc:docMk/>
            <pc:sldMk cId="2902991504" sldId="317"/>
            <ac:picMk id="11" creationId="{3789FDD2-FAC7-AB62-1BEA-99ACFE891592}"/>
          </ac:picMkLst>
        </pc:picChg>
        <pc:picChg chg="add del mod">
          <ac:chgData name="Michelle Liang" userId="57f98c83a5a0b7ce" providerId="LiveId" clId="{B60CC9B0-2A30-4645-8C53-3421A8BF3E96}" dt="2023-10-27T09:53:29.397" v="6321" actId="21"/>
          <ac:picMkLst>
            <pc:docMk/>
            <pc:sldMk cId="2902991504" sldId="317"/>
            <ac:picMk id="14" creationId="{D87347CE-0262-BECF-302E-70CACAF18CB6}"/>
          </ac:picMkLst>
        </pc:picChg>
        <pc:picChg chg="add del mod">
          <ac:chgData name="Michelle Liang" userId="57f98c83a5a0b7ce" providerId="LiveId" clId="{B60CC9B0-2A30-4645-8C53-3421A8BF3E96}" dt="2023-10-27T09:53:38.620" v="6324" actId="478"/>
          <ac:picMkLst>
            <pc:docMk/>
            <pc:sldMk cId="2902991504" sldId="317"/>
            <ac:picMk id="17" creationId="{C7B07017-7BFA-37F3-4C46-92697129F0C6}"/>
          </ac:picMkLst>
        </pc:picChg>
        <pc:picChg chg="add del mod topLvl">
          <ac:chgData name="Michelle Liang" userId="57f98c83a5a0b7ce" providerId="LiveId" clId="{B60CC9B0-2A30-4645-8C53-3421A8BF3E96}" dt="2023-10-28T04:00:02.694" v="10105" actId="478"/>
          <ac:picMkLst>
            <pc:docMk/>
            <pc:sldMk cId="2902991504" sldId="317"/>
            <ac:picMk id="21" creationId="{679B1358-955F-2709-3B05-5350413DB13D}"/>
          </ac:picMkLst>
        </pc:picChg>
        <pc:picChg chg="add del mod topLvl">
          <ac:chgData name="Michelle Liang" userId="57f98c83a5a0b7ce" providerId="LiveId" clId="{B60CC9B0-2A30-4645-8C53-3421A8BF3E96}" dt="2023-10-28T03:58:38.500" v="10093" actId="478"/>
          <ac:picMkLst>
            <pc:docMk/>
            <pc:sldMk cId="2902991504" sldId="317"/>
            <ac:picMk id="23" creationId="{4A3A1B2D-024B-83F2-E2E1-0CD17D2A4E84}"/>
          </ac:picMkLst>
        </pc:picChg>
      </pc:sldChg>
      <pc:sldChg chg="addSp delSp modSp add mod ord chgLayout modNotesTx">
        <pc:chgData name="Michelle Liang" userId="57f98c83a5a0b7ce" providerId="LiveId" clId="{B60CC9B0-2A30-4645-8C53-3421A8BF3E96}" dt="2023-10-28T09:22:55.617" v="20329"/>
        <pc:sldMkLst>
          <pc:docMk/>
          <pc:sldMk cId="211425365" sldId="318"/>
        </pc:sldMkLst>
        <pc:spChg chg="mod ord">
          <ac:chgData name="Michelle Liang" userId="57f98c83a5a0b7ce" providerId="LiveId" clId="{B60CC9B0-2A30-4645-8C53-3421A8BF3E96}" dt="2023-10-28T09:22:06.060" v="20318" actId="113"/>
          <ac:spMkLst>
            <pc:docMk/>
            <pc:sldMk cId="211425365" sldId="318"/>
            <ac:spMk id="2" creationId="{A52DF72D-CD7A-130E-9991-6E06AF277FAB}"/>
          </ac:spMkLst>
        </pc:spChg>
        <pc:spChg chg="add del mod">
          <ac:chgData name="Michelle Liang" userId="57f98c83a5a0b7ce" providerId="LiveId" clId="{B60CC9B0-2A30-4645-8C53-3421A8BF3E96}" dt="2023-10-27T09:57:24.554" v="6392" actId="1076"/>
          <ac:spMkLst>
            <pc:docMk/>
            <pc:sldMk cId="211425365" sldId="318"/>
            <ac:spMk id="3" creationId="{4B4CD705-1E4A-31EF-CC58-2E7706D28B6C}"/>
          </ac:spMkLst>
        </pc:spChg>
        <pc:spChg chg="add del">
          <ac:chgData name="Michelle Liang" userId="57f98c83a5a0b7ce" providerId="LiveId" clId="{B60CC9B0-2A30-4645-8C53-3421A8BF3E96}" dt="2023-10-27T09:56:06.910" v="6374" actId="478"/>
          <ac:spMkLst>
            <pc:docMk/>
            <pc:sldMk cId="211425365" sldId="318"/>
            <ac:spMk id="4" creationId="{B9DAC43F-1892-6351-1DCD-F5D0FC67EC77}"/>
          </ac:spMkLst>
        </pc:spChg>
        <pc:spChg chg="mod ord">
          <ac:chgData name="Michelle Liang" userId="57f98c83a5a0b7ce" providerId="LiveId" clId="{B60CC9B0-2A30-4645-8C53-3421A8BF3E96}" dt="2023-10-27T09:57:06.428" v="6386" actId="1076"/>
          <ac:spMkLst>
            <pc:docMk/>
            <pc:sldMk cId="211425365" sldId="318"/>
            <ac:spMk id="5" creationId="{01C1D18A-50AA-4F7E-B2EB-4C2215EE7439}"/>
          </ac:spMkLst>
        </pc:spChg>
        <pc:spChg chg="mod ord">
          <ac:chgData name="Michelle Liang" userId="57f98c83a5a0b7ce" providerId="LiveId" clId="{B60CC9B0-2A30-4645-8C53-3421A8BF3E96}" dt="2023-10-27T09:16:03.116" v="5714" actId="700"/>
          <ac:spMkLst>
            <pc:docMk/>
            <pc:sldMk cId="211425365" sldId="318"/>
            <ac:spMk id="6" creationId="{910C4112-6E72-DF91-C571-9A50A66D9E15}"/>
          </ac:spMkLst>
        </pc:spChg>
        <pc:spChg chg="add del mod ord">
          <ac:chgData name="Michelle Liang" userId="57f98c83a5a0b7ce" providerId="LiveId" clId="{B60CC9B0-2A30-4645-8C53-3421A8BF3E96}" dt="2023-10-27T09:16:03.116" v="5714" actId="700"/>
          <ac:spMkLst>
            <pc:docMk/>
            <pc:sldMk cId="211425365" sldId="318"/>
            <ac:spMk id="7" creationId="{D3357BCA-B204-E4DA-9A1B-CC1FDC166E29}"/>
          </ac:spMkLst>
        </pc:spChg>
        <pc:spChg chg="add del mod ord">
          <ac:chgData name="Michelle Liang" userId="57f98c83a5a0b7ce" providerId="LiveId" clId="{B60CC9B0-2A30-4645-8C53-3421A8BF3E96}" dt="2023-10-27T09:16:03.116" v="5714" actId="700"/>
          <ac:spMkLst>
            <pc:docMk/>
            <pc:sldMk cId="211425365" sldId="318"/>
            <ac:spMk id="8" creationId="{200EC1C2-9104-BBE4-BF1D-4561A6A8D405}"/>
          </ac:spMkLst>
        </pc:spChg>
        <pc:spChg chg="add mod">
          <ac:chgData name="Michelle Liang" userId="57f98c83a5a0b7ce" providerId="LiveId" clId="{B60CC9B0-2A30-4645-8C53-3421A8BF3E96}" dt="2023-10-28T04:16:26.200" v="11767" actId="164"/>
          <ac:spMkLst>
            <pc:docMk/>
            <pc:sldMk cId="211425365" sldId="318"/>
            <ac:spMk id="8" creationId="{39DC656E-F5E3-F7D5-F0E8-D6E342BB4EC6}"/>
          </ac:spMkLst>
        </pc:spChg>
        <pc:spChg chg="add mod">
          <ac:chgData name="Michelle Liang" userId="57f98c83a5a0b7ce" providerId="LiveId" clId="{B60CC9B0-2A30-4645-8C53-3421A8BF3E96}" dt="2023-10-28T04:16:14.171" v="11762" actId="1076"/>
          <ac:spMkLst>
            <pc:docMk/>
            <pc:sldMk cId="211425365" sldId="318"/>
            <ac:spMk id="13" creationId="{08E68BB8-2F8F-02FC-1B02-650E1D5B2967}"/>
          </ac:spMkLst>
        </pc:spChg>
        <pc:spChg chg="add del mod topLvl">
          <ac:chgData name="Michelle Liang" userId="57f98c83a5a0b7ce" providerId="LiveId" clId="{B60CC9B0-2A30-4645-8C53-3421A8BF3E96}" dt="2023-10-28T04:14:13.478" v="11677" actId="478"/>
          <ac:spMkLst>
            <pc:docMk/>
            <pc:sldMk cId="211425365" sldId="318"/>
            <ac:spMk id="15" creationId="{96913EA9-878A-2C49-5A15-567223DB6D40}"/>
          </ac:spMkLst>
        </pc:spChg>
        <pc:spChg chg="add mod">
          <ac:chgData name="Michelle Liang" userId="57f98c83a5a0b7ce" providerId="LiveId" clId="{B60CC9B0-2A30-4645-8C53-3421A8BF3E96}" dt="2023-10-27T10:15:52.443" v="6639" actId="164"/>
          <ac:spMkLst>
            <pc:docMk/>
            <pc:sldMk cId="211425365" sldId="318"/>
            <ac:spMk id="19" creationId="{F9B3CCA9-5B37-A42A-D81F-5D6CB3CE7E81}"/>
          </ac:spMkLst>
        </pc:spChg>
        <pc:grpChg chg="add mod">
          <ac:chgData name="Michelle Liang" userId="57f98c83a5a0b7ce" providerId="LiveId" clId="{B60CC9B0-2A30-4645-8C53-3421A8BF3E96}" dt="2023-10-28T04:16:26.200" v="11767" actId="164"/>
          <ac:grpSpMkLst>
            <pc:docMk/>
            <pc:sldMk cId="211425365" sldId="318"/>
            <ac:grpSpMk id="9" creationId="{E41AF6FD-8247-8C32-3B68-7A9C3ABB6EFD}"/>
          </ac:grpSpMkLst>
        </pc:grpChg>
        <pc:grpChg chg="add mod">
          <ac:chgData name="Michelle Liang" userId="57f98c83a5a0b7ce" providerId="LiveId" clId="{B60CC9B0-2A30-4645-8C53-3421A8BF3E96}" dt="2023-10-28T04:16:33.386" v="11768" actId="14100"/>
          <ac:grpSpMkLst>
            <pc:docMk/>
            <pc:sldMk cId="211425365" sldId="318"/>
            <ac:grpSpMk id="14" creationId="{13A9E23D-8A20-0F40-362B-E4B78F5236DA}"/>
          </ac:grpSpMkLst>
        </pc:grpChg>
        <pc:grpChg chg="add del mod">
          <ac:chgData name="Michelle Liang" userId="57f98c83a5a0b7ce" providerId="LiveId" clId="{B60CC9B0-2A30-4645-8C53-3421A8BF3E96}" dt="2023-10-28T04:13:47.211" v="11665" actId="478"/>
          <ac:grpSpMkLst>
            <pc:docMk/>
            <pc:sldMk cId="211425365" sldId="318"/>
            <ac:grpSpMk id="16" creationId="{3E217080-0E0A-17B4-8E5C-CD5B4E246DE0}"/>
          </ac:grpSpMkLst>
        </pc:grpChg>
        <pc:grpChg chg="add mod">
          <ac:chgData name="Michelle Liang" userId="57f98c83a5a0b7ce" providerId="LiveId" clId="{B60CC9B0-2A30-4645-8C53-3421A8BF3E96}" dt="2023-10-28T04:15:34.647" v="11756" actId="1076"/>
          <ac:grpSpMkLst>
            <pc:docMk/>
            <pc:sldMk cId="211425365" sldId="318"/>
            <ac:grpSpMk id="20" creationId="{FFC1DAB0-86EC-3F39-3C32-7B422563DA8A}"/>
          </ac:grpSpMkLst>
        </pc:grpChg>
        <pc:picChg chg="add mod">
          <ac:chgData name="Michelle Liang" userId="57f98c83a5a0b7ce" providerId="LiveId" clId="{B60CC9B0-2A30-4645-8C53-3421A8BF3E96}" dt="2023-10-28T04:16:26.200" v="11767" actId="164"/>
          <ac:picMkLst>
            <pc:docMk/>
            <pc:sldMk cId="211425365" sldId="318"/>
            <ac:picMk id="7" creationId="{014D1C3E-EEE3-8E2B-E4BE-7B6E81FF1F83}"/>
          </ac:picMkLst>
        </pc:picChg>
        <pc:picChg chg="add mod">
          <ac:chgData name="Michelle Liang" userId="57f98c83a5a0b7ce" providerId="LiveId" clId="{B60CC9B0-2A30-4645-8C53-3421A8BF3E96}" dt="2023-10-27T10:03:12.752" v="6453" actId="164"/>
          <ac:picMkLst>
            <pc:docMk/>
            <pc:sldMk cId="211425365" sldId="318"/>
            <ac:picMk id="10" creationId="{25B9CE02-DFAE-DC97-8433-B3D0C6D24DFB}"/>
          </ac:picMkLst>
        </pc:picChg>
        <pc:picChg chg="add del mod topLvl">
          <ac:chgData name="Michelle Liang" userId="57f98c83a5a0b7ce" providerId="LiveId" clId="{B60CC9B0-2A30-4645-8C53-3421A8BF3E96}" dt="2023-10-28T04:13:47.211" v="11665" actId="478"/>
          <ac:picMkLst>
            <pc:docMk/>
            <pc:sldMk cId="211425365" sldId="318"/>
            <ac:picMk id="12" creationId="{C5309C72-C913-3935-3BA8-4C2B4C8680FC}"/>
          </ac:picMkLst>
        </pc:picChg>
        <pc:picChg chg="add mod">
          <ac:chgData name="Michelle Liang" userId="57f98c83a5a0b7ce" providerId="LiveId" clId="{B60CC9B0-2A30-4645-8C53-3421A8BF3E96}" dt="2023-10-27T10:15:52.443" v="6639" actId="164"/>
          <ac:picMkLst>
            <pc:docMk/>
            <pc:sldMk cId="211425365" sldId="318"/>
            <ac:picMk id="18" creationId="{C04A9CD9-6BC0-8497-1D19-A5A93336FF3B}"/>
          </ac:picMkLst>
        </pc:picChg>
      </pc:sldChg>
      <pc:sldChg chg="addSp delSp modSp add mod ord modNotesTx">
        <pc:chgData name="Michelle Liang" userId="57f98c83a5a0b7ce" providerId="LiveId" clId="{B60CC9B0-2A30-4645-8C53-3421A8BF3E96}" dt="2023-10-28T09:22:36.881" v="20325" actId="1076"/>
        <pc:sldMkLst>
          <pc:docMk/>
          <pc:sldMk cId="3723749" sldId="319"/>
        </pc:sldMkLst>
        <pc:spChg chg="mod">
          <ac:chgData name="Michelle Liang" userId="57f98c83a5a0b7ce" providerId="LiveId" clId="{B60CC9B0-2A30-4645-8C53-3421A8BF3E96}" dt="2023-10-28T09:22:36.881" v="20325" actId="1076"/>
          <ac:spMkLst>
            <pc:docMk/>
            <pc:sldMk cId="3723749" sldId="319"/>
            <ac:spMk id="2" creationId="{A52DF72D-CD7A-130E-9991-6E06AF277FAB}"/>
          </ac:spMkLst>
        </pc:spChg>
        <pc:spChg chg="del">
          <ac:chgData name="Michelle Liang" userId="57f98c83a5a0b7ce" providerId="LiveId" clId="{B60CC9B0-2A30-4645-8C53-3421A8BF3E96}" dt="2023-10-27T10:08:27.475" v="6560" actId="478"/>
          <ac:spMkLst>
            <pc:docMk/>
            <pc:sldMk cId="3723749" sldId="319"/>
            <ac:spMk id="3" creationId="{4B4CD705-1E4A-31EF-CC58-2E7706D28B6C}"/>
          </ac:spMkLst>
        </pc:spChg>
        <pc:spChg chg="del">
          <ac:chgData name="Michelle Liang" userId="57f98c83a5a0b7ce" providerId="LiveId" clId="{B60CC9B0-2A30-4645-8C53-3421A8BF3E96}" dt="2023-10-27T10:08:25.405" v="6559" actId="478"/>
          <ac:spMkLst>
            <pc:docMk/>
            <pc:sldMk cId="3723749" sldId="319"/>
            <ac:spMk id="4" creationId="{B9DAC43F-1892-6351-1DCD-F5D0FC67EC77}"/>
          </ac:spMkLst>
        </pc:spChg>
        <pc:spChg chg="add mod">
          <ac:chgData name="Michelle Liang" userId="57f98c83a5a0b7ce" providerId="LiveId" clId="{B60CC9B0-2A30-4645-8C53-3421A8BF3E96}" dt="2023-10-28T08:23:10.323" v="15779" actId="164"/>
          <ac:spMkLst>
            <pc:docMk/>
            <pc:sldMk cId="3723749" sldId="319"/>
            <ac:spMk id="7" creationId="{50573FF5-38C5-10E0-4BE0-6FF90F0695AD}"/>
          </ac:spMkLst>
        </pc:spChg>
        <pc:spChg chg="add mod">
          <ac:chgData name="Michelle Liang" userId="57f98c83a5a0b7ce" providerId="LiveId" clId="{B60CC9B0-2A30-4645-8C53-3421A8BF3E96}" dt="2023-10-28T08:52:43.735" v="15851" actId="164"/>
          <ac:spMkLst>
            <pc:docMk/>
            <pc:sldMk cId="3723749" sldId="319"/>
            <ac:spMk id="14" creationId="{7721BE41-497A-2C46-E137-2930FBC95F8A}"/>
          </ac:spMkLst>
        </pc:spChg>
        <pc:spChg chg="add del mod">
          <ac:chgData name="Michelle Liang" userId="57f98c83a5a0b7ce" providerId="LiveId" clId="{B60CC9B0-2A30-4645-8C53-3421A8BF3E96}" dt="2023-10-28T08:39:14.915" v="15812" actId="478"/>
          <ac:spMkLst>
            <pc:docMk/>
            <pc:sldMk cId="3723749" sldId="319"/>
            <ac:spMk id="16" creationId="{F4C51122-E965-3B13-684B-ECBBFD4735A4}"/>
          </ac:spMkLst>
        </pc:spChg>
        <pc:grpChg chg="add mod">
          <ac:chgData name="Michelle Liang" userId="57f98c83a5a0b7ce" providerId="LiveId" clId="{B60CC9B0-2A30-4645-8C53-3421A8BF3E96}" dt="2023-10-28T08:33:39.867" v="15796" actId="1076"/>
          <ac:grpSpMkLst>
            <pc:docMk/>
            <pc:sldMk cId="3723749" sldId="319"/>
            <ac:grpSpMk id="8" creationId="{B1D3094E-7A07-83AA-4BA4-00E8541EDF9E}"/>
          </ac:grpSpMkLst>
        </pc:grpChg>
        <pc:grpChg chg="add mod">
          <ac:chgData name="Michelle Liang" userId="57f98c83a5a0b7ce" providerId="LiveId" clId="{B60CC9B0-2A30-4645-8C53-3421A8BF3E96}" dt="2023-10-28T08:52:43.735" v="15851" actId="164"/>
          <ac:grpSpMkLst>
            <pc:docMk/>
            <pc:sldMk cId="3723749" sldId="319"/>
            <ac:grpSpMk id="18" creationId="{F5CC53B0-0C78-7124-0E72-C9CE2227F58E}"/>
          </ac:grpSpMkLst>
        </pc:grpChg>
        <pc:picChg chg="add mod">
          <ac:chgData name="Michelle Liang" userId="57f98c83a5a0b7ce" providerId="LiveId" clId="{B60CC9B0-2A30-4645-8C53-3421A8BF3E96}" dt="2023-10-28T08:23:10.323" v="15779" actId="164"/>
          <ac:picMkLst>
            <pc:docMk/>
            <pc:sldMk cId="3723749" sldId="319"/>
            <ac:picMk id="4" creationId="{F7B2B989-EEB5-7F61-5C44-20710ED5A1E8}"/>
          </ac:picMkLst>
        </pc:picChg>
        <pc:picChg chg="add del mod">
          <ac:chgData name="Michelle Liang" userId="57f98c83a5a0b7ce" providerId="LiveId" clId="{B60CC9B0-2A30-4645-8C53-3421A8BF3E96}" dt="2023-10-27T10:12:47.901" v="6613" actId="21"/>
          <ac:picMkLst>
            <pc:docMk/>
            <pc:sldMk cId="3723749" sldId="319"/>
            <ac:picMk id="8" creationId="{92D8FE8E-1C38-7140-4237-1C37C454F035}"/>
          </ac:picMkLst>
        </pc:picChg>
        <pc:picChg chg="add mod">
          <ac:chgData name="Michelle Liang" userId="57f98c83a5a0b7ce" providerId="LiveId" clId="{B60CC9B0-2A30-4645-8C53-3421A8BF3E96}" dt="2023-10-28T08:52:43.735" v="15851" actId="164"/>
          <ac:picMkLst>
            <pc:docMk/>
            <pc:sldMk cId="3723749" sldId="319"/>
            <ac:picMk id="10" creationId="{033F62EC-1F76-08CB-5223-AB7B12619FEF}"/>
          </ac:picMkLst>
        </pc:picChg>
        <pc:picChg chg="add del mod">
          <ac:chgData name="Michelle Liang" userId="57f98c83a5a0b7ce" providerId="LiveId" clId="{B60CC9B0-2A30-4645-8C53-3421A8BF3E96}" dt="2023-10-27T10:13:07.101" v="6622" actId="21"/>
          <ac:picMkLst>
            <pc:docMk/>
            <pc:sldMk cId="3723749" sldId="319"/>
            <ac:picMk id="10" creationId="{80C9355E-1D02-4484-3448-FD14F8991DAA}"/>
          </ac:picMkLst>
        </pc:picChg>
        <pc:picChg chg="add del mod">
          <ac:chgData name="Michelle Liang" userId="57f98c83a5a0b7ce" providerId="LiveId" clId="{B60CC9B0-2A30-4645-8C53-3421A8BF3E96}" dt="2023-10-27T10:17:27.342" v="6660" actId="21"/>
          <ac:picMkLst>
            <pc:docMk/>
            <pc:sldMk cId="3723749" sldId="319"/>
            <ac:picMk id="11" creationId="{E1755AEF-4927-C528-093F-4E238CA53B79}"/>
          </ac:picMkLst>
        </pc:picChg>
        <pc:picChg chg="add del">
          <ac:chgData name="Michelle Liang" userId="57f98c83a5a0b7ce" providerId="LiveId" clId="{B60CC9B0-2A30-4645-8C53-3421A8BF3E96}" dt="2023-10-28T08:38:54.021" v="15806" actId="21"/>
          <ac:picMkLst>
            <pc:docMk/>
            <pc:sldMk cId="3723749" sldId="319"/>
            <ac:picMk id="12" creationId="{9763AE47-4C43-465A-25A8-C3F13FDC4F1B}"/>
          </ac:picMkLst>
        </pc:picChg>
        <pc:picChg chg="add del mod">
          <ac:chgData name="Michelle Liang" userId="57f98c83a5a0b7ce" providerId="LiveId" clId="{B60CC9B0-2A30-4645-8C53-3421A8BF3E96}" dt="2023-10-28T08:22:31.915" v="15770" actId="478"/>
          <ac:picMkLst>
            <pc:docMk/>
            <pc:sldMk cId="3723749" sldId="319"/>
            <ac:picMk id="13" creationId="{8451E635-9474-16E4-B108-F57581BEC3B3}"/>
          </ac:picMkLst>
        </pc:picChg>
        <pc:picChg chg="add del mod">
          <ac:chgData name="Michelle Liang" userId="57f98c83a5a0b7ce" providerId="LiveId" clId="{B60CC9B0-2A30-4645-8C53-3421A8BF3E96}" dt="2023-10-28T08:23:55.996" v="15784" actId="478"/>
          <ac:picMkLst>
            <pc:docMk/>
            <pc:sldMk cId="3723749" sldId="319"/>
            <ac:picMk id="15" creationId="{6E408BDB-248E-913D-6392-36F56B1136F6}"/>
          </ac:picMkLst>
        </pc:picChg>
        <pc:picChg chg="add del mod">
          <ac:chgData name="Michelle Liang" userId="57f98c83a5a0b7ce" providerId="LiveId" clId="{B60CC9B0-2A30-4645-8C53-3421A8BF3E96}" dt="2023-10-28T08:23:25.754" v="15782" actId="478"/>
          <ac:picMkLst>
            <pc:docMk/>
            <pc:sldMk cId="3723749" sldId="319"/>
            <ac:picMk id="17" creationId="{5F051CA7-684A-D321-DC59-3B1D4CCC82FC}"/>
          </ac:picMkLst>
        </pc:picChg>
      </pc:sldChg>
      <pc:sldChg chg="addSp delSp modSp add mod ord modNotesTx">
        <pc:chgData name="Michelle Liang" userId="57f98c83a5a0b7ce" providerId="LiveId" clId="{B60CC9B0-2A30-4645-8C53-3421A8BF3E96}" dt="2023-10-28T09:22:01.029" v="20317" actId="113"/>
        <pc:sldMkLst>
          <pc:docMk/>
          <pc:sldMk cId="667746445" sldId="320"/>
        </pc:sldMkLst>
        <pc:spChg chg="mod">
          <ac:chgData name="Michelle Liang" userId="57f98c83a5a0b7ce" providerId="LiveId" clId="{B60CC9B0-2A30-4645-8C53-3421A8BF3E96}" dt="2023-10-28T09:22:01.029" v="20317" actId="113"/>
          <ac:spMkLst>
            <pc:docMk/>
            <pc:sldMk cId="667746445" sldId="320"/>
            <ac:spMk id="2" creationId="{A52DF72D-CD7A-130E-9991-6E06AF277FAB}"/>
          </ac:spMkLst>
        </pc:spChg>
        <pc:spChg chg="mod">
          <ac:chgData name="Michelle Liang" userId="57f98c83a5a0b7ce" providerId="LiveId" clId="{B60CC9B0-2A30-4645-8C53-3421A8BF3E96}" dt="2023-10-28T09:21:45.830" v="20314" actId="207"/>
          <ac:spMkLst>
            <pc:docMk/>
            <pc:sldMk cId="667746445" sldId="320"/>
            <ac:spMk id="3" creationId="{4B4CD705-1E4A-31EF-CC58-2E7706D28B6C}"/>
          </ac:spMkLst>
        </pc:spChg>
        <pc:spChg chg="del">
          <ac:chgData name="Michelle Liang" userId="57f98c83a5a0b7ce" providerId="LiveId" clId="{B60CC9B0-2A30-4645-8C53-3421A8BF3E96}" dt="2023-10-27T10:04:59.394" v="6469" actId="478"/>
          <ac:spMkLst>
            <pc:docMk/>
            <pc:sldMk cId="667746445" sldId="320"/>
            <ac:spMk id="4" creationId="{B9DAC43F-1892-6351-1DCD-F5D0FC67EC77}"/>
          </ac:spMkLst>
        </pc:spChg>
        <pc:spChg chg="add del mod">
          <ac:chgData name="Michelle Liang" userId="57f98c83a5a0b7ce" providerId="LiveId" clId="{B60CC9B0-2A30-4645-8C53-3421A8BF3E96}" dt="2023-10-27T10:05:32.692" v="6529" actId="478"/>
          <ac:spMkLst>
            <pc:docMk/>
            <pc:sldMk cId="667746445" sldId="320"/>
            <ac:spMk id="7" creationId="{DF5C3B6A-D0C0-562D-ECBD-9EC8AC2AFCD7}"/>
          </ac:spMkLst>
        </pc:spChg>
        <pc:spChg chg="add mod">
          <ac:chgData name="Michelle Liang" userId="57f98c83a5a0b7ce" providerId="LiveId" clId="{B60CC9B0-2A30-4645-8C53-3421A8BF3E96}" dt="2023-10-28T09:21:42.690" v="20313" actId="1076"/>
          <ac:spMkLst>
            <pc:docMk/>
            <pc:sldMk cId="667746445" sldId="320"/>
            <ac:spMk id="8" creationId="{0D72528F-A587-441F-4AE6-989978D836AE}"/>
          </ac:spMkLst>
        </pc:spChg>
      </pc:sldChg>
      <pc:sldChg chg="new del">
        <pc:chgData name="Michelle Liang" userId="57f98c83a5a0b7ce" providerId="LiveId" clId="{B60CC9B0-2A30-4645-8C53-3421A8BF3E96}" dt="2023-10-27T09:17:02.270" v="5753" actId="680"/>
        <pc:sldMkLst>
          <pc:docMk/>
          <pc:sldMk cId="1127941229" sldId="321"/>
        </pc:sldMkLst>
      </pc:sldChg>
      <pc:sldChg chg="addSp delSp modSp add mod ord modNotesTx">
        <pc:chgData name="Michelle Liang" userId="57f98c83a5a0b7ce" providerId="LiveId" clId="{B60CC9B0-2A30-4645-8C53-3421A8BF3E96}" dt="2023-10-28T09:22:47.749" v="20327" actId="113"/>
        <pc:sldMkLst>
          <pc:docMk/>
          <pc:sldMk cId="3679225600" sldId="321"/>
        </pc:sldMkLst>
        <pc:spChg chg="mod">
          <ac:chgData name="Michelle Liang" userId="57f98c83a5a0b7ce" providerId="LiveId" clId="{B60CC9B0-2A30-4645-8C53-3421A8BF3E96}" dt="2023-10-28T09:22:47.749" v="20327" actId="113"/>
          <ac:spMkLst>
            <pc:docMk/>
            <pc:sldMk cId="3679225600" sldId="321"/>
            <ac:spMk id="2" creationId="{A52DF72D-CD7A-130E-9991-6E06AF277FAB}"/>
          </ac:spMkLst>
        </pc:spChg>
        <pc:spChg chg="add mod">
          <ac:chgData name="Michelle Liang" userId="57f98c83a5a0b7ce" providerId="LiveId" clId="{B60CC9B0-2A30-4645-8C53-3421A8BF3E96}" dt="2023-10-28T08:56:37.555" v="15891" actId="20577"/>
          <ac:spMkLst>
            <pc:docMk/>
            <pc:sldMk cId="3679225600" sldId="321"/>
            <ac:spMk id="3" creationId="{024EB69F-576D-6E2A-9F59-6D5FB6ADE04E}"/>
          </ac:spMkLst>
        </pc:spChg>
        <pc:spChg chg="del">
          <ac:chgData name="Michelle Liang" userId="57f98c83a5a0b7ce" providerId="LiveId" clId="{B60CC9B0-2A30-4645-8C53-3421A8BF3E96}" dt="2023-10-27T10:07:52.857" v="6555" actId="478"/>
          <ac:spMkLst>
            <pc:docMk/>
            <pc:sldMk cId="3679225600" sldId="321"/>
            <ac:spMk id="3" creationId="{4B4CD705-1E4A-31EF-CC58-2E7706D28B6C}"/>
          </ac:spMkLst>
        </pc:spChg>
        <pc:spChg chg="add mod">
          <ac:chgData name="Michelle Liang" userId="57f98c83a5a0b7ce" providerId="LiveId" clId="{B60CC9B0-2A30-4645-8C53-3421A8BF3E96}" dt="2023-10-28T08:56:34.885" v="15889" actId="20577"/>
          <ac:spMkLst>
            <pc:docMk/>
            <pc:sldMk cId="3679225600" sldId="321"/>
            <ac:spMk id="4" creationId="{76C2BC71-5D6D-5752-0B60-A7C7629886BC}"/>
          </ac:spMkLst>
        </pc:spChg>
        <pc:spChg chg="del">
          <ac:chgData name="Michelle Liang" userId="57f98c83a5a0b7ce" providerId="LiveId" clId="{B60CC9B0-2A30-4645-8C53-3421A8BF3E96}" dt="2023-10-27T10:06:51.354" v="6544" actId="478"/>
          <ac:spMkLst>
            <pc:docMk/>
            <pc:sldMk cId="3679225600" sldId="321"/>
            <ac:spMk id="4" creationId="{B9DAC43F-1892-6351-1DCD-F5D0FC67EC77}"/>
          </ac:spMkLst>
        </pc:spChg>
        <pc:grpChg chg="add mod">
          <ac:chgData name="Michelle Liang" userId="57f98c83a5a0b7ce" providerId="LiveId" clId="{B60CC9B0-2A30-4645-8C53-3421A8BF3E96}" dt="2023-10-28T08:57:01.036" v="15896" actId="1076"/>
          <ac:grpSpMkLst>
            <pc:docMk/>
            <pc:sldMk cId="3679225600" sldId="321"/>
            <ac:grpSpMk id="7" creationId="{C1050E5C-8308-7A1E-34A5-CB153AA48666}"/>
          </ac:grpSpMkLst>
        </pc:grpChg>
        <pc:grpChg chg="add mod">
          <ac:chgData name="Michelle Liang" userId="57f98c83a5a0b7ce" providerId="LiveId" clId="{B60CC9B0-2A30-4645-8C53-3421A8BF3E96}" dt="2023-10-28T08:56:49.390" v="15892" actId="1076"/>
          <ac:grpSpMkLst>
            <pc:docMk/>
            <pc:sldMk cId="3679225600" sldId="321"/>
            <ac:grpSpMk id="9" creationId="{A994EAA9-C536-7BA1-E6BC-A85897B784FE}"/>
          </ac:grpSpMkLst>
        </pc:grpChg>
        <pc:picChg chg="add mod">
          <ac:chgData name="Michelle Liang" userId="57f98c83a5a0b7ce" providerId="LiveId" clId="{B60CC9B0-2A30-4645-8C53-3421A8BF3E96}" dt="2023-10-28T08:55:38.121" v="15874" actId="164"/>
          <ac:picMkLst>
            <pc:docMk/>
            <pc:sldMk cId="3679225600" sldId="321"/>
            <ac:picMk id="8" creationId="{E4C555C7-B394-4F20-80FF-822FFBA117DE}"/>
          </ac:picMkLst>
        </pc:picChg>
        <pc:picChg chg="add mod">
          <ac:chgData name="Michelle Liang" userId="57f98c83a5a0b7ce" providerId="LiveId" clId="{B60CC9B0-2A30-4645-8C53-3421A8BF3E96}" dt="2023-10-28T08:55:44.610" v="15875" actId="164"/>
          <ac:picMkLst>
            <pc:docMk/>
            <pc:sldMk cId="3679225600" sldId="321"/>
            <ac:picMk id="10" creationId="{7E7E6F43-2FA2-B0D3-E1AD-955F822B0AF0}"/>
          </ac:picMkLst>
        </pc:picChg>
      </pc:sldChg>
      <pc:sldChg chg="modSp add del mod">
        <pc:chgData name="Michelle Liang" userId="57f98c83a5a0b7ce" providerId="LiveId" clId="{B60CC9B0-2A30-4645-8C53-3421A8BF3E96}" dt="2023-10-27T10:09:58.742" v="6588" actId="2696"/>
        <pc:sldMkLst>
          <pc:docMk/>
          <pc:sldMk cId="1522380295" sldId="322"/>
        </pc:sldMkLst>
        <pc:spChg chg="mod">
          <ac:chgData name="Michelle Liang" userId="57f98c83a5a0b7ce" providerId="LiveId" clId="{B60CC9B0-2A30-4645-8C53-3421A8BF3E96}" dt="2023-10-27T09:17:22.406" v="5782" actId="20577"/>
          <ac:spMkLst>
            <pc:docMk/>
            <pc:sldMk cId="1522380295" sldId="322"/>
            <ac:spMk id="2" creationId="{A52DF72D-CD7A-130E-9991-6E06AF277FAB}"/>
          </ac:spMkLst>
        </pc:spChg>
      </pc:sldChg>
      <pc:sldChg chg="addSp delSp modSp add mod modNotesTx">
        <pc:chgData name="Michelle Liang" userId="57f98c83a5a0b7ce" providerId="LiveId" clId="{B60CC9B0-2A30-4645-8C53-3421A8BF3E96}" dt="2023-10-28T09:22:21.842" v="20321" actId="14100"/>
        <pc:sldMkLst>
          <pc:docMk/>
          <pc:sldMk cId="3999755558" sldId="323"/>
        </pc:sldMkLst>
        <pc:spChg chg="mod">
          <ac:chgData name="Michelle Liang" userId="57f98c83a5a0b7ce" providerId="LiveId" clId="{B60CC9B0-2A30-4645-8C53-3421A8BF3E96}" dt="2023-10-28T09:22:21.842" v="20321" actId="14100"/>
          <ac:spMkLst>
            <pc:docMk/>
            <pc:sldMk cId="3999755558" sldId="323"/>
            <ac:spMk id="2" creationId="{A52DF72D-CD7A-130E-9991-6E06AF277FAB}"/>
          </ac:spMkLst>
        </pc:spChg>
        <pc:spChg chg="del">
          <ac:chgData name="Michelle Liang" userId="57f98c83a5a0b7ce" providerId="LiveId" clId="{B60CC9B0-2A30-4645-8C53-3421A8BF3E96}" dt="2023-10-28T07:49:42.012" v="15667" actId="478"/>
          <ac:spMkLst>
            <pc:docMk/>
            <pc:sldMk cId="3999755558" sldId="323"/>
            <ac:spMk id="3" creationId="{4B4CD705-1E4A-31EF-CC58-2E7706D28B6C}"/>
          </ac:spMkLst>
        </pc:spChg>
        <pc:spChg chg="del">
          <ac:chgData name="Michelle Liang" userId="57f98c83a5a0b7ce" providerId="LiveId" clId="{B60CC9B0-2A30-4645-8C53-3421A8BF3E96}" dt="2023-10-27T10:00:28.637" v="6395" actId="478"/>
          <ac:spMkLst>
            <pc:docMk/>
            <pc:sldMk cId="3999755558" sldId="323"/>
            <ac:spMk id="4" creationId="{B9DAC43F-1892-6351-1DCD-F5D0FC67EC77}"/>
          </ac:spMkLst>
        </pc:spChg>
        <pc:spChg chg="add mod">
          <ac:chgData name="Michelle Liang" userId="57f98c83a5a0b7ce" providerId="LiveId" clId="{B60CC9B0-2A30-4645-8C53-3421A8BF3E96}" dt="2023-10-28T04:57:08.205" v="15623" actId="164"/>
          <ac:spMkLst>
            <pc:docMk/>
            <pc:sldMk cId="3999755558" sldId="323"/>
            <ac:spMk id="4" creationId="{FFA9C366-268E-4889-AED8-82A4A3D0A318}"/>
          </ac:spMkLst>
        </pc:spChg>
        <pc:grpChg chg="add mod">
          <ac:chgData name="Michelle Liang" userId="57f98c83a5a0b7ce" providerId="LiveId" clId="{B60CC9B0-2A30-4645-8C53-3421A8BF3E96}" dt="2023-10-28T04:57:08.205" v="15623" actId="164"/>
          <ac:grpSpMkLst>
            <pc:docMk/>
            <pc:sldMk cId="3999755558" sldId="323"/>
            <ac:grpSpMk id="7" creationId="{8C927881-CC73-8A0E-A0FE-AB403D5E060B}"/>
          </ac:grpSpMkLst>
        </pc:grpChg>
        <pc:picChg chg="add mod">
          <ac:chgData name="Michelle Liang" userId="57f98c83a5a0b7ce" providerId="LiveId" clId="{B60CC9B0-2A30-4645-8C53-3421A8BF3E96}" dt="2023-10-28T04:57:08.205" v="15623" actId="164"/>
          <ac:picMkLst>
            <pc:docMk/>
            <pc:sldMk cId="3999755558" sldId="323"/>
            <ac:picMk id="8" creationId="{35D71C63-49B2-0C84-618A-BEA3741873E3}"/>
          </ac:picMkLst>
        </pc:picChg>
      </pc:sldChg>
      <pc:sldChg chg="addSp delSp modSp add mod modNotesTx">
        <pc:chgData name="Michelle Liang" userId="57f98c83a5a0b7ce" providerId="LiveId" clId="{B60CC9B0-2A30-4645-8C53-3421A8BF3E96}" dt="2023-10-28T09:22:11.537" v="20319" actId="113"/>
        <pc:sldMkLst>
          <pc:docMk/>
          <pc:sldMk cId="3667780663" sldId="324"/>
        </pc:sldMkLst>
        <pc:spChg chg="mod">
          <ac:chgData name="Michelle Liang" userId="57f98c83a5a0b7ce" providerId="LiveId" clId="{B60CC9B0-2A30-4645-8C53-3421A8BF3E96}" dt="2023-10-28T09:22:11.537" v="20319" actId="113"/>
          <ac:spMkLst>
            <pc:docMk/>
            <pc:sldMk cId="3667780663" sldId="324"/>
            <ac:spMk id="2" creationId="{A52DF72D-CD7A-130E-9991-6E06AF277FAB}"/>
          </ac:spMkLst>
        </pc:spChg>
        <pc:spChg chg="add mod">
          <ac:chgData name="Michelle Liang" userId="57f98c83a5a0b7ce" providerId="LiveId" clId="{B60CC9B0-2A30-4645-8C53-3421A8BF3E96}" dt="2023-10-28T04:30:15.752" v="12935" actId="164"/>
          <ac:spMkLst>
            <pc:docMk/>
            <pc:sldMk cId="3667780663" sldId="324"/>
            <ac:spMk id="8" creationId="{C47AE619-24FB-B5CA-746A-09A09D3AD860}"/>
          </ac:spMkLst>
        </pc:spChg>
        <pc:spChg chg="add mod">
          <ac:chgData name="Michelle Liang" userId="57f98c83a5a0b7ce" providerId="LiveId" clId="{B60CC9B0-2A30-4645-8C53-3421A8BF3E96}" dt="2023-10-28T04:25:59.615" v="12929" actId="1076"/>
          <ac:spMkLst>
            <pc:docMk/>
            <pc:sldMk cId="3667780663" sldId="324"/>
            <ac:spMk id="9" creationId="{F77B7657-170E-F623-35D6-ABF3A8CA7459}"/>
          </ac:spMkLst>
        </pc:spChg>
        <pc:grpChg chg="add mod">
          <ac:chgData name="Michelle Liang" userId="57f98c83a5a0b7ce" providerId="LiveId" clId="{B60CC9B0-2A30-4645-8C53-3421A8BF3E96}" dt="2023-10-28T04:30:15.752" v="12935" actId="164"/>
          <ac:grpSpMkLst>
            <pc:docMk/>
            <pc:sldMk cId="3667780663" sldId="324"/>
            <ac:grpSpMk id="10" creationId="{0C27C138-5855-7F7F-6CD7-1153F178EBE3}"/>
          </ac:grpSpMkLst>
        </pc:grpChg>
        <pc:grpChg chg="del">
          <ac:chgData name="Michelle Liang" userId="57f98c83a5a0b7ce" providerId="LiveId" clId="{B60CC9B0-2A30-4645-8C53-3421A8BF3E96}" dt="2023-10-27T10:12:52.231" v="6615" actId="478"/>
          <ac:grpSpMkLst>
            <pc:docMk/>
            <pc:sldMk cId="3667780663" sldId="324"/>
            <ac:grpSpMk id="14" creationId="{13A9E23D-8A20-0F40-362B-E4B78F5236DA}"/>
          </ac:grpSpMkLst>
        </pc:grpChg>
        <pc:grpChg chg="mod">
          <ac:chgData name="Michelle Liang" userId="57f98c83a5a0b7ce" providerId="LiveId" clId="{B60CC9B0-2A30-4645-8C53-3421A8BF3E96}" dt="2023-10-28T04:26:06.038" v="12931" actId="14100"/>
          <ac:grpSpMkLst>
            <pc:docMk/>
            <pc:sldMk cId="3667780663" sldId="324"/>
            <ac:grpSpMk id="16" creationId="{3E217080-0E0A-17B4-8E5C-CD5B4E246DE0}"/>
          </ac:grpSpMkLst>
        </pc:grpChg>
        <pc:picChg chg="add mod">
          <ac:chgData name="Michelle Liang" userId="57f98c83a5a0b7ce" providerId="LiveId" clId="{B60CC9B0-2A30-4645-8C53-3421A8BF3E96}" dt="2023-10-28T04:25:55.310" v="12928" actId="1076"/>
          <ac:picMkLst>
            <pc:docMk/>
            <pc:sldMk cId="3667780663" sldId="324"/>
            <ac:picMk id="4" creationId="{F06237BA-4BF5-7539-0E3C-1CB24882C2FD}"/>
          </ac:picMkLst>
        </pc:picChg>
        <pc:picChg chg="add mod">
          <ac:chgData name="Michelle Liang" userId="57f98c83a5a0b7ce" providerId="LiveId" clId="{B60CC9B0-2A30-4645-8C53-3421A8BF3E96}" dt="2023-10-28T04:30:15.752" v="12935" actId="164"/>
          <ac:picMkLst>
            <pc:docMk/>
            <pc:sldMk cId="3667780663" sldId="324"/>
            <ac:picMk id="7" creationId="{8A0C13EC-30E0-AF3D-32F8-0131CA7DB98B}"/>
          </ac:picMkLst>
        </pc:picChg>
      </pc:sldChg>
      <pc:sldChg chg="addSp delSp modSp add mod modNotesTx">
        <pc:chgData name="Michelle Liang" userId="57f98c83a5a0b7ce" providerId="LiveId" clId="{B60CC9B0-2A30-4645-8C53-3421A8BF3E96}" dt="2023-10-28T09:20:24.250" v="20279" actId="1076"/>
        <pc:sldMkLst>
          <pc:docMk/>
          <pc:sldMk cId="82486278" sldId="325"/>
        </pc:sldMkLst>
        <pc:spChg chg="mod">
          <ac:chgData name="Michelle Liang" userId="57f98c83a5a0b7ce" providerId="LiveId" clId="{B60CC9B0-2A30-4645-8C53-3421A8BF3E96}" dt="2023-10-28T09:20:24.250" v="20279" actId="1076"/>
          <ac:spMkLst>
            <pc:docMk/>
            <pc:sldMk cId="82486278" sldId="325"/>
            <ac:spMk id="3" creationId="{0115FF41-AFA4-4D25-AB42-AB034F4B4FEC}"/>
          </ac:spMkLst>
        </pc:spChg>
        <pc:spChg chg="mod">
          <ac:chgData name="Michelle Liang" userId="57f98c83a5a0b7ce" providerId="LiveId" clId="{B60CC9B0-2A30-4645-8C53-3421A8BF3E96}" dt="2023-10-28T09:20:19.535" v="20277" actId="1076"/>
          <ac:spMkLst>
            <pc:docMk/>
            <pc:sldMk cId="82486278" sldId="325"/>
            <ac:spMk id="4" creationId="{B0881FA9-F3B0-4912-B0E1-352094195C30}"/>
          </ac:spMkLst>
        </pc:spChg>
        <pc:spChg chg="add mod">
          <ac:chgData name="Michelle Liang" userId="57f98c83a5a0b7ce" providerId="LiveId" clId="{B60CC9B0-2A30-4645-8C53-3421A8BF3E96}" dt="2023-10-28T03:42:58.844" v="9496" actId="164"/>
          <ac:spMkLst>
            <pc:docMk/>
            <pc:sldMk cId="82486278" sldId="325"/>
            <ac:spMk id="8" creationId="{AD405992-FBF4-25C4-4840-23111E8C09BE}"/>
          </ac:spMkLst>
        </pc:spChg>
        <pc:spChg chg="add mod">
          <ac:chgData name="Michelle Liang" userId="57f98c83a5a0b7ce" providerId="LiveId" clId="{B60CC9B0-2A30-4645-8C53-3421A8BF3E96}" dt="2023-10-28T03:43:14.197" v="9501" actId="164"/>
          <ac:spMkLst>
            <pc:docMk/>
            <pc:sldMk cId="82486278" sldId="325"/>
            <ac:spMk id="12" creationId="{D6308E57-C99A-65CC-3AC9-DA9EF70F5BBF}"/>
          </ac:spMkLst>
        </pc:spChg>
        <pc:grpChg chg="add mod">
          <ac:chgData name="Michelle Liang" userId="57f98c83a5a0b7ce" providerId="LiveId" clId="{B60CC9B0-2A30-4645-8C53-3421A8BF3E96}" dt="2023-10-28T03:42:58.844" v="9496" actId="164"/>
          <ac:grpSpMkLst>
            <pc:docMk/>
            <pc:sldMk cId="82486278" sldId="325"/>
            <ac:grpSpMk id="9" creationId="{064FF846-B66D-DAC0-40B2-676CCDC12941}"/>
          </ac:grpSpMkLst>
        </pc:grpChg>
        <pc:grpChg chg="del">
          <ac:chgData name="Michelle Liang" userId="57f98c83a5a0b7ce" providerId="LiveId" clId="{B60CC9B0-2A30-4645-8C53-3421A8BF3E96}" dt="2023-10-28T03:34:28.212" v="9180" actId="478"/>
          <ac:grpSpMkLst>
            <pc:docMk/>
            <pc:sldMk cId="82486278" sldId="325"/>
            <ac:grpSpMk id="15" creationId="{F19AEB91-7700-D621-5C37-1456B5970553}"/>
          </ac:grpSpMkLst>
        </pc:grpChg>
        <pc:grpChg chg="del">
          <ac:chgData name="Michelle Liang" userId="57f98c83a5a0b7ce" providerId="LiveId" clId="{B60CC9B0-2A30-4645-8C53-3421A8BF3E96}" dt="2023-10-28T03:34:14.246" v="9172" actId="478"/>
          <ac:grpSpMkLst>
            <pc:docMk/>
            <pc:sldMk cId="82486278" sldId="325"/>
            <ac:grpSpMk id="17" creationId="{08B590DC-D930-28E6-932B-D98F5014157F}"/>
          </ac:grpSpMkLst>
        </pc:grpChg>
        <pc:grpChg chg="add mod">
          <ac:chgData name="Michelle Liang" userId="57f98c83a5a0b7ce" providerId="LiveId" clId="{B60CC9B0-2A30-4645-8C53-3421A8BF3E96}" dt="2023-10-28T03:43:14.197" v="9501" actId="164"/>
          <ac:grpSpMkLst>
            <pc:docMk/>
            <pc:sldMk cId="82486278" sldId="325"/>
            <ac:grpSpMk id="18" creationId="{6DC1A8D7-AF74-BB95-3979-70B63524F76F}"/>
          </ac:grpSpMkLst>
        </pc:grpChg>
        <pc:picChg chg="add mod">
          <ac:chgData name="Michelle Liang" userId="57f98c83a5a0b7ce" providerId="LiveId" clId="{B60CC9B0-2A30-4645-8C53-3421A8BF3E96}" dt="2023-10-28T03:43:14.197" v="9501" actId="164"/>
          <ac:picMkLst>
            <pc:docMk/>
            <pc:sldMk cId="82486278" sldId="325"/>
            <ac:picMk id="5" creationId="{02DAEC53-0B47-BCAE-14AF-132BE1A4D048}"/>
          </ac:picMkLst>
        </pc:picChg>
        <pc:picChg chg="add mod">
          <ac:chgData name="Michelle Liang" userId="57f98c83a5a0b7ce" providerId="LiveId" clId="{B60CC9B0-2A30-4645-8C53-3421A8BF3E96}" dt="2023-10-28T03:42:58.844" v="9496" actId="164"/>
          <ac:picMkLst>
            <pc:docMk/>
            <pc:sldMk cId="82486278" sldId="325"/>
            <ac:picMk id="7" creationId="{0C3A51F1-6778-0C34-A47C-07015B753599}"/>
          </ac:picMkLst>
        </pc:picChg>
      </pc:sldChg>
      <pc:sldChg chg="addSp delSp modSp add mod modNotesTx">
        <pc:chgData name="Michelle Liang" userId="57f98c83a5a0b7ce" providerId="LiveId" clId="{B60CC9B0-2A30-4645-8C53-3421A8BF3E96}" dt="2023-10-28T09:22:43.579" v="20326" actId="113"/>
        <pc:sldMkLst>
          <pc:docMk/>
          <pc:sldMk cId="3965412272" sldId="326"/>
        </pc:sldMkLst>
        <pc:spChg chg="mod">
          <ac:chgData name="Michelle Liang" userId="57f98c83a5a0b7ce" providerId="LiveId" clId="{B60CC9B0-2A30-4645-8C53-3421A8BF3E96}" dt="2023-10-28T09:22:43.579" v="20326" actId="113"/>
          <ac:spMkLst>
            <pc:docMk/>
            <pc:sldMk cId="3965412272" sldId="326"/>
            <ac:spMk id="2" creationId="{A52DF72D-CD7A-130E-9991-6E06AF277FAB}"/>
          </ac:spMkLst>
        </pc:spChg>
        <pc:spChg chg="add mod">
          <ac:chgData name="Michelle Liang" userId="57f98c83a5a0b7ce" providerId="LiveId" clId="{B60CC9B0-2A30-4645-8C53-3421A8BF3E96}" dt="2023-10-28T08:53:00.711" v="15854" actId="164"/>
          <ac:spMkLst>
            <pc:docMk/>
            <pc:sldMk cId="3965412272" sldId="326"/>
            <ac:spMk id="11" creationId="{D9233641-EAE9-F7C4-800A-36A29908232B}"/>
          </ac:spMkLst>
        </pc:spChg>
        <pc:spChg chg="add mod">
          <ac:chgData name="Michelle Liang" userId="57f98c83a5a0b7ce" providerId="LiveId" clId="{B60CC9B0-2A30-4645-8C53-3421A8BF3E96}" dt="2023-10-28T08:53:26.081" v="15860" actId="1076"/>
          <ac:spMkLst>
            <pc:docMk/>
            <pc:sldMk cId="3965412272" sldId="326"/>
            <ac:spMk id="14" creationId="{053FE9E7-0CB4-BCC4-B3B2-ED89A94B7B9D}"/>
          </ac:spMkLst>
        </pc:spChg>
        <pc:spChg chg="add mod">
          <ac:chgData name="Michelle Liang" userId="57f98c83a5a0b7ce" providerId="LiveId" clId="{B60CC9B0-2A30-4645-8C53-3421A8BF3E96}" dt="2023-10-28T08:53:34.056" v="15864" actId="20577"/>
          <ac:spMkLst>
            <pc:docMk/>
            <pc:sldMk cId="3965412272" sldId="326"/>
            <ac:spMk id="18" creationId="{A8570616-712A-AA01-28DB-CBE56FA32CF8}"/>
          </ac:spMkLst>
        </pc:spChg>
        <pc:grpChg chg="add mod">
          <ac:chgData name="Michelle Liang" userId="57f98c83a5a0b7ce" providerId="LiveId" clId="{B60CC9B0-2A30-4645-8C53-3421A8BF3E96}" dt="2023-10-28T08:53:00.711" v="15854" actId="164"/>
          <ac:grpSpMkLst>
            <pc:docMk/>
            <pc:sldMk cId="3965412272" sldId="326"/>
            <ac:grpSpMk id="12" creationId="{BEB2DFE5-1164-EFFC-A0A8-62EBF233C75A}"/>
          </ac:grpSpMkLst>
        </pc:grpChg>
        <pc:grpChg chg="add mod">
          <ac:chgData name="Michelle Liang" userId="57f98c83a5a0b7ce" providerId="LiveId" clId="{B60CC9B0-2A30-4645-8C53-3421A8BF3E96}" dt="2023-10-28T08:53:18.126" v="15859" actId="164"/>
          <ac:grpSpMkLst>
            <pc:docMk/>
            <pc:sldMk cId="3965412272" sldId="326"/>
            <ac:grpSpMk id="16" creationId="{B47D0846-9D19-A4BC-1DBD-B631EC4616D4}"/>
          </ac:grpSpMkLst>
        </pc:grpChg>
        <pc:picChg chg="add mod">
          <ac:chgData name="Michelle Liang" userId="57f98c83a5a0b7ce" providerId="LiveId" clId="{B60CC9B0-2A30-4645-8C53-3421A8BF3E96}" dt="2023-10-28T08:53:00.711" v="15854" actId="164"/>
          <ac:picMkLst>
            <pc:docMk/>
            <pc:sldMk cId="3965412272" sldId="326"/>
            <ac:picMk id="4" creationId="{206B039F-BBA4-70D7-F92F-D927E4FFA4EC}"/>
          </ac:picMkLst>
        </pc:picChg>
        <pc:picChg chg="add mod">
          <ac:chgData name="Michelle Liang" userId="57f98c83a5a0b7ce" providerId="LiveId" clId="{B60CC9B0-2A30-4645-8C53-3421A8BF3E96}" dt="2023-10-28T08:53:18.126" v="15859" actId="164"/>
          <ac:picMkLst>
            <pc:docMk/>
            <pc:sldMk cId="3965412272" sldId="326"/>
            <ac:picMk id="8" creationId="{F50F6340-1972-F365-6163-D3682125A2AA}"/>
          </ac:picMkLst>
        </pc:picChg>
        <pc:picChg chg="add mod">
          <ac:chgData name="Michelle Liang" userId="57f98c83a5a0b7ce" providerId="LiveId" clId="{B60CC9B0-2A30-4645-8C53-3421A8BF3E96}" dt="2023-10-28T08:42:09.179" v="15845" actId="1076"/>
          <ac:picMkLst>
            <pc:docMk/>
            <pc:sldMk cId="3965412272" sldId="326"/>
            <ac:picMk id="10" creationId="{8F1A53E1-70C8-53B2-A042-DA3118FA4EC2}"/>
          </ac:picMkLst>
        </pc:picChg>
        <pc:picChg chg="del">
          <ac:chgData name="Michelle Liang" userId="57f98c83a5a0b7ce" providerId="LiveId" clId="{B60CC9B0-2A30-4645-8C53-3421A8BF3E96}" dt="2023-10-28T08:39:31.551" v="15815" actId="478"/>
          <ac:picMkLst>
            <pc:docMk/>
            <pc:sldMk cId="3965412272" sldId="326"/>
            <ac:picMk id="13" creationId="{8451E635-9474-16E4-B108-F57581BEC3B3}"/>
          </ac:picMkLst>
        </pc:picChg>
        <pc:picChg chg="del mod">
          <ac:chgData name="Michelle Liang" userId="57f98c83a5a0b7ce" providerId="LiveId" clId="{B60CC9B0-2A30-4645-8C53-3421A8BF3E96}" dt="2023-10-28T08:40:14.511" v="15818" actId="478"/>
          <ac:picMkLst>
            <pc:docMk/>
            <pc:sldMk cId="3965412272" sldId="326"/>
            <ac:picMk id="15" creationId="{6E408BDB-248E-913D-6392-36F56B1136F6}"/>
          </ac:picMkLst>
        </pc:picChg>
        <pc:picChg chg="del mod">
          <ac:chgData name="Michelle Liang" userId="57f98c83a5a0b7ce" providerId="LiveId" clId="{B60CC9B0-2A30-4645-8C53-3421A8BF3E96}" dt="2023-10-28T08:40:15.230" v="15819" actId="478"/>
          <ac:picMkLst>
            <pc:docMk/>
            <pc:sldMk cId="3965412272" sldId="326"/>
            <ac:picMk id="17" creationId="{5F051CA7-684A-D321-DC59-3B1D4CCC82F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A3888634-FBA9-41D6-8B35-EE3A7D816B7C}" type="datetimeFigureOut">
              <a:rPr lang="en-US" smtClean="0"/>
              <a:t>10/28/2023</a:t>
            </a:fld>
            <a:endParaRPr lang="en-US"/>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6948172"/>
            <a:ext cx="4160520" cy="367029"/>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5438458" y="6948172"/>
            <a:ext cx="4160520" cy="367029"/>
          </a:xfrm>
          <a:prstGeom prst="rect">
            <a:avLst/>
          </a:prstGeom>
        </p:spPr>
        <p:txBody>
          <a:bodyPr vert="horz" lIns="96661" tIns="48331" rIns="96661" bIns="48331" rtlCol="0" anchor="b"/>
          <a:lstStyle>
            <a:lvl1pPr algn="r">
              <a:defRPr sz="1300"/>
            </a:lvl1pPr>
          </a:lstStyle>
          <a:p>
            <a:fld id="{397C78D2-97D1-4B37-BDD1-08A09BD4CA99}" type="slidenum">
              <a:rPr lang="en-US" smtClean="0"/>
              <a:t>‹#›</a:t>
            </a:fld>
            <a:endParaRPr lang="en-US"/>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5EA28068-AFBD-4979-B752-9EB6F90B1386}" type="datetimeFigureOut">
              <a:rPr lang="en-US" smtClean="0"/>
              <a:t>10/28/2023</a:t>
            </a:fld>
            <a:endParaRPr lang="en-US" dirty="0"/>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2"/>
            <a:ext cx="4160520" cy="367029"/>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5438458" y="6948172"/>
            <a:ext cx="4160520" cy="367029"/>
          </a:xfrm>
          <a:prstGeom prst="rect">
            <a:avLst/>
          </a:prstGeom>
        </p:spPr>
        <p:txBody>
          <a:bodyPr vert="horz" lIns="96661" tIns="48331" rIns="96661" bIns="48331" rtlCol="0" anchor="b"/>
          <a:lstStyle>
            <a:lvl1pPr algn="r">
              <a:defRPr sz="13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07718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earlier, if the user answers no, the get_recc() method is called. This method is defined the different subclasses of WeddingItems. Using the “Venue” example again, you can see in figure 2 that once the get_recc method is called, the app will open a csv file (‘</a:t>
            </a:r>
            <a:r>
              <a:rPr lang="en-US" dirty="0" err="1"/>
              <a:t>recc.cvs</a:t>
            </a:r>
            <a:r>
              <a:rPr lang="en-US" dirty="0"/>
              <a:t>’ in figure 3) where all the recommended vendors are stored. Once opened, the method will iterate through the first 3 recommendations (lines 39-44, figure 2) and print out the 3 options as well as a fourth option to randomly select an option and a fifth option to leave the vendor empty (line 45-47, figure 2).</a:t>
            </a:r>
          </a:p>
          <a:p>
            <a:endParaRPr lang="en-US" dirty="0"/>
          </a:p>
          <a:p>
            <a:r>
              <a:rPr lang="en-US" dirty="0"/>
              <a:t>The user is then asked to pick an option using the </a:t>
            </a:r>
            <a:r>
              <a:rPr lang="en-US" dirty="0" err="1"/>
              <a:t>confirm_choice</a:t>
            </a:r>
            <a:r>
              <a:rPr lang="en-US" dirty="0"/>
              <a:t>() function (figure 1). This function handles some error handling which will be further discussed in later slides, but we can see the input is returned as ‘choice’ (line 198, figure 1) and using the returned ‘choice’, the app will open the recc.csv file again and go through some conditional statements that depend on the user’s ‘choice’.  Using dataframes, it will locate the corresponding venue name and costs, and these will be stored in the name and cost attributes (lines 51-60, figure 2). </a:t>
            </a:r>
          </a:p>
          <a:p>
            <a:endParaRPr lang="en-US" dirty="0"/>
          </a:p>
          <a:p>
            <a:r>
              <a:rPr lang="en-US" dirty="0"/>
              <a:t>Option D uses the random module to randomly select a row in the csv file out of the 3 venues (lines 61-66)  and option E will set name to “undecided” and cost to a set average cost for venue suppliers (in this case 15000) (line 67-69, figure 2). </a:t>
            </a:r>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1442126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Once the user has inputted a vendor name and cost or picked a recommendation, ask_user() is completed. The app will then print out the dictionary of the class (lines 23, 34, 45) so that the user can see the inputs/choices and finally, the app will write down the name and cost to the weddingplan.txt file.  This process is repeated for all the different subclasses of WeddingItems such as the Florist, Catering, Décor, etc. (e.g., lines 24-29).</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262682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we have our budget calculations in figure 1 (lines 131-141) which takes the integer form of the cost attributes of all the vendors. The difference between the costs and the user inputted budget is calculated in line 144 where we extract the first tuple element from our earlier get_details() function which returned user_details(). </a:t>
            </a:r>
          </a:p>
          <a:p>
            <a:endParaRPr lang="en-US" dirty="0"/>
          </a:p>
          <a:p>
            <a:r>
              <a:rPr lang="en-US" dirty="0"/>
              <a:t>The total cost, inputted user budget and the difference is printed in the app for the user to see immediately (line 146-153, figure 1). </a:t>
            </a:r>
          </a:p>
          <a:p>
            <a:endParaRPr lang="en-US" dirty="0"/>
          </a:p>
          <a:p>
            <a:r>
              <a:rPr lang="en-US" dirty="0"/>
              <a:t>Figure 2 is printing the same details but this time to the weddingplan text file. </a:t>
            </a:r>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4254793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the scheduling feature. In figure 1, the time stamps are set in lines 185-192. This is done by multiplying the number of days till the wedding (which was returned in the get_details() function and stored in the second element of ‘user_details’ earlier) with a value between 0 and 1. So line 185 multiplies days left with 0.1 giving us a timestamp at 90% of they days remaining till the wedding. This figure is then added to today’s date in lines 194-202 which gives us an exact date in dd/mm/</a:t>
            </a:r>
            <a:r>
              <a:rPr lang="en-US" dirty="0" err="1"/>
              <a:t>yyyy</a:t>
            </a:r>
            <a:r>
              <a:rPr lang="en-US" dirty="0"/>
              <a:t> format. Finally in figure 2, we open the weddingplan text again and append it with important tasks for the couple to do before the wedding date. </a:t>
            </a:r>
          </a:p>
          <a:p>
            <a:endParaRPr lang="en-US" dirty="0"/>
          </a:p>
          <a:p>
            <a:r>
              <a:rPr lang="en-US" dirty="0"/>
              <a:t>At the very end, we open the file for the user in notepad (line 238, figure 3) to let the user save the file to their local PC. Once the user is done they can close the file and a final thank you message is printed  (line 240-241)!</a:t>
            </a:r>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182154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error handling, I focused on mostly on potential input errors. Most of there error handling uses the same structure as the two examples above. In figure 1, for the function </a:t>
            </a:r>
            <a:r>
              <a:rPr lang="en-US" dirty="0" err="1"/>
              <a:t>enter_year</a:t>
            </a:r>
            <a:r>
              <a:rPr lang="en-US" dirty="0"/>
              <a:t>(),a while loop is set so that the user will be repeatedly be asked for an input until they enter a valid input (that is until no exceptions are raised). For this example, exceptions are raised when the input is not an integer (line 62, figure 1), when the input is not 4 characters long as the year requires 4 digits line 65, figure 1) and finally if the date entered is less than today’s date to ensure the user enters a future date (line 68, figure 1). </a:t>
            </a:r>
          </a:p>
          <a:p>
            <a:endParaRPr lang="en-US" dirty="0"/>
          </a:p>
          <a:p>
            <a:r>
              <a:rPr lang="en-US" dirty="0"/>
              <a:t>In our second example in figure 2, we have our answer prompt (confirm_choice()) for the venue recommendation choices.  Similarly, a while loop is used to ensure the user will continue to be prompted until they enter a valid option. In this case, any answer that is NOT A or B or C or D or E will raise and exception. The .upper() has been added to allow the user to enter lower case letters for more leniency. </a:t>
            </a:r>
          </a:p>
        </p:txBody>
      </p:sp>
      <p:sp>
        <p:nvSpPr>
          <p:cNvPr id="4" name="Slide Number Placeholder 3"/>
          <p:cNvSpPr>
            <a:spLocks noGrp="1"/>
          </p:cNvSpPr>
          <p:nvPr>
            <p:ph type="sldNum" sz="quarter" idx="5"/>
          </p:nvPr>
        </p:nvSpPr>
        <p:spPr/>
        <p:txBody>
          <a:bodyPr/>
          <a:lstStyle/>
          <a:p>
            <a:fld id="{D5939589-3E79-4C82-AA4A-FE78234FAA59}" type="slidenum">
              <a:rPr lang="en-US" smtClean="0"/>
              <a:t>14</a:t>
            </a:fld>
            <a:endParaRPr lang="en-US" dirty="0"/>
          </a:p>
        </p:txBody>
      </p:sp>
    </p:spTree>
    <p:extLst>
      <p:ext uri="{BB962C8B-B14F-4D97-AF65-F5344CB8AC3E}">
        <p14:creationId xmlns:p14="http://schemas.microsoft.com/office/powerpoint/2010/main" val="2328283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challenges I experienced was firstly the error handling and testing. I had not had a good grasp on these two topics during class lessons so when it came do doing these for my app, I was very lost. I especially had trouble figuring out how to test functions in my code that had no parameters and had user inputs within the functions. After lots of research, I learnt how to use </a:t>
            </a:r>
            <a:r>
              <a:rPr lang="en-US" dirty="0" err="1"/>
              <a:t>monkeypatch</a:t>
            </a:r>
            <a:r>
              <a:rPr lang="en-US" dirty="0"/>
              <a:t> to solve this issue. As the lesson on bash scripting was independent learning, I had some trouble learning how to write bash scripts on my own. </a:t>
            </a:r>
          </a:p>
          <a:p>
            <a:pPr defTabSz="966612">
              <a:defRPr/>
            </a:pPr>
            <a:r>
              <a:rPr lang="en-US" dirty="0"/>
              <a:t>I was also short on time and was having trouble trying to do the to-do list because it was taking a while to understand how to use the timedate module. In the end, I pushed through the documentation and had some spare time left to add it in. </a:t>
            </a:r>
          </a:p>
          <a:p>
            <a:endParaRPr lang="en-US" dirty="0"/>
          </a:p>
          <a:p>
            <a:r>
              <a:rPr lang="en-US" dirty="0"/>
              <a:t>I also had some difficulties with time management in regards with the PEP8 styling. I wrote all my code without adhering to any standard first and had to correct all the styling towards the end of the project which was very time consuming. In hindsight, learning and reading about the styling code before writing would’ve saved me a lot of stress and time</a:t>
            </a:r>
            <a:r>
              <a:rPr lang="en-US"/>
              <a:t>. </a:t>
            </a:r>
          </a:p>
          <a:p>
            <a:endParaRPr lang="en-US" dirty="0"/>
          </a:p>
          <a:p>
            <a:r>
              <a:rPr lang="en-US" dirty="0"/>
              <a:t>My </a:t>
            </a:r>
            <a:r>
              <a:rPr lang="en-US" dirty="0" err="1"/>
              <a:t>favourite</a:t>
            </a:r>
            <a:r>
              <a:rPr lang="en-US" dirty="0"/>
              <a:t> parts of the project included learning how to use Trello. The implementation planning helped immensely and once I had that going, I had a clear direction for the project and a clear daily plan for the week. Although the colour and emoji additions were small features of the app, I had lots of fun adding them in as it was nice to see something bright and eye-catching pop up in the terminal. The best part of the project by far was the very end as this was when I saw the finished product. Seeing everything working after so many days of things NOT working was very satisfying and I’m really happy with the final result considering I was struggling quite a bit with some of the python concepts during class </a:t>
            </a:r>
            <a:r>
              <a:rPr lang="en-US" dirty="0">
                <a:sym typeface="Wingdings" panose="05000000000000000000" pitchFamily="2" charset="2"/>
              </a:rPr>
              <a:t> </a:t>
            </a:r>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151433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57712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121145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will be prompted to enter their: </a:t>
            </a:r>
          </a:p>
          <a:p>
            <a:pPr marL="241653" indent="-241653">
              <a:buAutoNum type="arabicPeriod"/>
            </a:pPr>
            <a:r>
              <a:rPr lang="en-US" dirty="0"/>
              <a:t>Name</a:t>
            </a:r>
          </a:p>
          <a:p>
            <a:pPr marL="241653" indent="-241653">
              <a:buAutoNum type="arabicPeriod"/>
            </a:pPr>
            <a:r>
              <a:rPr lang="en-US" dirty="0"/>
              <a:t>Wedding Date</a:t>
            </a:r>
          </a:p>
          <a:p>
            <a:pPr marL="241653" indent="-241653">
              <a:buAutoNum type="arabicPeriod"/>
            </a:pPr>
            <a:r>
              <a:rPr lang="en-US" dirty="0"/>
              <a:t>Budget</a:t>
            </a:r>
          </a:p>
          <a:p>
            <a:endParaRPr lang="en-US" dirty="0"/>
          </a:p>
          <a:p>
            <a:endParaRPr lang="en-US" dirty="0"/>
          </a:p>
          <a:p>
            <a:r>
              <a:rPr lang="en-US" dirty="0"/>
              <a:t>The app will print out the inputs and ask the user to confirm their details </a:t>
            </a:r>
          </a:p>
          <a:p>
            <a:endParaRPr lang="en-US" dirty="0"/>
          </a:p>
          <a:p>
            <a:r>
              <a:rPr lang="en-US" dirty="0"/>
              <a:t>Once confirmed, the app will print out how many days left till the wedding and prompt the user to the next planning feature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4237502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feature goes through several vendors for the user and asks them if they have a supplier in mind already.</a:t>
            </a:r>
          </a:p>
          <a:p>
            <a:r>
              <a:rPr lang="en-US" dirty="0"/>
              <a:t>If the user answers yes, they will be prompted to enter the name and cost of the supplier.</a:t>
            </a:r>
          </a:p>
          <a:p>
            <a:r>
              <a:rPr lang="en-US" dirty="0"/>
              <a:t>These vendors include: Venue, Catering, Florist, Décor, Beauty, Photography, Dress, Cake and Rings.</a:t>
            </a:r>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036012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feature goes extracts recommendations from a csv file (figure 1).</a:t>
            </a:r>
          </a:p>
          <a:p>
            <a:r>
              <a:rPr lang="en-US" dirty="0"/>
              <a:t>If the user doesn’t have an input for the venues, they will be offered 5 options. These include 3 recommendations (Options A-C), an option to have the app pick a random supplier (Option D) or leave the supplier blank (Option E) which results in an average costs inputted for final calculations (figure 2).</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24210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feature is providing a text file of their wedding plan for the user to save. At the end, the app will open a text file with the user’s basic information, vendor selections, a final cost estimate and a message to let them know if they are over or under budget and by how much (figure 1).</a:t>
            </a:r>
          </a:p>
          <a:p>
            <a:endParaRPr lang="en-US" dirty="0"/>
          </a:p>
          <a:p>
            <a:r>
              <a:rPr lang="en-US" dirty="0"/>
              <a:t>It will also print out a scheduled to-do list with dates to help the user tick off important tasks before their big day (figure 2).</a:t>
            </a:r>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203258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Walkthrough: </a:t>
            </a:r>
          </a:p>
          <a:p>
            <a:r>
              <a:rPr lang="en-US" dirty="0"/>
              <a:t>First an introduction to the different files:</a:t>
            </a:r>
          </a:p>
          <a:p>
            <a:r>
              <a:rPr lang="en-US" dirty="0"/>
              <a:t>1. main.py: is the app’s main file </a:t>
            </a:r>
          </a:p>
          <a:p>
            <a:r>
              <a:rPr lang="en-US" dirty="0"/>
              <a:t>2. methods.py: contains functions used in the main file</a:t>
            </a:r>
          </a:p>
          <a:p>
            <a:r>
              <a:rPr lang="en-US" dirty="0"/>
              <a:t>3. weddingitems.py: contains all the vendor classes used in the app</a:t>
            </a:r>
          </a:p>
          <a:p>
            <a:r>
              <a:rPr lang="en-US" dirty="0"/>
              <a:t>4. recc.csv: contains the data used to provide recommendations to the user</a:t>
            </a:r>
          </a:p>
          <a:p>
            <a:r>
              <a:rPr lang="en-US" dirty="0"/>
              <a:t>5. weddingplan.txt: is the text file outputted at the end with the users wedding plan ready to save </a:t>
            </a:r>
          </a:p>
          <a:p>
            <a:endParaRPr lang="en-US" dirty="0"/>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2906429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begins with an opening to welcome the users (lines 12 to 16, figure 1)</a:t>
            </a:r>
          </a:p>
          <a:p>
            <a:r>
              <a:rPr lang="en-US" dirty="0"/>
              <a:t>Next it asks for some basic information from the user through the get_details() function</a:t>
            </a:r>
          </a:p>
          <a:p>
            <a:r>
              <a:rPr lang="en-US" dirty="0"/>
              <a:t>The get_details() function is shown in figure 2. It involves:</a:t>
            </a:r>
          </a:p>
          <a:p>
            <a:pPr marL="241653" indent="-241653">
              <a:buAutoNum type="arabicPeriod"/>
            </a:pPr>
            <a:r>
              <a:rPr lang="en-US" dirty="0"/>
              <a:t>Asking for user’s name and date of wedding (line 7 -11) and uses the latter and the time.date module to calculate how many days are left till the wedding (line 12-16)., storing this in the variable “diff”.</a:t>
            </a:r>
          </a:p>
          <a:p>
            <a:pPr marL="241653" indent="-241653">
              <a:buAutoNum type="arabicPeriod"/>
            </a:pPr>
            <a:r>
              <a:rPr lang="en-US" dirty="0"/>
              <a:t>It then asks the user for their budget (line 17) and prints their inputted details before asking the user to confirm their inputs. If they are incorrect, the user can type ‘n’ and restart the process or ‘y’ to proceed (line 18 – 34).</a:t>
            </a:r>
          </a:p>
          <a:p>
            <a:pPr marL="241653" indent="-241653">
              <a:buAutoNum type="arabicPeriod"/>
            </a:pPr>
            <a:r>
              <a:rPr lang="en-US" dirty="0"/>
              <a:t>The function then begins printing the user’s basic information onto a text file “weddingplan.txt” (line 38 – 51).</a:t>
            </a:r>
          </a:p>
          <a:p>
            <a:pPr marL="241653" indent="-241653">
              <a:buAutoNum type="arabicPeriod"/>
            </a:pPr>
            <a:r>
              <a:rPr lang="en-US" dirty="0"/>
              <a:t>Finally in line 53, the function will return two values : ‘total_budget’(user inputted budget) and ‘diff’(days till the wedding) which are stored in a tuple in user_details (line 19, figure 1) for later use.</a:t>
            </a:r>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121657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details are recorded, the app will then begin going through different types of vendors and asking the user if they have or have not chosen vendors already. The app will call the different vendors such as ‘venue’ in figure 1.  </a:t>
            </a:r>
          </a:p>
          <a:p>
            <a:endParaRPr lang="en-US" dirty="0"/>
          </a:p>
          <a:p>
            <a:pPr defTabSz="966612">
              <a:defRPr/>
            </a:pPr>
            <a:r>
              <a:rPr lang="en-US" dirty="0"/>
              <a:t>Each type of vendor is a subclass of the WeddingItem Class (line 10, figure 2). The class has 3 attributes: a name, a cost and an item type (lines 11-15, figure 2). They also have an ask_user() method to ask the user whether they have a chosen vendor in mind already or not (line 18, figure 2).  The method can be seen in more detail in figure 3. If they have a vendor and answer y, they will be prompted to input the name and cost which are stored as the name and cost of the instance (lines 21 and 22, figure 2).</a:t>
            </a:r>
          </a:p>
          <a:p>
            <a:pPr defTabSz="966612">
              <a:defRPr/>
            </a:pPr>
            <a:endParaRPr lang="en-US" dirty="0"/>
          </a:p>
          <a:p>
            <a:pPr defTabSz="966612">
              <a:defRPr/>
            </a:pPr>
            <a:endParaRPr lang="en-US" dirty="0"/>
          </a:p>
          <a:p>
            <a:pPr defTabSz="966612">
              <a:defRPr/>
            </a:pPr>
            <a:r>
              <a:rPr lang="en-US" dirty="0"/>
              <a:t>If the user answers no to the ask_user() method, the app runs to the get_recc() function (line 24, figure 2) which leads to the third feature of the app on the next slide: </a:t>
            </a:r>
          </a:p>
          <a:p>
            <a:endParaRPr lang="en-US" dirty="0"/>
          </a:p>
          <a:p>
            <a:r>
              <a:rPr lang="en-US" dirty="0"/>
              <a:t> </a:t>
            </a:r>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89183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anchor="b"/>
          <a:lstStyle>
            <a:lvl1pPr algn="l">
              <a:defRPr sz="6000" b="1" i="0" cap="all"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502823"/>
          </a:xfrm>
        </p:spPr>
        <p:txBody>
          <a:bodyPr anchor="ctr" anchorCtr="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25369"/>
            <a:ext cx="10515600"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3 Column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15430"/>
            <a:ext cx="9486246"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838739"/>
            <a:ext cx="2834640" cy="666336"/>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251719" y="136525"/>
            <a:ext cx="4987412" cy="1555115"/>
          </a:xfrm>
        </p:spPr>
        <p:txBody>
          <a:bodyPr anchor="b"/>
          <a:lstStyle>
            <a:lvl1pPr algn="l">
              <a:defRPr sz="4000" b="0" i="0" cap="none" baseline="0"/>
            </a:lvl1pPr>
          </a:lstStyle>
          <a:p>
            <a:r>
              <a:rPr lang="en-US" dirty="0"/>
              <a:t>Click to add 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251717" y="1801368"/>
            <a:ext cx="4987412"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hasCustomPrompt="1"/>
          </p:nvPr>
        </p:nvSpPr>
        <p:spPr>
          <a:xfrm>
            <a:off x="283464"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hasCustomPrompt="1"/>
          </p:nvPr>
        </p:nvSpPr>
        <p:spPr>
          <a:xfrm>
            <a:off x="3044952"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108960"/>
            <a:ext cx="5221224" cy="3447288"/>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933206" y="585216"/>
            <a:ext cx="5103602" cy="2276856"/>
          </a:xfrm>
        </p:spPr>
        <p:txBody>
          <a:bodyPr anchor="b"/>
          <a:lstStyle>
            <a:lvl1pPr algn="r">
              <a:defRPr sz="48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hasCustomPrompt="1"/>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hasCustomPrompt="1"/>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hasCustomPrompt="1"/>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933206" y="3127248"/>
            <a:ext cx="5103602" cy="1124712"/>
          </a:xfrm>
        </p:spPr>
        <p:txBody>
          <a:bodyPr/>
          <a:lstStyle>
            <a:lvl1pPr marL="0" indent="0" algn="r">
              <a:buNone/>
              <a:defRPr sz="1800">
                <a:solidFill>
                  <a:schemeClr val="bg1"/>
                </a:solidFill>
              </a:defRPr>
            </a:lvl1pPr>
          </a:lstStyle>
          <a:p>
            <a:pPr lvl="0"/>
            <a:r>
              <a:rPr lang="en-US" dirty="0"/>
              <a:t>Click to add text</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hasCustomPrompt="1"/>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8" name="Graphic 32">
            <a:extLst>
              <a:ext uri="{FF2B5EF4-FFF2-40B4-BE49-F238E27FC236}">
                <a16:creationId xmlns:a16="http://schemas.microsoft.com/office/drawing/2014/main" id="{846CD0EA-B0AA-4845-81A5-4ADD7C58B12F}"/>
              </a:ext>
              <a:ext uri="{C183D7F6-B498-43B3-948B-1728B52AA6E4}">
                <adec:decorative xmlns:adec="http://schemas.microsoft.com/office/drawing/2017/decorative" val="1"/>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 uri="{C183D7F6-B498-43B3-948B-1728B52AA6E4}">
                <adec:decorative xmlns:adec="http://schemas.microsoft.com/office/drawing/2017/decorative" val="1"/>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 uri="{C183D7F6-B498-43B3-948B-1728B52AA6E4}">
                <adec:decorative xmlns:adec="http://schemas.microsoft.com/office/drawing/2017/decorative" val="1"/>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colorf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98448" y="357809"/>
            <a:ext cx="6272784" cy="3080335"/>
          </a:xfrm>
        </p:spPr>
        <p:txBody>
          <a:bodyPr anchor="b"/>
          <a:lstStyle>
            <a:lvl1pPr algn="l">
              <a:defRPr sz="54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7843462"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40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add text</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anchor="b"/>
          <a:lstStyle>
            <a:lvl1pPr>
              <a:defRPr sz="4000"/>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lvl1pPr>
          </a:lstStyle>
          <a:p>
            <a:r>
              <a:rPr lang="en-US" dirty="0"/>
              <a:t>Click to add picture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463040"/>
            <a:ext cx="9144000" cy="2340864"/>
          </a:xfrm>
        </p:spPr>
        <p:txBody>
          <a:bodyPr anchor="b">
            <a:noAutofit/>
          </a:bodyPr>
          <a:lstStyle>
            <a:lvl1pPr algn="ctr">
              <a:defRPr sz="60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7048" y="3838890"/>
            <a:ext cx="9144000" cy="450613"/>
          </a:xfrm>
        </p:spPr>
        <p:txBody>
          <a:bodyPr anchor="ctr" anchorCtr="0">
            <a:no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Graphic 12">
            <a:extLst>
              <a:ext uri="{FF2B5EF4-FFF2-40B4-BE49-F238E27FC236}">
                <a16:creationId xmlns:a16="http://schemas.microsoft.com/office/drawing/2014/main" id="{8A41917E-4B97-447C-98AB-970D625F1DE6}"/>
              </a:ext>
              <a:ext uri="{C183D7F6-B498-43B3-948B-1728B52AA6E4}">
                <adec:decorative xmlns:adec="http://schemas.microsoft.com/office/drawing/2017/decorative" val="1"/>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 uri="{C183D7F6-B498-43B3-948B-1728B52AA6E4}">
                <adec:decorative xmlns:adec="http://schemas.microsoft.com/office/drawing/2017/decorative" val="1"/>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 uri="{C183D7F6-B498-43B3-948B-1728B52AA6E4}">
                <adec:decorative xmlns:adec="http://schemas.microsoft.com/office/drawing/2017/decorative" val="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 uri="{C183D7F6-B498-43B3-948B-1728B52AA6E4}">
                <adec:decorative xmlns:adec="http://schemas.microsoft.com/office/drawing/2017/decorative" val="1"/>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 uri="{C183D7F6-B498-43B3-948B-1728B52AA6E4}">
                <adec:decorative xmlns:adec="http://schemas.microsoft.com/office/drawing/2017/decorative" val="1"/>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 uri="{C183D7F6-B498-43B3-948B-1728B52AA6E4}">
                <adec:decorative xmlns:adec="http://schemas.microsoft.com/office/drawing/2017/decorative" val="1"/>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38200" y="136525"/>
            <a:ext cx="10515600" cy="1509713"/>
          </a:xfrm>
        </p:spPr>
        <p:txBody>
          <a:bodyPr/>
          <a:lstStyle>
            <a:lvl1pPr>
              <a:defRPr sz="5400"/>
            </a:lvl1pPr>
          </a:lstStyle>
          <a:p>
            <a:r>
              <a:rPr lang="en-US" dirty="0"/>
              <a:t>Click to add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38200" y="2201661"/>
            <a:ext cx="10515600" cy="397530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300068"/>
            <a:ext cx="4434835" cy="510474"/>
          </a:xfrm>
        </p:spPr>
        <p:txBody>
          <a:bodyPr anchor="ctr" anchorCtr="0">
            <a:no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7863840" cy="1325563"/>
          </a:xfrm>
        </p:spPr>
        <p:txBody>
          <a:bodyPr/>
          <a:lstStyle>
            <a:lvl1pPr>
              <a:defRPr sz="4000" b="1" cap="all" spc="400" baseline="0">
                <a:solidFill>
                  <a:schemeClr val="bg1"/>
                </a:solidFill>
              </a:defRPr>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 uri="{C183D7F6-B498-43B3-948B-1728B52AA6E4}">
                <adec:decorative xmlns:adec="http://schemas.microsoft.com/office/drawing/2017/decorative" val="1"/>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 uri="{C183D7F6-B498-43B3-948B-1728B52AA6E4}">
                <adec:decorative xmlns:adec="http://schemas.microsoft.com/office/drawing/2017/decorative" val="1"/>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hasCustomPrompt="1"/>
          </p:nvPr>
        </p:nvSpPr>
        <p:spPr>
          <a:xfrm>
            <a:off x="838200" y="188843"/>
            <a:ext cx="10515600" cy="1457395"/>
          </a:xfrm>
        </p:spPr>
        <p:txBody>
          <a:bodyPr/>
          <a:lstStyle/>
          <a:p>
            <a:r>
              <a:rPr lang="en-US" dirty="0"/>
              <a:t>Click to add title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3FB7E8F4-3FB3-45AB-A381-9093CA95AAE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3">
                <a:lumMod val="40000"/>
                <a:lumOff val="60000"/>
              </a:schemeClr>
            </a:gs>
            <a:gs pos="0">
              <a:schemeClr val="accent2"/>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1"/>
            <a:ext cx="10515600"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8.sv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dirty="0"/>
              <a:t>Wedding planner App</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6469621" y="5470037"/>
            <a:ext cx="5093208" cy="1197864"/>
          </a:xfrm>
        </p:spPr>
        <p:txBody>
          <a:bodyPr/>
          <a:lstStyle/>
          <a:p>
            <a:r>
              <a:rPr lang="en-US" dirty="0"/>
              <a:t>Term 1: Assignment 3</a:t>
            </a:r>
          </a:p>
          <a:p>
            <a:r>
              <a:rPr lang="en-US" dirty="0"/>
              <a:t>By Michelle Liang </a:t>
            </a:r>
          </a:p>
          <a:p>
            <a:endParaRPr lang="en-US" dirty="0"/>
          </a:p>
        </p:txBody>
      </p:sp>
      <p:pic>
        <p:nvPicPr>
          <p:cNvPr id="7" name="Graphic 6" descr="Two wedding rings">
            <a:extLst>
              <a:ext uri="{FF2B5EF4-FFF2-40B4-BE49-F238E27FC236}">
                <a16:creationId xmlns:a16="http://schemas.microsoft.com/office/drawing/2014/main" id="{947E6F14-0016-9413-E2B2-5BEADC8D7C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7218" y="3745561"/>
            <a:ext cx="2754630" cy="2754630"/>
          </a:xfrm>
          <a:prstGeom prst="rect">
            <a:avLst/>
          </a:prstGeom>
        </p:spPr>
      </p:pic>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185733" y="6072251"/>
            <a:ext cx="6445456" cy="649224"/>
          </a:xfrm>
        </p:spPr>
        <p:txBody>
          <a:bodyPr/>
          <a:lstStyle/>
          <a:p>
            <a:r>
              <a:rPr lang="en-US" sz="2400" b="1" dirty="0">
                <a:solidFill>
                  <a:schemeClr val="bg2"/>
                </a:solidFill>
              </a:rPr>
              <a:t>WeddingItem Classes (Vendors) </a:t>
            </a:r>
            <a:r>
              <a:rPr lang="en-US" sz="2400" b="1" dirty="0" err="1">
                <a:solidFill>
                  <a:schemeClr val="bg2"/>
                </a:solidFill>
              </a:rPr>
              <a:t>cont</a:t>
            </a:r>
            <a:r>
              <a:rPr lang="en-US" sz="2400" b="1" dirty="0">
                <a:solidFill>
                  <a:schemeClr val="bg2"/>
                </a:solidFill>
              </a:rPr>
              <a:t>: Recommendations</a:t>
            </a:r>
          </a:p>
        </p:txBody>
      </p:sp>
      <p:sp>
        <p:nvSpPr>
          <p:cNvPr id="3" name="Subtitle 2">
            <a:extLst>
              <a:ext uri="{FF2B5EF4-FFF2-40B4-BE49-F238E27FC236}">
                <a16:creationId xmlns:a16="http://schemas.microsoft.com/office/drawing/2014/main" id="{4B4CD705-1E4A-31EF-CC58-2E7706D28B6C}"/>
              </a:ext>
            </a:extLst>
          </p:cNvPr>
          <p:cNvSpPr>
            <a:spLocks noGrp="1"/>
          </p:cNvSpPr>
          <p:nvPr>
            <p:ph type="subTitle" idx="1"/>
          </p:nvPr>
        </p:nvSpPr>
        <p:spPr>
          <a:xfrm>
            <a:off x="6480804" y="1637513"/>
            <a:ext cx="4686306" cy="5083962"/>
          </a:xfrm>
        </p:spPr>
        <p:txBody>
          <a:bodyPr/>
          <a:lstStyle/>
          <a:p>
            <a:endParaRPr lang="en-US" dirty="0"/>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a:xfrm rot="16200000">
            <a:off x="10197023" y="1591374"/>
            <a:ext cx="3547872" cy="365125"/>
          </a:xfrm>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10</a:t>
            </a:fld>
            <a:endParaRPr lang="en-US" dirty="0"/>
          </a:p>
        </p:txBody>
      </p:sp>
      <p:grpSp>
        <p:nvGrpSpPr>
          <p:cNvPr id="16" name="Group 15">
            <a:extLst>
              <a:ext uri="{FF2B5EF4-FFF2-40B4-BE49-F238E27FC236}">
                <a16:creationId xmlns:a16="http://schemas.microsoft.com/office/drawing/2014/main" id="{3E217080-0E0A-17B4-8E5C-CD5B4E246DE0}"/>
              </a:ext>
            </a:extLst>
          </p:cNvPr>
          <p:cNvGrpSpPr/>
          <p:nvPr/>
        </p:nvGrpSpPr>
        <p:grpSpPr>
          <a:xfrm>
            <a:off x="6480804" y="136525"/>
            <a:ext cx="5700375" cy="6219825"/>
            <a:chOff x="5958793" y="68262"/>
            <a:chExt cx="6188464" cy="6721475"/>
          </a:xfrm>
        </p:grpSpPr>
        <p:pic>
          <p:nvPicPr>
            <p:cNvPr id="12" name="Picture 11">
              <a:extLst>
                <a:ext uri="{FF2B5EF4-FFF2-40B4-BE49-F238E27FC236}">
                  <a16:creationId xmlns:a16="http://schemas.microsoft.com/office/drawing/2014/main" id="{C5309C72-C913-3935-3BA8-4C2B4C8680FC}"/>
                </a:ext>
              </a:extLst>
            </p:cNvPr>
            <p:cNvPicPr>
              <a:picLocks noChangeAspect="1"/>
            </p:cNvPicPr>
            <p:nvPr/>
          </p:nvPicPr>
          <p:blipFill>
            <a:blip r:embed="rId3"/>
            <a:stretch>
              <a:fillRect/>
            </a:stretch>
          </p:blipFill>
          <p:spPr>
            <a:xfrm>
              <a:off x="5958793" y="68262"/>
              <a:ext cx="5730328" cy="6721475"/>
            </a:xfrm>
            <a:prstGeom prst="rect">
              <a:avLst/>
            </a:prstGeom>
          </p:spPr>
        </p:pic>
        <p:sp>
          <p:nvSpPr>
            <p:cNvPr id="15" name="TextBox 14">
              <a:extLst>
                <a:ext uri="{FF2B5EF4-FFF2-40B4-BE49-F238E27FC236}">
                  <a16:creationId xmlns:a16="http://schemas.microsoft.com/office/drawing/2014/main" id="{96913EA9-878A-2C49-5A15-567223DB6D40}"/>
                </a:ext>
              </a:extLst>
            </p:cNvPr>
            <p:cNvSpPr txBox="1"/>
            <p:nvPr/>
          </p:nvSpPr>
          <p:spPr>
            <a:xfrm>
              <a:off x="10906132" y="6442994"/>
              <a:ext cx="1241125" cy="253916"/>
            </a:xfrm>
            <a:prstGeom prst="rect">
              <a:avLst/>
            </a:prstGeom>
            <a:noFill/>
          </p:spPr>
          <p:txBody>
            <a:bodyPr wrap="square" rtlCol="0">
              <a:spAutoFit/>
            </a:bodyPr>
            <a:lstStyle/>
            <a:p>
              <a:r>
                <a:rPr lang="en-US" sz="1050" dirty="0">
                  <a:solidFill>
                    <a:schemeClr val="bg1"/>
                  </a:solidFill>
                </a:rPr>
                <a:t>Figure 2</a:t>
              </a:r>
            </a:p>
          </p:txBody>
        </p:sp>
      </p:grpSp>
      <p:pic>
        <p:nvPicPr>
          <p:cNvPr id="4" name="Picture 3">
            <a:extLst>
              <a:ext uri="{FF2B5EF4-FFF2-40B4-BE49-F238E27FC236}">
                <a16:creationId xmlns:a16="http://schemas.microsoft.com/office/drawing/2014/main" id="{F06237BA-4BF5-7539-0E3C-1CB24882C2FD}"/>
              </a:ext>
            </a:extLst>
          </p:cNvPr>
          <p:cNvPicPr>
            <a:picLocks noChangeAspect="1"/>
          </p:cNvPicPr>
          <p:nvPr/>
        </p:nvPicPr>
        <p:blipFill>
          <a:blip r:embed="rId4"/>
          <a:stretch>
            <a:fillRect/>
          </a:stretch>
        </p:blipFill>
        <p:spPr>
          <a:xfrm>
            <a:off x="700131" y="216316"/>
            <a:ext cx="4231414" cy="2579868"/>
          </a:xfrm>
          <a:prstGeom prst="rect">
            <a:avLst/>
          </a:prstGeom>
        </p:spPr>
      </p:pic>
      <p:grpSp>
        <p:nvGrpSpPr>
          <p:cNvPr id="10" name="Group 9">
            <a:extLst>
              <a:ext uri="{FF2B5EF4-FFF2-40B4-BE49-F238E27FC236}">
                <a16:creationId xmlns:a16="http://schemas.microsoft.com/office/drawing/2014/main" id="{0C27C138-5855-7F7F-6CD7-1153F178EBE3}"/>
              </a:ext>
            </a:extLst>
          </p:cNvPr>
          <p:cNvGrpSpPr/>
          <p:nvPr/>
        </p:nvGrpSpPr>
        <p:grpSpPr>
          <a:xfrm>
            <a:off x="139746" y="3053210"/>
            <a:ext cx="6607351" cy="2560333"/>
            <a:chOff x="139746" y="3053210"/>
            <a:chExt cx="6607351" cy="2560333"/>
          </a:xfrm>
        </p:grpSpPr>
        <p:pic>
          <p:nvPicPr>
            <p:cNvPr id="7" name="Picture 6">
              <a:extLst>
                <a:ext uri="{FF2B5EF4-FFF2-40B4-BE49-F238E27FC236}">
                  <a16:creationId xmlns:a16="http://schemas.microsoft.com/office/drawing/2014/main" id="{8A0C13EC-30E0-AF3D-32F8-0131CA7DB98B}"/>
                </a:ext>
              </a:extLst>
            </p:cNvPr>
            <p:cNvPicPr>
              <a:picLocks noChangeAspect="1"/>
            </p:cNvPicPr>
            <p:nvPr/>
          </p:nvPicPr>
          <p:blipFill>
            <a:blip r:embed="rId5"/>
            <a:stretch>
              <a:fillRect/>
            </a:stretch>
          </p:blipFill>
          <p:spPr>
            <a:xfrm>
              <a:off x="139746" y="3053210"/>
              <a:ext cx="6221610" cy="2560333"/>
            </a:xfrm>
            <a:prstGeom prst="rect">
              <a:avLst/>
            </a:prstGeom>
          </p:spPr>
        </p:pic>
        <p:sp>
          <p:nvSpPr>
            <p:cNvPr id="8" name="TextBox 7">
              <a:extLst>
                <a:ext uri="{FF2B5EF4-FFF2-40B4-BE49-F238E27FC236}">
                  <a16:creationId xmlns:a16="http://schemas.microsoft.com/office/drawing/2014/main" id="{C47AE619-24FB-B5CA-746A-09A09D3AD860}"/>
                </a:ext>
              </a:extLst>
            </p:cNvPr>
            <p:cNvSpPr txBox="1"/>
            <p:nvPr/>
          </p:nvSpPr>
          <p:spPr>
            <a:xfrm>
              <a:off x="5676718" y="5359627"/>
              <a:ext cx="1070379" cy="253916"/>
            </a:xfrm>
            <a:prstGeom prst="rect">
              <a:avLst/>
            </a:prstGeom>
            <a:noFill/>
          </p:spPr>
          <p:txBody>
            <a:bodyPr wrap="square" rtlCol="0">
              <a:spAutoFit/>
            </a:bodyPr>
            <a:lstStyle/>
            <a:p>
              <a:r>
                <a:rPr lang="en-US" sz="1050" dirty="0">
                  <a:solidFill>
                    <a:schemeClr val="bg1"/>
                  </a:solidFill>
                </a:rPr>
                <a:t>Figure 3</a:t>
              </a:r>
            </a:p>
          </p:txBody>
        </p:sp>
      </p:grpSp>
      <p:sp>
        <p:nvSpPr>
          <p:cNvPr id="9" name="TextBox 8">
            <a:extLst>
              <a:ext uri="{FF2B5EF4-FFF2-40B4-BE49-F238E27FC236}">
                <a16:creationId xmlns:a16="http://schemas.microsoft.com/office/drawing/2014/main" id="{F77B7657-170E-F623-35D6-ABF3A8CA7459}"/>
              </a:ext>
            </a:extLst>
          </p:cNvPr>
          <p:cNvSpPr txBox="1"/>
          <p:nvPr/>
        </p:nvSpPr>
        <p:spPr>
          <a:xfrm>
            <a:off x="4282246" y="2516668"/>
            <a:ext cx="1070379" cy="253916"/>
          </a:xfrm>
          <a:prstGeom prst="rect">
            <a:avLst/>
          </a:prstGeom>
          <a:noFill/>
        </p:spPr>
        <p:txBody>
          <a:bodyPr wrap="square" rtlCol="0">
            <a:spAutoFit/>
          </a:bodyPr>
          <a:lstStyle/>
          <a:p>
            <a:r>
              <a:rPr lang="en-US" sz="1050" dirty="0">
                <a:solidFill>
                  <a:schemeClr val="bg1"/>
                </a:solidFill>
              </a:rPr>
              <a:t>Figure 1</a:t>
            </a:r>
          </a:p>
        </p:txBody>
      </p:sp>
    </p:spTree>
    <p:extLst>
      <p:ext uri="{BB962C8B-B14F-4D97-AF65-F5344CB8AC3E}">
        <p14:creationId xmlns:p14="http://schemas.microsoft.com/office/powerpoint/2010/main" val="366778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6326716" y="2281187"/>
            <a:ext cx="4345686" cy="1472425"/>
          </a:xfrm>
        </p:spPr>
        <p:txBody>
          <a:bodyPr/>
          <a:lstStyle/>
          <a:p>
            <a:r>
              <a:rPr lang="en-US" b="1" dirty="0">
                <a:solidFill>
                  <a:schemeClr val="bg2"/>
                </a:solidFill>
              </a:rPr>
              <a:t>Writing vendors to text file</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11</a:t>
            </a:fld>
            <a:endParaRPr lang="en-US" dirty="0"/>
          </a:p>
        </p:txBody>
      </p:sp>
      <p:grpSp>
        <p:nvGrpSpPr>
          <p:cNvPr id="7" name="Group 6">
            <a:extLst>
              <a:ext uri="{FF2B5EF4-FFF2-40B4-BE49-F238E27FC236}">
                <a16:creationId xmlns:a16="http://schemas.microsoft.com/office/drawing/2014/main" id="{8C927881-CC73-8A0E-A0FE-AB403D5E060B}"/>
              </a:ext>
            </a:extLst>
          </p:cNvPr>
          <p:cNvGrpSpPr/>
          <p:nvPr/>
        </p:nvGrpSpPr>
        <p:grpSpPr>
          <a:xfrm>
            <a:off x="423989" y="148416"/>
            <a:ext cx="5172244" cy="6573059"/>
            <a:chOff x="423989" y="148416"/>
            <a:chExt cx="5172244" cy="6573059"/>
          </a:xfrm>
        </p:grpSpPr>
        <p:pic>
          <p:nvPicPr>
            <p:cNvPr id="8" name="Picture 7">
              <a:extLst>
                <a:ext uri="{FF2B5EF4-FFF2-40B4-BE49-F238E27FC236}">
                  <a16:creationId xmlns:a16="http://schemas.microsoft.com/office/drawing/2014/main" id="{35D71C63-49B2-0C84-618A-BEA3741873E3}"/>
                </a:ext>
              </a:extLst>
            </p:cNvPr>
            <p:cNvPicPr>
              <a:picLocks noChangeAspect="1"/>
            </p:cNvPicPr>
            <p:nvPr/>
          </p:nvPicPr>
          <p:blipFill>
            <a:blip r:embed="rId3"/>
            <a:stretch>
              <a:fillRect/>
            </a:stretch>
          </p:blipFill>
          <p:spPr>
            <a:xfrm>
              <a:off x="423989" y="148416"/>
              <a:ext cx="4766159" cy="6573059"/>
            </a:xfrm>
            <a:prstGeom prst="rect">
              <a:avLst/>
            </a:prstGeom>
          </p:spPr>
        </p:pic>
        <p:sp>
          <p:nvSpPr>
            <p:cNvPr id="4" name="TextBox 3">
              <a:extLst>
                <a:ext uri="{FF2B5EF4-FFF2-40B4-BE49-F238E27FC236}">
                  <a16:creationId xmlns:a16="http://schemas.microsoft.com/office/drawing/2014/main" id="{FFA9C366-268E-4889-AED8-82A4A3D0A318}"/>
                </a:ext>
              </a:extLst>
            </p:cNvPr>
            <p:cNvSpPr txBox="1"/>
            <p:nvPr/>
          </p:nvSpPr>
          <p:spPr>
            <a:xfrm>
              <a:off x="4525854" y="148416"/>
              <a:ext cx="1070379" cy="253916"/>
            </a:xfrm>
            <a:prstGeom prst="rect">
              <a:avLst/>
            </a:prstGeom>
            <a:noFill/>
          </p:spPr>
          <p:txBody>
            <a:bodyPr wrap="square" rtlCol="0">
              <a:spAutoFit/>
            </a:bodyPr>
            <a:lstStyle/>
            <a:p>
              <a:r>
                <a:rPr lang="en-US" sz="1050" dirty="0">
                  <a:solidFill>
                    <a:schemeClr val="bg1"/>
                  </a:solidFill>
                </a:rPr>
                <a:t>Figure 1</a:t>
              </a:r>
            </a:p>
          </p:txBody>
        </p:sp>
      </p:grpSp>
    </p:spTree>
    <p:extLst>
      <p:ext uri="{BB962C8B-B14F-4D97-AF65-F5344CB8AC3E}">
        <p14:creationId xmlns:p14="http://schemas.microsoft.com/office/powerpoint/2010/main" val="3999755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6637365" y="1165475"/>
            <a:ext cx="4345686" cy="649224"/>
          </a:xfrm>
        </p:spPr>
        <p:txBody>
          <a:bodyPr/>
          <a:lstStyle/>
          <a:p>
            <a:r>
              <a:rPr lang="en-US" b="1" dirty="0">
                <a:solidFill>
                  <a:schemeClr val="bg2"/>
                </a:solidFill>
              </a:rPr>
              <a:t>Budget Calculations </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12</a:t>
            </a:fld>
            <a:endParaRPr lang="en-US" dirty="0"/>
          </a:p>
        </p:txBody>
      </p:sp>
      <p:grpSp>
        <p:nvGrpSpPr>
          <p:cNvPr id="8" name="Group 7">
            <a:extLst>
              <a:ext uri="{FF2B5EF4-FFF2-40B4-BE49-F238E27FC236}">
                <a16:creationId xmlns:a16="http://schemas.microsoft.com/office/drawing/2014/main" id="{B1D3094E-7A07-83AA-4BA4-00E8541EDF9E}"/>
              </a:ext>
            </a:extLst>
          </p:cNvPr>
          <p:cNvGrpSpPr/>
          <p:nvPr/>
        </p:nvGrpSpPr>
        <p:grpSpPr>
          <a:xfrm>
            <a:off x="6211296" y="2121758"/>
            <a:ext cx="5556715" cy="4234592"/>
            <a:chOff x="149880" y="341974"/>
            <a:chExt cx="5438951" cy="3946697"/>
          </a:xfrm>
        </p:grpSpPr>
        <p:pic>
          <p:nvPicPr>
            <p:cNvPr id="4" name="Picture 3">
              <a:extLst>
                <a:ext uri="{FF2B5EF4-FFF2-40B4-BE49-F238E27FC236}">
                  <a16:creationId xmlns:a16="http://schemas.microsoft.com/office/drawing/2014/main" id="{F7B2B989-EEB5-7F61-5C44-20710ED5A1E8}"/>
                </a:ext>
              </a:extLst>
            </p:cNvPr>
            <p:cNvPicPr>
              <a:picLocks noChangeAspect="1"/>
            </p:cNvPicPr>
            <p:nvPr/>
          </p:nvPicPr>
          <p:blipFill>
            <a:blip r:embed="rId3"/>
            <a:stretch>
              <a:fillRect/>
            </a:stretch>
          </p:blipFill>
          <p:spPr>
            <a:xfrm>
              <a:off x="149880" y="341974"/>
              <a:ext cx="5087666" cy="3946697"/>
            </a:xfrm>
            <a:prstGeom prst="rect">
              <a:avLst/>
            </a:prstGeom>
          </p:spPr>
        </p:pic>
        <p:sp>
          <p:nvSpPr>
            <p:cNvPr id="7" name="TextBox 6">
              <a:extLst>
                <a:ext uri="{FF2B5EF4-FFF2-40B4-BE49-F238E27FC236}">
                  <a16:creationId xmlns:a16="http://schemas.microsoft.com/office/drawing/2014/main" id="{50573FF5-38C5-10E0-4BE0-6FF90F0695AD}"/>
                </a:ext>
              </a:extLst>
            </p:cNvPr>
            <p:cNvSpPr txBox="1"/>
            <p:nvPr/>
          </p:nvSpPr>
          <p:spPr>
            <a:xfrm>
              <a:off x="4518452" y="374692"/>
              <a:ext cx="1070379" cy="253916"/>
            </a:xfrm>
            <a:prstGeom prst="rect">
              <a:avLst/>
            </a:prstGeom>
            <a:noFill/>
          </p:spPr>
          <p:txBody>
            <a:bodyPr wrap="square" rtlCol="0">
              <a:spAutoFit/>
            </a:bodyPr>
            <a:lstStyle/>
            <a:p>
              <a:r>
                <a:rPr lang="en-US" sz="1050" dirty="0">
                  <a:solidFill>
                    <a:schemeClr val="bg1"/>
                  </a:solidFill>
                </a:rPr>
                <a:t>Figure 1</a:t>
              </a:r>
            </a:p>
          </p:txBody>
        </p:sp>
      </p:grpSp>
      <p:grpSp>
        <p:nvGrpSpPr>
          <p:cNvPr id="18" name="Group 17">
            <a:extLst>
              <a:ext uri="{FF2B5EF4-FFF2-40B4-BE49-F238E27FC236}">
                <a16:creationId xmlns:a16="http://schemas.microsoft.com/office/drawing/2014/main" id="{F5CC53B0-0C78-7124-0E72-C9CE2227F58E}"/>
              </a:ext>
            </a:extLst>
          </p:cNvPr>
          <p:cNvGrpSpPr/>
          <p:nvPr/>
        </p:nvGrpSpPr>
        <p:grpSpPr>
          <a:xfrm>
            <a:off x="217742" y="415012"/>
            <a:ext cx="6119875" cy="4811616"/>
            <a:chOff x="217742" y="415012"/>
            <a:chExt cx="6119875" cy="4811616"/>
          </a:xfrm>
        </p:grpSpPr>
        <p:pic>
          <p:nvPicPr>
            <p:cNvPr id="10" name="Picture 9">
              <a:extLst>
                <a:ext uri="{FF2B5EF4-FFF2-40B4-BE49-F238E27FC236}">
                  <a16:creationId xmlns:a16="http://schemas.microsoft.com/office/drawing/2014/main" id="{033F62EC-1F76-08CB-5223-AB7B12619FEF}"/>
                </a:ext>
              </a:extLst>
            </p:cNvPr>
            <p:cNvPicPr>
              <a:picLocks noChangeAspect="1"/>
            </p:cNvPicPr>
            <p:nvPr/>
          </p:nvPicPr>
          <p:blipFill>
            <a:blip r:embed="rId4"/>
            <a:stretch>
              <a:fillRect/>
            </a:stretch>
          </p:blipFill>
          <p:spPr>
            <a:xfrm>
              <a:off x="217742" y="415012"/>
              <a:ext cx="5762963" cy="4811616"/>
            </a:xfrm>
            <a:prstGeom prst="rect">
              <a:avLst/>
            </a:prstGeom>
          </p:spPr>
        </p:pic>
        <p:sp>
          <p:nvSpPr>
            <p:cNvPr id="14" name="TextBox 13">
              <a:extLst>
                <a:ext uri="{FF2B5EF4-FFF2-40B4-BE49-F238E27FC236}">
                  <a16:creationId xmlns:a16="http://schemas.microsoft.com/office/drawing/2014/main" id="{7721BE41-497A-2C46-E137-2930FBC95F8A}"/>
                </a:ext>
              </a:extLst>
            </p:cNvPr>
            <p:cNvSpPr txBox="1"/>
            <p:nvPr/>
          </p:nvSpPr>
          <p:spPr>
            <a:xfrm>
              <a:off x="5267238" y="435388"/>
              <a:ext cx="1070379" cy="253916"/>
            </a:xfrm>
            <a:prstGeom prst="rect">
              <a:avLst/>
            </a:prstGeom>
            <a:noFill/>
          </p:spPr>
          <p:txBody>
            <a:bodyPr wrap="square" rtlCol="0">
              <a:spAutoFit/>
            </a:bodyPr>
            <a:lstStyle/>
            <a:p>
              <a:r>
                <a:rPr lang="en-US" sz="1050" dirty="0">
                  <a:solidFill>
                    <a:schemeClr val="bg1"/>
                  </a:solidFill>
                </a:rPr>
                <a:t>Figure 2</a:t>
              </a:r>
            </a:p>
          </p:txBody>
        </p:sp>
      </p:grpSp>
    </p:spTree>
    <p:extLst>
      <p:ext uri="{BB962C8B-B14F-4D97-AF65-F5344CB8AC3E}">
        <p14:creationId xmlns:p14="http://schemas.microsoft.com/office/powerpoint/2010/main" val="372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6683219" y="83909"/>
            <a:ext cx="4345686" cy="649224"/>
          </a:xfrm>
        </p:spPr>
        <p:txBody>
          <a:bodyPr/>
          <a:lstStyle/>
          <a:p>
            <a:r>
              <a:rPr lang="en-US" sz="2800" b="1" dirty="0">
                <a:solidFill>
                  <a:schemeClr val="bg2"/>
                </a:solidFill>
              </a:rPr>
              <a:t>Scheduling and Ending</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13</a:t>
            </a:fld>
            <a:endParaRPr lang="en-US" dirty="0"/>
          </a:p>
        </p:txBody>
      </p:sp>
      <p:pic>
        <p:nvPicPr>
          <p:cNvPr id="10" name="Picture 9">
            <a:extLst>
              <a:ext uri="{FF2B5EF4-FFF2-40B4-BE49-F238E27FC236}">
                <a16:creationId xmlns:a16="http://schemas.microsoft.com/office/drawing/2014/main" id="{8F1A53E1-70C8-53B2-A042-DA3118FA4EC2}"/>
              </a:ext>
            </a:extLst>
          </p:cNvPr>
          <p:cNvPicPr>
            <a:picLocks noChangeAspect="1"/>
          </p:cNvPicPr>
          <p:nvPr/>
        </p:nvPicPr>
        <p:blipFill>
          <a:blip r:embed="rId3"/>
          <a:stretch>
            <a:fillRect/>
          </a:stretch>
        </p:blipFill>
        <p:spPr>
          <a:xfrm>
            <a:off x="139839" y="5689182"/>
            <a:ext cx="5956161" cy="1032293"/>
          </a:xfrm>
          <a:prstGeom prst="rect">
            <a:avLst/>
          </a:prstGeom>
        </p:spPr>
      </p:pic>
      <p:grpSp>
        <p:nvGrpSpPr>
          <p:cNvPr id="12" name="Group 11">
            <a:extLst>
              <a:ext uri="{FF2B5EF4-FFF2-40B4-BE49-F238E27FC236}">
                <a16:creationId xmlns:a16="http://schemas.microsoft.com/office/drawing/2014/main" id="{BEB2DFE5-1164-EFFC-A0A8-62EBF233C75A}"/>
              </a:ext>
            </a:extLst>
          </p:cNvPr>
          <p:cNvGrpSpPr/>
          <p:nvPr/>
        </p:nvGrpSpPr>
        <p:grpSpPr>
          <a:xfrm>
            <a:off x="215546" y="563401"/>
            <a:ext cx="6136209" cy="4775974"/>
            <a:chOff x="215546" y="563401"/>
            <a:chExt cx="6136209" cy="4775974"/>
          </a:xfrm>
        </p:grpSpPr>
        <p:pic>
          <p:nvPicPr>
            <p:cNvPr id="4" name="Picture 3">
              <a:extLst>
                <a:ext uri="{FF2B5EF4-FFF2-40B4-BE49-F238E27FC236}">
                  <a16:creationId xmlns:a16="http://schemas.microsoft.com/office/drawing/2014/main" id="{206B039F-BBA4-70D7-F92F-D927E4FFA4EC}"/>
                </a:ext>
              </a:extLst>
            </p:cNvPr>
            <p:cNvPicPr>
              <a:picLocks noChangeAspect="1"/>
            </p:cNvPicPr>
            <p:nvPr/>
          </p:nvPicPr>
          <p:blipFill>
            <a:blip r:embed="rId4"/>
            <a:stretch>
              <a:fillRect/>
            </a:stretch>
          </p:blipFill>
          <p:spPr>
            <a:xfrm>
              <a:off x="215546" y="563401"/>
              <a:ext cx="5804745" cy="4775974"/>
            </a:xfrm>
            <a:prstGeom prst="rect">
              <a:avLst/>
            </a:prstGeom>
          </p:spPr>
        </p:pic>
        <p:sp>
          <p:nvSpPr>
            <p:cNvPr id="11" name="TextBox 10">
              <a:extLst>
                <a:ext uri="{FF2B5EF4-FFF2-40B4-BE49-F238E27FC236}">
                  <a16:creationId xmlns:a16="http://schemas.microsoft.com/office/drawing/2014/main" id="{D9233641-EAE9-F7C4-800A-36A29908232B}"/>
                </a:ext>
              </a:extLst>
            </p:cNvPr>
            <p:cNvSpPr txBox="1"/>
            <p:nvPr/>
          </p:nvSpPr>
          <p:spPr>
            <a:xfrm>
              <a:off x="5258200" y="581860"/>
              <a:ext cx="1093555" cy="272438"/>
            </a:xfrm>
            <a:prstGeom prst="rect">
              <a:avLst/>
            </a:prstGeom>
            <a:noFill/>
          </p:spPr>
          <p:txBody>
            <a:bodyPr wrap="square" rtlCol="0">
              <a:spAutoFit/>
            </a:bodyPr>
            <a:lstStyle/>
            <a:p>
              <a:r>
                <a:rPr lang="en-US" sz="1050" dirty="0">
                  <a:solidFill>
                    <a:schemeClr val="bg1"/>
                  </a:solidFill>
                </a:rPr>
                <a:t>Figure 1</a:t>
              </a:r>
            </a:p>
          </p:txBody>
        </p:sp>
      </p:grpSp>
      <p:grpSp>
        <p:nvGrpSpPr>
          <p:cNvPr id="16" name="Group 15">
            <a:extLst>
              <a:ext uri="{FF2B5EF4-FFF2-40B4-BE49-F238E27FC236}">
                <a16:creationId xmlns:a16="http://schemas.microsoft.com/office/drawing/2014/main" id="{B47D0846-9D19-A4BC-1DBD-B631EC4616D4}"/>
              </a:ext>
            </a:extLst>
          </p:cNvPr>
          <p:cNvGrpSpPr/>
          <p:nvPr/>
        </p:nvGrpSpPr>
        <p:grpSpPr>
          <a:xfrm>
            <a:off x="6394271" y="854298"/>
            <a:ext cx="5692339" cy="5706271"/>
            <a:chOff x="6394271" y="854298"/>
            <a:chExt cx="5692339" cy="5706271"/>
          </a:xfrm>
        </p:grpSpPr>
        <p:pic>
          <p:nvPicPr>
            <p:cNvPr id="8" name="Picture 7">
              <a:extLst>
                <a:ext uri="{FF2B5EF4-FFF2-40B4-BE49-F238E27FC236}">
                  <a16:creationId xmlns:a16="http://schemas.microsoft.com/office/drawing/2014/main" id="{F50F6340-1972-F365-6163-D3682125A2AA}"/>
                </a:ext>
              </a:extLst>
            </p:cNvPr>
            <p:cNvPicPr>
              <a:picLocks noChangeAspect="1"/>
            </p:cNvPicPr>
            <p:nvPr/>
          </p:nvPicPr>
          <p:blipFill>
            <a:blip r:embed="rId5"/>
            <a:stretch>
              <a:fillRect/>
            </a:stretch>
          </p:blipFill>
          <p:spPr>
            <a:xfrm>
              <a:off x="6394271" y="854298"/>
              <a:ext cx="5287113" cy="5706271"/>
            </a:xfrm>
            <a:prstGeom prst="rect">
              <a:avLst/>
            </a:prstGeom>
          </p:spPr>
        </p:pic>
        <p:sp>
          <p:nvSpPr>
            <p:cNvPr id="14" name="TextBox 13">
              <a:extLst>
                <a:ext uri="{FF2B5EF4-FFF2-40B4-BE49-F238E27FC236}">
                  <a16:creationId xmlns:a16="http://schemas.microsoft.com/office/drawing/2014/main" id="{053FE9E7-0CB4-BCC4-B3B2-ED89A94B7B9D}"/>
                </a:ext>
              </a:extLst>
            </p:cNvPr>
            <p:cNvSpPr txBox="1"/>
            <p:nvPr/>
          </p:nvSpPr>
          <p:spPr>
            <a:xfrm>
              <a:off x="10993055" y="6260148"/>
              <a:ext cx="1093555" cy="253916"/>
            </a:xfrm>
            <a:prstGeom prst="rect">
              <a:avLst/>
            </a:prstGeom>
            <a:noFill/>
          </p:spPr>
          <p:txBody>
            <a:bodyPr wrap="square" rtlCol="0">
              <a:spAutoFit/>
            </a:bodyPr>
            <a:lstStyle/>
            <a:p>
              <a:r>
                <a:rPr lang="en-US" sz="1050" dirty="0">
                  <a:solidFill>
                    <a:schemeClr val="bg1"/>
                  </a:solidFill>
                </a:rPr>
                <a:t>Figure 2</a:t>
              </a:r>
            </a:p>
          </p:txBody>
        </p:sp>
      </p:grpSp>
      <p:sp>
        <p:nvSpPr>
          <p:cNvPr id="18" name="TextBox 17">
            <a:extLst>
              <a:ext uri="{FF2B5EF4-FFF2-40B4-BE49-F238E27FC236}">
                <a16:creationId xmlns:a16="http://schemas.microsoft.com/office/drawing/2014/main" id="{A8570616-712A-AA01-28DB-CBE56FA32CF8}"/>
              </a:ext>
            </a:extLst>
          </p:cNvPr>
          <p:cNvSpPr txBox="1"/>
          <p:nvPr/>
        </p:nvSpPr>
        <p:spPr>
          <a:xfrm>
            <a:off x="5390186" y="5731264"/>
            <a:ext cx="1093555" cy="253916"/>
          </a:xfrm>
          <a:prstGeom prst="rect">
            <a:avLst/>
          </a:prstGeom>
          <a:noFill/>
        </p:spPr>
        <p:txBody>
          <a:bodyPr wrap="square" rtlCol="0">
            <a:spAutoFit/>
          </a:bodyPr>
          <a:lstStyle/>
          <a:p>
            <a:r>
              <a:rPr lang="en-US" sz="1050" dirty="0">
                <a:solidFill>
                  <a:schemeClr val="bg1"/>
                </a:solidFill>
              </a:rPr>
              <a:t>Figure 3</a:t>
            </a:r>
          </a:p>
        </p:txBody>
      </p:sp>
    </p:spTree>
    <p:extLst>
      <p:ext uri="{BB962C8B-B14F-4D97-AF65-F5344CB8AC3E}">
        <p14:creationId xmlns:p14="http://schemas.microsoft.com/office/powerpoint/2010/main" val="396541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6218982" y="1307274"/>
            <a:ext cx="4345686" cy="649224"/>
          </a:xfrm>
        </p:spPr>
        <p:txBody>
          <a:bodyPr/>
          <a:lstStyle/>
          <a:p>
            <a:r>
              <a:rPr lang="en-US" b="1" dirty="0">
                <a:solidFill>
                  <a:schemeClr val="bg2"/>
                </a:solidFill>
              </a:rPr>
              <a:t>Error Handling</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14</a:t>
            </a:fld>
            <a:endParaRPr lang="en-US" dirty="0"/>
          </a:p>
        </p:txBody>
      </p:sp>
      <p:grpSp>
        <p:nvGrpSpPr>
          <p:cNvPr id="9" name="Group 8">
            <a:extLst>
              <a:ext uri="{FF2B5EF4-FFF2-40B4-BE49-F238E27FC236}">
                <a16:creationId xmlns:a16="http://schemas.microsoft.com/office/drawing/2014/main" id="{A994EAA9-C536-7BA1-E6BC-A85897B784FE}"/>
              </a:ext>
            </a:extLst>
          </p:cNvPr>
          <p:cNvGrpSpPr/>
          <p:nvPr/>
        </p:nvGrpSpPr>
        <p:grpSpPr>
          <a:xfrm>
            <a:off x="6043885" y="2565176"/>
            <a:ext cx="5541563" cy="3547873"/>
            <a:chOff x="423989" y="1411500"/>
            <a:chExt cx="5541563" cy="3547873"/>
          </a:xfrm>
        </p:grpSpPr>
        <p:pic>
          <p:nvPicPr>
            <p:cNvPr id="10" name="Picture 9">
              <a:extLst>
                <a:ext uri="{FF2B5EF4-FFF2-40B4-BE49-F238E27FC236}">
                  <a16:creationId xmlns:a16="http://schemas.microsoft.com/office/drawing/2014/main" id="{7E7E6F43-2FA2-B0D3-E1AD-955F822B0AF0}"/>
                </a:ext>
              </a:extLst>
            </p:cNvPr>
            <p:cNvPicPr>
              <a:picLocks noChangeAspect="1"/>
            </p:cNvPicPr>
            <p:nvPr/>
          </p:nvPicPr>
          <p:blipFill>
            <a:blip r:embed="rId3"/>
            <a:stretch>
              <a:fillRect/>
            </a:stretch>
          </p:blipFill>
          <p:spPr>
            <a:xfrm>
              <a:off x="423989" y="1411500"/>
              <a:ext cx="5276556" cy="3547873"/>
            </a:xfrm>
            <a:prstGeom prst="rect">
              <a:avLst/>
            </a:prstGeom>
          </p:spPr>
        </p:pic>
        <p:sp>
          <p:nvSpPr>
            <p:cNvPr id="3" name="TextBox 2">
              <a:extLst>
                <a:ext uri="{FF2B5EF4-FFF2-40B4-BE49-F238E27FC236}">
                  <a16:creationId xmlns:a16="http://schemas.microsoft.com/office/drawing/2014/main" id="{024EB69F-576D-6E2A-9F59-6D5FB6ADE04E}"/>
                </a:ext>
              </a:extLst>
            </p:cNvPr>
            <p:cNvSpPr txBox="1"/>
            <p:nvPr/>
          </p:nvSpPr>
          <p:spPr>
            <a:xfrm>
              <a:off x="4871997" y="4595595"/>
              <a:ext cx="1093555" cy="253916"/>
            </a:xfrm>
            <a:prstGeom prst="rect">
              <a:avLst/>
            </a:prstGeom>
            <a:noFill/>
          </p:spPr>
          <p:txBody>
            <a:bodyPr wrap="square" rtlCol="0">
              <a:spAutoFit/>
            </a:bodyPr>
            <a:lstStyle/>
            <a:p>
              <a:r>
                <a:rPr lang="en-US" sz="1050" dirty="0">
                  <a:solidFill>
                    <a:schemeClr val="bg1"/>
                  </a:solidFill>
                </a:rPr>
                <a:t>Figure 2</a:t>
              </a:r>
            </a:p>
          </p:txBody>
        </p:sp>
      </p:grpSp>
      <p:grpSp>
        <p:nvGrpSpPr>
          <p:cNvPr id="7" name="Group 6">
            <a:extLst>
              <a:ext uri="{FF2B5EF4-FFF2-40B4-BE49-F238E27FC236}">
                <a16:creationId xmlns:a16="http://schemas.microsoft.com/office/drawing/2014/main" id="{C1050E5C-8308-7A1E-34A5-CB153AA48666}"/>
              </a:ext>
            </a:extLst>
          </p:cNvPr>
          <p:cNvGrpSpPr/>
          <p:nvPr/>
        </p:nvGrpSpPr>
        <p:grpSpPr>
          <a:xfrm>
            <a:off x="115969" y="830048"/>
            <a:ext cx="5770471" cy="3796489"/>
            <a:chOff x="6226449" y="1457220"/>
            <a:chExt cx="5436125" cy="3547873"/>
          </a:xfrm>
        </p:grpSpPr>
        <p:pic>
          <p:nvPicPr>
            <p:cNvPr id="8" name="Picture 7">
              <a:extLst>
                <a:ext uri="{FF2B5EF4-FFF2-40B4-BE49-F238E27FC236}">
                  <a16:creationId xmlns:a16="http://schemas.microsoft.com/office/drawing/2014/main" id="{E4C555C7-B394-4F20-80FF-822FFBA117DE}"/>
                </a:ext>
              </a:extLst>
            </p:cNvPr>
            <p:cNvPicPr>
              <a:picLocks noChangeAspect="1"/>
            </p:cNvPicPr>
            <p:nvPr/>
          </p:nvPicPr>
          <p:blipFill>
            <a:blip r:embed="rId4"/>
            <a:stretch>
              <a:fillRect/>
            </a:stretch>
          </p:blipFill>
          <p:spPr>
            <a:xfrm>
              <a:off x="6226449" y="1457220"/>
              <a:ext cx="5127351" cy="3547873"/>
            </a:xfrm>
            <a:prstGeom prst="rect">
              <a:avLst/>
            </a:prstGeom>
          </p:spPr>
        </p:pic>
        <p:sp>
          <p:nvSpPr>
            <p:cNvPr id="4" name="TextBox 3">
              <a:extLst>
                <a:ext uri="{FF2B5EF4-FFF2-40B4-BE49-F238E27FC236}">
                  <a16:creationId xmlns:a16="http://schemas.microsoft.com/office/drawing/2014/main" id="{76C2BC71-5D6D-5752-0B60-A7C7629886BC}"/>
                </a:ext>
              </a:extLst>
            </p:cNvPr>
            <p:cNvSpPr txBox="1"/>
            <p:nvPr/>
          </p:nvSpPr>
          <p:spPr>
            <a:xfrm>
              <a:off x="10569019" y="4686935"/>
              <a:ext cx="1093555" cy="237288"/>
            </a:xfrm>
            <a:prstGeom prst="rect">
              <a:avLst/>
            </a:prstGeom>
            <a:noFill/>
          </p:spPr>
          <p:txBody>
            <a:bodyPr wrap="square" rtlCol="0">
              <a:spAutoFit/>
            </a:bodyPr>
            <a:lstStyle/>
            <a:p>
              <a:r>
                <a:rPr lang="en-US" sz="1050" dirty="0">
                  <a:solidFill>
                    <a:schemeClr val="bg1"/>
                  </a:solidFill>
                </a:rPr>
                <a:t>Figure 1</a:t>
              </a:r>
            </a:p>
          </p:txBody>
        </p:sp>
      </p:grpSp>
    </p:spTree>
    <p:extLst>
      <p:ext uri="{BB962C8B-B14F-4D97-AF65-F5344CB8AC3E}">
        <p14:creationId xmlns:p14="http://schemas.microsoft.com/office/powerpoint/2010/main" val="3679225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342708" y="119629"/>
            <a:ext cx="10515600" cy="1325563"/>
          </a:xfrm>
        </p:spPr>
        <p:txBody>
          <a:bodyPr>
            <a:normAutofit/>
          </a:bodyPr>
          <a:lstStyle/>
          <a:p>
            <a:r>
              <a:rPr lang="en-US" b="1" dirty="0">
                <a:solidFill>
                  <a:schemeClr val="bg2"/>
                </a:solidFill>
              </a:rPr>
              <a:t>Review</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p:txBody>
          <a:bodyPr/>
          <a:lstStyle/>
          <a:p>
            <a:r>
              <a:rPr lang="en-US" dirty="0">
                <a:solidFill>
                  <a:schemeClr val="bg2"/>
                </a:solidFill>
              </a:rPr>
              <a:t>Challenges and Lessons Learnt</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8562" y="2869000"/>
            <a:ext cx="4553712" cy="3684588"/>
          </a:xfrm>
        </p:spPr>
        <p:txBody>
          <a:bodyPr>
            <a:normAutofit/>
          </a:bodyPr>
          <a:lstStyle/>
          <a:p>
            <a:r>
              <a:rPr lang="en-US" dirty="0">
                <a:solidFill>
                  <a:schemeClr val="bg2"/>
                </a:solidFill>
              </a:rPr>
              <a:t>Error handling</a:t>
            </a:r>
          </a:p>
          <a:p>
            <a:r>
              <a:rPr lang="en-US" dirty="0">
                <a:solidFill>
                  <a:schemeClr val="bg2"/>
                </a:solidFill>
              </a:rPr>
              <a:t>Testing</a:t>
            </a:r>
          </a:p>
          <a:p>
            <a:r>
              <a:rPr lang="en-US" dirty="0">
                <a:solidFill>
                  <a:schemeClr val="bg2"/>
                </a:solidFill>
              </a:rPr>
              <a:t>Bash Script</a:t>
            </a:r>
          </a:p>
          <a:p>
            <a:r>
              <a:rPr lang="en-US" dirty="0">
                <a:solidFill>
                  <a:schemeClr val="bg2"/>
                </a:solidFill>
              </a:rPr>
              <a:t>PEP8 styling </a:t>
            </a:r>
          </a:p>
          <a:p>
            <a:r>
              <a:rPr lang="en-US" dirty="0">
                <a:solidFill>
                  <a:schemeClr val="bg2"/>
                </a:solidFill>
              </a:rPr>
              <a:t>Scheduling to-do list (timedate module)</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801676" y="1871800"/>
            <a:ext cx="4553712" cy="517249"/>
          </a:xfrm>
        </p:spPr>
        <p:txBody>
          <a:bodyPr/>
          <a:lstStyle/>
          <a:p>
            <a:r>
              <a:rPr lang="en-US" dirty="0">
                <a:solidFill>
                  <a:schemeClr val="bg2"/>
                </a:solidFill>
              </a:rPr>
              <a:t>Favourite Parts</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801676" y="2815657"/>
            <a:ext cx="4553712" cy="3684588"/>
          </a:xfrm>
        </p:spPr>
        <p:txBody>
          <a:bodyPr>
            <a:normAutofit/>
          </a:bodyPr>
          <a:lstStyle/>
          <a:p>
            <a:r>
              <a:rPr lang="en-US" dirty="0">
                <a:solidFill>
                  <a:schemeClr val="bg2"/>
                </a:solidFill>
              </a:rPr>
              <a:t>Learning how to use Trello</a:t>
            </a:r>
          </a:p>
          <a:p>
            <a:r>
              <a:rPr lang="en-US" dirty="0">
                <a:solidFill>
                  <a:schemeClr val="bg2"/>
                </a:solidFill>
              </a:rPr>
              <a:t>Emoji and colour packages</a:t>
            </a:r>
          </a:p>
          <a:p>
            <a:r>
              <a:rPr lang="en-US" dirty="0">
                <a:solidFill>
                  <a:schemeClr val="bg2"/>
                </a:solidFill>
              </a:rPr>
              <a:t>THE END (seeing the end product)</a:t>
            </a:r>
          </a:p>
        </p:txBody>
      </p:sp>
      <p:pic>
        <p:nvPicPr>
          <p:cNvPr id="8" name="Graphic 7" descr="Hurdle with solid fill">
            <a:extLst>
              <a:ext uri="{FF2B5EF4-FFF2-40B4-BE49-F238E27FC236}">
                <a16:creationId xmlns:a16="http://schemas.microsoft.com/office/drawing/2014/main" id="{0D20B77B-98AE-B565-A1CD-99F23D5967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32310" y="4614857"/>
            <a:ext cx="1938731" cy="1938731"/>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2383674" y="2577178"/>
            <a:ext cx="5276088" cy="2276856"/>
          </a:xfrm>
        </p:spPr>
        <p:txBody>
          <a:bodyPr/>
          <a:lstStyle/>
          <a:p>
            <a:r>
              <a:rPr lang="en-US" dirty="0"/>
              <a:t>Thank you </a:t>
            </a:r>
            <a:br>
              <a:rPr lang="en-US" dirty="0">
                <a:sym typeface="Wingdings" panose="05000000000000000000" pitchFamily="2" charset="2"/>
              </a:rPr>
            </a:br>
            <a:endParaRPr lang="en-US" dirty="0"/>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End</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1925436" y="5002413"/>
            <a:ext cx="5276088" cy="1124712"/>
          </a:xfrm>
        </p:spPr>
        <p:txBody>
          <a:bodyPr/>
          <a:lstStyle/>
          <a:p>
            <a:r>
              <a:rPr lang="en-US" dirty="0"/>
              <a:t>Enjoy the rest of your day </a:t>
            </a:r>
            <a:r>
              <a:rPr lang="en-US" dirty="0">
                <a:sym typeface="Wingdings" panose="05000000000000000000" pitchFamily="2" charset="2"/>
              </a:rPr>
              <a:t> </a:t>
            </a:r>
            <a:endParaRPr lang="en-US" dirty="0"/>
          </a:p>
        </p:txBody>
      </p:sp>
      <p:pic>
        <p:nvPicPr>
          <p:cNvPr id="19" name="Picture Placeholder 18" descr="Balloons with bunting and confetti">
            <a:extLst>
              <a:ext uri="{FF2B5EF4-FFF2-40B4-BE49-F238E27FC236}">
                <a16:creationId xmlns:a16="http://schemas.microsoft.com/office/drawing/2014/main" id="{FE5D452A-F4B9-FE78-4E0B-F77E1507B7BE}"/>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t="41" b="41"/>
          <a:stretch>
            <a:fillRect/>
          </a:stretch>
        </p:blipFill>
        <p:spPr>
          <a:xfrm>
            <a:off x="7659762" y="201168"/>
            <a:ext cx="3528659" cy="3528659"/>
          </a:xfrm>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dirty="0"/>
              <a:t>Main features</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Wedding PLANNER APP</a:t>
            </a: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r>
              <a:rPr lang="en-US" dirty="0"/>
              <a:t>1. User basic information</a:t>
            </a:r>
          </a:p>
          <a:p>
            <a:r>
              <a:rPr lang="en-US" dirty="0"/>
              <a:t>2. User vendor information</a:t>
            </a:r>
          </a:p>
          <a:p>
            <a:r>
              <a:rPr lang="en-US" dirty="0"/>
              <a:t>3. Provide vendor recommendations from csv file</a:t>
            </a:r>
          </a:p>
          <a:p>
            <a:r>
              <a:rPr lang="en-US" dirty="0"/>
              <a:t>4. Prints wedding plan and to-do schedule</a:t>
            </a:r>
          </a:p>
        </p:txBody>
      </p:sp>
      <p:pic>
        <p:nvPicPr>
          <p:cNvPr id="10" name="Picture Placeholder 9" descr="Two flutes of champagne with fruit and flowers">
            <a:extLst>
              <a:ext uri="{FF2B5EF4-FFF2-40B4-BE49-F238E27FC236}">
                <a16:creationId xmlns:a16="http://schemas.microsoft.com/office/drawing/2014/main" id="{2FEB4863-FED6-1D46-3340-F791F9E892FF}"/>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294417" y="1901536"/>
            <a:ext cx="3899763" cy="960536"/>
          </a:xfrm>
        </p:spPr>
        <p:txBody>
          <a:bodyPr anchor="b">
            <a:normAutofit fontScale="90000"/>
          </a:bodyPr>
          <a:lstStyle/>
          <a:p>
            <a:r>
              <a:rPr lang="en-US" sz="4900" dirty="0"/>
              <a:t>Feature</a:t>
            </a:r>
            <a:r>
              <a:rPr lang="en-US" dirty="0"/>
              <a:t> 1:</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201168"/>
            <a:ext cx="2743200" cy="365125"/>
          </a:xfrm>
        </p:spPr>
        <p:txBody>
          <a:bodyPr anchor="ctr">
            <a:normAutofit/>
          </a:bodyPr>
          <a:lstStyle/>
          <a:p>
            <a:pPr>
              <a:spcAft>
                <a:spcPts val="600"/>
              </a:spcAft>
            </a:pPr>
            <a:fld id="{D8DA9DAA-006C-4F4B-980E-E3DF019B24E2}" type="slidenum">
              <a:rPr lang="en-US" smtClean="0"/>
              <a:pPr>
                <a:spcAft>
                  <a:spcPts val="600"/>
                </a:spcAft>
              </a:pPr>
              <a:t>3</a:t>
            </a:fld>
            <a:endParaRPr lang="en-US"/>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rot="16200000">
            <a:off x="-548640" y="1938528"/>
            <a:ext cx="2788920" cy="365125"/>
          </a:xfrm>
        </p:spPr>
        <p:txBody>
          <a:bodyPr anchor="ctr">
            <a:normAutofit fontScale="92500"/>
          </a:bodyPr>
          <a:lstStyle/>
          <a:p>
            <a:pPr>
              <a:spcAft>
                <a:spcPts val="600"/>
              </a:spcAft>
            </a:pPr>
            <a:r>
              <a:rPr lang="en-US" dirty="0"/>
              <a:t>Wedding planner: features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type="body" sz="quarter" idx="13"/>
          </p:nvPr>
        </p:nvSpPr>
        <p:spPr>
          <a:xfrm>
            <a:off x="8022613" y="2979489"/>
            <a:ext cx="2952681" cy="2743616"/>
          </a:xfrm>
        </p:spPr>
        <p:txBody>
          <a:bodyPr>
            <a:normAutofit/>
          </a:bodyPr>
          <a:lstStyle/>
          <a:p>
            <a:r>
              <a:rPr lang="en-US" sz="2400" dirty="0"/>
              <a:t>Allows the user to input their basic details </a:t>
            </a:r>
          </a:p>
          <a:p>
            <a:endParaRPr lang="en-US" dirty="0"/>
          </a:p>
        </p:txBody>
      </p:sp>
      <p:pic>
        <p:nvPicPr>
          <p:cNvPr id="8" name="Picture 7">
            <a:extLst>
              <a:ext uri="{FF2B5EF4-FFF2-40B4-BE49-F238E27FC236}">
                <a16:creationId xmlns:a16="http://schemas.microsoft.com/office/drawing/2014/main" id="{62084C24-DD26-40E9-2130-A7E2E65DE647}"/>
              </a:ext>
            </a:extLst>
          </p:cNvPr>
          <p:cNvPicPr>
            <a:picLocks noChangeAspect="1"/>
          </p:cNvPicPr>
          <p:nvPr/>
        </p:nvPicPr>
        <p:blipFill>
          <a:blip r:embed="rId3"/>
          <a:stretch>
            <a:fillRect/>
          </a:stretch>
        </p:blipFill>
        <p:spPr>
          <a:xfrm>
            <a:off x="1468673" y="1815101"/>
            <a:ext cx="5401429" cy="3400900"/>
          </a:xfrm>
          <a:prstGeom prst="rect">
            <a:avLst/>
          </a:prstGeom>
        </p:spPr>
      </p:pic>
    </p:spTree>
    <p:extLst>
      <p:ext uri="{BB962C8B-B14F-4D97-AF65-F5344CB8AC3E}">
        <p14:creationId xmlns:p14="http://schemas.microsoft.com/office/powerpoint/2010/main" val="145812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42068" y="1351424"/>
            <a:ext cx="6190488" cy="1179576"/>
          </a:xfrm>
        </p:spPr>
        <p:txBody>
          <a:bodyPr/>
          <a:lstStyle/>
          <a:p>
            <a:r>
              <a:rPr lang="en-US" sz="4800" b="1" dirty="0">
                <a:solidFill>
                  <a:schemeClr val="bg1"/>
                </a:solidFill>
              </a:rPr>
              <a:t>Feature</a:t>
            </a:r>
            <a:r>
              <a:rPr lang="en-US" sz="4000" b="1" dirty="0">
                <a:solidFill>
                  <a:schemeClr val="bg1"/>
                </a:solidFill>
              </a:rPr>
              <a:t> 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solidFill>
                  <a:schemeClr val="bg2"/>
                </a:solidFill>
              </a:rPr>
              <a:t>Wedding planner: features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242068" y="3394831"/>
            <a:ext cx="4098925" cy="855184"/>
          </a:xfrm>
        </p:spPr>
        <p:txBody>
          <a:bodyPr>
            <a:normAutofit fontScale="92500" lnSpcReduction="20000"/>
          </a:bodyPr>
          <a:lstStyle/>
          <a:p>
            <a:r>
              <a:rPr lang="en-US" sz="2800" dirty="0">
                <a:solidFill>
                  <a:schemeClr val="bg1"/>
                </a:solidFill>
              </a:rPr>
              <a:t>Vendor Name and Costs: from User</a:t>
            </a:r>
            <a:endParaRPr lang="en-US" sz="28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6" name="Picture 5">
            <a:extLst>
              <a:ext uri="{FF2B5EF4-FFF2-40B4-BE49-F238E27FC236}">
                <a16:creationId xmlns:a16="http://schemas.microsoft.com/office/drawing/2014/main" id="{022FC38F-A9CF-E670-8271-FAFCE1F6A377}"/>
              </a:ext>
            </a:extLst>
          </p:cNvPr>
          <p:cNvPicPr>
            <a:picLocks noChangeAspect="1"/>
          </p:cNvPicPr>
          <p:nvPr/>
        </p:nvPicPr>
        <p:blipFill>
          <a:blip r:embed="rId3"/>
          <a:stretch>
            <a:fillRect/>
          </a:stretch>
        </p:blipFill>
        <p:spPr>
          <a:xfrm>
            <a:off x="4746705" y="2167509"/>
            <a:ext cx="5856722" cy="1003458"/>
          </a:xfrm>
          <a:prstGeom prst="rect">
            <a:avLst/>
          </a:prstGeom>
        </p:spPr>
      </p:pic>
      <p:pic>
        <p:nvPicPr>
          <p:cNvPr id="5" name="Picture 4">
            <a:extLst>
              <a:ext uri="{FF2B5EF4-FFF2-40B4-BE49-F238E27FC236}">
                <a16:creationId xmlns:a16="http://schemas.microsoft.com/office/drawing/2014/main" id="{7D92E8EA-6250-266B-1283-62EEF67644E0}"/>
              </a:ext>
            </a:extLst>
          </p:cNvPr>
          <p:cNvPicPr>
            <a:picLocks noChangeAspect="1"/>
          </p:cNvPicPr>
          <p:nvPr/>
        </p:nvPicPr>
        <p:blipFill>
          <a:blip r:embed="rId4"/>
          <a:stretch>
            <a:fillRect/>
          </a:stretch>
        </p:blipFill>
        <p:spPr>
          <a:xfrm>
            <a:off x="4746705" y="3555246"/>
            <a:ext cx="5856722" cy="1029088"/>
          </a:xfrm>
          <a:prstGeom prst="rect">
            <a:avLst/>
          </a:prstGeom>
        </p:spPr>
      </p:pic>
      <p:pic>
        <p:nvPicPr>
          <p:cNvPr id="8" name="Picture 7">
            <a:extLst>
              <a:ext uri="{FF2B5EF4-FFF2-40B4-BE49-F238E27FC236}">
                <a16:creationId xmlns:a16="http://schemas.microsoft.com/office/drawing/2014/main" id="{180702E5-D31E-574A-B8D5-820A847AD09E}"/>
              </a:ext>
            </a:extLst>
          </p:cNvPr>
          <p:cNvPicPr>
            <a:picLocks noChangeAspect="1"/>
          </p:cNvPicPr>
          <p:nvPr/>
        </p:nvPicPr>
        <p:blipFill>
          <a:blip r:embed="rId5"/>
          <a:stretch>
            <a:fillRect/>
          </a:stretch>
        </p:blipFill>
        <p:spPr>
          <a:xfrm>
            <a:off x="4746705" y="5113846"/>
            <a:ext cx="5856723" cy="939800"/>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51693" y="886714"/>
            <a:ext cx="6190488" cy="1179576"/>
          </a:xfrm>
        </p:spPr>
        <p:txBody>
          <a:bodyPr/>
          <a:lstStyle/>
          <a:p>
            <a:r>
              <a:rPr lang="en-US" sz="4400" b="1" dirty="0">
                <a:solidFill>
                  <a:schemeClr val="bg1"/>
                </a:solidFill>
              </a:rPr>
              <a:t>Feature</a:t>
            </a:r>
            <a:r>
              <a:rPr lang="en-US" sz="4000" b="1" dirty="0">
                <a:solidFill>
                  <a:schemeClr val="bg1"/>
                </a:solidFill>
              </a:rPr>
              <a:t> </a:t>
            </a:r>
            <a:r>
              <a:rPr lang="en-US" b="1" dirty="0">
                <a:solidFill>
                  <a:schemeClr val="bg1"/>
                </a:solidFill>
              </a:rPr>
              <a:t>3</a:t>
            </a:r>
            <a:r>
              <a:rPr lang="en-US" sz="4000" b="1" dirty="0">
                <a:solidFill>
                  <a:schemeClr val="bg1"/>
                </a:solidFill>
              </a:rPr>
              <a:t>:</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solidFill>
                  <a:schemeClr val="bg2"/>
                </a:solidFill>
              </a:rPr>
              <a:t>Wedding planner: features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251693" y="2547357"/>
            <a:ext cx="3579382" cy="1033241"/>
          </a:xfrm>
        </p:spPr>
        <p:txBody>
          <a:bodyPr>
            <a:normAutofit fontScale="92500"/>
          </a:bodyPr>
          <a:lstStyle/>
          <a:p>
            <a:r>
              <a:rPr lang="en-US" sz="2400" dirty="0">
                <a:solidFill>
                  <a:schemeClr val="bg1"/>
                </a:solidFill>
              </a:rPr>
              <a:t>Vendor Name and Costs: recommendations</a:t>
            </a:r>
            <a:endParaRPr lang="en-US" sz="24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grpSp>
        <p:nvGrpSpPr>
          <p:cNvPr id="9" name="Group 8">
            <a:extLst>
              <a:ext uri="{FF2B5EF4-FFF2-40B4-BE49-F238E27FC236}">
                <a16:creationId xmlns:a16="http://schemas.microsoft.com/office/drawing/2014/main" id="{064FF846-B66D-DAC0-40B2-676CCDC12941}"/>
              </a:ext>
            </a:extLst>
          </p:cNvPr>
          <p:cNvGrpSpPr/>
          <p:nvPr/>
        </p:nvGrpSpPr>
        <p:grpSpPr>
          <a:xfrm>
            <a:off x="4052456" y="986917"/>
            <a:ext cx="7301344" cy="3786951"/>
            <a:chOff x="4052456" y="986917"/>
            <a:chExt cx="7301344" cy="3786951"/>
          </a:xfrm>
        </p:grpSpPr>
        <p:pic>
          <p:nvPicPr>
            <p:cNvPr id="7" name="Picture 6">
              <a:extLst>
                <a:ext uri="{FF2B5EF4-FFF2-40B4-BE49-F238E27FC236}">
                  <a16:creationId xmlns:a16="http://schemas.microsoft.com/office/drawing/2014/main" id="{0C3A51F1-6778-0C34-A47C-07015B753599}"/>
                </a:ext>
              </a:extLst>
            </p:cNvPr>
            <p:cNvPicPr>
              <a:picLocks noChangeAspect="1"/>
            </p:cNvPicPr>
            <p:nvPr/>
          </p:nvPicPr>
          <p:blipFill>
            <a:blip r:embed="rId3"/>
            <a:stretch>
              <a:fillRect/>
            </a:stretch>
          </p:blipFill>
          <p:spPr>
            <a:xfrm>
              <a:off x="4052456" y="986917"/>
              <a:ext cx="7148944" cy="3786951"/>
            </a:xfrm>
            <a:prstGeom prst="rect">
              <a:avLst/>
            </a:prstGeom>
          </p:spPr>
        </p:pic>
        <p:sp>
          <p:nvSpPr>
            <p:cNvPr id="8" name="TextBox 7">
              <a:extLst>
                <a:ext uri="{FF2B5EF4-FFF2-40B4-BE49-F238E27FC236}">
                  <a16:creationId xmlns:a16="http://schemas.microsoft.com/office/drawing/2014/main" id="{AD405992-FBF4-25C4-4840-23111E8C09BE}"/>
                </a:ext>
              </a:extLst>
            </p:cNvPr>
            <p:cNvSpPr txBox="1"/>
            <p:nvPr/>
          </p:nvSpPr>
          <p:spPr>
            <a:xfrm>
              <a:off x="10408227" y="4443096"/>
              <a:ext cx="945573" cy="253916"/>
            </a:xfrm>
            <a:prstGeom prst="rect">
              <a:avLst/>
            </a:prstGeom>
            <a:noFill/>
          </p:spPr>
          <p:txBody>
            <a:bodyPr wrap="square" rtlCol="0">
              <a:spAutoFit/>
            </a:bodyPr>
            <a:lstStyle/>
            <a:p>
              <a:r>
                <a:rPr lang="en-US" sz="1050" dirty="0">
                  <a:solidFill>
                    <a:schemeClr val="bg1"/>
                  </a:solidFill>
                </a:rPr>
                <a:t>Figure 1</a:t>
              </a:r>
            </a:p>
          </p:txBody>
        </p:sp>
      </p:grpSp>
      <p:grpSp>
        <p:nvGrpSpPr>
          <p:cNvPr id="18" name="Group 17">
            <a:extLst>
              <a:ext uri="{FF2B5EF4-FFF2-40B4-BE49-F238E27FC236}">
                <a16:creationId xmlns:a16="http://schemas.microsoft.com/office/drawing/2014/main" id="{6DC1A8D7-AF74-BB95-3979-70B63524F76F}"/>
              </a:ext>
            </a:extLst>
          </p:cNvPr>
          <p:cNvGrpSpPr/>
          <p:nvPr/>
        </p:nvGrpSpPr>
        <p:grpSpPr>
          <a:xfrm>
            <a:off x="74486" y="4874071"/>
            <a:ext cx="12237009" cy="1947607"/>
            <a:chOff x="74486" y="4874071"/>
            <a:chExt cx="12237009" cy="1947607"/>
          </a:xfrm>
        </p:grpSpPr>
        <p:pic>
          <p:nvPicPr>
            <p:cNvPr id="5" name="Picture 4">
              <a:extLst>
                <a:ext uri="{FF2B5EF4-FFF2-40B4-BE49-F238E27FC236}">
                  <a16:creationId xmlns:a16="http://schemas.microsoft.com/office/drawing/2014/main" id="{02DAEC53-0B47-BCAE-14AF-132BE1A4D048}"/>
                </a:ext>
              </a:extLst>
            </p:cNvPr>
            <p:cNvPicPr>
              <a:picLocks noChangeAspect="1"/>
            </p:cNvPicPr>
            <p:nvPr/>
          </p:nvPicPr>
          <p:blipFill>
            <a:blip r:embed="rId4"/>
            <a:stretch>
              <a:fillRect/>
            </a:stretch>
          </p:blipFill>
          <p:spPr>
            <a:xfrm>
              <a:off x="74486" y="4874071"/>
              <a:ext cx="12004738" cy="1947607"/>
            </a:xfrm>
            <a:prstGeom prst="rect">
              <a:avLst/>
            </a:prstGeom>
          </p:spPr>
        </p:pic>
        <p:sp>
          <p:nvSpPr>
            <p:cNvPr id="12" name="TextBox 11">
              <a:extLst>
                <a:ext uri="{FF2B5EF4-FFF2-40B4-BE49-F238E27FC236}">
                  <a16:creationId xmlns:a16="http://schemas.microsoft.com/office/drawing/2014/main" id="{D6308E57-C99A-65CC-3AC9-DA9EF70F5BBF}"/>
                </a:ext>
              </a:extLst>
            </p:cNvPr>
            <p:cNvSpPr txBox="1"/>
            <p:nvPr/>
          </p:nvSpPr>
          <p:spPr>
            <a:xfrm>
              <a:off x="11365922" y="6478685"/>
              <a:ext cx="945573" cy="253916"/>
            </a:xfrm>
            <a:prstGeom prst="rect">
              <a:avLst/>
            </a:prstGeom>
            <a:noFill/>
          </p:spPr>
          <p:txBody>
            <a:bodyPr wrap="square" rtlCol="0">
              <a:spAutoFit/>
            </a:bodyPr>
            <a:lstStyle/>
            <a:p>
              <a:r>
                <a:rPr lang="en-US" sz="1050" dirty="0">
                  <a:solidFill>
                    <a:schemeClr val="bg1"/>
                  </a:solidFill>
                </a:rPr>
                <a:t>Figure 2</a:t>
              </a:r>
            </a:p>
          </p:txBody>
        </p:sp>
      </p:grpSp>
    </p:spTree>
    <p:extLst>
      <p:ext uri="{BB962C8B-B14F-4D97-AF65-F5344CB8AC3E}">
        <p14:creationId xmlns:p14="http://schemas.microsoft.com/office/powerpoint/2010/main" val="8248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519928" y="-937260"/>
            <a:ext cx="5833872" cy="2276856"/>
          </a:xfrm>
        </p:spPr>
        <p:txBody>
          <a:bodyPr anchor="b">
            <a:normAutofit/>
          </a:bodyPr>
          <a:lstStyle/>
          <a:p>
            <a:r>
              <a:rPr lang="en-US" sz="4400" dirty="0"/>
              <a:t>Feature</a:t>
            </a:r>
            <a:r>
              <a:rPr lang="en-US" dirty="0"/>
              <a:t> </a:t>
            </a:r>
            <a:r>
              <a:rPr lang="en-US" sz="4400" dirty="0"/>
              <a:t>4:</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201168"/>
            <a:ext cx="2743200" cy="365125"/>
          </a:xfrm>
        </p:spPr>
        <p:txBody>
          <a:bodyPr anchor="ctr">
            <a:normAutofit/>
          </a:bodyPr>
          <a:lstStyle/>
          <a:p>
            <a:pPr>
              <a:spcAft>
                <a:spcPts val="600"/>
              </a:spcAft>
            </a:pPr>
            <a:fld id="{D8DA9DAA-006C-4F4B-980E-E3DF019B24E2}" type="slidenum">
              <a:rPr lang="en-US" smtClean="0"/>
              <a:pPr>
                <a:spcAft>
                  <a:spcPts val="600"/>
                </a:spcAft>
              </a:pPr>
              <a:t>6</a:t>
            </a:fld>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rot="16200000">
            <a:off x="-548640" y="1938528"/>
            <a:ext cx="2788920" cy="365125"/>
          </a:xfrm>
        </p:spPr>
        <p:txBody>
          <a:bodyPr anchor="ctr">
            <a:normAutofit fontScale="92500"/>
          </a:bodyPr>
          <a:lstStyle/>
          <a:p>
            <a:pPr>
              <a:spcAft>
                <a:spcPts val="600"/>
              </a:spcAft>
            </a:pPr>
            <a:r>
              <a:rPr lang="en-US" dirty="0"/>
              <a:t>Wedding planner: features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type="body" sz="quarter" idx="13"/>
          </p:nvPr>
        </p:nvSpPr>
        <p:spPr>
          <a:xfrm>
            <a:off x="7989684" y="1374225"/>
            <a:ext cx="3364116" cy="3118104"/>
          </a:xfrm>
        </p:spPr>
        <p:txBody>
          <a:bodyPr>
            <a:normAutofit/>
          </a:bodyPr>
          <a:lstStyle/>
          <a:p>
            <a:r>
              <a:rPr lang="en-US" sz="2400" dirty="0"/>
              <a:t>Printing a Plan and To-Do Schedule</a:t>
            </a:r>
          </a:p>
          <a:p>
            <a:endParaRPr lang="en-US" dirty="0"/>
          </a:p>
        </p:txBody>
      </p:sp>
      <p:grpSp>
        <p:nvGrpSpPr>
          <p:cNvPr id="13" name="Group 12">
            <a:extLst>
              <a:ext uri="{FF2B5EF4-FFF2-40B4-BE49-F238E27FC236}">
                <a16:creationId xmlns:a16="http://schemas.microsoft.com/office/drawing/2014/main" id="{D4526B6F-4F87-A23C-C3E1-1F0015E479DD}"/>
              </a:ext>
            </a:extLst>
          </p:cNvPr>
          <p:cNvGrpSpPr/>
          <p:nvPr/>
        </p:nvGrpSpPr>
        <p:grpSpPr>
          <a:xfrm>
            <a:off x="1404368" y="57918"/>
            <a:ext cx="4213650" cy="6581873"/>
            <a:chOff x="1404368" y="57918"/>
            <a:chExt cx="4213650" cy="6581873"/>
          </a:xfrm>
        </p:grpSpPr>
        <p:pic>
          <p:nvPicPr>
            <p:cNvPr id="6" name="Picture 5">
              <a:extLst>
                <a:ext uri="{FF2B5EF4-FFF2-40B4-BE49-F238E27FC236}">
                  <a16:creationId xmlns:a16="http://schemas.microsoft.com/office/drawing/2014/main" id="{A0F2F7A4-01D5-1805-2857-C67CDCCAC4CA}"/>
                </a:ext>
              </a:extLst>
            </p:cNvPr>
            <p:cNvPicPr>
              <a:picLocks noChangeAspect="1"/>
            </p:cNvPicPr>
            <p:nvPr/>
          </p:nvPicPr>
          <p:blipFill>
            <a:blip r:embed="rId3"/>
            <a:stretch>
              <a:fillRect/>
            </a:stretch>
          </p:blipFill>
          <p:spPr>
            <a:xfrm>
              <a:off x="1404368" y="57918"/>
              <a:ext cx="3896469" cy="6581873"/>
            </a:xfrm>
            <a:prstGeom prst="rect">
              <a:avLst/>
            </a:prstGeom>
          </p:spPr>
        </p:pic>
        <p:sp>
          <p:nvSpPr>
            <p:cNvPr id="12" name="TextBox 11">
              <a:extLst>
                <a:ext uri="{FF2B5EF4-FFF2-40B4-BE49-F238E27FC236}">
                  <a16:creationId xmlns:a16="http://schemas.microsoft.com/office/drawing/2014/main" id="{954D69F8-6700-8494-36ED-5A8496D3C427}"/>
                </a:ext>
              </a:extLst>
            </p:cNvPr>
            <p:cNvSpPr txBox="1"/>
            <p:nvPr/>
          </p:nvSpPr>
          <p:spPr>
            <a:xfrm>
              <a:off x="4672445" y="6385875"/>
              <a:ext cx="945573" cy="253916"/>
            </a:xfrm>
            <a:prstGeom prst="rect">
              <a:avLst/>
            </a:prstGeom>
            <a:noFill/>
          </p:spPr>
          <p:txBody>
            <a:bodyPr wrap="square" rtlCol="0">
              <a:spAutoFit/>
            </a:bodyPr>
            <a:lstStyle/>
            <a:p>
              <a:r>
                <a:rPr lang="en-US" sz="1050" dirty="0">
                  <a:solidFill>
                    <a:schemeClr val="bg1"/>
                  </a:solidFill>
                </a:rPr>
                <a:t>Figure 1</a:t>
              </a:r>
            </a:p>
          </p:txBody>
        </p:sp>
      </p:grpSp>
      <p:grpSp>
        <p:nvGrpSpPr>
          <p:cNvPr id="15" name="Group 14">
            <a:extLst>
              <a:ext uri="{FF2B5EF4-FFF2-40B4-BE49-F238E27FC236}">
                <a16:creationId xmlns:a16="http://schemas.microsoft.com/office/drawing/2014/main" id="{D043B363-5519-05AE-A897-FAB46A654CBA}"/>
              </a:ext>
            </a:extLst>
          </p:cNvPr>
          <p:cNvGrpSpPr/>
          <p:nvPr/>
        </p:nvGrpSpPr>
        <p:grpSpPr>
          <a:xfrm>
            <a:off x="5618018" y="2280597"/>
            <a:ext cx="4119345" cy="4116456"/>
            <a:chOff x="5618018" y="2280597"/>
            <a:chExt cx="4119345" cy="4116456"/>
          </a:xfrm>
        </p:grpSpPr>
        <p:pic>
          <p:nvPicPr>
            <p:cNvPr id="9" name="Picture 8">
              <a:extLst>
                <a:ext uri="{FF2B5EF4-FFF2-40B4-BE49-F238E27FC236}">
                  <a16:creationId xmlns:a16="http://schemas.microsoft.com/office/drawing/2014/main" id="{D512DE66-F420-48E7-7A1F-67A40C5DEF5A}"/>
                </a:ext>
              </a:extLst>
            </p:cNvPr>
            <p:cNvPicPr>
              <a:picLocks noChangeAspect="1"/>
            </p:cNvPicPr>
            <p:nvPr/>
          </p:nvPicPr>
          <p:blipFill>
            <a:blip r:embed="rId4"/>
            <a:stretch>
              <a:fillRect/>
            </a:stretch>
          </p:blipFill>
          <p:spPr>
            <a:xfrm>
              <a:off x="5618018" y="2280597"/>
              <a:ext cx="3802164" cy="4116456"/>
            </a:xfrm>
            <a:prstGeom prst="rect">
              <a:avLst/>
            </a:prstGeom>
          </p:spPr>
        </p:pic>
        <p:sp>
          <p:nvSpPr>
            <p:cNvPr id="14" name="TextBox 13">
              <a:extLst>
                <a:ext uri="{FF2B5EF4-FFF2-40B4-BE49-F238E27FC236}">
                  <a16:creationId xmlns:a16="http://schemas.microsoft.com/office/drawing/2014/main" id="{2E115216-82FC-D317-7E3D-1A4339F34F06}"/>
                </a:ext>
              </a:extLst>
            </p:cNvPr>
            <p:cNvSpPr txBox="1"/>
            <p:nvPr/>
          </p:nvSpPr>
          <p:spPr>
            <a:xfrm>
              <a:off x="8791790" y="6131959"/>
              <a:ext cx="945573" cy="253916"/>
            </a:xfrm>
            <a:prstGeom prst="rect">
              <a:avLst/>
            </a:prstGeom>
            <a:noFill/>
          </p:spPr>
          <p:txBody>
            <a:bodyPr wrap="square" rtlCol="0">
              <a:spAutoFit/>
            </a:bodyPr>
            <a:lstStyle/>
            <a:p>
              <a:r>
                <a:rPr lang="en-US" sz="1050" dirty="0">
                  <a:solidFill>
                    <a:schemeClr val="bg1"/>
                  </a:solidFill>
                </a:rPr>
                <a:t>Figure 2</a:t>
              </a:r>
            </a:p>
          </p:txBody>
        </p:sp>
      </p:grpSp>
    </p:spTree>
    <p:extLst>
      <p:ext uri="{BB962C8B-B14F-4D97-AF65-F5344CB8AC3E}">
        <p14:creationId xmlns:p14="http://schemas.microsoft.com/office/powerpoint/2010/main" val="18913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6500054" y="136525"/>
            <a:ext cx="4606296" cy="1140506"/>
          </a:xfrm>
        </p:spPr>
        <p:txBody>
          <a:bodyPr/>
          <a:lstStyle/>
          <a:p>
            <a:r>
              <a:rPr lang="en-US" b="1" dirty="0">
                <a:solidFill>
                  <a:schemeClr val="bg2"/>
                </a:solidFill>
              </a:rPr>
              <a:t>SRC Files Overview</a:t>
            </a:r>
          </a:p>
        </p:txBody>
      </p:sp>
      <p:sp>
        <p:nvSpPr>
          <p:cNvPr id="3" name="Subtitle 2">
            <a:extLst>
              <a:ext uri="{FF2B5EF4-FFF2-40B4-BE49-F238E27FC236}">
                <a16:creationId xmlns:a16="http://schemas.microsoft.com/office/drawing/2014/main" id="{4B4CD705-1E4A-31EF-CC58-2E7706D28B6C}"/>
              </a:ext>
            </a:extLst>
          </p:cNvPr>
          <p:cNvSpPr>
            <a:spLocks noGrp="1"/>
          </p:cNvSpPr>
          <p:nvPr>
            <p:ph type="subTitle" idx="1"/>
          </p:nvPr>
        </p:nvSpPr>
        <p:spPr>
          <a:xfrm>
            <a:off x="6667494" y="339868"/>
            <a:ext cx="4686306" cy="5083962"/>
          </a:xfrm>
        </p:spPr>
        <p:txBody>
          <a:bodyPr/>
          <a:lstStyle/>
          <a:p>
            <a:r>
              <a:rPr lang="en-US" dirty="0">
                <a:solidFill>
                  <a:schemeClr val="bg1"/>
                </a:solidFill>
              </a:rPr>
              <a:t>1. main.py </a:t>
            </a:r>
          </a:p>
          <a:p>
            <a:r>
              <a:rPr lang="en-US" dirty="0">
                <a:solidFill>
                  <a:schemeClr val="bg1"/>
                </a:solidFill>
              </a:rPr>
              <a:t>2. methods.py</a:t>
            </a:r>
          </a:p>
          <a:p>
            <a:r>
              <a:rPr lang="en-US" dirty="0">
                <a:solidFill>
                  <a:schemeClr val="bg1"/>
                </a:solidFill>
              </a:rPr>
              <a:t>3. weddingitems.py</a:t>
            </a:r>
          </a:p>
          <a:p>
            <a:r>
              <a:rPr lang="en-US" dirty="0">
                <a:solidFill>
                  <a:schemeClr val="bg1"/>
                </a:solidFill>
              </a:rPr>
              <a:t>4. recc.csv</a:t>
            </a:r>
          </a:p>
          <a:p>
            <a:r>
              <a:rPr lang="en-US" dirty="0">
                <a:solidFill>
                  <a:schemeClr val="bg1"/>
                </a:solidFill>
              </a:rPr>
              <a:t>5. weddingplan.txt</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
        <p:nvSpPr>
          <p:cNvPr id="8" name="Title 1">
            <a:extLst>
              <a:ext uri="{FF2B5EF4-FFF2-40B4-BE49-F238E27FC236}">
                <a16:creationId xmlns:a16="http://schemas.microsoft.com/office/drawing/2014/main" id="{0D72528F-A587-441F-4AE6-989978D836AE}"/>
              </a:ext>
            </a:extLst>
          </p:cNvPr>
          <p:cNvSpPr txBox="1">
            <a:spLocks/>
          </p:cNvSpPr>
          <p:nvPr/>
        </p:nvSpPr>
        <p:spPr>
          <a:xfrm>
            <a:off x="86627" y="4126187"/>
            <a:ext cx="5762715" cy="2230163"/>
          </a:xfrm>
          <a:prstGeom prst="rect">
            <a:avLst/>
          </a:prstGeom>
        </p:spPr>
        <p:txBody>
          <a:bodyPr vert="horz" lIns="91440" tIns="45720" rIns="91440" bIns="45720" rtlCol="0" anchor="b" anchorCtr="0">
            <a:noAutofit/>
          </a:bodyPr>
          <a:lstStyle>
            <a:lvl1pPr algn="l" defTabSz="914400" rtl="0" eaLnBrk="1" latinLnBrk="0" hangingPunct="1">
              <a:lnSpc>
                <a:spcPct val="110000"/>
              </a:lnSpc>
              <a:spcBef>
                <a:spcPts val="1000"/>
              </a:spcBef>
              <a:buNone/>
              <a:defRPr sz="3600" b="0" i="0" kern="1200" cap="none" baseline="0">
                <a:solidFill>
                  <a:schemeClr val="tx1"/>
                </a:solidFill>
                <a:latin typeface="+mj-lt"/>
                <a:ea typeface="+mj-ea"/>
                <a:cs typeface="+mj-cs"/>
              </a:defRPr>
            </a:lvl1pPr>
          </a:lstStyle>
          <a:p>
            <a:r>
              <a:rPr lang="en-US" sz="5400" dirty="0">
                <a:solidFill>
                  <a:schemeClr val="bg2"/>
                </a:solidFill>
              </a:rPr>
              <a:t>CODE WALKTHROUGH</a:t>
            </a:r>
          </a:p>
        </p:txBody>
      </p:sp>
    </p:spTree>
    <p:extLst>
      <p:ext uri="{BB962C8B-B14F-4D97-AF65-F5344CB8AC3E}">
        <p14:creationId xmlns:p14="http://schemas.microsoft.com/office/powerpoint/2010/main" val="66774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565798" y="5248935"/>
            <a:ext cx="4345686" cy="649224"/>
          </a:xfrm>
        </p:spPr>
        <p:txBody>
          <a:bodyPr/>
          <a:lstStyle/>
          <a:p>
            <a:r>
              <a:rPr lang="en-US" b="1" dirty="0">
                <a:solidFill>
                  <a:schemeClr val="bg2"/>
                </a:solidFill>
              </a:rPr>
              <a:t>Intro and User Info</a:t>
            </a:r>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p:txBody>
          <a:bodyPr/>
          <a:lstStyle/>
          <a:p>
            <a:r>
              <a:rPr lang="en-US"/>
              <a:t>Walkthrough</a:t>
            </a:r>
            <a:endParaRPr lang="en-US" dirty="0"/>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8</a:t>
            </a:fld>
            <a:endParaRPr lang="en-US" dirty="0"/>
          </a:p>
        </p:txBody>
      </p:sp>
      <p:grpSp>
        <p:nvGrpSpPr>
          <p:cNvPr id="7" name="Group 6">
            <a:extLst>
              <a:ext uri="{FF2B5EF4-FFF2-40B4-BE49-F238E27FC236}">
                <a16:creationId xmlns:a16="http://schemas.microsoft.com/office/drawing/2014/main" id="{96274C45-0F01-E8FC-FFD5-350D5F62C75E}"/>
              </a:ext>
            </a:extLst>
          </p:cNvPr>
          <p:cNvGrpSpPr/>
          <p:nvPr/>
        </p:nvGrpSpPr>
        <p:grpSpPr>
          <a:xfrm>
            <a:off x="6265784" y="68103"/>
            <a:ext cx="5707450" cy="6721793"/>
            <a:chOff x="6265784" y="68103"/>
            <a:chExt cx="5707450" cy="6721793"/>
          </a:xfrm>
        </p:grpSpPr>
        <p:pic>
          <p:nvPicPr>
            <p:cNvPr id="4" name="Picture 3">
              <a:extLst>
                <a:ext uri="{FF2B5EF4-FFF2-40B4-BE49-F238E27FC236}">
                  <a16:creationId xmlns:a16="http://schemas.microsoft.com/office/drawing/2014/main" id="{BA7C003F-0E72-DB2F-067B-F770154BA39E}"/>
                </a:ext>
              </a:extLst>
            </p:cNvPr>
            <p:cNvPicPr>
              <a:picLocks noChangeAspect="1"/>
            </p:cNvPicPr>
            <p:nvPr/>
          </p:nvPicPr>
          <p:blipFill>
            <a:blip r:embed="rId3"/>
            <a:stretch>
              <a:fillRect/>
            </a:stretch>
          </p:blipFill>
          <p:spPr>
            <a:xfrm>
              <a:off x="6265784" y="68103"/>
              <a:ext cx="5137101" cy="6721793"/>
            </a:xfrm>
            <a:prstGeom prst="rect">
              <a:avLst/>
            </a:prstGeom>
          </p:spPr>
        </p:pic>
        <p:sp>
          <p:nvSpPr>
            <p:cNvPr id="26" name="TextBox 25">
              <a:extLst>
                <a:ext uri="{FF2B5EF4-FFF2-40B4-BE49-F238E27FC236}">
                  <a16:creationId xmlns:a16="http://schemas.microsoft.com/office/drawing/2014/main" id="{AA655AB4-025B-098D-9307-BA409ACA1AE6}"/>
                </a:ext>
              </a:extLst>
            </p:cNvPr>
            <p:cNvSpPr txBox="1"/>
            <p:nvPr/>
          </p:nvSpPr>
          <p:spPr>
            <a:xfrm>
              <a:off x="10732109" y="6501770"/>
              <a:ext cx="1241125" cy="253916"/>
            </a:xfrm>
            <a:prstGeom prst="rect">
              <a:avLst/>
            </a:prstGeom>
            <a:noFill/>
          </p:spPr>
          <p:txBody>
            <a:bodyPr wrap="square" rtlCol="0">
              <a:spAutoFit/>
            </a:bodyPr>
            <a:lstStyle/>
            <a:p>
              <a:r>
                <a:rPr lang="en-US" sz="1050" dirty="0">
                  <a:solidFill>
                    <a:schemeClr val="bg1"/>
                  </a:solidFill>
                </a:rPr>
                <a:t>Figure 2</a:t>
              </a:r>
            </a:p>
          </p:txBody>
        </p:sp>
      </p:grpSp>
      <p:grpSp>
        <p:nvGrpSpPr>
          <p:cNvPr id="10" name="Group 9">
            <a:extLst>
              <a:ext uri="{FF2B5EF4-FFF2-40B4-BE49-F238E27FC236}">
                <a16:creationId xmlns:a16="http://schemas.microsoft.com/office/drawing/2014/main" id="{4174DE41-847B-F2DD-3E92-EF7849F54B75}"/>
              </a:ext>
            </a:extLst>
          </p:cNvPr>
          <p:cNvGrpSpPr/>
          <p:nvPr/>
        </p:nvGrpSpPr>
        <p:grpSpPr>
          <a:xfrm>
            <a:off x="197084" y="673311"/>
            <a:ext cx="5898916" cy="3670089"/>
            <a:chOff x="197084" y="486275"/>
            <a:chExt cx="5729133" cy="3626179"/>
          </a:xfrm>
        </p:grpSpPr>
        <p:pic>
          <p:nvPicPr>
            <p:cNvPr id="9" name="Picture 8">
              <a:extLst>
                <a:ext uri="{FF2B5EF4-FFF2-40B4-BE49-F238E27FC236}">
                  <a16:creationId xmlns:a16="http://schemas.microsoft.com/office/drawing/2014/main" id="{18466037-EED6-47F5-7A28-AB65CB1AF51B}"/>
                </a:ext>
              </a:extLst>
            </p:cNvPr>
            <p:cNvPicPr>
              <a:picLocks noChangeAspect="1"/>
            </p:cNvPicPr>
            <p:nvPr/>
          </p:nvPicPr>
          <p:blipFill>
            <a:blip r:embed="rId4"/>
            <a:stretch>
              <a:fillRect/>
            </a:stretch>
          </p:blipFill>
          <p:spPr>
            <a:xfrm>
              <a:off x="197084" y="486275"/>
              <a:ext cx="5179016" cy="3626179"/>
            </a:xfrm>
            <a:prstGeom prst="rect">
              <a:avLst/>
            </a:prstGeom>
          </p:spPr>
        </p:pic>
        <p:sp>
          <p:nvSpPr>
            <p:cNvPr id="24" name="TextBox 23">
              <a:extLst>
                <a:ext uri="{FF2B5EF4-FFF2-40B4-BE49-F238E27FC236}">
                  <a16:creationId xmlns:a16="http://schemas.microsoft.com/office/drawing/2014/main" id="{3137E26D-B11A-7ACF-197C-419D9A7CD1C0}"/>
                </a:ext>
              </a:extLst>
            </p:cNvPr>
            <p:cNvSpPr txBox="1"/>
            <p:nvPr/>
          </p:nvSpPr>
          <p:spPr>
            <a:xfrm>
              <a:off x="4685092" y="3858538"/>
              <a:ext cx="1241125" cy="253916"/>
            </a:xfrm>
            <a:prstGeom prst="rect">
              <a:avLst/>
            </a:prstGeom>
            <a:noFill/>
          </p:spPr>
          <p:txBody>
            <a:bodyPr wrap="square" rtlCol="0">
              <a:spAutoFit/>
            </a:bodyPr>
            <a:lstStyle/>
            <a:p>
              <a:r>
                <a:rPr lang="en-US" sz="1050" dirty="0">
                  <a:solidFill>
                    <a:schemeClr val="bg1"/>
                  </a:solidFill>
                </a:rPr>
                <a:t>Figure 1</a:t>
              </a:r>
            </a:p>
          </p:txBody>
        </p:sp>
      </p:grpSp>
    </p:spTree>
    <p:extLst>
      <p:ext uri="{BB962C8B-B14F-4D97-AF65-F5344CB8AC3E}">
        <p14:creationId xmlns:p14="http://schemas.microsoft.com/office/powerpoint/2010/main" val="290299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72D-CD7A-130E-9991-6E06AF277FAB}"/>
              </a:ext>
            </a:extLst>
          </p:cNvPr>
          <p:cNvSpPr>
            <a:spLocks noGrp="1"/>
          </p:cNvSpPr>
          <p:nvPr>
            <p:ph type="ctrTitle"/>
          </p:nvPr>
        </p:nvSpPr>
        <p:spPr>
          <a:xfrm>
            <a:off x="763311" y="5702910"/>
            <a:ext cx="4345686" cy="649224"/>
          </a:xfrm>
        </p:spPr>
        <p:txBody>
          <a:bodyPr/>
          <a:lstStyle/>
          <a:p>
            <a:r>
              <a:rPr lang="en-US" sz="2800" b="1" dirty="0">
                <a:solidFill>
                  <a:schemeClr val="bg2"/>
                </a:solidFill>
              </a:rPr>
              <a:t>WeddingItem Classes (Vendors)</a:t>
            </a:r>
          </a:p>
        </p:txBody>
      </p:sp>
      <p:sp>
        <p:nvSpPr>
          <p:cNvPr id="3" name="Subtitle 2">
            <a:extLst>
              <a:ext uri="{FF2B5EF4-FFF2-40B4-BE49-F238E27FC236}">
                <a16:creationId xmlns:a16="http://schemas.microsoft.com/office/drawing/2014/main" id="{4B4CD705-1E4A-31EF-CC58-2E7706D28B6C}"/>
              </a:ext>
            </a:extLst>
          </p:cNvPr>
          <p:cNvSpPr>
            <a:spLocks noGrp="1"/>
          </p:cNvSpPr>
          <p:nvPr>
            <p:ph type="subTitle" idx="1"/>
          </p:nvPr>
        </p:nvSpPr>
        <p:spPr>
          <a:xfrm>
            <a:off x="6480804" y="1637513"/>
            <a:ext cx="4686306" cy="5083962"/>
          </a:xfrm>
        </p:spPr>
        <p:txBody>
          <a:bodyPr/>
          <a:lstStyle/>
          <a:p>
            <a:endParaRPr lang="en-US" dirty="0"/>
          </a:p>
        </p:txBody>
      </p:sp>
      <p:sp>
        <p:nvSpPr>
          <p:cNvPr id="5" name="Footer Placeholder 4">
            <a:extLst>
              <a:ext uri="{FF2B5EF4-FFF2-40B4-BE49-F238E27FC236}">
                <a16:creationId xmlns:a16="http://schemas.microsoft.com/office/drawing/2014/main" id="{01C1D18A-50AA-4F7E-B2EB-4C2215EE7439}"/>
              </a:ext>
            </a:extLst>
          </p:cNvPr>
          <p:cNvSpPr>
            <a:spLocks noGrp="1"/>
          </p:cNvSpPr>
          <p:nvPr>
            <p:ph type="ftr" sz="quarter" idx="11"/>
          </p:nvPr>
        </p:nvSpPr>
        <p:spPr>
          <a:xfrm rot="16200000">
            <a:off x="10197023" y="1591374"/>
            <a:ext cx="3547872" cy="365125"/>
          </a:xfrm>
        </p:spPr>
        <p:txBody>
          <a:bodyPr/>
          <a:lstStyle/>
          <a:p>
            <a:r>
              <a:rPr lang="en-US" dirty="0"/>
              <a:t>Walkthrough</a:t>
            </a:r>
          </a:p>
        </p:txBody>
      </p:sp>
      <p:sp>
        <p:nvSpPr>
          <p:cNvPr id="6" name="Slide Number Placeholder 5">
            <a:extLst>
              <a:ext uri="{FF2B5EF4-FFF2-40B4-BE49-F238E27FC236}">
                <a16:creationId xmlns:a16="http://schemas.microsoft.com/office/drawing/2014/main" id="{910C4112-6E72-DF91-C571-9A50A66D9E15}"/>
              </a:ext>
            </a:extLst>
          </p:cNvPr>
          <p:cNvSpPr>
            <a:spLocks noGrp="1"/>
          </p:cNvSpPr>
          <p:nvPr>
            <p:ph type="sldNum" sz="quarter" idx="12"/>
          </p:nvPr>
        </p:nvSpPr>
        <p:spPr/>
        <p:txBody>
          <a:bodyPr/>
          <a:lstStyle/>
          <a:p>
            <a:fld id="{D8DA9DAA-006C-4F4B-980E-E3DF019B24E2}" type="slidenum">
              <a:rPr lang="en-US" smtClean="0"/>
              <a:pPr/>
              <a:t>9</a:t>
            </a:fld>
            <a:endParaRPr lang="en-US" dirty="0"/>
          </a:p>
        </p:txBody>
      </p:sp>
      <p:grpSp>
        <p:nvGrpSpPr>
          <p:cNvPr id="14" name="Group 13">
            <a:extLst>
              <a:ext uri="{FF2B5EF4-FFF2-40B4-BE49-F238E27FC236}">
                <a16:creationId xmlns:a16="http://schemas.microsoft.com/office/drawing/2014/main" id="{13A9E23D-8A20-0F40-362B-E4B78F5236DA}"/>
              </a:ext>
            </a:extLst>
          </p:cNvPr>
          <p:cNvGrpSpPr/>
          <p:nvPr/>
        </p:nvGrpSpPr>
        <p:grpSpPr>
          <a:xfrm>
            <a:off x="5981700" y="227178"/>
            <a:ext cx="6516634" cy="5487822"/>
            <a:chOff x="282766" y="272517"/>
            <a:chExt cx="5696238" cy="3906977"/>
          </a:xfrm>
        </p:grpSpPr>
        <p:pic>
          <p:nvPicPr>
            <p:cNvPr id="10" name="Picture 9">
              <a:extLst>
                <a:ext uri="{FF2B5EF4-FFF2-40B4-BE49-F238E27FC236}">
                  <a16:creationId xmlns:a16="http://schemas.microsoft.com/office/drawing/2014/main" id="{25B9CE02-DFAE-DC97-8433-B3D0C6D24DFB}"/>
                </a:ext>
              </a:extLst>
            </p:cNvPr>
            <p:cNvPicPr>
              <a:picLocks noChangeAspect="1"/>
            </p:cNvPicPr>
            <p:nvPr/>
          </p:nvPicPr>
          <p:blipFill>
            <a:blip r:embed="rId3"/>
            <a:stretch>
              <a:fillRect/>
            </a:stretch>
          </p:blipFill>
          <p:spPr>
            <a:xfrm>
              <a:off x="282766" y="272517"/>
              <a:ext cx="5128367" cy="3906977"/>
            </a:xfrm>
            <a:prstGeom prst="rect">
              <a:avLst/>
            </a:prstGeom>
          </p:spPr>
        </p:pic>
        <p:sp>
          <p:nvSpPr>
            <p:cNvPr id="13" name="TextBox 12">
              <a:extLst>
                <a:ext uri="{FF2B5EF4-FFF2-40B4-BE49-F238E27FC236}">
                  <a16:creationId xmlns:a16="http://schemas.microsoft.com/office/drawing/2014/main" id="{08E68BB8-2F8F-02FC-1B02-650E1D5B2967}"/>
                </a:ext>
              </a:extLst>
            </p:cNvPr>
            <p:cNvSpPr txBox="1"/>
            <p:nvPr/>
          </p:nvSpPr>
          <p:spPr>
            <a:xfrm>
              <a:off x="4737879" y="3925578"/>
              <a:ext cx="1241125" cy="253916"/>
            </a:xfrm>
            <a:prstGeom prst="rect">
              <a:avLst/>
            </a:prstGeom>
            <a:noFill/>
          </p:spPr>
          <p:txBody>
            <a:bodyPr wrap="square" rtlCol="0">
              <a:spAutoFit/>
            </a:bodyPr>
            <a:lstStyle/>
            <a:p>
              <a:r>
                <a:rPr lang="en-US" sz="1050" dirty="0">
                  <a:solidFill>
                    <a:schemeClr val="bg1"/>
                  </a:solidFill>
                </a:rPr>
                <a:t>Figure 2</a:t>
              </a:r>
            </a:p>
          </p:txBody>
        </p:sp>
      </p:grpSp>
      <p:grpSp>
        <p:nvGrpSpPr>
          <p:cNvPr id="20" name="Group 19">
            <a:extLst>
              <a:ext uri="{FF2B5EF4-FFF2-40B4-BE49-F238E27FC236}">
                <a16:creationId xmlns:a16="http://schemas.microsoft.com/office/drawing/2014/main" id="{FFC1DAB0-86EC-3F39-3C32-7B422563DA8A}"/>
              </a:ext>
            </a:extLst>
          </p:cNvPr>
          <p:cNvGrpSpPr/>
          <p:nvPr/>
        </p:nvGrpSpPr>
        <p:grpSpPr>
          <a:xfrm>
            <a:off x="566511" y="505866"/>
            <a:ext cx="4364032" cy="2263293"/>
            <a:chOff x="1247953" y="132265"/>
            <a:chExt cx="3594547" cy="1610007"/>
          </a:xfrm>
        </p:grpSpPr>
        <p:pic>
          <p:nvPicPr>
            <p:cNvPr id="18" name="Picture 17">
              <a:extLst>
                <a:ext uri="{FF2B5EF4-FFF2-40B4-BE49-F238E27FC236}">
                  <a16:creationId xmlns:a16="http://schemas.microsoft.com/office/drawing/2014/main" id="{C04A9CD9-6BC0-8497-1D19-A5A93336FF3B}"/>
                </a:ext>
              </a:extLst>
            </p:cNvPr>
            <p:cNvPicPr>
              <a:picLocks noChangeAspect="1"/>
            </p:cNvPicPr>
            <p:nvPr/>
          </p:nvPicPr>
          <p:blipFill>
            <a:blip r:embed="rId4"/>
            <a:stretch>
              <a:fillRect/>
            </a:stretch>
          </p:blipFill>
          <p:spPr>
            <a:xfrm>
              <a:off x="1247953" y="132265"/>
              <a:ext cx="3022710" cy="1610007"/>
            </a:xfrm>
            <a:prstGeom prst="rect">
              <a:avLst/>
            </a:prstGeom>
          </p:spPr>
        </p:pic>
        <p:sp>
          <p:nvSpPr>
            <p:cNvPr id="19" name="TextBox 18">
              <a:extLst>
                <a:ext uri="{FF2B5EF4-FFF2-40B4-BE49-F238E27FC236}">
                  <a16:creationId xmlns:a16="http://schemas.microsoft.com/office/drawing/2014/main" id="{F9B3CCA9-5B37-A42A-D81F-5D6CB3CE7E81}"/>
                </a:ext>
              </a:extLst>
            </p:cNvPr>
            <p:cNvSpPr txBox="1"/>
            <p:nvPr/>
          </p:nvSpPr>
          <p:spPr>
            <a:xfrm>
              <a:off x="3601375" y="1427612"/>
              <a:ext cx="1241125" cy="253916"/>
            </a:xfrm>
            <a:prstGeom prst="rect">
              <a:avLst/>
            </a:prstGeom>
            <a:noFill/>
          </p:spPr>
          <p:txBody>
            <a:bodyPr wrap="square" rtlCol="0">
              <a:spAutoFit/>
            </a:bodyPr>
            <a:lstStyle/>
            <a:p>
              <a:r>
                <a:rPr lang="en-US" sz="1050" dirty="0">
                  <a:solidFill>
                    <a:schemeClr val="bg1"/>
                  </a:solidFill>
                </a:rPr>
                <a:t>Figure 1</a:t>
              </a:r>
            </a:p>
          </p:txBody>
        </p:sp>
      </p:grpSp>
      <p:grpSp>
        <p:nvGrpSpPr>
          <p:cNvPr id="9" name="Group 8">
            <a:extLst>
              <a:ext uri="{FF2B5EF4-FFF2-40B4-BE49-F238E27FC236}">
                <a16:creationId xmlns:a16="http://schemas.microsoft.com/office/drawing/2014/main" id="{E41AF6FD-8247-8C32-3B68-7A9C3ABB6EFD}"/>
              </a:ext>
            </a:extLst>
          </p:cNvPr>
          <p:cNvGrpSpPr/>
          <p:nvPr/>
        </p:nvGrpSpPr>
        <p:grpSpPr>
          <a:xfrm>
            <a:off x="72730" y="3155496"/>
            <a:ext cx="6221384" cy="1820955"/>
            <a:chOff x="72730" y="3155496"/>
            <a:chExt cx="6221384" cy="1820955"/>
          </a:xfrm>
        </p:grpSpPr>
        <p:pic>
          <p:nvPicPr>
            <p:cNvPr id="7" name="Picture 6">
              <a:extLst>
                <a:ext uri="{FF2B5EF4-FFF2-40B4-BE49-F238E27FC236}">
                  <a16:creationId xmlns:a16="http://schemas.microsoft.com/office/drawing/2014/main" id="{014D1C3E-EEE3-8E2B-E4BE-7B6E81FF1F83}"/>
                </a:ext>
              </a:extLst>
            </p:cNvPr>
            <p:cNvPicPr>
              <a:picLocks noChangeAspect="1"/>
            </p:cNvPicPr>
            <p:nvPr/>
          </p:nvPicPr>
          <p:blipFill>
            <a:blip r:embed="rId5"/>
            <a:stretch>
              <a:fillRect/>
            </a:stretch>
          </p:blipFill>
          <p:spPr>
            <a:xfrm>
              <a:off x="72730" y="3155496"/>
              <a:ext cx="5499577" cy="1820955"/>
            </a:xfrm>
            <a:prstGeom prst="rect">
              <a:avLst/>
            </a:prstGeom>
          </p:spPr>
        </p:pic>
        <p:sp>
          <p:nvSpPr>
            <p:cNvPr id="8" name="TextBox 7">
              <a:extLst>
                <a:ext uri="{FF2B5EF4-FFF2-40B4-BE49-F238E27FC236}">
                  <a16:creationId xmlns:a16="http://schemas.microsoft.com/office/drawing/2014/main" id="{39DC656E-F5E3-F7D5-F0E8-D6E342BB4EC6}"/>
                </a:ext>
              </a:extLst>
            </p:cNvPr>
            <p:cNvSpPr txBox="1"/>
            <p:nvPr/>
          </p:nvSpPr>
          <p:spPr>
            <a:xfrm>
              <a:off x="4874237" y="4716702"/>
              <a:ext cx="1419877" cy="253916"/>
            </a:xfrm>
            <a:prstGeom prst="rect">
              <a:avLst/>
            </a:prstGeom>
            <a:noFill/>
          </p:spPr>
          <p:txBody>
            <a:bodyPr wrap="square" rtlCol="0">
              <a:spAutoFit/>
            </a:bodyPr>
            <a:lstStyle/>
            <a:p>
              <a:r>
                <a:rPr lang="en-US" sz="1050" dirty="0">
                  <a:solidFill>
                    <a:schemeClr val="bg1"/>
                  </a:solidFill>
                </a:rPr>
                <a:t>Figure 3</a:t>
              </a:r>
            </a:p>
          </p:txBody>
        </p:sp>
      </p:grpSp>
    </p:spTree>
    <p:extLst>
      <p:ext uri="{BB962C8B-B14F-4D97-AF65-F5344CB8AC3E}">
        <p14:creationId xmlns:p14="http://schemas.microsoft.com/office/powerpoint/2010/main" val="21142536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EF_V6" id="{B99EEC42-D414-4987-8414-5C338F56E426}" vid="{1FF68F6C-85E3-4376-BFA9-1F6778914A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69D2E8-20DE-4F32-923E-07859F820D7B}">
  <ds:schemaRefs>
    <ds:schemaRef ds:uri="http://schemas.microsoft.com/office/2006/metadata/properties"/>
    <ds:schemaRef ds:uri="http://schemas.microsoft.com/office/2006/documentManagement/types"/>
    <ds:schemaRef ds:uri="http://purl.org/dc/terms/"/>
    <ds:schemaRef ds:uri="http://schemas.microsoft.com/sharepoint/v3"/>
    <ds:schemaRef ds:uri="http://purl.org/dc/elements/1.1/"/>
    <ds:schemaRef ds:uri="230e9df3-be65-4c73-a93b-d1236ebd677e"/>
    <ds:schemaRef ds:uri="http://schemas.openxmlformats.org/package/2006/metadata/core-properties"/>
    <ds:schemaRef ds:uri="http://schemas.microsoft.com/office/infopath/2007/PartnerControls"/>
    <ds:schemaRef ds:uri="71af3243-3dd4-4a8d-8c0d-dd76da1f02a5"/>
    <ds:schemaRef ds:uri="16c05727-aa75-4e4a-9b5f-8a80a1165891"/>
    <ds:schemaRef ds:uri="http://www.w3.org/XML/1998/namespace"/>
    <ds:schemaRef ds:uri="http://purl.org/dc/dcmitype/"/>
  </ds:schemaRefs>
</ds:datastoreItem>
</file>

<file path=customXml/itemProps2.xml><?xml version="1.0" encoding="utf-8"?>
<ds:datastoreItem xmlns:ds="http://schemas.openxmlformats.org/officeDocument/2006/customXml" ds:itemID="{46331494-2B4C-4D3C-A5D2-BA1DC99CD22C}">
  <ds:schemaRefs>
    <ds:schemaRef ds:uri="http://schemas.microsoft.com/sharepoint/v3/contenttype/forms"/>
  </ds:schemaRefs>
</ds:datastoreItem>
</file>

<file path=customXml/itemProps3.xml><?xml version="1.0" encoding="utf-8"?>
<ds:datastoreItem xmlns:ds="http://schemas.openxmlformats.org/officeDocument/2006/customXml" ds:itemID="{59275799-781E-48CE-9F54-0C35EC7B4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773</TotalTime>
  <Words>2397</Words>
  <Application>Microsoft Office PowerPoint</Application>
  <PresentationFormat>Widescreen</PresentationFormat>
  <Paragraphs>170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Univers</vt:lpstr>
      <vt:lpstr>GradientUnivers</vt:lpstr>
      <vt:lpstr>Wedding planner App</vt:lpstr>
      <vt:lpstr>Main features</vt:lpstr>
      <vt:lpstr>Feature 1:</vt:lpstr>
      <vt:lpstr>Feature 2:</vt:lpstr>
      <vt:lpstr>Feature 3:</vt:lpstr>
      <vt:lpstr>Feature 4:</vt:lpstr>
      <vt:lpstr>SRC Files Overview</vt:lpstr>
      <vt:lpstr>Intro and User Info</vt:lpstr>
      <vt:lpstr>WeddingItem Classes (Vendors)</vt:lpstr>
      <vt:lpstr>WeddingItem Classes (Vendors) cont: Recommendations</vt:lpstr>
      <vt:lpstr>Writing vendors to text file</vt:lpstr>
      <vt:lpstr>Budget Calculations </vt:lpstr>
      <vt:lpstr>Scheduling and Ending</vt:lpstr>
      <vt:lpstr>Error Handling</vt:lpstr>
      <vt:lpstr>Review</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Wedding planner App</dc:title>
  <dc:creator>Michelle Liang</dc:creator>
  <cp:lastModifiedBy>Michelle Liang</cp:lastModifiedBy>
  <cp:revision>1</cp:revision>
  <dcterms:created xsi:type="dcterms:W3CDTF">2023-10-27T07:53:03Z</dcterms:created>
  <dcterms:modified xsi:type="dcterms:W3CDTF">2023-10-28T09:43:47Z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