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01C016-5A20-3745-A11F-4847AE753FD7}" v="8" dt="2021-07-12T13:44:07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eder, James R" userId="fdbdb125-015b-44ea-94cd-dde16afa12a6" providerId="ADAL" clId="{C601C016-5A20-3745-A11F-4847AE753FD7}"/>
    <pc:docChg chg="custSel addSld modSld">
      <pc:chgData name="Faeder, James R" userId="fdbdb125-015b-44ea-94cd-dde16afa12a6" providerId="ADAL" clId="{C601C016-5A20-3745-A11F-4847AE753FD7}" dt="2021-07-12T13:44:29.454" v="709" actId="1076"/>
      <pc:docMkLst>
        <pc:docMk/>
      </pc:docMkLst>
      <pc:sldChg chg="modSp mod">
        <pc:chgData name="Faeder, James R" userId="fdbdb125-015b-44ea-94cd-dde16afa12a6" providerId="ADAL" clId="{C601C016-5A20-3745-A11F-4847AE753FD7}" dt="2021-07-12T13:06:01.676" v="1" actId="20577"/>
        <pc:sldMkLst>
          <pc:docMk/>
          <pc:sldMk cId="3501853580" sldId="256"/>
        </pc:sldMkLst>
        <pc:spChg chg="mod">
          <ac:chgData name="Faeder, James R" userId="fdbdb125-015b-44ea-94cd-dde16afa12a6" providerId="ADAL" clId="{C601C016-5A20-3745-A11F-4847AE753FD7}" dt="2021-07-12T13:06:01.676" v="1" actId="20577"/>
          <ac:spMkLst>
            <pc:docMk/>
            <pc:sldMk cId="3501853580" sldId="256"/>
            <ac:spMk id="3" creationId="{2ECF008B-8789-DB45-8E7C-DEB13CCD8762}"/>
          </ac:spMkLst>
        </pc:spChg>
      </pc:sldChg>
      <pc:sldChg chg="addSp modSp new mod modClrScheme chgLayout">
        <pc:chgData name="Faeder, James R" userId="fdbdb125-015b-44ea-94cd-dde16afa12a6" providerId="ADAL" clId="{C601C016-5A20-3745-A11F-4847AE753FD7}" dt="2021-07-12T13:44:29.454" v="709" actId="1076"/>
        <pc:sldMkLst>
          <pc:docMk/>
          <pc:sldMk cId="3223791030" sldId="264"/>
        </pc:sldMkLst>
        <pc:spChg chg="mod ord">
          <ac:chgData name="Faeder, James R" userId="fdbdb125-015b-44ea-94cd-dde16afa12a6" providerId="ADAL" clId="{C601C016-5A20-3745-A11F-4847AE753FD7}" dt="2021-07-12T13:32:19.520" v="58" actId="700"/>
          <ac:spMkLst>
            <pc:docMk/>
            <pc:sldMk cId="3223791030" sldId="264"/>
            <ac:spMk id="2" creationId="{552CC12D-3B62-AA4E-8D9C-DEE0E4C1AB69}"/>
          </ac:spMkLst>
        </pc:spChg>
        <pc:spChg chg="mod ord">
          <ac:chgData name="Faeder, James R" userId="fdbdb125-015b-44ea-94cd-dde16afa12a6" providerId="ADAL" clId="{C601C016-5A20-3745-A11F-4847AE753FD7}" dt="2021-07-12T13:32:19.520" v="58" actId="700"/>
          <ac:spMkLst>
            <pc:docMk/>
            <pc:sldMk cId="3223791030" sldId="264"/>
            <ac:spMk id="3" creationId="{32774C4C-781B-5A4A-9E23-9A9B4F30D65F}"/>
          </ac:spMkLst>
        </pc:spChg>
        <pc:spChg chg="add mod ord">
          <ac:chgData name="Faeder, James R" userId="fdbdb125-015b-44ea-94cd-dde16afa12a6" providerId="ADAL" clId="{C601C016-5A20-3745-A11F-4847AE753FD7}" dt="2021-07-12T13:43:50.199" v="702" actId="20577"/>
          <ac:spMkLst>
            <pc:docMk/>
            <pc:sldMk cId="3223791030" sldId="264"/>
            <ac:spMk id="4" creationId="{157A7146-96C2-214D-BE37-514B554F2A1B}"/>
          </ac:spMkLst>
        </pc:spChg>
        <pc:spChg chg="add mod">
          <ac:chgData name="Faeder, James R" userId="fdbdb125-015b-44ea-94cd-dde16afa12a6" providerId="ADAL" clId="{C601C016-5A20-3745-A11F-4847AE753FD7}" dt="2021-07-12T13:41:29.711" v="584" actId="1076"/>
          <ac:spMkLst>
            <pc:docMk/>
            <pc:sldMk cId="3223791030" sldId="264"/>
            <ac:spMk id="5" creationId="{5600E5DB-4CB5-B246-A0D1-4438234516D9}"/>
          </ac:spMkLst>
        </pc:spChg>
        <pc:picChg chg="add mod">
          <ac:chgData name="Faeder, James R" userId="fdbdb125-015b-44ea-94cd-dde16afa12a6" providerId="ADAL" clId="{C601C016-5A20-3745-A11F-4847AE753FD7}" dt="2021-07-12T13:44:29.454" v="709" actId="1076"/>
          <ac:picMkLst>
            <pc:docMk/>
            <pc:sldMk cId="3223791030" sldId="264"/>
            <ac:picMk id="6" creationId="{586DB9C9-8479-9E47-A889-CFE63D78FC5A}"/>
          </ac:picMkLst>
        </pc:picChg>
      </pc:sldChg>
    </pc:docChg>
  </pc:docChgLst>
  <pc:docChgLst>
    <pc:chgData name="Faeder, James R" userId="fdbdb125-015b-44ea-94cd-dde16afa12a6" providerId="ADAL" clId="{024AA0AE-FB4D-9A45-8DB4-509E0F3A88D8}"/>
    <pc:docChg chg="undo custSel addSld modSld">
      <pc:chgData name="Faeder, James R" userId="fdbdb125-015b-44ea-94cd-dde16afa12a6" providerId="ADAL" clId="{024AA0AE-FB4D-9A45-8DB4-509E0F3A88D8}" dt="2020-06-22T12:59:27.044" v="1079" actId="20577"/>
      <pc:docMkLst>
        <pc:docMk/>
      </pc:docMkLst>
      <pc:sldChg chg="addSp modSp">
        <pc:chgData name="Faeder, James R" userId="fdbdb125-015b-44ea-94cd-dde16afa12a6" providerId="ADAL" clId="{024AA0AE-FB4D-9A45-8DB4-509E0F3A88D8}" dt="2020-06-22T12:42:58.393" v="810"/>
        <pc:sldMkLst>
          <pc:docMk/>
          <pc:sldMk cId="2174020177" sldId="257"/>
        </pc:sldMkLst>
        <pc:spChg chg="add mod">
          <ac:chgData name="Faeder, James R" userId="fdbdb125-015b-44ea-94cd-dde16afa12a6" providerId="ADAL" clId="{024AA0AE-FB4D-9A45-8DB4-509E0F3A88D8}" dt="2020-06-22T12:42:58.393" v="810"/>
          <ac:spMkLst>
            <pc:docMk/>
            <pc:sldMk cId="2174020177" sldId="257"/>
            <ac:spMk id="36" creationId="{46D2A09A-7DD9-2848-944D-911EF692D2BC}"/>
          </ac:spMkLst>
        </pc:spChg>
      </pc:sldChg>
      <pc:sldChg chg="addSp modSp">
        <pc:chgData name="Faeder, James R" userId="fdbdb125-015b-44ea-94cd-dde16afa12a6" providerId="ADAL" clId="{024AA0AE-FB4D-9A45-8DB4-509E0F3A88D8}" dt="2020-06-22T12:42:58.393" v="810"/>
        <pc:sldMkLst>
          <pc:docMk/>
          <pc:sldMk cId="1916713720" sldId="258"/>
        </pc:sldMkLst>
        <pc:spChg chg="add mod">
          <ac:chgData name="Faeder, James R" userId="fdbdb125-015b-44ea-94cd-dde16afa12a6" providerId="ADAL" clId="{024AA0AE-FB4D-9A45-8DB4-509E0F3A88D8}" dt="2020-06-22T12:42:58.393" v="810"/>
          <ac:spMkLst>
            <pc:docMk/>
            <pc:sldMk cId="1916713720" sldId="258"/>
            <ac:spMk id="2" creationId="{D72A260A-5A37-4C49-9C78-5A15B7D1F057}"/>
          </ac:spMkLst>
        </pc:spChg>
      </pc:sldChg>
      <pc:sldChg chg="addSp modSp">
        <pc:chgData name="Faeder, James R" userId="fdbdb125-015b-44ea-94cd-dde16afa12a6" providerId="ADAL" clId="{024AA0AE-FB4D-9A45-8DB4-509E0F3A88D8}" dt="2020-06-22T12:42:58.393" v="810"/>
        <pc:sldMkLst>
          <pc:docMk/>
          <pc:sldMk cId="3291314740" sldId="259"/>
        </pc:sldMkLst>
        <pc:spChg chg="add mod">
          <ac:chgData name="Faeder, James R" userId="fdbdb125-015b-44ea-94cd-dde16afa12a6" providerId="ADAL" clId="{024AA0AE-FB4D-9A45-8DB4-509E0F3A88D8}" dt="2020-06-22T12:42:58.393" v="810"/>
          <ac:spMkLst>
            <pc:docMk/>
            <pc:sldMk cId="3291314740" sldId="259"/>
            <ac:spMk id="30" creationId="{633C0B30-5BD8-2A48-B21F-1DF4B6C587A4}"/>
          </ac:spMkLst>
        </pc:spChg>
      </pc:sldChg>
      <pc:sldChg chg="addSp modSp">
        <pc:chgData name="Faeder, James R" userId="fdbdb125-015b-44ea-94cd-dde16afa12a6" providerId="ADAL" clId="{024AA0AE-FB4D-9A45-8DB4-509E0F3A88D8}" dt="2020-06-22T12:42:58.393" v="810"/>
        <pc:sldMkLst>
          <pc:docMk/>
          <pc:sldMk cId="1949642227" sldId="260"/>
        </pc:sldMkLst>
        <pc:spChg chg="add mod">
          <ac:chgData name="Faeder, James R" userId="fdbdb125-015b-44ea-94cd-dde16afa12a6" providerId="ADAL" clId="{024AA0AE-FB4D-9A45-8DB4-509E0F3A88D8}" dt="2020-06-22T12:42:58.393" v="810"/>
          <ac:spMkLst>
            <pc:docMk/>
            <pc:sldMk cId="1949642227" sldId="260"/>
            <ac:spMk id="28" creationId="{7AF15811-9254-F94E-9CF9-59BE3FC4F6D3}"/>
          </ac:spMkLst>
        </pc:spChg>
      </pc:sldChg>
      <pc:sldChg chg="addSp modSp">
        <pc:chgData name="Faeder, James R" userId="fdbdb125-015b-44ea-94cd-dde16afa12a6" providerId="ADAL" clId="{024AA0AE-FB4D-9A45-8DB4-509E0F3A88D8}" dt="2020-06-22T12:42:58.393" v="810"/>
        <pc:sldMkLst>
          <pc:docMk/>
          <pc:sldMk cId="644422990" sldId="261"/>
        </pc:sldMkLst>
        <pc:spChg chg="add mod">
          <ac:chgData name="Faeder, James R" userId="fdbdb125-015b-44ea-94cd-dde16afa12a6" providerId="ADAL" clId="{024AA0AE-FB4D-9A45-8DB4-509E0F3A88D8}" dt="2020-06-22T12:42:58.393" v="810"/>
          <ac:spMkLst>
            <pc:docMk/>
            <pc:sldMk cId="644422990" sldId="261"/>
            <ac:spMk id="37" creationId="{AD971D6C-ED9C-FF46-90BF-F04C73ED9606}"/>
          </ac:spMkLst>
        </pc:spChg>
      </pc:sldChg>
      <pc:sldChg chg="addSp delSp modSp add">
        <pc:chgData name="Faeder, James R" userId="fdbdb125-015b-44ea-94cd-dde16afa12a6" providerId="ADAL" clId="{024AA0AE-FB4D-9A45-8DB4-509E0F3A88D8}" dt="2020-06-22T12:59:27.044" v="1079" actId="20577"/>
        <pc:sldMkLst>
          <pc:docMk/>
          <pc:sldMk cId="1673265772" sldId="262"/>
        </pc:sldMkLst>
        <pc:spChg chg="del">
          <ac:chgData name="Faeder, James R" userId="fdbdb125-015b-44ea-94cd-dde16afa12a6" providerId="ADAL" clId="{024AA0AE-FB4D-9A45-8DB4-509E0F3A88D8}" dt="2020-06-22T12:28:34.138" v="1" actId="478"/>
          <ac:spMkLst>
            <pc:docMk/>
            <pc:sldMk cId="1673265772" sldId="262"/>
            <ac:spMk id="2" creationId="{42C4D720-D481-E940-925C-C50CFAFA8039}"/>
          </ac:spMkLst>
        </pc:spChg>
        <pc:spChg chg="add mod">
          <ac:chgData name="Faeder, James R" userId="fdbdb125-015b-44ea-94cd-dde16afa12a6" providerId="ADAL" clId="{024AA0AE-FB4D-9A45-8DB4-509E0F3A88D8}" dt="2020-06-22T12:35:34.389" v="283" actId="1076"/>
          <ac:spMkLst>
            <pc:docMk/>
            <pc:sldMk cId="1673265772" sldId="262"/>
            <ac:spMk id="3" creationId="{9CEFB089-6DF5-BC4B-8C7F-492442FABF41}"/>
          </ac:spMkLst>
        </pc:spChg>
        <pc:spChg chg="mod">
          <ac:chgData name="Faeder, James R" userId="fdbdb125-015b-44ea-94cd-dde16afa12a6" providerId="ADAL" clId="{024AA0AE-FB4D-9A45-8DB4-509E0F3A88D8}" dt="2020-06-22T12:29:06.869" v="70" actId="20577"/>
          <ac:spMkLst>
            <pc:docMk/>
            <pc:sldMk cId="1673265772" sldId="262"/>
            <ac:spMk id="4" creationId="{1D9FB28A-9A14-2A4E-80C5-380C6138C2BE}"/>
          </ac:spMkLst>
        </pc:spChg>
        <pc:spChg chg="del">
          <ac:chgData name="Faeder, James R" userId="fdbdb125-015b-44ea-94cd-dde16afa12a6" providerId="ADAL" clId="{024AA0AE-FB4D-9A45-8DB4-509E0F3A88D8}" dt="2020-06-22T12:28:38.939" v="2" actId="478"/>
          <ac:spMkLst>
            <pc:docMk/>
            <pc:sldMk cId="1673265772" sldId="262"/>
            <ac:spMk id="5" creationId="{B9E23C6D-35FB-9645-B749-2A5DCCBFF3D6}"/>
          </ac:spMkLst>
        </pc:spChg>
        <pc:spChg chg="del mod">
          <ac:chgData name="Faeder, James R" userId="fdbdb125-015b-44ea-94cd-dde16afa12a6" providerId="ADAL" clId="{024AA0AE-FB4D-9A45-8DB4-509E0F3A88D8}" dt="2020-06-22T12:32:36.242" v="91" actId="478"/>
          <ac:spMkLst>
            <pc:docMk/>
            <pc:sldMk cId="1673265772" sldId="262"/>
            <ac:spMk id="25" creationId="{F78F6381-F531-E849-8313-7FCD44784CF3}"/>
          </ac:spMkLst>
        </pc:spChg>
        <pc:spChg chg="del">
          <ac:chgData name="Faeder, James R" userId="fdbdb125-015b-44ea-94cd-dde16afa12a6" providerId="ADAL" clId="{024AA0AE-FB4D-9A45-8DB4-509E0F3A88D8}" dt="2020-06-22T12:29:14.284" v="71" actId="478"/>
          <ac:spMkLst>
            <pc:docMk/>
            <pc:sldMk cId="1673265772" sldId="262"/>
            <ac:spMk id="26" creationId="{D200FB0C-CBE9-454A-8D50-E08FFF9783E3}"/>
          </ac:spMkLst>
        </pc:spChg>
        <pc:spChg chg="add mod">
          <ac:chgData name="Faeder, James R" userId="fdbdb125-015b-44ea-94cd-dde16afa12a6" providerId="ADAL" clId="{024AA0AE-FB4D-9A45-8DB4-509E0F3A88D8}" dt="2020-06-22T12:36:07.039" v="288" actId="1076"/>
          <ac:spMkLst>
            <pc:docMk/>
            <pc:sldMk cId="1673265772" sldId="262"/>
            <ac:spMk id="27" creationId="{3CCF20D7-85A9-9146-8335-39396A1D0D78}"/>
          </ac:spMkLst>
        </pc:spChg>
        <pc:spChg chg="del">
          <ac:chgData name="Faeder, James R" userId="fdbdb125-015b-44ea-94cd-dde16afa12a6" providerId="ADAL" clId="{024AA0AE-FB4D-9A45-8DB4-509E0F3A88D8}" dt="2020-06-22T12:28:34.138" v="1" actId="478"/>
          <ac:spMkLst>
            <pc:docMk/>
            <pc:sldMk cId="1673265772" sldId="262"/>
            <ac:spMk id="28" creationId="{1C8BCDAD-1ADE-E24B-9B22-6234BABA8FDF}"/>
          </ac:spMkLst>
        </pc:spChg>
        <pc:spChg chg="add mod">
          <ac:chgData name="Faeder, James R" userId="fdbdb125-015b-44ea-94cd-dde16afa12a6" providerId="ADAL" clId="{024AA0AE-FB4D-9A45-8DB4-509E0F3A88D8}" dt="2020-06-22T12:42:58.393" v="810"/>
          <ac:spMkLst>
            <pc:docMk/>
            <pc:sldMk cId="1673265772" sldId="262"/>
            <ac:spMk id="32" creationId="{483650F3-B4FC-1F40-B0B7-E069E89126B2}"/>
          </ac:spMkLst>
        </pc:spChg>
        <pc:spChg chg="add del mod">
          <ac:chgData name="Faeder, James R" userId="fdbdb125-015b-44ea-94cd-dde16afa12a6" providerId="ADAL" clId="{024AA0AE-FB4D-9A45-8DB4-509E0F3A88D8}" dt="2020-06-22T12:37:00.481" v="293" actId="478"/>
          <ac:spMkLst>
            <pc:docMk/>
            <pc:sldMk cId="1673265772" sldId="262"/>
            <ac:spMk id="33" creationId="{5F2E0BFA-3282-D544-AF6E-8AD79D957CB2}"/>
          </ac:spMkLst>
        </pc:spChg>
        <pc:spChg chg="add del mod">
          <ac:chgData name="Faeder, James R" userId="fdbdb125-015b-44ea-94cd-dde16afa12a6" providerId="ADAL" clId="{024AA0AE-FB4D-9A45-8DB4-509E0F3A88D8}" dt="2020-06-22T12:37:00.481" v="293" actId="478"/>
          <ac:spMkLst>
            <pc:docMk/>
            <pc:sldMk cId="1673265772" sldId="262"/>
            <ac:spMk id="34" creationId="{E1255436-E480-C349-9B74-3050DD8FEE2F}"/>
          </ac:spMkLst>
        </pc:spChg>
        <pc:spChg chg="del">
          <ac:chgData name="Faeder, James R" userId="fdbdb125-015b-44ea-94cd-dde16afa12a6" providerId="ADAL" clId="{024AA0AE-FB4D-9A45-8DB4-509E0F3A88D8}" dt="2020-06-22T12:28:34.138" v="1" actId="478"/>
          <ac:spMkLst>
            <pc:docMk/>
            <pc:sldMk cId="1673265772" sldId="262"/>
            <ac:spMk id="35" creationId="{603F5BEF-FEE9-0047-974F-CE1366E487E6}"/>
          </ac:spMkLst>
        </pc:spChg>
        <pc:spChg chg="add mod">
          <ac:chgData name="Faeder, James R" userId="fdbdb125-015b-44ea-94cd-dde16afa12a6" providerId="ADAL" clId="{024AA0AE-FB4D-9A45-8DB4-509E0F3A88D8}" dt="2020-06-22T12:58:18.395" v="1048" actId="20577"/>
          <ac:spMkLst>
            <pc:docMk/>
            <pc:sldMk cId="1673265772" sldId="262"/>
            <ac:spMk id="37" creationId="{DC23C6CE-9563-FC49-B7D5-AE8522301B7F}"/>
          </ac:spMkLst>
        </pc:spChg>
        <pc:spChg chg="add mod">
          <ac:chgData name="Faeder, James R" userId="fdbdb125-015b-44ea-94cd-dde16afa12a6" providerId="ADAL" clId="{024AA0AE-FB4D-9A45-8DB4-509E0F3A88D8}" dt="2020-06-22T12:59:27.044" v="1079" actId="20577"/>
          <ac:spMkLst>
            <pc:docMk/>
            <pc:sldMk cId="1673265772" sldId="262"/>
            <ac:spMk id="38" creationId="{EC346C44-09DE-954B-9B98-60F95443056A}"/>
          </ac:spMkLst>
        </pc:spChg>
        <pc:picChg chg="add del mod">
          <ac:chgData name="Faeder, James R" userId="fdbdb125-015b-44ea-94cd-dde16afa12a6" providerId="ADAL" clId="{024AA0AE-FB4D-9A45-8DB4-509E0F3A88D8}" dt="2020-06-22T12:37:53.801" v="298"/>
          <ac:picMkLst>
            <pc:docMk/>
            <pc:sldMk cId="1673265772" sldId="262"/>
            <ac:picMk id="31" creationId="{1D960C23-D874-404F-97AA-5DE12DF8A33D}"/>
          </ac:picMkLst>
        </pc:picChg>
        <pc:cxnChg chg="add mod">
          <ac:chgData name="Faeder, James R" userId="fdbdb125-015b-44ea-94cd-dde16afa12a6" providerId="ADAL" clId="{024AA0AE-FB4D-9A45-8DB4-509E0F3A88D8}" dt="2020-06-22T12:36:00.887" v="287" actId="208"/>
          <ac:cxnSpMkLst>
            <pc:docMk/>
            <pc:sldMk cId="1673265772" sldId="262"/>
            <ac:cxnSpMk id="30" creationId="{DAC6AF5E-B2C4-F842-AA11-8E3B69ADEB08}"/>
          </ac:cxnSpMkLst>
        </pc:cxnChg>
        <pc:cxnChg chg="del">
          <ac:chgData name="Faeder, James R" userId="fdbdb125-015b-44ea-94cd-dde16afa12a6" providerId="ADAL" clId="{024AA0AE-FB4D-9A45-8DB4-509E0F3A88D8}" dt="2020-06-22T12:28:34.138" v="1" actId="478"/>
          <ac:cxnSpMkLst>
            <pc:docMk/>
            <pc:sldMk cId="1673265772" sldId="262"/>
            <ac:cxnSpMk id="36" creationId="{BA874324-BCCC-724B-AE7B-21DD7825688E}"/>
          </ac:cxnSpMkLst>
        </pc:cxnChg>
      </pc:sldChg>
      <pc:sldChg chg="addSp delSp modSp add">
        <pc:chgData name="Faeder, James R" userId="fdbdb125-015b-44ea-94cd-dde16afa12a6" providerId="ADAL" clId="{024AA0AE-FB4D-9A45-8DB4-509E0F3A88D8}" dt="2020-06-22T12:42:58.393" v="810"/>
        <pc:sldMkLst>
          <pc:docMk/>
          <pc:sldMk cId="128722202" sldId="263"/>
        </pc:sldMkLst>
        <pc:spChg chg="del">
          <ac:chgData name="Faeder, James R" userId="fdbdb125-015b-44ea-94cd-dde16afa12a6" providerId="ADAL" clId="{024AA0AE-FB4D-9A45-8DB4-509E0F3A88D8}" dt="2020-06-22T12:38:56.985" v="406" actId="478"/>
          <ac:spMkLst>
            <pc:docMk/>
            <pc:sldMk cId="128722202" sldId="263"/>
            <ac:spMk id="3" creationId="{9CEFB089-6DF5-BC4B-8C7F-492442FABF41}"/>
          </ac:spMkLst>
        </pc:spChg>
        <pc:spChg chg="mod">
          <ac:chgData name="Faeder, James R" userId="fdbdb125-015b-44ea-94cd-dde16afa12a6" providerId="ADAL" clId="{024AA0AE-FB4D-9A45-8DB4-509E0F3A88D8}" dt="2020-06-22T12:38:43.134" v="401" actId="20577"/>
          <ac:spMkLst>
            <pc:docMk/>
            <pc:sldMk cId="128722202" sldId="263"/>
            <ac:spMk id="4" creationId="{1D9FB28A-9A14-2A4E-80C5-380C6138C2BE}"/>
          </ac:spMkLst>
        </pc:spChg>
        <pc:spChg chg="add mod">
          <ac:chgData name="Faeder, James R" userId="fdbdb125-015b-44ea-94cd-dde16afa12a6" providerId="ADAL" clId="{024AA0AE-FB4D-9A45-8DB4-509E0F3A88D8}" dt="2020-06-22T12:42:44.046" v="809" actId="20577"/>
          <ac:spMkLst>
            <pc:docMk/>
            <pc:sldMk cId="128722202" sldId="263"/>
            <ac:spMk id="5" creationId="{22FD5BB6-5F9E-E446-8673-A18E6B11D757}"/>
          </ac:spMkLst>
        </pc:spChg>
        <pc:spChg chg="add del mod">
          <ac:chgData name="Faeder, James R" userId="fdbdb125-015b-44ea-94cd-dde16afa12a6" providerId="ADAL" clId="{024AA0AE-FB4D-9A45-8DB4-509E0F3A88D8}" dt="2020-06-22T12:42:35.433" v="805" actId="767"/>
          <ac:spMkLst>
            <pc:docMk/>
            <pc:sldMk cId="128722202" sldId="263"/>
            <ac:spMk id="26" creationId="{59FC185E-F423-724C-BA1C-1CAEFCCBDE66}"/>
          </ac:spMkLst>
        </pc:spChg>
        <pc:spChg chg="del mod">
          <ac:chgData name="Faeder, James R" userId="fdbdb125-015b-44ea-94cd-dde16afa12a6" providerId="ADAL" clId="{024AA0AE-FB4D-9A45-8DB4-509E0F3A88D8}" dt="2020-06-22T12:38:49.548" v="403" actId="478"/>
          <ac:spMkLst>
            <pc:docMk/>
            <pc:sldMk cId="128722202" sldId="263"/>
            <ac:spMk id="27" creationId="{3CCF20D7-85A9-9146-8335-39396A1D0D78}"/>
          </ac:spMkLst>
        </pc:spChg>
        <pc:spChg chg="add del mod">
          <ac:chgData name="Faeder, James R" userId="fdbdb125-015b-44ea-94cd-dde16afa12a6" providerId="ADAL" clId="{024AA0AE-FB4D-9A45-8DB4-509E0F3A88D8}" dt="2020-06-22T12:40:02.796" v="442"/>
          <ac:spMkLst>
            <pc:docMk/>
            <pc:sldMk cId="128722202" sldId="263"/>
            <ac:spMk id="28" creationId="{5D99F86E-C131-294D-B584-88BCD06BFF45}"/>
          </ac:spMkLst>
        </pc:spChg>
        <pc:spChg chg="add del mod">
          <ac:chgData name="Faeder, James R" userId="fdbdb125-015b-44ea-94cd-dde16afa12a6" providerId="ADAL" clId="{024AA0AE-FB4D-9A45-8DB4-509E0F3A88D8}" dt="2020-06-22T12:40:02.796" v="442"/>
          <ac:spMkLst>
            <pc:docMk/>
            <pc:sldMk cId="128722202" sldId="263"/>
            <ac:spMk id="29" creationId="{0CDC616E-4DAE-4B44-9AFD-F9E852B55FC7}"/>
          </ac:spMkLst>
        </pc:spChg>
        <pc:spChg chg="add del mod">
          <ac:chgData name="Faeder, James R" userId="fdbdb125-015b-44ea-94cd-dde16afa12a6" providerId="ADAL" clId="{024AA0AE-FB4D-9A45-8DB4-509E0F3A88D8}" dt="2020-06-22T12:40:02.796" v="442"/>
          <ac:spMkLst>
            <pc:docMk/>
            <pc:sldMk cId="128722202" sldId="263"/>
            <ac:spMk id="31" creationId="{9D18044D-8BEA-4F4A-8C41-2D23720B8209}"/>
          </ac:spMkLst>
        </pc:spChg>
        <pc:spChg chg="add del mod">
          <ac:chgData name="Faeder, James R" userId="fdbdb125-015b-44ea-94cd-dde16afa12a6" providerId="ADAL" clId="{024AA0AE-FB4D-9A45-8DB4-509E0F3A88D8}" dt="2020-06-22T12:40:02.796" v="442"/>
          <ac:spMkLst>
            <pc:docMk/>
            <pc:sldMk cId="128722202" sldId="263"/>
            <ac:spMk id="32" creationId="{14BFB167-DB7C-F54B-A22E-21886B0CC1E2}"/>
          </ac:spMkLst>
        </pc:spChg>
        <pc:spChg chg="add del mod">
          <ac:chgData name="Faeder, James R" userId="fdbdb125-015b-44ea-94cd-dde16afa12a6" providerId="ADAL" clId="{024AA0AE-FB4D-9A45-8DB4-509E0F3A88D8}" dt="2020-06-22T12:40:02.796" v="442"/>
          <ac:spMkLst>
            <pc:docMk/>
            <pc:sldMk cId="128722202" sldId="263"/>
            <ac:spMk id="39" creationId="{FEDD9BE2-1A93-F344-B658-88AF4B15F3D4}"/>
          </ac:spMkLst>
        </pc:spChg>
        <pc:spChg chg="add del mod">
          <ac:chgData name="Faeder, James R" userId="fdbdb125-015b-44ea-94cd-dde16afa12a6" providerId="ADAL" clId="{024AA0AE-FB4D-9A45-8DB4-509E0F3A88D8}" dt="2020-06-22T12:40:02.796" v="442"/>
          <ac:spMkLst>
            <pc:docMk/>
            <pc:sldMk cId="128722202" sldId="263"/>
            <ac:spMk id="40" creationId="{C792FFD2-9BF1-664D-B5A3-18D1AB21164D}"/>
          </ac:spMkLst>
        </pc:spChg>
        <pc:spChg chg="add del mod">
          <ac:chgData name="Faeder, James R" userId="fdbdb125-015b-44ea-94cd-dde16afa12a6" providerId="ADAL" clId="{024AA0AE-FB4D-9A45-8DB4-509E0F3A88D8}" dt="2020-06-22T12:40:02.796" v="442"/>
          <ac:spMkLst>
            <pc:docMk/>
            <pc:sldMk cId="128722202" sldId="263"/>
            <ac:spMk id="41" creationId="{D25BBBCA-AE6D-E943-ADB1-1A921445E53C}"/>
          </ac:spMkLst>
        </pc:spChg>
        <pc:spChg chg="add del mod">
          <ac:chgData name="Faeder, James R" userId="fdbdb125-015b-44ea-94cd-dde16afa12a6" providerId="ADAL" clId="{024AA0AE-FB4D-9A45-8DB4-509E0F3A88D8}" dt="2020-06-22T12:40:02.796" v="442"/>
          <ac:spMkLst>
            <pc:docMk/>
            <pc:sldMk cId="128722202" sldId="263"/>
            <ac:spMk id="42" creationId="{9AA1BB85-4B31-F74F-8E3A-8D87B732DAFF}"/>
          </ac:spMkLst>
        </pc:spChg>
        <pc:spChg chg="add del mod">
          <ac:chgData name="Faeder, James R" userId="fdbdb125-015b-44ea-94cd-dde16afa12a6" providerId="ADAL" clId="{024AA0AE-FB4D-9A45-8DB4-509E0F3A88D8}" dt="2020-06-22T12:40:02.796" v="442"/>
          <ac:spMkLst>
            <pc:docMk/>
            <pc:sldMk cId="128722202" sldId="263"/>
            <ac:spMk id="43" creationId="{3B45BF8B-66CF-4F4E-8EA0-45FF4371CDF5}"/>
          </ac:spMkLst>
        </pc:spChg>
        <pc:spChg chg="add del mod">
          <ac:chgData name="Faeder, James R" userId="fdbdb125-015b-44ea-94cd-dde16afa12a6" providerId="ADAL" clId="{024AA0AE-FB4D-9A45-8DB4-509E0F3A88D8}" dt="2020-06-22T12:40:02.796" v="442"/>
          <ac:spMkLst>
            <pc:docMk/>
            <pc:sldMk cId="128722202" sldId="263"/>
            <ac:spMk id="44" creationId="{42816B28-D960-B448-82F5-E19F334A395C}"/>
          </ac:spMkLst>
        </pc:spChg>
        <pc:spChg chg="add mod">
          <ac:chgData name="Faeder, James R" userId="fdbdb125-015b-44ea-94cd-dde16afa12a6" providerId="ADAL" clId="{024AA0AE-FB4D-9A45-8DB4-509E0F3A88D8}" dt="2020-06-22T12:42:58.393" v="810"/>
          <ac:spMkLst>
            <pc:docMk/>
            <pc:sldMk cId="128722202" sldId="263"/>
            <ac:spMk id="45" creationId="{CE906199-C680-2F41-A20F-43514C858DE9}"/>
          </ac:spMkLst>
        </pc:spChg>
        <pc:grpChg chg="mod">
          <ac:chgData name="Faeder, James R" userId="fdbdb125-015b-44ea-94cd-dde16afa12a6" providerId="ADAL" clId="{024AA0AE-FB4D-9A45-8DB4-509E0F3A88D8}" dt="2020-06-22T12:39:01.344" v="408" actId="1076"/>
          <ac:grpSpMkLst>
            <pc:docMk/>
            <pc:sldMk cId="128722202" sldId="263"/>
            <ac:grpSpMk id="6" creationId="{046B0F0F-2200-0449-956E-21D7AF1FE0F0}"/>
          </ac:grpSpMkLst>
        </pc:grpChg>
        <pc:picChg chg="add mod">
          <ac:chgData name="Faeder, James R" userId="fdbdb125-015b-44ea-94cd-dde16afa12a6" providerId="ADAL" clId="{024AA0AE-FB4D-9A45-8DB4-509E0F3A88D8}" dt="2020-06-22T12:39:33.436" v="411" actId="1076"/>
          <ac:picMkLst>
            <pc:docMk/>
            <pc:sldMk cId="128722202" sldId="263"/>
            <ac:picMk id="2" creationId="{39D7FF3B-0EBC-A84B-A1A5-A6E76C128618}"/>
          </ac:picMkLst>
        </pc:picChg>
        <pc:picChg chg="add mod">
          <ac:chgData name="Faeder, James R" userId="fdbdb125-015b-44ea-94cd-dde16afa12a6" providerId="ADAL" clId="{024AA0AE-FB4D-9A45-8DB4-509E0F3A88D8}" dt="2020-06-22T12:39:02.787" v="409" actId="1076"/>
          <ac:picMkLst>
            <pc:docMk/>
            <pc:sldMk cId="128722202" sldId="263"/>
            <ac:picMk id="25" creationId="{9BAF267E-C7EE-C745-9175-349CAE676D72}"/>
          </ac:picMkLst>
        </pc:picChg>
        <pc:cxnChg chg="del">
          <ac:chgData name="Faeder, James R" userId="fdbdb125-015b-44ea-94cd-dde16afa12a6" providerId="ADAL" clId="{024AA0AE-FB4D-9A45-8DB4-509E0F3A88D8}" dt="2020-06-22T12:38:58.386" v="407" actId="478"/>
          <ac:cxnSpMkLst>
            <pc:docMk/>
            <pc:sldMk cId="128722202" sldId="263"/>
            <ac:cxnSpMk id="30" creationId="{DAC6AF5E-B2C4-F842-AA11-8E3B69ADEB08}"/>
          </ac:cxnSpMkLst>
        </pc:cxnChg>
        <pc:cxnChg chg="add del mod">
          <ac:chgData name="Faeder, James R" userId="fdbdb125-015b-44ea-94cd-dde16afa12a6" providerId="ADAL" clId="{024AA0AE-FB4D-9A45-8DB4-509E0F3A88D8}" dt="2020-06-22T12:40:02.796" v="442"/>
          <ac:cxnSpMkLst>
            <pc:docMk/>
            <pc:sldMk cId="128722202" sldId="263"/>
            <ac:cxnSpMk id="33" creationId="{9F9D08C7-ED19-CD4F-A787-ADBEFEC6EC35}"/>
          </ac:cxnSpMkLst>
        </pc:cxnChg>
        <pc:cxnChg chg="add del mod">
          <ac:chgData name="Faeder, James R" userId="fdbdb125-015b-44ea-94cd-dde16afa12a6" providerId="ADAL" clId="{024AA0AE-FB4D-9A45-8DB4-509E0F3A88D8}" dt="2020-06-22T12:40:02.796" v="442"/>
          <ac:cxnSpMkLst>
            <pc:docMk/>
            <pc:sldMk cId="128722202" sldId="263"/>
            <ac:cxnSpMk id="34" creationId="{62CAB39B-8B4F-9740-B795-7BF77A859226}"/>
          </ac:cxnSpMkLst>
        </pc:cxnChg>
        <pc:cxnChg chg="add del mod">
          <ac:chgData name="Faeder, James R" userId="fdbdb125-015b-44ea-94cd-dde16afa12a6" providerId="ADAL" clId="{024AA0AE-FB4D-9A45-8DB4-509E0F3A88D8}" dt="2020-06-22T12:40:02.796" v="442"/>
          <ac:cxnSpMkLst>
            <pc:docMk/>
            <pc:sldMk cId="128722202" sldId="263"/>
            <ac:cxnSpMk id="35" creationId="{9BE545E4-F87A-E84D-9D5E-8B3A8F7B42DA}"/>
          </ac:cxnSpMkLst>
        </pc:cxnChg>
        <pc:cxnChg chg="add del mod">
          <ac:chgData name="Faeder, James R" userId="fdbdb125-015b-44ea-94cd-dde16afa12a6" providerId="ADAL" clId="{024AA0AE-FB4D-9A45-8DB4-509E0F3A88D8}" dt="2020-06-22T12:40:02.796" v="442"/>
          <ac:cxnSpMkLst>
            <pc:docMk/>
            <pc:sldMk cId="128722202" sldId="263"/>
            <ac:cxnSpMk id="36" creationId="{3834E916-91A7-7C4F-91D7-A7F135AF727B}"/>
          </ac:cxnSpMkLst>
        </pc:cxnChg>
        <pc:cxnChg chg="add del mod">
          <ac:chgData name="Faeder, James R" userId="fdbdb125-015b-44ea-94cd-dde16afa12a6" providerId="ADAL" clId="{024AA0AE-FB4D-9A45-8DB4-509E0F3A88D8}" dt="2020-06-22T12:40:02.796" v="442"/>
          <ac:cxnSpMkLst>
            <pc:docMk/>
            <pc:sldMk cId="128722202" sldId="263"/>
            <ac:cxnSpMk id="37" creationId="{4685BEBA-B2A9-414B-8364-E8FE1E6F36CA}"/>
          </ac:cxnSpMkLst>
        </pc:cxnChg>
        <pc:cxnChg chg="add del mod">
          <ac:chgData name="Faeder, James R" userId="fdbdb125-015b-44ea-94cd-dde16afa12a6" providerId="ADAL" clId="{024AA0AE-FB4D-9A45-8DB4-509E0F3A88D8}" dt="2020-06-22T12:40:02.796" v="442"/>
          <ac:cxnSpMkLst>
            <pc:docMk/>
            <pc:sldMk cId="128722202" sldId="263"/>
            <ac:cxnSpMk id="38" creationId="{DD5256B0-2D94-9545-A224-4FA49E2EA38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4BCB5-8E50-3E44-87B0-0790E8141F75}" type="datetimeFigureOut">
              <a:rPr lang="en-US" smtClean="0"/>
              <a:t>7/12/21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93426-1EC3-024E-BB90-D02DB27D1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2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D376-541B-804A-8995-3CE2C2BA9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78BF1-F70C-5B49-86A8-19F7CC618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27673-865B-1949-8EFB-7FC01B1E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A6BC-5D31-C74D-8338-6FAF042EFEF4}" type="datetime1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58B0F-8D67-F248-B258-CD5753F3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5EFA5-2EA5-3A48-9EA3-2684DD14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1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B982-C4D1-C84D-A751-8366938D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43A54-7EEC-5A45-BB3B-2BC97845E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34C76-13FD-2C4E-A29C-DB135617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0DBA-712A-7441-97E8-9DF12E6C1D8B}" type="datetime1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0D0A4-BBAD-684C-82C7-10FB02CB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45E8C-42DF-0D4B-B24F-8067A665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26C2D-3594-C64E-A969-8F0BFFF0C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7DE2E-3618-B642-9957-1FAA7F350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510A0-44FB-5744-B2B3-719A73FD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3D6E-CBF6-714D-ABDE-B176BCC8711F}" type="datetime1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7F6BC-21D5-E142-B81F-D7FBEA73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4869C-2BCE-B74E-8DEB-E7DC6053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6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9AE6-6BC8-0C49-92F2-5ABE9D65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7387-6B8F-0E4D-B31D-551571C23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C1356-D428-0746-9BEF-484B2E47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26BA-817C-C946-BC7E-91BF795BD911}" type="datetime1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0B782-F40E-144C-899C-52752218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7D5BA-14DC-284B-A31D-DA9448B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0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7DE7-8623-664C-AB69-D19686F9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11DB9-1BA0-C14E-9547-6B39579E9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4EA14-7588-EB49-9F16-17CD49D3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2343-732E-2148-A605-322A0BA5E78B}" type="datetime1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706B2-8B55-8749-8A1B-9CAC279B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5600B-6BBA-7444-AAC6-684EBAFE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9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C852-311D-DA4B-AD50-FB4F8D66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79476-B0DA-9F41-B8A4-D92327D82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A8395-A319-9944-9B07-3ABE94F1E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D53C3-03B9-A144-A041-CF4D887F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8CAA-F7F4-7749-A1FD-0BB2C8E6BA69}" type="datetime1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9EDFB-B0FA-4642-AFB9-24961FC2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CEEB3-FE9A-EA44-8455-124053BD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0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302B-F944-B24B-A454-5FEEC7FD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5579E-EC4D-6F43-9C38-D2615561E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07B23-B0FD-5248-AF71-3E45430DD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A9047-A6AA-1146-988E-84B3448F7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1D866-F891-4746-901A-5F877CF02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8E738-DF31-D249-8C2D-2ED14858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09D9-9F72-764B-9DC8-4D8E27496296}" type="datetime1">
              <a:rPr lang="en-US" smtClean="0"/>
              <a:t>7/12/21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C4540-6DA4-4E47-8ACB-81AE7796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CFCC0-E832-0846-88BB-DE1266F2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3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0FBC-AC75-E849-AADF-6FAD872C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76925-76F4-C54A-BD13-B3261920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6D2-D691-7F42-9016-9333E9C2E982}" type="datetime1">
              <a:rPr lang="en-US" smtClean="0"/>
              <a:t>7/12/21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E8E00-23D0-E54E-8BEA-5545ABE0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4CF8D-4947-0242-B9A4-892BF3A1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3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16975-94E2-0F4A-B5A8-81789805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C6C0-2B80-BB4A-8B90-3040914A8EC9}" type="datetime1">
              <a:rPr lang="en-US" smtClean="0"/>
              <a:t>7/12/21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F3374-23A2-8B47-BA2B-783C55E1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39C26-A674-9F4E-8648-C405FCE0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5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93C6-71B8-E044-B9E0-5C6F5E46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A7334-035A-884C-AA6C-7C0DDB0D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EBBC4-0AD2-DB4F-85D3-1B627D230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B17E2-FFD8-D24F-AEAB-D2B9F94B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E8F-8488-D047-8DAA-AB85F985B97D}" type="datetime1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75CB9-EDFB-4042-84B7-12E65423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6C832-5A3E-B84C-BFBA-0132ABB6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0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5A90-8D51-7142-84A3-2E84A8DA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CE09F-2EB6-4442-AAE4-83D90115D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4F2AB-C453-274A-8B47-93AC76410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8C489-DCB1-3B43-9D92-963AE904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16B8-D6D4-0144-9F72-C293AD5986D3}" type="datetime1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17806-A2F9-1A4C-A02D-CACACD68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F1BEE-E696-8843-9811-8BBE8268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5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4BA1D-85D6-F748-A7EE-52005FD9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A8E47-3C31-0944-80A9-41C884935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E025B-E338-8C4D-AC13-5C4106799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CD809-7249-FE48-80CD-112D855E1C5B}" type="datetime1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4F0E8-A4BD-024F-AA24-180FF04A1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4E11A-E6E7-924A-8662-B0ACCFAA1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FD042-C91F-404F-967F-80F6580C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1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onetgen.org/tutorial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bionetgen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spreadsheets/d/1Co0bPgMmOyAFxbYnGCmwKzoEsY2aUCMtJXQNpQCEUag/edit#gid=0" TargetMode="External"/><Relationship Id="rId5" Type="http://schemas.openxmlformats.org/officeDocument/2006/relationships/hyperlink" Target="https://drive.google.com/file/d/0B2lPm2_GUE01X3ZaamZxUl80NTA/edit" TargetMode="External"/><Relationship Id="rId4" Type="http://schemas.openxmlformats.org/officeDocument/2006/relationships/hyperlink" Target="https://github.com/RuleWorld/BNGTutorial#ligand-receptor-binding-mode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31FA-6594-D54D-9ABD-D4DD45F9A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Accounting for compartmental volume in </a:t>
            </a:r>
            <a:r>
              <a:rPr lang="en-US" dirty="0" err="1"/>
              <a:t>BioNetGen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F008B-8789-DB45-8E7C-DEB13CCD8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2021 Cell Modeling Workshop</a:t>
            </a:r>
          </a:p>
        </p:txBody>
      </p:sp>
    </p:spTree>
    <p:extLst>
      <p:ext uri="{BB962C8B-B14F-4D97-AF65-F5344CB8AC3E}">
        <p14:creationId xmlns:p14="http://schemas.microsoft.com/office/powerpoint/2010/main" val="350185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FB28A-9A14-2A4E-80C5-380C6138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 we have considered reaction networks in which all reactions occur in single well-mixed compartment.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23C6D-35FB-9645-B749-2A5DCCBFF3D6}"/>
              </a:ext>
            </a:extLst>
          </p:cNvPr>
          <p:cNvSpPr txBox="1"/>
          <p:nvPr/>
        </p:nvSpPr>
        <p:spPr>
          <a:xfrm>
            <a:off x="916548" y="2140943"/>
            <a:ext cx="367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 cells are more complex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B0F0F-2200-0449-956E-21D7AF1FE0F0}"/>
              </a:ext>
            </a:extLst>
          </p:cNvPr>
          <p:cNvGrpSpPr/>
          <p:nvPr/>
        </p:nvGrpSpPr>
        <p:grpSpPr>
          <a:xfrm>
            <a:off x="1276216" y="2822063"/>
            <a:ext cx="2955992" cy="2185445"/>
            <a:chOff x="4948555" y="3866129"/>
            <a:chExt cx="2955992" cy="20541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847D40-39C5-6A40-8F1D-844650070A46}"/>
                </a:ext>
              </a:extLst>
            </p:cNvPr>
            <p:cNvGrpSpPr/>
            <p:nvPr/>
          </p:nvGrpSpPr>
          <p:grpSpPr>
            <a:xfrm>
              <a:off x="4948555" y="3866129"/>
              <a:ext cx="2955992" cy="2054184"/>
              <a:chOff x="4867062" y="3928688"/>
              <a:chExt cx="2533846" cy="158899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08E24D-3354-3044-9803-6E172CB048EE}"/>
                  </a:ext>
                </a:extLst>
              </p:cNvPr>
              <p:cNvSpPr/>
              <p:nvPr/>
            </p:nvSpPr>
            <p:spPr>
              <a:xfrm>
                <a:off x="4867062" y="3928688"/>
                <a:ext cx="2533846" cy="158899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947FB0-E50B-FE43-80B9-DE2A29263026}"/>
                  </a:ext>
                </a:extLst>
              </p:cNvPr>
              <p:cNvSpPr txBox="1"/>
              <p:nvPr/>
            </p:nvSpPr>
            <p:spPr>
              <a:xfrm>
                <a:off x="5000728" y="4041294"/>
                <a:ext cx="18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EC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B07059-A4A6-6647-86CD-945663FD7C5C}"/>
                </a:ext>
              </a:extLst>
            </p:cNvPr>
            <p:cNvSpPr/>
            <p:nvPr/>
          </p:nvSpPr>
          <p:spPr>
            <a:xfrm>
              <a:off x="5092425" y="4035038"/>
              <a:ext cx="2658822" cy="177755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0914FE-7C3D-9343-A1D3-28F5A9D42425}"/>
                </a:ext>
              </a:extLst>
            </p:cNvPr>
            <p:cNvGrpSpPr/>
            <p:nvPr/>
          </p:nvGrpSpPr>
          <p:grpSpPr>
            <a:xfrm>
              <a:off x="5235255" y="4022526"/>
              <a:ext cx="2415895" cy="1645294"/>
              <a:chOff x="5235256" y="4022526"/>
              <a:chExt cx="1918353" cy="132673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705409D-2EBB-1049-9CE0-1D6FFEAE5752}"/>
                  </a:ext>
                </a:extLst>
              </p:cNvPr>
              <p:cNvSpPr/>
              <p:nvPr/>
            </p:nvSpPr>
            <p:spPr>
              <a:xfrm>
                <a:off x="5235256" y="4193550"/>
                <a:ext cx="1918353" cy="115570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6FC88E-FFCC-8140-B53A-8F33A3F9215D}"/>
                  </a:ext>
                </a:extLst>
              </p:cNvPr>
              <p:cNvSpPr txBox="1"/>
              <p:nvPr/>
            </p:nvSpPr>
            <p:spPr>
              <a:xfrm>
                <a:off x="6060256" y="4022526"/>
                <a:ext cx="2462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7BB93A-D304-0941-83BD-2B80A462976B}"/>
                  </a:ext>
                </a:extLst>
              </p:cNvPr>
              <p:cNvSpPr txBox="1"/>
              <p:nvPr/>
            </p:nvSpPr>
            <p:spPr>
              <a:xfrm>
                <a:off x="6075420" y="4217792"/>
                <a:ext cx="188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CP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BB0281-1E5D-654F-B105-A43D447E8908}"/>
                </a:ext>
              </a:extLst>
            </p:cNvPr>
            <p:cNvGrpSpPr/>
            <p:nvPr/>
          </p:nvGrpSpPr>
          <p:grpSpPr>
            <a:xfrm>
              <a:off x="5450957" y="4469484"/>
              <a:ext cx="925896" cy="781984"/>
              <a:chOff x="3759886" y="5711611"/>
              <a:chExt cx="925896" cy="78198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B13AC81-4DEA-5F4B-A666-3FCD39E1E9C7}"/>
                  </a:ext>
                </a:extLst>
              </p:cNvPr>
              <p:cNvSpPr/>
              <p:nvPr/>
            </p:nvSpPr>
            <p:spPr>
              <a:xfrm>
                <a:off x="3759886" y="5711611"/>
                <a:ext cx="925896" cy="781984"/>
              </a:xfrm>
              <a:prstGeom prst="ellipse">
                <a:avLst/>
              </a:prstGeom>
              <a:solidFill>
                <a:srgbClr val="FFCC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ED2091-3AB0-7F43-979A-95C276C40818}"/>
                  </a:ext>
                </a:extLst>
              </p:cNvPr>
              <p:cNvSpPr/>
              <p:nvPr/>
            </p:nvSpPr>
            <p:spPr>
              <a:xfrm>
                <a:off x="3891381" y="5920313"/>
                <a:ext cx="673399" cy="473188"/>
              </a:xfrm>
              <a:prstGeom prst="ellipse">
                <a:avLst/>
              </a:prstGeom>
              <a:solidFill>
                <a:srgbClr val="EDECB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F673B9-3E00-014C-8D3A-B039079FD3E7}"/>
                  </a:ext>
                </a:extLst>
              </p:cNvPr>
              <p:cNvSpPr txBox="1"/>
              <p:nvPr/>
            </p:nvSpPr>
            <p:spPr>
              <a:xfrm>
                <a:off x="4095572" y="5711611"/>
                <a:ext cx="2411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5CA082-94B0-9747-9F75-AC2807F6CF57}"/>
                  </a:ext>
                </a:extLst>
              </p:cNvPr>
              <p:cNvSpPr txBox="1"/>
              <p:nvPr/>
            </p:nvSpPr>
            <p:spPr>
              <a:xfrm>
                <a:off x="4133180" y="6039736"/>
                <a:ext cx="2035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B76BD8-0C07-3F4D-880A-C76B3741457C}"/>
                </a:ext>
              </a:extLst>
            </p:cNvPr>
            <p:cNvGrpSpPr/>
            <p:nvPr/>
          </p:nvGrpSpPr>
          <p:grpSpPr>
            <a:xfrm>
              <a:off x="6456888" y="4676482"/>
              <a:ext cx="1055018" cy="744202"/>
              <a:chOff x="5839150" y="5860262"/>
              <a:chExt cx="1055018" cy="74420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B4E1F79-4276-6F41-A182-86C1E44721E6}"/>
                  </a:ext>
                </a:extLst>
              </p:cNvPr>
              <p:cNvSpPr/>
              <p:nvPr/>
            </p:nvSpPr>
            <p:spPr>
              <a:xfrm>
                <a:off x="5839150" y="5861752"/>
                <a:ext cx="1055018" cy="74271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0BDF009-A0D6-374D-B2E8-9D4A72537E79}"/>
                  </a:ext>
                </a:extLst>
              </p:cNvPr>
              <p:cNvSpPr/>
              <p:nvPr/>
            </p:nvSpPr>
            <p:spPr>
              <a:xfrm>
                <a:off x="5960349" y="6075706"/>
                <a:ext cx="822822" cy="46620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B5C250-7109-CB41-BF7B-8517E3CB737A}"/>
                  </a:ext>
                </a:extLst>
              </p:cNvPr>
              <p:cNvSpPr txBox="1"/>
              <p:nvPr/>
            </p:nvSpPr>
            <p:spPr>
              <a:xfrm>
                <a:off x="6223266" y="5860262"/>
                <a:ext cx="2693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530E2-2432-C348-AA1E-501DAEB2FC04}"/>
                  </a:ext>
                </a:extLst>
              </p:cNvPr>
              <p:cNvSpPr txBox="1"/>
              <p:nvPr/>
            </p:nvSpPr>
            <p:spPr>
              <a:xfrm>
                <a:off x="6239426" y="6229634"/>
                <a:ext cx="231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NU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/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the reaction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blipFill>
                <a:blip r:embed="rId2"/>
                <a:stretch>
                  <a:fillRect l="-2414" t="-3797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/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AF424B3-B373-564D-B019-4FAEC25E801D}"/>
              </a:ext>
            </a:extLst>
          </p:cNvPr>
          <p:cNvSpPr txBox="1"/>
          <p:nvPr/>
        </p:nvSpPr>
        <p:spPr>
          <a:xfrm>
            <a:off x="6841042" y="4005380"/>
            <a:ext cx="145852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units?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DBE4DD-06D7-7E43-B3A6-52ACBD5DDCA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7570306" y="3608394"/>
            <a:ext cx="1" cy="3969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A845F8-9730-C547-B4C1-3BDDAE7E46CB}"/>
                  </a:ext>
                </a:extLst>
              </p:cNvPr>
              <p:cNvSpPr txBox="1"/>
              <p:nvPr/>
            </p:nvSpPr>
            <p:spPr>
              <a:xfrm>
                <a:off x="6126188" y="4761607"/>
                <a:ext cx="5108321" cy="761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den>
                      </m:f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𝑚𝑜𝑙𝑒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A845F8-9730-C547-B4C1-3BDDAE7E4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188" y="4761607"/>
                <a:ext cx="5108321" cy="761683"/>
              </a:xfrm>
              <a:prstGeom prst="rect">
                <a:avLst/>
              </a:prstGeom>
              <a:blipFill>
                <a:blip r:embed="rId4"/>
                <a:stretch>
                  <a:fillRect l="-743" t="-163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0437F0B6-C603-B74E-807D-5104D902692B}"/>
              </a:ext>
            </a:extLst>
          </p:cNvPr>
          <p:cNvSpPr/>
          <p:nvPr/>
        </p:nvSpPr>
        <p:spPr>
          <a:xfrm>
            <a:off x="6980562" y="4595115"/>
            <a:ext cx="4253947" cy="983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46D2A09A-7DD9-2848-944D-911EF692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2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FB28A-9A14-2A4E-80C5-380C6138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 we have considered reaction networks in which all reactions occur in single well-mixed compartment.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23C6D-35FB-9645-B749-2A5DCCBFF3D6}"/>
              </a:ext>
            </a:extLst>
          </p:cNvPr>
          <p:cNvSpPr txBox="1"/>
          <p:nvPr/>
        </p:nvSpPr>
        <p:spPr>
          <a:xfrm>
            <a:off x="916548" y="2140943"/>
            <a:ext cx="367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 cells are more complex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B0F0F-2200-0449-956E-21D7AF1FE0F0}"/>
              </a:ext>
            </a:extLst>
          </p:cNvPr>
          <p:cNvGrpSpPr/>
          <p:nvPr/>
        </p:nvGrpSpPr>
        <p:grpSpPr>
          <a:xfrm>
            <a:off x="1276216" y="2822063"/>
            <a:ext cx="2955992" cy="2185445"/>
            <a:chOff x="4948555" y="3866129"/>
            <a:chExt cx="2955992" cy="20541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847D40-39C5-6A40-8F1D-844650070A46}"/>
                </a:ext>
              </a:extLst>
            </p:cNvPr>
            <p:cNvGrpSpPr/>
            <p:nvPr/>
          </p:nvGrpSpPr>
          <p:grpSpPr>
            <a:xfrm>
              <a:off x="4948555" y="3866129"/>
              <a:ext cx="2955992" cy="2054184"/>
              <a:chOff x="4867062" y="3928688"/>
              <a:chExt cx="2533846" cy="158899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08E24D-3354-3044-9803-6E172CB048EE}"/>
                  </a:ext>
                </a:extLst>
              </p:cNvPr>
              <p:cNvSpPr/>
              <p:nvPr/>
            </p:nvSpPr>
            <p:spPr>
              <a:xfrm>
                <a:off x="4867062" y="3928688"/>
                <a:ext cx="2533846" cy="158899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947FB0-E50B-FE43-80B9-DE2A29263026}"/>
                  </a:ext>
                </a:extLst>
              </p:cNvPr>
              <p:cNvSpPr txBox="1"/>
              <p:nvPr/>
            </p:nvSpPr>
            <p:spPr>
              <a:xfrm>
                <a:off x="5000728" y="4041294"/>
                <a:ext cx="18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EC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B07059-A4A6-6647-86CD-945663FD7C5C}"/>
                </a:ext>
              </a:extLst>
            </p:cNvPr>
            <p:cNvSpPr/>
            <p:nvPr/>
          </p:nvSpPr>
          <p:spPr>
            <a:xfrm>
              <a:off x="5092425" y="4035038"/>
              <a:ext cx="2658822" cy="177755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0914FE-7C3D-9343-A1D3-28F5A9D42425}"/>
                </a:ext>
              </a:extLst>
            </p:cNvPr>
            <p:cNvGrpSpPr/>
            <p:nvPr/>
          </p:nvGrpSpPr>
          <p:grpSpPr>
            <a:xfrm>
              <a:off x="5235255" y="4022526"/>
              <a:ext cx="2415895" cy="1645294"/>
              <a:chOff x="5235256" y="4022526"/>
              <a:chExt cx="1918353" cy="132673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705409D-2EBB-1049-9CE0-1D6FFEAE5752}"/>
                  </a:ext>
                </a:extLst>
              </p:cNvPr>
              <p:cNvSpPr/>
              <p:nvPr/>
            </p:nvSpPr>
            <p:spPr>
              <a:xfrm>
                <a:off x="5235256" y="4193550"/>
                <a:ext cx="1918353" cy="115570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6FC88E-FFCC-8140-B53A-8F33A3F9215D}"/>
                  </a:ext>
                </a:extLst>
              </p:cNvPr>
              <p:cNvSpPr txBox="1"/>
              <p:nvPr/>
            </p:nvSpPr>
            <p:spPr>
              <a:xfrm>
                <a:off x="6060256" y="4022526"/>
                <a:ext cx="2462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7BB93A-D304-0941-83BD-2B80A462976B}"/>
                  </a:ext>
                </a:extLst>
              </p:cNvPr>
              <p:cNvSpPr txBox="1"/>
              <p:nvPr/>
            </p:nvSpPr>
            <p:spPr>
              <a:xfrm>
                <a:off x="6075420" y="4217792"/>
                <a:ext cx="188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CP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BB0281-1E5D-654F-B105-A43D447E8908}"/>
                </a:ext>
              </a:extLst>
            </p:cNvPr>
            <p:cNvGrpSpPr/>
            <p:nvPr/>
          </p:nvGrpSpPr>
          <p:grpSpPr>
            <a:xfrm>
              <a:off x="5450957" y="4469484"/>
              <a:ext cx="925896" cy="781984"/>
              <a:chOff x="3759886" y="5711611"/>
              <a:chExt cx="925896" cy="78198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B13AC81-4DEA-5F4B-A666-3FCD39E1E9C7}"/>
                  </a:ext>
                </a:extLst>
              </p:cNvPr>
              <p:cNvSpPr/>
              <p:nvPr/>
            </p:nvSpPr>
            <p:spPr>
              <a:xfrm>
                <a:off x="3759886" y="5711611"/>
                <a:ext cx="925896" cy="781984"/>
              </a:xfrm>
              <a:prstGeom prst="ellipse">
                <a:avLst/>
              </a:prstGeom>
              <a:solidFill>
                <a:srgbClr val="FFCC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ED2091-3AB0-7F43-979A-95C276C40818}"/>
                  </a:ext>
                </a:extLst>
              </p:cNvPr>
              <p:cNvSpPr/>
              <p:nvPr/>
            </p:nvSpPr>
            <p:spPr>
              <a:xfrm>
                <a:off x="3891381" y="5920313"/>
                <a:ext cx="673399" cy="473188"/>
              </a:xfrm>
              <a:prstGeom prst="ellipse">
                <a:avLst/>
              </a:prstGeom>
              <a:solidFill>
                <a:srgbClr val="EDECB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F673B9-3E00-014C-8D3A-B039079FD3E7}"/>
                  </a:ext>
                </a:extLst>
              </p:cNvPr>
              <p:cNvSpPr txBox="1"/>
              <p:nvPr/>
            </p:nvSpPr>
            <p:spPr>
              <a:xfrm>
                <a:off x="4095572" y="5711611"/>
                <a:ext cx="2411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5CA082-94B0-9747-9F75-AC2807F6CF57}"/>
                  </a:ext>
                </a:extLst>
              </p:cNvPr>
              <p:cNvSpPr txBox="1"/>
              <p:nvPr/>
            </p:nvSpPr>
            <p:spPr>
              <a:xfrm>
                <a:off x="4133180" y="6039736"/>
                <a:ext cx="2035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B76BD8-0C07-3F4D-880A-C76B3741457C}"/>
                </a:ext>
              </a:extLst>
            </p:cNvPr>
            <p:cNvGrpSpPr/>
            <p:nvPr/>
          </p:nvGrpSpPr>
          <p:grpSpPr>
            <a:xfrm>
              <a:off x="6456888" y="4676482"/>
              <a:ext cx="1055018" cy="744202"/>
              <a:chOff x="5839150" y="5860262"/>
              <a:chExt cx="1055018" cy="74420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B4E1F79-4276-6F41-A182-86C1E44721E6}"/>
                  </a:ext>
                </a:extLst>
              </p:cNvPr>
              <p:cNvSpPr/>
              <p:nvPr/>
            </p:nvSpPr>
            <p:spPr>
              <a:xfrm>
                <a:off x="5839150" y="5861752"/>
                <a:ext cx="1055018" cy="74271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0BDF009-A0D6-374D-B2E8-9D4A72537E79}"/>
                  </a:ext>
                </a:extLst>
              </p:cNvPr>
              <p:cNvSpPr/>
              <p:nvPr/>
            </p:nvSpPr>
            <p:spPr>
              <a:xfrm>
                <a:off x="5960349" y="6075706"/>
                <a:ext cx="822822" cy="46620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B5C250-7109-CB41-BF7B-8517E3CB737A}"/>
                  </a:ext>
                </a:extLst>
              </p:cNvPr>
              <p:cNvSpPr txBox="1"/>
              <p:nvPr/>
            </p:nvSpPr>
            <p:spPr>
              <a:xfrm>
                <a:off x="6223266" y="5860262"/>
                <a:ext cx="2693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530E2-2432-C348-AA1E-501DAEB2FC04}"/>
                  </a:ext>
                </a:extLst>
              </p:cNvPr>
              <p:cNvSpPr txBox="1"/>
              <p:nvPr/>
            </p:nvSpPr>
            <p:spPr>
              <a:xfrm>
                <a:off x="6239426" y="6229634"/>
                <a:ext cx="231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NU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/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the reaction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blipFill>
                <a:blip r:embed="rId2"/>
                <a:stretch>
                  <a:fillRect l="-2414" t="-3797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/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AF424B3-B373-564D-B019-4FAEC25E801D}"/>
              </a:ext>
            </a:extLst>
          </p:cNvPr>
          <p:cNvSpPr txBox="1"/>
          <p:nvPr/>
        </p:nvSpPr>
        <p:spPr>
          <a:xfrm>
            <a:off x="6841042" y="4005380"/>
            <a:ext cx="145852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units?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DBE4DD-06D7-7E43-B3A6-52ACBD5DDCA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7570306" y="3608394"/>
            <a:ext cx="1" cy="3969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A845F8-9730-C547-B4C1-3BDDAE7E46CB}"/>
                  </a:ext>
                </a:extLst>
              </p:cNvPr>
              <p:cNvSpPr txBox="1"/>
              <p:nvPr/>
            </p:nvSpPr>
            <p:spPr>
              <a:xfrm>
                <a:off x="6126188" y="4761607"/>
                <a:ext cx="5108321" cy="761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den>
                      </m:f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𝑚𝑜𝑙𝑒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A845F8-9730-C547-B4C1-3BDDAE7E4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188" y="4761607"/>
                <a:ext cx="5108321" cy="761683"/>
              </a:xfrm>
              <a:prstGeom prst="rect">
                <a:avLst/>
              </a:prstGeom>
              <a:blipFill>
                <a:blip r:embed="rId4"/>
                <a:stretch>
                  <a:fillRect l="-743" t="-163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0437F0B6-C603-B74E-807D-5104D902692B}"/>
              </a:ext>
            </a:extLst>
          </p:cNvPr>
          <p:cNvSpPr/>
          <p:nvPr/>
        </p:nvSpPr>
        <p:spPr>
          <a:xfrm>
            <a:off x="9074426" y="4595115"/>
            <a:ext cx="2160083" cy="983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2A260A-5A37-4C49-9C78-5A15B7D1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1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FB28A-9A14-2A4E-80C5-380C6138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 we have considered reaction networks in which all reactions occur in single well-mixed compartment.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23C6D-35FB-9645-B749-2A5DCCBFF3D6}"/>
              </a:ext>
            </a:extLst>
          </p:cNvPr>
          <p:cNvSpPr txBox="1"/>
          <p:nvPr/>
        </p:nvSpPr>
        <p:spPr>
          <a:xfrm>
            <a:off x="916548" y="2140943"/>
            <a:ext cx="367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 cells are more complex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B0F0F-2200-0449-956E-21D7AF1FE0F0}"/>
              </a:ext>
            </a:extLst>
          </p:cNvPr>
          <p:cNvGrpSpPr/>
          <p:nvPr/>
        </p:nvGrpSpPr>
        <p:grpSpPr>
          <a:xfrm>
            <a:off x="1276216" y="2822063"/>
            <a:ext cx="2955992" cy="2185445"/>
            <a:chOff x="4948555" y="3866129"/>
            <a:chExt cx="2955992" cy="20541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847D40-39C5-6A40-8F1D-844650070A46}"/>
                </a:ext>
              </a:extLst>
            </p:cNvPr>
            <p:cNvGrpSpPr/>
            <p:nvPr/>
          </p:nvGrpSpPr>
          <p:grpSpPr>
            <a:xfrm>
              <a:off x="4948555" y="3866129"/>
              <a:ext cx="2955992" cy="2054184"/>
              <a:chOff x="4867062" y="3928688"/>
              <a:chExt cx="2533846" cy="158899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08E24D-3354-3044-9803-6E172CB048EE}"/>
                  </a:ext>
                </a:extLst>
              </p:cNvPr>
              <p:cNvSpPr/>
              <p:nvPr/>
            </p:nvSpPr>
            <p:spPr>
              <a:xfrm>
                <a:off x="4867062" y="3928688"/>
                <a:ext cx="2533846" cy="158899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947FB0-E50B-FE43-80B9-DE2A29263026}"/>
                  </a:ext>
                </a:extLst>
              </p:cNvPr>
              <p:cNvSpPr txBox="1"/>
              <p:nvPr/>
            </p:nvSpPr>
            <p:spPr>
              <a:xfrm>
                <a:off x="5000728" y="4041294"/>
                <a:ext cx="18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EC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B07059-A4A6-6647-86CD-945663FD7C5C}"/>
                </a:ext>
              </a:extLst>
            </p:cNvPr>
            <p:cNvSpPr/>
            <p:nvPr/>
          </p:nvSpPr>
          <p:spPr>
            <a:xfrm>
              <a:off x="5092425" y="4035038"/>
              <a:ext cx="2658822" cy="177755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0914FE-7C3D-9343-A1D3-28F5A9D42425}"/>
                </a:ext>
              </a:extLst>
            </p:cNvPr>
            <p:cNvGrpSpPr/>
            <p:nvPr/>
          </p:nvGrpSpPr>
          <p:grpSpPr>
            <a:xfrm>
              <a:off x="5235255" y="4022526"/>
              <a:ext cx="2415895" cy="1645294"/>
              <a:chOff x="5235256" y="4022526"/>
              <a:chExt cx="1918353" cy="132673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705409D-2EBB-1049-9CE0-1D6FFEAE5752}"/>
                  </a:ext>
                </a:extLst>
              </p:cNvPr>
              <p:cNvSpPr/>
              <p:nvPr/>
            </p:nvSpPr>
            <p:spPr>
              <a:xfrm>
                <a:off x="5235256" y="4193550"/>
                <a:ext cx="1918353" cy="115570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6FC88E-FFCC-8140-B53A-8F33A3F9215D}"/>
                  </a:ext>
                </a:extLst>
              </p:cNvPr>
              <p:cNvSpPr txBox="1"/>
              <p:nvPr/>
            </p:nvSpPr>
            <p:spPr>
              <a:xfrm>
                <a:off x="6060256" y="4022526"/>
                <a:ext cx="2462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7BB93A-D304-0941-83BD-2B80A462976B}"/>
                  </a:ext>
                </a:extLst>
              </p:cNvPr>
              <p:cNvSpPr txBox="1"/>
              <p:nvPr/>
            </p:nvSpPr>
            <p:spPr>
              <a:xfrm>
                <a:off x="6075420" y="4217792"/>
                <a:ext cx="188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CP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BB0281-1E5D-654F-B105-A43D447E8908}"/>
                </a:ext>
              </a:extLst>
            </p:cNvPr>
            <p:cNvGrpSpPr/>
            <p:nvPr/>
          </p:nvGrpSpPr>
          <p:grpSpPr>
            <a:xfrm>
              <a:off x="5450957" y="4469484"/>
              <a:ext cx="925896" cy="781984"/>
              <a:chOff x="3759886" y="5711611"/>
              <a:chExt cx="925896" cy="78198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B13AC81-4DEA-5F4B-A666-3FCD39E1E9C7}"/>
                  </a:ext>
                </a:extLst>
              </p:cNvPr>
              <p:cNvSpPr/>
              <p:nvPr/>
            </p:nvSpPr>
            <p:spPr>
              <a:xfrm>
                <a:off x="3759886" y="5711611"/>
                <a:ext cx="925896" cy="781984"/>
              </a:xfrm>
              <a:prstGeom prst="ellipse">
                <a:avLst/>
              </a:prstGeom>
              <a:solidFill>
                <a:srgbClr val="FFCC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ED2091-3AB0-7F43-979A-95C276C40818}"/>
                  </a:ext>
                </a:extLst>
              </p:cNvPr>
              <p:cNvSpPr/>
              <p:nvPr/>
            </p:nvSpPr>
            <p:spPr>
              <a:xfrm>
                <a:off x="3891381" y="5920313"/>
                <a:ext cx="673399" cy="473188"/>
              </a:xfrm>
              <a:prstGeom prst="ellipse">
                <a:avLst/>
              </a:prstGeom>
              <a:solidFill>
                <a:srgbClr val="EDECB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F673B9-3E00-014C-8D3A-B039079FD3E7}"/>
                  </a:ext>
                </a:extLst>
              </p:cNvPr>
              <p:cNvSpPr txBox="1"/>
              <p:nvPr/>
            </p:nvSpPr>
            <p:spPr>
              <a:xfrm>
                <a:off x="4095572" y="5711611"/>
                <a:ext cx="2411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5CA082-94B0-9747-9F75-AC2807F6CF57}"/>
                  </a:ext>
                </a:extLst>
              </p:cNvPr>
              <p:cNvSpPr txBox="1"/>
              <p:nvPr/>
            </p:nvSpPr>
            <p:spPr>
              <a:xfrm>
                <a:off x="4133180" y="6039736"/>
                <a:ext cx="2035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B76BD8-0C07-3F4D-880A-C76B3741457C}"/>
                </a:ext>
              </a:extLst>
            </p:cNvPr>
            <p:cNvGrpSpPr/>
            <p:nvPr/>
          </p:nvGrpSpPr>
          <p:grpSpPr>
            <a:xfrm>
              <a:off x="6456888" y="4676482"/>
              <a:ext cx="1055018" cy="744202"/>
              <a:chOff x="5839150" y="5860262"/>
              <a:chExt cx="1055018" cy="74420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B4E1F79-4276-6F41-A182-86C1E44721E6}"/>
                  </a:ext>
                </a:extLst>
              </p:cNvPr>
              <p:cNvSpPr/>
              <p:nvPr/>
            </p:nvSpPr>
            <p:spPr>
              <a:xfrm>
                <a:off x="5839150" y="5861752"/>
                <a:ext cx="1055018" cy="74271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0BDF009-A0D6-374D-B2E8-9D4A72537E79}"/>
                  </a:ext>
                </a:extLst>
              </p:cNvPr>
              <p:cNvSpPr/>
              <p:nvPr/>
            </p:nvSpPr>
            <p:spPr>
              <a:xfrm>
                <a:off x="5960349" y="6075706"/>
                <a:ext cx="822822" cy="46620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B5C250-7109-CB41-BF7B-8517E3CB737A}"/>
                  </a:ext>
                </a:extLst>
              </p:cNvPr>
              <p:cNvSpPr txBox="1"/>
              <p:nvPr/>
            </p:nvSpPr>
            <p:spPr>
              <a:xfrm>
                <a:off x="6223266" y="5860262"/>
                <a:ext cx="2693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530E2-2432-C348-AA1E-501DAEB2FC04}"/>
                  </a:ext>
                </a:extLst>
              </p:cNvPr>
              <p:cNvSpPr txBox="1"/>
              <p:nvPr/>
            </p:nvSpPr>
            <p:spPr>
              <a:xfrm>
                <a:off x="6239426" y="6229634"/>
                <a:ext cx="231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NU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/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the reaction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blipFill>
                <a:blip r:embed="rId2"/>
                <a:stretch>
                  <a:fillRect l="-2414" t="-3797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/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AF424B3-B373-564D-B019-4FAEC25E801D}"/>
              </a:ext>
            </a:extLst>
          </p:cNvPr>
          <p:cNvSpPr txBox="1"/>
          <p:nvPr/>
        </p:nvSpPr>
        <p:spPr>
          <a:xfrm>
            <a:off x="6841042" y="4005380"/>
            <a:ext cx="145852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units?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DBE4DD-06D7-7E43-B3A6-52ACBD5DDCA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7570306" y="3608394"/>
            <a:ext cx="1" cy="3969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A845F8-9730-C547-B4C1-3BDDAE7E46CB}"/>
                  </a:ext>
                </a:extLst>
              </p:cNvPr>
              <p:cNvSpPr txBox="1"/>
              <p:nvPr/>
            </p:nvSpPr>
            <p:spPr>
              <a:xfrm>
                <a:off x="6126188" y="4761607"/>
                <a:ext cx="5534592" cy="76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den>
                      </m:f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𝑚𝑜𝑙𝑒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A845F8-9730-C547-B4C1-3BDDAE7E4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188" y="4761607"/>
                <a:ext cx="5534592" cy="766748"/>
              </a:xfrm>
              <a:prstGeom prst="rect">
                <a:avLst/>
              </a:prstGeom>
              <a:blipFill>
                <a:blip r:embed="rId4"/>
                <a:stretch>
                  <a:fillRect l="-458" t="-1639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165E58-3B2E-1040-8E26-FFF1B725979C}"/>
              </a:ext>
            </a:extLst>
          </p:cNvPr>
          <p:cNvCxnSpPr/>
          <p:nvPr/>
        </p:nvCxnSpPr>
        <p:spPr>
          <a:xfrm flipV="1">
            <a:off x="8080513" y="5287618"/>
            <a:ext cx="516835" cy="2257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26862A-4EEE-7647-9B4B-7B0E6A9E2096}"/>
              </a:ext>
            </a:extLst>
          </p:cNvPr>
          <p:cNvCxnSpPr/>
          <p:nvPr/>
        </p:nvCxnSpPr>
        <p:spPr>
          <a:xfrm flipV="1">
            <a:off x="9604513" y="4831470"/>
            <a:ext cx="516835" cy="2257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61D3DB-FF09-0F47-B18E-1E49E81280C9}"/>
              </a:ext>
            </a:extLst>
          </p:cNvPr>
          <p:cNvCxnSpPr/>
          <p:nvPr/>
        </p:nvCxnSpPr>
        <p:spPr>
          <a:xfrm flipV="1">
            <a:off x="8080512" y="4868136"/>
            <a:ext cx="516835" cy="2257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63CA39-FD93-664A-9B58-BB3385B09A9C}"/>
              </a:ext>
            </a:extLst>
          </p:cNvPr>
          <p:cNvCxnSpPr>
            <a:cxnSpLocks/>
          </p:cNvCxnSpPr>
          <p:nvPr/>
        </p:nvCxnSpPr>
        <p:spPr>
          <a:xfrm flipV="1">
            <a:off x="11059634" y="5349021"/>
            <a:ext cx="294166" cy="1029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633C0B30-5BD8-2A48-B21F-1DF4B6C5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1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FB28A-9A14-2A4E-80C5-380C6138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 we have considered reaction networks in which all reactions occur in single well-mixed compartment.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23C6D-35FB-9645-B749-2A5DCCBFF3D6}"/>
              </a:ext>
            </a:extLst>
          </p:cNvPr>
          <p:cNvSpPr txBox="1"/>
          <p:nvPr/>
        </p:nvSpPr>
        <p:spPr>
          <a:xfrm>
            <a:off x="916548" y="2140943"/>
            <a:ext cx="367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 cells are more complex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B0F0F-2200-0449-956E-21D7AF1FE0F0}"/>
              </a:ext>
            </a:extLst>
          </p:cNvPr>
          <p:cNvGrpSpPr/>
          <p:nvPr/>
        </p:nvGrpSpPr>
        <p:grpSpPr>
          <a:xfrm>
            <a:off x="1276216" y="2822063"/>
            <a:ext cx="2955992" cy="2185445"/>
            <a:chOff x="4948555" y="3866129"/>
            <a:chExt cx="2955992" cy="20541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847D40-39C5-6A40-8F1D-844650070A46}"/>
                </a:ext>
              </a:extLst>
            </p:cNvPr>
            <p:cNvGrpSpPr/>
            <p:nvPr/>
          </p:nvGrpSpPr>
          <p:grpSpPr>
            <a:xfrm>
              <a:off x="4948555" y="3866129"/>
              <a:ext cx="2955992" cy="2054184"/>
              <a:chOff x="4867062" y="3928688"/>
              <a:chExt cx="2533846" cy="158899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08E24D-3354-3044-9803-6E172CB048EE}"/>
                  </a:ext>
                </a:extLst>
              </p:cNvPr>
              <p:cNvSpPr/>
              <p:nvPr/>
            </p:nvSpPr>
            <p:spPr>
              <a:xfrm>
                <a:off x="4867062" y="3928688"/>
                <a:ext cx="2533846" cy="158899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947FB0-E50B-FE43-80B9-DE2A29263026}"/>
                  </a:ext>
                </a:extLst>
              </p:cNvPr>
              <p:cNvSpPr txBox="1"/>
              <p:nvPr/>
            </p:nvSpPr>
            <p:spPr>
              <a:xfrm>
                <a:off x="5000728" y="4041294"/>
                <a:ext cx="18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EC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B07059-A4A6-6647-86CD-945663FD7C5C}"/>
                </a:ext>
              </a:extLst>
            </p:cNvPr>
            <p:cNvSpPr/>
            <p:nvPr/>
          </p:nvSpPr>
          <p:spPr>
            <a:xfrm>
              <a:off x="5092425" y="4035038"/>
              <a:ext cx="2658822" cy="177755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0914FE-7C3D-9343-A1D3-28F5A9D42425}"/>
                </a:ext>
              </a:extLst>
            </p:cNvPr>
            <p:cNvGrpSpPr/>
            <p:nvPr/>
          </p:nvGrpSpPr>
          <p:grpSpPr>
            <a:xfrm>
              <a:off x="5235255" y="4022526"/>
              <a:ext cx="2415895" cy="1645294"/>
              <a:chOff x="5235256" y="4022526"/>
              <a:chExt cx="1918353" cy="132673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705409D-2EBB-1049-9CE0-1D6FFEAE5752}"/>
                  </a:ext>
                </a:extLst>
              </p:cNvPr>
              <p:cNvSpPr/>
              <p:nvPr/>
            </p:nvSpPr>
            <p:spPr>
              <a:xfrm>
                <a:off x="5235256" y="4193550"/>
                <a:ext cx="1918353" cy="115570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6FC88E-FFCC-8140-B53A-8F33A3F9215D}"/>
                  </a:ext>
                </a:extLst>
              </p:cNvPr>
              <p:cNvSpPr txBox="1"/>
              <p:nvPr/>
            </p:nvSpPr>
            <p:spPr>
              <a:xfrm>
                <a:off x="6060256" y="4022526"/>
                <a:ext cx="2462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7BB93A-D304-0941-83BD-2B80A462976B}"/>
                  </a:ext>
                </a:extLst>
              </p:cNvPr>
              <p:cNvSpPr txBox="1"/>
              <p:nvPr/>
            </p:nvSpPr>
            <p:spPr>
              <a:xfrm>
                <a:off x="6075420" y="4217792"/>
                <a:ext cx="188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CP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BB0281-1E5D-654F-B105-A43D447E8908}"/>
                </a:ext>
              </a:extLst>
            </p:cNvPr>
            <p:cNvGrpSpPr/>
            <p:nvPr/>
          </p:nvGrpSpPr>
          <p:grpSpPr>
            <a:xfrm>
              <a:off x="5450957" y="4469484"/>
              <a:ext cx="925896" cy="781984"/>
              <a:chOff x="3759886" y="5711611"/>
              <a:chExt cx="925896" cy="78198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B13AC81-4DEA-5F4B-A666-3FCD39E1E9C7}"/>
                  </a:ext>
                </a:extLst>
              </p:cNvPr>
              <p:cNvSpPr/>
              <p:nvPr/>
            </p:nvSpPr>
            <p:spPr>
              <a:xfrm>
                <a:off x="3759886" y="5711611"/>
                <a:ext cx="925896" cy="781984"/>
              </a:xfrm>
              <a:prstGeom prst="ellipse">
                <a:avLst/>
              </a:prstGeom>
              <a:solidFill>
                <a:srgbClr val="FFCC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ED2091-3AB0-7F43-979A-95C276C40818}"/>
                  </a:ext>
                </a:extLst>
              </p:cNvPr>
              <p:cNvSpPr/>
              <p:nvPr/>
            </p:nvSpPr>
            <p:spPr>
              <a:xfrm>
                <a:off x="3891381" y="5920313"/>
                <a:ext cx="673399" cy="473188"/>
              </a:xfrm>
              <a:prstGeom prst="ellipse">
                <a:avLst/>
              </a:prstGeom>
              <a:solidFill>
                <a:srgbClr val="EDECB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F673B9-3E00-014C-8D3A-B039079FD3E7}"/>
                  </a:ext>
                </a:extLst>
              </p:cNvPr>
              <p:cNvSpPr txBox="1"/>
              <p:nvPr/>
            </p:nvSpPr>
            <p:spPr>
              <a:xfrm>
                <a:off x="4095572" y="5711611"/>
                <a:ext cx="2411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5CA082-94B0-9747-9F75-AC2807F6CF57}"/>
                  </a:ext>
                </a:extLst>
              </p:cNvPr>
              <p:cNvSpPr txBox="1"/>
              <p:nvPr/>
            </p:nvSpPr>
            <p:spPr>
              <a:xfrm>
                <a:off x="4133180" y="6039736"/>
                <a:ext cx="2035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B76BD8-0C07-3F4D-880A-C76B3741457C}"/>
                </a:ext>
              </a:extLst>
            </p:cNvPr>
            <p:cNvGrpSpPr/>
            <p:nvPr/>
          </p:nvGrpSpPr>
          <p:grpSpPr>
            <a:xfrm>
              <a:off x="6456888" y="4676482"/>
              <a:ext cx="1055018" cy="744202"/>
              <a:chOff x="5839150" y="5860262"/>
              <a:chExt cx="1055018" cy="74420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B4E1F79-4276-6F41-A182-86C1E44721E6}"/>
                  </a:ext>
                </a:extLst>
              </p:cNvPr>
              <p:cNvSpPr/>
              <p:nvPr/>
            </p:nvSpPr>
            <p:spPr>
              <a:xfrm>
                <a:off x="5839150" y="5861752"/>
                <a:ext cx="1055018" cy="74271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0BDF009-A0D6-374D-B2E8-9D4A72537E79}"/>
                  </a:ext>
                </a:extLst>
              </p:cNvPr>
              <p:cNvSpPr/>
              <p:nvPr/>
            </p:nvSpPr>
            <p:spPr>
              <a:xfrm>
                <a:off x="5960349" y="6075706"/>
                <a:ext cx="822822" cy="46620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B5C250-7109-CB41-BF7B-8517E3CB737A}"/>
                  </a:ext>
                </a:extLst>
              </p:cNvPr>
              <p:cNvSpPr txBox="1"/>
              <p:nvPr/>
            </p:nvSpPr>
            <p:spPr>
              <a:xfrm>
                <a:off x="6223266" y="5860262"/>
                <a:ext cx="2693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530E2-2432-C348-AA1E-501DAEB2FC04}"/>
                  </a:ext>
                </a:extLst>
              </p:cNvPr>
              <p:cNvSpPr txBox="1"/>
              <p:nvPr/>
            </p:nvSpPr>
            <p:spPr>
              <a:xfrm>
                <a:off x="6239426" y="6229634"/>
                <a:ext cx="231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NU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/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the reaction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blipFill>
                <a:blip r:embed="rId2"/>
                <a:stretch>
                  <a:fillRect l="-2414" t="-3797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/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AF424B3-B373-564D-B019-4FAEC25E801D}"/>
              </a:ext>
            </a:extLst>
          </p:cNvPr>
          <p:cNvSpPr txBox="1"/>
          <p:nvPr/>
        </p:nvSpPr>
        <p:spPr>
          <a:xfrm>
            <a:off x="6841042" y="4005380"/>
            <a:ext cx="145852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units?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DBE4DD-06D7-7E43-B3A6-52ACBD5DDCA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7570306" y="3608394"/>
            <a:ext cx="1" cy="3969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A845F8-9730-C547-B4C1-3BDDAE7E46CB}"/>
                  </a:ext>
                </a:extLst>
              </p:cNvPr>
              <p:cNvSpPr txBox="1"/>
              <p:nvPr/>
            </p:nvSpPr>
            <p:spPr>
              <a:xfrm>
                <a:off x="6126188" y="4761607"/>
                <a:ext cx="5534592" cy="76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den>
                      </m:f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𝑚𝑜𝑙𝑒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A845F8-9730-C547-B4C1-3BDDAE7E4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188" y="4761607"/>
                <a:ext cx="5534592" cy="766748"/>
              </a:xfrm>
              <a:prstGeom prst="rect">
                <a:avLst/>
              </a:prstGeom>
              <a:blipFill>
                <a:blip r:embed="rId4"/>
                <a:stretch>
                  <a:fillRect l="-458" t="-1639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165E58-3B2E-1040-8E26-FFF1B725979C}"/>
              </a:ext>
            </a:extLst>
          </p:cNvPr>
          <p:cNvCxnSpPr/>
          <p:nvPr/>
        </p:nvCxnSpPr>
        <p:spPr>
          <a:xfrm flipV="1">
            <a:off x="8080513" y="5287618"/>
            <a:ext cx="516835" cy="2257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26862A-4EEE-7647-9B4B-7B0E6A9E2096}"/>
              </a:ext>
            </a:extLst>
          </p:cNvPr>
          <p:cNvCxnSpPr/>
          <p:nvPr/>
        </p:nvCxnSpPr>
        <p:spPr>
          <a:xfrm flipV="1">
            <a:off x="9604513" y="4831470"/>
            <a:ext cx="516835" cy="2257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61D3DB-FF09-0F47-B18E-1E49E81280C9}"/>
              </a:ext>
            </a:extLst>
          </p:cNvPr>
          <p:cNvCxnSpPr/>
          <p:nvPr/>
        </p:nvCxnSpPr>
        <p:spPr>
          <a:xfrm flipV="1">
            <a:off x="8080512" y="4868136"/>
            <a:ext cx="516835" cy="2257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63CA39-FD93-664A-9B58-BB3385B09A9C}"/>
              </a:ext>
            </a:extLst>
          </p:cNvPr>
          <p:cNvCxnSpPr>
            <a:cxnSpLocks/>
          </p:cNvCxnSpPr>
          <p:nvPr/>
        </p:nvCxnSpPr>
        <p:spPr>
          <a:xfrm flipV="1">
            <a:off x="11059634" y="5349021"/>
            <a:ext cx="294166" cy="1029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C4D720-D481-E940-925C-C50CFAFA8039}"/>
                  </a:ext>
                </a:extLst>
              </p:cNvPr>
              <p:cNvSpPr txBox="1"/>
              <p:nvPr/>
            </p:nvSpPr>
            <p:spPr>
              <a:xfrm>
                <a:off x="5396948" y="5844209"/>
                <a:ext cx="54963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convert bimolecular rate constant in 1/M 1/s units to # units, need to divide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V </a:t>
                </a:r>
                <a:r>
                  <a:rPr lang="en-US" dirty="0"/>
                  <a:t>is compartment volume.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C4D720-D481-E940-925C-C50CFAFA8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948" y="5844209"/>
                <a:ext cx="5496339" cy="923330"/>
              </a:xfrm>
              <a:prstGeom prst="rect">
                <a:avLst/>
              </a:prstGeom>
              <a:blipFill>
                <a:blip r:embed="rId5"/>
                <a:stretch>
                  <a:fillRect l="-922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7AF15811-9254-F94E-9CF9-59BE3FC4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4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FB28A-9A14-2A4E-80C5-380C6138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 we have considered reaction networks in which all reactions occur in single well-mixed compartment.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23C6D-35FB-9645-B749-2A5DCCBFF3D6}"/>
              </a:ext>
            </a:extLst>
          </p:cNvPr>
          <p:cNvSpPr txBox="1"/>
          <p:nvPr/>
        </p:nvSpPr>
        <p:spPr>
          <a:xfrm>
            <a:off x="916548" y="2140943"/>
            <a:ext cx="367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 cells are more complex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B0F0F-2200-0449-956E-21D7AF1FE0F0}"/>
              </a:ext>
            </a:extLst>
          </p:cNvPr>
          <p:cNvGrpSpPr/>
          <p:nvPr/>
        </p:nvGrpSpPr>
        <p:grpSpPr>
          <a:xfrm>
            <a:off x="1276216" y="2822063"/>
            <a:ext cx="2955992" cy="2185445"/>
            <a:chOff x="4948555" y="3866129"/>
            <a:chExt cx="2955992" cy="20541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847D40-39C5-6A40-8F1D-844650070A46}"/>
                </a:ext>
              </a:extLst>
            </p:cNvPr>
            <p:cNvGrpSpPr/>
            <p:nvPr/>
          </p:nvGrpSpPr>
          <p:grpSpPr>
            <a:xfrm>
              <a:off x="4948555" y="3866129"/>
              <a:ext cx="2955992" cy="2054184"/>
              <a:chOff x="4867062" y="3928688"/>
              <a:chExt cx="2533846" cy="158899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08E24D-3354-3044-9803-6E172CB048EE}"/>
                  </a:ext>
                </a:extLst>
              </p:cNvPr>
              <p:cNvSpPr/>
              <p:nvPr/>
            </p:nvSpPr>
            <p:spPr>
              <a:xfrm>
                <a:off x="4867062" y="3928688"/>
                <a:ext cx="2533846" cy="158899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947FB0-E50B-FE43-80B9-DE2A29263026}"/>
                  </a:ext>
                </a:extLst>
              </p:cNvPr>
              <p:cNvSpPr txBox="1"/>
              <p:nvPr/>
            </p:nvSpPr>
            <p:spPr>
              <a:xfrm>
                <a:off x="5000728" y="4041294"/>
                <a:ext cx="18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EC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B07059-A4A6-6647-86CD-945663FD7C5C}"/>
                </a:ext>
              </a:extLst>
            </p:cNvPr>
            <p:cNvSpPr/>
            <p:nvPr/>
          </p:nvSpPr>
          <p:spPr>
            <a:xfrm>
              <a:off x="5092425" y="4035038"/>
              <a:ext cx="2658822" cy="177755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0914FE-7C3D-9343-A1D3-28F5A9D42425}"/>
                </a:ext>
              </a:extLst>
            </p:cNvPr>
            <p:cNvGrpSpPr/>
            <p:nvPr/>
          </p:nvGrpSpPr>
          <p:grpSpPr>
            <a:xfrm>
              <a:off x="5235255" y="4022526"/>
              <a:ext cx="2415895" cy="1645294"/>
              <a:chOff x="5235256" y="4022526"/>
              <a:chExt cx="1918353" cy="132673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705409D-2EBB-1049-9CE0-1D6FFEAE5752}"/>
                  </a:ext>
                </a:extLst>
              </p:cNvPr>
              <p:cNvSpPr/>
              <p:nvPr/>
            </p:nvSpPr>
            <p:spPr>
              <a:xfrm>
                <a:off x="5235256" y="4193550"/>
                <a:ext cx="1918353" cy="115570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6FC88E-FFCC-8140-B53A-8F33A3F9215D}"/>
                  </a:ext>
                </a:extLst>
              </p:cNvPr>
              <p:cNvSpPr txBox="1"/>
              <p:nvPr/>
            </p:nvSpPr>
            <p:spPr>
              <a:xfrm>
                <a:off x="6060256" y="4022526"/>
                <a:ext cx="2462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7BB93A-D304-0941-83BD-2B80A462976B}"/>
                  </a:ext>
                </a:extLst>
              </p:cNvPr>
              <p:cNvSpPr txBox="1"/>
              <p:nvPr/>
            </p:nvSpPr>
            <p:spPr>
              <a:xfrm>
                <a:off x="6075420" y="4217792"/>
                <a:ext cx="188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CP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BB0281-1E5D-654F-B105-A43D447E8908}"/>
                </a:ext>
              </a:extLst>
            </p:cNvPr>
            <p:cNvGrpSpPr/>
            <p:nvPr/>
          </p:nvGrpSpPr>
          <p:grpSpPr>
            <a:xfrm>
              <a:off x="5450957" y="4469484"/>
              <a:ext cx="925896" cy="781984"/>
              <a:chOff x="3759886" y="5711611"/>
              <a:chExt cx="925896" cy="78198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B13AC81-4DEA-5F4B-A666-3FCD39E1E9C7}"/>
                  </a:ext>
                </a:extLst>
              </p:cNvPr>
              <p:cNvSpPr/>
              <p:nvPr/>
            </p:nvSpPr>
            <p:spPr>
              <a:xfrm>
                <a:off x="3759886" y="5711611"/>
                <a:ext cx="925896" cy="781984"/>
              </a:xfrm>
              <a:prstGeom prst="ellipse">
                <a:avLst/>
              </a:prstGeom>
              <a:solidFill>
                <a:srgbClr val="FFCC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ED2091-3AB0-7F43-979A-95C276C40818}"/>
                  </a:ext>
                </a:extLst>
              </p:cNvPr>
              <p:cNvSpPr/>
              <p:nvPr/>
            </p:nvSpPr>
            <p:spPr>
              <a:xfrm>
                <a:off x="3891381" y="5920313"/>
                <a:ext cx="673399" cy="473188"/>
              </a:xfrm>
              <a:prstGeom prst="ellipse">
                <a:avLst/>
              </a:prstGeom>
              <a:solidFill>
                <a:srgbClr val="EDECB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F673B9-3E00-014C-8D3A-B039079FD3E7}"/>
                  </a:ext>
                </a:extLst>
              </p:cNvPr>
              <p:cNvSpPr txBox="1"/>
              <p:nvPr/>
            </p:nvSpPr>
            <p:spPr>
              <a:xfrm>
                <a:off x="4095572" y="5711611"/>
                <a:ext cx="2411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5CA082-94B0-9747-9F75-AC2807F6CF57}"/>
                  </a:ext>
                </a:extLst>
              </p:cNvPr>
              <p:cNvSpPr txBox="1"/>
              <p:nvPr/>
            </p:nvSpPr>
            <p:spPr>
              <a:xfrm>
                <a:off x="4133180" y="6039736"/>
                <a:ext cx="2035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B76BD8-0C07-3F4D-880A-C76B3741457C}"/>
                </a:ext>
              </a:extLst>
            </p:cNvPr>
            <p:cNvGrpSpPr/>
            <p:nvPr/>
          </p:nvGrpSpPr>
          <p:grpSpPr>
            <a:xfrm>
              <a:off x="6456888" y="4676482"/>
              <a:ext cx="1055018" cy="744202"/>
              <a:chOff x="5839150" y="5860262"/>
              <a:chExt cx="1055018" cy="74420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B4E1F79-4276-6F41-A182-86C1E44721E6}"/>
                  </a:ext>
                </a:extLst>
              </p:cNvPr>
              <p:cNvSpPr/>
              <p:nvPr/>
            </p:nvSpPr>
            <p:spPr>
              <a:xfrm>
                <a:off x="5839150" y="5861752"/>
                <a:ext cx="1055018" cy="74271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0BDF009-A0D6-374D-B2E8-9D4A72537E79}"/>
                  </a:ext>
                </a:extLst>
              </p:cNvPr>
              <p:cNvSpPr/>
              <p:nvPr/>
            </p:nvSpPr>
            <p:spPr>
              <a:xfrm>
                <a:off x="5960349" y="6075706"/>
                <a:ext cx="822822" cy="46620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B5C250-7109-CB41-BF7B-8517E3CB737A}"/>
                  </a:ext>
                </a:extLst>
              </p:cNvPr>
              <p:cNvSpPr txBox="1"/>
              <p:nvPr/>
            </p:nvSpPr>
            <p:spPr>
              <a:xfrm>
                <a:off x="6223266" y="5860262"/>
                <a:ext cx="2693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530E2-2432-C348-AA1E-501DAEB2FC04}"/>
                  </a:ext>
                </a:extLst>
              </p:cNvPr>
              <p:cNvSpPr txBox="1"/>
              <p:nvPr/>
            </p:nvSpPr>
            <p:spPr>
              <a:xfrm>
                <a:off x="6239426" y="6229634"/>
                <a:ext cx="231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NU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/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the reaction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blipFill>
                <a:blip r:embed="rId2"/>
                <a:stretch>
                  <a:fillRect l="-2414" t="-3797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/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C4D720-D481-E940-925C-C50CFAFA8039}"/>
                  </a:ext>
                </a:extLst>
              </p:cNvPr>
              <p:cNvSpPr txBox="1"/>
              <p:nvPr/>
            </p:nvSpPr>
            <p:spPr>
              <a:xfrm>
                <a:off x="5419445" y="3947734"/>
                <a:ext cx="54963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convert bimolecular rate constant in 1/M 1/s units to # units, need to divide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V </a:t>
                </a:r>
                <a:r>
                  <a:rPr lang="en-US" dirty="0"/>
                  <a:t>is compartment volume.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C4D720-D481-E940-925C-C50CFAFA8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445" y="3947734"/>
                <a:ext cx="5496339" cy="923330"/>
              </a:xfrm>
              <a:prstGeom prst="rect">
                <a:avLst/>
              </a:prstGeom>
              <a:blipFill>
                <a:blip r:embed="rId4"/>
                <a:stretch>
                  <a:fillRect l="-922"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03F5BEF-FEE9-0047-974F-CE1366E487E6}"/>
                  </a:ext>
                </a:extLst>
              </p:cNvPr>
              <p:cNvSpPr txBox="1"/>
              <p:nvPr/>
            </p:nvSpPr>
            <p:spPr>
              <a:xfrm>
                <a:off x="5419444" y="4908360"/>
                <a:ext cx="5496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cell volume given in 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fL</m:t>
                    </m:r>
                  </m:oMath>
                </a14:m>
                <a:r>
                  <a:rPr lang="en-US" dirty="0"/>
                  <a:t>, then we have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03F5BEF-FEE9-0047-974F-CE1366E48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444" y="4908360"/>
                <a:ext cx="5496339" cy="369332"/>
              </a:xfrm>
              <a:prstGeom prst="rect">
                <a:avLst/>
              </a:prstGeom>
              <a:blipFill>
                <a:blip r:embed="rId5"/>
                <a:stretch>
                  <a:fillRect l="-922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8BCDAD-1ADE-E24B-9B22-6234BABA8FDF}"/>
                  </a:ext>
                </a:extLst>
              </p:cNvPr>
              <p:cNvSpPr/>
              <p:nvPr/>
            </p:nvSpPr>
            <p:spPr>
              <a:xfrm>
                <a:off x="4655017" y="5463961"/>
                <a:ext cx="4320285" cy="895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−15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fL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fL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6.02×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fL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8BCDAD-1ADE-E24B-9B22-6234BABA8F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017" y="5463961"/>
                <a:ext cx="4320285" cy="895694"/>
              </a:xfrm>
              <a:prstGeom prst="rect">
                <a:avLst/>
              </a:prstGeom>
              <a:blipFill>
                <a:blip r:embed="rId6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A874324-BCCC-724B-AE7B-21DD7825688E}"/>
              </a:ext>
            </a:extLst>
          </p:cNvPr>
          <p:cNvCxnSpPr/>
          <p:nvPr/>
        </p:nvCxnSpPr>
        <p:spPr>
          <a:xfrm>
            <a:off x="7205870" y="6159898"/>
            <a:ext cx="163001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AD971D6C-ED9C-FF46-90BF-F04C73ED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2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FB28A-9A14-2A4E-80C5-380C6138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Surface reactions are treated as having an effective volume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B0F0F-2200-0449-956E-21D7AF1FE0F0}"/>
              </a:ext>
            </a:extLst>
          </p:cNvPr>
          <p:cNvGrpSpPr/>
          <p:nvPr/>
        </p:nvGrpSpPr>
        <p:grpSpPr>
          <a:xfrm>
            <a:off x="1276216" y="2822063"/>
            <a:ext cx="2955992" cy="2185445"/>
            <a:chOff x="4948555" y="3866129"/>
            <a:chExt cx="2955992" cy="20541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847D40-39C5-6A40-8F1D-844650070A46}"/>
                </a:ext>
              </a:extLst>
            </p:cNvPr>
            <p:cNvGrpSpPr/>
            <p:nvPr/>
          </p:nvGrpSpPr>
          <p:grpSpPr>
            <a:xfrm>
              <a:off x="4948555" y="3866129"/>
              <a:ext cx="2955992" cy="2054184"/>
              <a:chOff x="4867062" y="3928688"/>
              <a:chExt cx="2533846" cy="158899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08E24D-3354-3044-9803-6E172CB048EE}"/>
                  </a:ext>
                </a:extLst>
              </p:cNvPr>
              <p:cNvSpPr/>
              <p:nvPr/>
            </p:nvSpPr>
            <p:spPr>
              <a:xfrm>
                <a:off x="4867062" y="3928688"/>
                <a:ext cx="2533846" cy="158899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947FB0-E50B-FE43-80B9-DE2A29263026}"/>
                  </a:ext>
                </a:extLst>
              </p:cNvPr>
              <p:cNvSpPr txBox="1"/>
              <p:nvPr/>
            </p:nvSpPr>
            <p:spPr>
              <a:xfrm>
                <a:off x="5000728" y="4041294"/>
                <a:ext cx="18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EC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B07059-A4A6-6647-86CD-945663FD7C5C}"/>
                </a:ext>
              </a:extLst>
            </p:cNvPr>
            <p:cNvSpPr/>
            <p:nvPr/>
          </p:nvSpPr>
          <p:spPr>
            <a:xfrm>
              <a:off x="5092425" y="4035038"/>
              <a:ext cx="2658822" cy="177755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0914FE-7C3D-9343-A1D3-28F5A9D42425}"/>
                </a:ext>
              </a:extLst>
            </p:cNvPr>
            <p:cNvGrpSpPr/>
            <p:nvPr/>
          </p:nvGrpSpPr>
          <p:grpSpPr>
            <a:xfrm>
              <a:off x="5235255" y="4022526"/>
              <a:ext cx="2415895" cy="1645294"/>
              <a:chOff x="5235256" y="4022526"/>
              <a:chExt cx="1918353" cy="132673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705409D-2EBB-1049-9CE0-1D6FFEAE5752}"/>
                  </a:ext>
                </a:extLst>
              </p:cNvPr>
              <p:cNvSpPr/>
              <p:nvPr/>
            </p:nvSpPr>
            <p:spPr>
              <a:xfrm>
                <a:off x="5235256" y="4193550"/>
                <a:ext cx="1918353" cy="115570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6FC88E-FFCC-8140-B53A-8F33A3F9215D}"/>
                  </a:ext>
                </a:extLst>
              </p:cNvPr>
              <p:cNvSpPr txBox="1"/>
              <p:nvPr/>
            </p:nvSpPr>
            <p:spPr>
              <a:xfrm>
                <a:off x="6060256" y="4022526"/>
                <a:ext cx="2462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7BB93A-D304-0941-83BD-2B80A462976B}"/>
                  </a:ext>
                </a:extLst>
              </p:cNvPr>
              <p:cNvSpPr txBox="1"/>
              <p:nvPr/>
            </p:nvSpPr>
            <p:spPr>
              <a:xfrm>
                <a:off x="6075420" y="4217792"/>
                <a:ext cx="188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CP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BB0281-1E5D-654F-B105-A43D447E8908}"/>
                </a:ext>
              </a:extLst>
            </p:cNvPr>
            <p:cNvGrpSpPr/>
            <p:nvPr/>
          </p:nvGrpSpPr>
          <p:grpSpPr>
            <a:xfrm>
              <a:off x="5450957" y="4469484"/>
              <a:ext cx="925896" cy="781984"/>
              <a:chOff x="3759886" y="5711611"/>
              <a:chExt cx="925896" cy="78198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B13AC81-4DEA-5F4B-A666-3FCD39E1E9C7}"/>
                  </a:ext>
                </a:extLst>
              </p:cNvPr>
              <p:cNvSpPr/>
              <p:nvPr/>
            </p:nvSpPr>
            <p:spPr>
              <a:xfrm>
                <a:off x="3759886" y="5711611"/>
                <a:ext cx="925896" cy="781984"/>
              </a:xfrm>
              <a:prstGeom prst="ellipse">
                <a:avLst/>
              </a:prstGeom>
              <a:solidFill>
                <a:srgbClr val="FFCC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ED2091-3AB0-7F43-979A-95C276C40818}"/>
                  </a:ext>
                </a:extLst>
              </p:cNvPr>
              <p:cNvSpPr/>
              <p:nvPr/>
            </p:nvSpPr>
            <p:spPr>
              <a:xfrm>
                <a:off x="3891381" y="5920313"/>
                <a:ext cx="673399" cy="473188"/>
              </a:xfrm>
              <a:prstGeom prst="ellipse">
                <a:avLst/>
              </a:prstGeom>
              <a:solidFill>
                <a:srgbClr val="EDECB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F673B9-3E00-014C-8D3A-B039079FD3E7}"/>
                  </a:ext>
                </a:extLst>
              </p:cNvPr>
              <p:cNvSpPr txBox="1"/>
              <p:nvPr/>
            </p:nvSpPr>
            <p:spPr>
              <a:xfrm>
                <a:off x="4095572" y="5711611"/>
                <a:ext cx="2411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5CA082-94B0-9747-9F75-AC2807F6CF57}"/>
                  </a:ext>
                </a:extLst>
              </p:cNvPr>
              <p:cNvSpPr txBox="1"/>
              <p:nvPr/>
            </p:nvSpPr>
            <p:spPr>
              <a:xfrm>
                <a:off x="4133180" y="6039736"/>
                <a:ext cx="2035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B76BD8-0C07-3F4D-880A-C76B3741457C}"/>
                </a:ext>
              </a:extLst>
            </p:cNvPr>
            <p:cNvGrpSpPr/>
            <p:nvPr/>
          </p:nvGrpSpPr>
          <p:grpSpPr>
            <a:xfrm>
              <a:off x="6456888" y="4676482"/>
              <a:ext cx="1055018" cy="744202"/>
              <a:chOff x="5839150" y="5860262"/>
              <a:chExt cx="1055018" cy="74420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B4E1F79-4276-6F41-A182-86C1E44721E6}"/>
                  </a:ext>
                </a:extLst>
              </p:cNvPr>
              <p:cNvSpPr/>
              <p:nvPr/>
            </p:nvSpPr>
            <p:spPr>
              <a:xfrm>
                <a:off x="5839150" y="5861752"/>
                <a:ext cx="1055018" cy="74271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0BDF009-A0D6-374D-B2E8-9D4A72537E79}"/>
                  </a:ext>
                </a:extLst>
              </p:cNvPr>
              <p:cNvSpPr/>
              <p:nvPr/>
            </p:nvSpPr>
            <p:spPr>
              <a:xfrm>
                <a:off x="5960349" y="6075706"/>
                <a:ext cx="822822" cy="46620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B5C250-7109-CB41-BF7B-8517E3CB737A}"/>
                  </a:ext>
                </a:extLst>
              </p:cNvPr>
              <p:cNvSpPr txBox="1"/>
              <p:nvPr/>
            </p:nvSpPr>
            <p:spPr>
              <a:xfrm>
                <a:off x="6223266" y="5860262"/>
                <a:ext cx="2693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530E2-2432-C348-AA1E-501DAEB2FC04}"/>
                  </a:ext>
                </a:extLst>
              </p:cNvPr>
              <p:cNvSpPr txBox="1"/>
              <p:nvPr/>
            </p:nvSpPr>
            <p:spPr>
              <a:xfrm>
                <a:off x="6239426" y="6229634"/>
                <a:ext cx="231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NU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EFB089-6DF5-BC4B-8C7F-492442FABF41}"/>
                  </a:ext>
                </a:extLst>
              </p:cNvPr>
              <p:cNvSpPr txBox="1"/>
              <p:nvPr/>
            </p:nvSpPr>
            <p:spPr>
              <a:xfrm>
                <a:off x="3300366" y="2298712"/>
                <a:ext cx="15267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eff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EFB089-6DF5-BC4B-8C7F-492442FA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366" y="2298712"/>
                <a:ext cx="1526765" cy="369332"/>
              </a:xfrm>
              <a:prstGeom prst="rect">
                <a:avLst/>
              </a:prstGeom>
              <a:blipFill>
                <a:blip r:embed="rId2"/>
                <a:stretch>
                  <a:fillRect l="-4132" r="-330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CF20D7-85A9-9146-8335-39396A1D0D78}"/>
                  </a:ext>
                </a:extLst>
              </p:cNvPr>
              <p:cNvSpPr txBox="1"/>
              <p:nvPr/>
            </p:nvSpPr>
            <p:spPr>
              <a:xfrm>
                <a:off x="5136976" y="2322749"/>
                <a:ext cx="48966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characteristic length scale for proteins diffusing in the membrane – taken to be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~0.01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CF20D7-85A9-9146-8335-39396A1D0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76" y="2322749"/>
                <a:ext cx="4896678" cy="923330"/>
              </a:xfrm>
              <a:prstGeom prst="rect">
                <a:avLst/>
              </a:prstGeom>
              <a:blipFill>
                <a:blip r:embed="rId3"/>
                <a:stretch>
                  <a:fillRect l="-775"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C6AF5E-B2C4-F842-AA11-8E3B69ADEB08}"/>
              </a:ext>
            </a:extLst>
          </p:cNvPr>
          <p:cNvCxnSpPr/>
          <p:nvPr/>
        </p:nvCxnSpPr>
        <p:spPr>
          <a:xfrm flipH="1">
            <a:off x="3312058" y="2668044"/>
            <a:ext cx="416512" cy="54605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483650F3-B4FC-1F40-B0B7-E069E891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7</a:t>
            </a:fld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23C6CE-9563-FC49-B7D5-AE8522301B7F}"/>
              </a:ext>
            </a:extLst>
          </p:cNvPr>
          <p:cNvSpPr txBox="1"/>
          <p:nvPr/>
        </p:nvSpPr>
        <p:spPr>
          <a:xfrm>
            <a:off x="5136976" y="3511094"/>
            <a:ext cx="5557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reduction of volume for 2D reactions compared to 3D can lead to several hundred-fold speedup of reactions on the membrane compared to cytoplasm.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346C44-09DE-954B-9B98-60F95443056A}"/>
              </a:ext>
            </a:extLst>
          </p:cNvPr>
          <p:cNvSpPr txBox="1"/>
          <p:nvPr/>
        </p:nvSpPr>
        <p:spPr>
          <a:xfrm>
            <a:off x="268358" y="6077247"/>
            <a:ext cx="9442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</a:t>
            </a:r>
            <a:r>
              <a:rPr lang="en-US" dirty="0">
                <a:effectLst/>
              </a:rPr>
              <a:t>B. N. Kholodenko, J. B. Hoek, and H. V </a:t>
            </a:r>
            <a:r>
              <a:rPr lang="en-US" dirty="0" err="1">
                <a:effectLst/>
              </a:rPr>
              <a:t>Westerhoff</a:t>
            </a:r>
            <a:r>
              <a:rPr lang="en-US" dirty="0">
                <a:effectLst/>
              </a:rPr>
              <a:t>, “Why cytoplasmic </a:t>
            </a:r>
            <a:r>
              <a:rPr lang="en-US" dirty="0" err="1">
                <a:effectLst/>
              </a:rPr>
              <a:t>signalling</a:t>
            </a:r>
            <a:r>
              <a:rPr lang="en-US" dirty="0">
                <a:effectLst/>
              </a:rPr>
              <a:t> proteins should be recruited to cell membranes.,” </a:t>
            </a:r>
            <a:r>
              <a:rPr lang="en-US" i="1" dirty="0">
                <a:effectLst/>
              </a:rPr>
              <a:t>Trends Cell Biol.</a:t>
            </a:r>
            <a:r>
              <a:rPr lang="en-US" dirty="0">
                <a:effectLst/>
              </a:rPr>
              <a:t>, vol. 10, no. 5, pp. 173–8, May 2000.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6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FB28A-9A14-2A4E-80C5-380C6138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compartments block specifies compartmental topology and properties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B0F0F-2200-0449-956E-21D7AF1FE0F0}"/>
              </a:ext>
            </a:extLst>
          </p:cNvPr>
          <p:cNvGrpSpPr/>
          <p:nvPr/>
        </p:nvGrpSpPr>
        <p:grpSpPr>
          <a:xfrm>
            <a:off x="1166885" y="2024684"/>
            <a:ext cx="2955992" cy="2185445"/>
            <a:chOff x="4948555" y="3866129"/>
            <a:chExt cx="2955992" cy="20541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847D40-39C5-6A40-8F1D-844650070A46}"/>
                </a:ext>
              </a:extLst>
            </p:cNvPr>
            <p:cNvGrpSpPr/>
            <p:nvPr/>
          </p:nvGrpSpPr>
          <p:grpSpPr>
            <a:xfrm>
              <a:off x="4948555" y="3866129"/>
              <a:ext cx="2955992" cy="2054184"/>
              <a:chOff x="4867062" y="3928688"/>
              <a:chExt cx="2533846" cy="158899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08E24D-3354-3044-9803-6E172CB048EE}"/>
                  </a:ext>
                </a:extLst>
              </p:cNvPr>
              <p:cNvSpPr/>
              <p:nvPr/>
            </p:nvSpPr>
            <p:spPr>
              <a:xfrm>
                <a:off x="4867062" y="3928688"/>
                <a:ext cx="2533846" cy="158899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947FB0-E50B-FE43-80B9-DE2A29263026}"/>
                  </a:ext>
                </a:extLst>
              </p:cNvPr>
              <p:cNvSpPr txBox="1"/>
              <p:nvPr/>
            </p:nvSpPr>
            <p:spPr>
              <a:xfrm>
                <a:off x="5000728" y="4041294"/>
                <a:ext cx="18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EC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B07059-A4A6-6647-86CD-945663FD7C5C}"/>
                </a:ext>
              </a:extLst>
            </p:cNvPr>
            <p:cNvSpPr/>
            <p:nvPr/>
          </p:nvSpPr>
          <p:spPr>
            <a:xfrm>
              <a:off x="5092425" y="4035038"/>
              <a:ext cx="2658822" cy="177755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0914FE-7C3D-9343-A1D3-28F5A9D42425}"/>
                </a:ext>
              </a:extLst>
            </p:cNvPr>
            <p:cNvGrpSpPr/>
            <p:nvPr/>
          </p:nvGrpSpPr>
          <p:grpSpPr>
            <a:xfrm>
              <a:off x="5235255" y="4022526"/>
              <a:ext cx="2415895" cy="1645294"/>
              <a:chOff x="5235256" y="4022526"/>
              <a:chExt cx="1918353" cy="132673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705409D-2EBB-1049-9CE0-1D6FFEAE5752}"/>
                  </a:ext>
                </a:extLst>
              </p:cNvPr>
              <p:cNvSpPr/>
              <p:nvPr/>
            </p:nvSpPr>
            <p:spPr>
              <a:xfrm>
                <a:off x="5235256" y="4193550"/>
                <a:ext cx="1918353" cy="115570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6FC88E-FFCC-8140-B53A-8F33A3F9215D}"/>
                  </a:ext>
                </a:extLst>
              </p:cNvPr>
              <p:cNvSpPr txBox="1"/>
              <p:nvPr/>
            </p:nvSpPr>
            <p:spPr>
              <a:xfrm>
                <a:off x="6060256" y="4022526"/>
                <a:ext cx="2462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7BB93A-D304-0941-83BD-2B80A462976B}"/>
                  </a:ext>
                </a:extLst>
              </p:cNvPr>
              <p:cNvSpPr txBox="1"/>
              <p:nvPr/>
            </p:nvSpPr>
            <p:spPr>
              <a:xfrm>
                <a:off x="6075420" y="4217792"/>
                <a:ext cx="188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CP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BB0281-1E5D-654F-B105-A43D447E8908}"/>
                </a:ext>
              </a:extLst>
            </p:cNvPr>
            <p:cNvGrpSpPr/>
            <p:nvPr/>
          </p:nvGrpSpPr>
          <p:grpSpPr>
            <a:xfrm>
              <a:off x="5450957" y="4469484"/>
              <a:ext cx="925896" cy="781984"/>
              <a:chOff x="3759886" y="5711611"/>
              <a:chExt cx="925896" cy="78198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B13AC81-4DEA-5F4B-A666-3FCD39E1E9C7}"/>
                  </a:ext>
                </a:extLst>
              </p:cNvPr>
              <p:cNvSpPr/>
              <p:nvPr/>
            </p:nvSpPr>
            <p:spPr>
              <a:xfrm>
                <a:off x="3759886" y="5711611"/>
                <a:ext cx="925896" cy="781984"/>
              </a:xfrm>
              <a:prstGeom prst="ellipse">
                <a:avLst/>
              </a:prstGeom>
              <a:solidFill>
                <a:srgbClr val="FFCC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ED2091-3AB0-7F43-979A-95C276C40818}"/>
                  </a:ext>
                </a:extLst>
              </p:cNvPr>
              <p:cNvSpPr/>
              <p:nvPr/>
            </p:nvSpPr>
            <p:spPr>
              <a:xfrm>
                <a:off x="3891381" y="5920313"/>
                <a:ext cx="673399" cy="473188"/>
              </a:xfrm>
              <a:prstGeom prst="ellipse">
                <a:avLst/>
              </a:prstGeom>
              <a:solidFill>
                <a:srgbClr val="EDECB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F673B9-3E00-014C-8D3A-B039079FD3E7}"/>
                  </a:ext>
                </a:extLst>
              </p:cNvPr>
              <p:cNvSpPr txBox="1"/>
              <p:nvPr/>
            </p:nvSpPr>
            <p:spPr>
              <a:xfrm>
                <a:off x="4095572" y="5711611"/>
                <a:ext cx="2411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5CA082-94B0-9747-9F75-AC2807F6CF57}"/>
                  </a:ext>
                </a:extLst>
              </p:cNvPr>
              <p:cNvSpPr txBox="1"/>
              <p:nvPr/>
            </p:nvSpPr>
            <p:spPr>
              <a:xfrm>
                <a:off x="4133180" y="6039736"/>
                <a:ext cx="2035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B76BD8-0C07-3F4D-880A-C76B3741457C}"/>
                </a:ext>
              </a:extLst>
            </p:cNvPr>
            <p:cNvGrpSpPr/>
            <p:nvPr/>
          </p:nvGrpSpPr>
          <p:grpSpPr>
            <a:xfrm>
              <a:off x="6456888" y="4676482"/>
              <a:ext cx="1055018" cy="744202"/>
              <a:chOff x="5839150" y="5860262"/>
              <a:chExt cx="1055018" cy="74420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B4E1F79-4276-6F41-A182-86C1E44721E6}"/>
                  </a:ext>
                </a:extLst>
              </p:cNvPr>
              <p:cNvSpPr/>
              <p:nvPr/>
            </p:nvSpPr>
            <p:spPr>
              <a:xfrm>
                <a:off x="5839150" y="5861752"/>
                <a:ext cx="1055018" cy="74271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0BDF009-A0D6-374D-B2E8-9D4A72537E79}"/>
                  </a:ext>
                </a:extLst>
              </p:cNvPr>
              <p:cNvSpPr/>
              <p:nvPr/>
            </p:nvSpPr>
            <p:spPr>
              <a:xfrm>
                <a:off x="5960349" y="6075706"/>
                <a:ext cx="822822" cy="46620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B5C250-7109-CB41-BF7B-8517E3CB737A}"/>
                  </a:ext>
                </a:extLst>
              </p:cNvPr>
              <p:cNvSpPr txBox="1"/>
              <p:nvPr/>
            </p:nvSpPr>
            <p:spPr>
              <a:xfrm>
                <a:off x="6223266" y="5860262"/>
                <a:ext cx="2693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530E2-2432-C348-AA1E-501DAEB2FC04}"/>
                  </a:ext>
                </a:extLst>
              </p:cNvPr>
              <p:cNvSpPr txBox="1"/>
              <p:nvPr/>
            </p:nvSpPr>
            <p:spPr>
              <a:xfrm>
                <a:off x="6239426" y="6229634"/>
                <a:ext cx="231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NU</a:t>
                </a:r>
              </a:p>
            </p:txBody>
          </p:sp>
        </p:grp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9BAF267E-C7EE-C745-9175-349CAE676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846" y="2024684"/>
            <a:ext cx="6815692" cy="159475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9D7FF3B-0EBC-A84B-A1A5-A6E76C128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818" y="4460006"/>
            <a:ext cx="1574800" cy="231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FD5BB6-5F9E-E446-8673-A18E6B11D757}"/>
              </a:ext>
            </a:extLst>
          </p:cNvPr>
          <p:cNvSpPr txBox="1"/>
          <p:nvPr/>
        </p:nvSpPr>
        <p:spPr>
          <a:xfrm>
            <a:off x="4979504" y="4460006"/>
            <a:ext cx="65480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go from outer to 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compartments can contain multiple 2D compartments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2D compartments can only contain 1 3D compartment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compartments are defined, all seed species must have defined compartmental location</a:t>
            </a:r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CE906199-C680-2F41-A20F-43514C85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C12D-3B62-AA4E-8D9C-DEE0E4C1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information about compartmental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A7146-96C2-214D-BE37-514B554F2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8026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bionetgen.org </a:t>
            </a:r>
            <a:r>
              <a:rPr lang="en-US" dirty="0"/>
              <a:t>– Main website for </a:t>
            </a:r>
            <a:r>
              <a:rPr lang="en-US" dirty="0" err="1"/>
              <a:t>BioNetGen</a:t>
            </a:r>
            <a:endParaRPr lang="en-US" dirty="0"/>
          </a:p>
          <a:p>
            <a:r>
              <a:rPr lang="en-US" dirty="0">
                <a:hlinkClick r:id="rId3"/>
              </a:rPr>
              <a:t>bionetgen.org/tutorial</a:t>
            </a:r>
            <a:r>
              <a:rPr lang="en-US" dirty="0"/>
              <a:t> – Extensive examples with documentation</a:t>
            </a:r>
          </a:p>
          <a:p>
            <a:pPr lvl="1"/>
            <a:r>
              <a:rPr lang="en-US" dirty="0"/>
              <a:t>Simple compartmental models are </a:t>
            </a:r>
            <a:r>
              <a:rPr lang="en-US" dirty="0">
                <a:hlinkClick r:id="rId4"/>
              </a:rPr>
              <a:t>here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hlinkClick r:id="rId5"/>
              </a:rPr>
              <a:t>Quick Reference Guide</a:t>
            </a:r>
            <a:r>
              <a:rPr lang="en-US" dirty="0"/>
              <a:t>*– Handy overview of model syntax and conventions</a:t>
            </a:r>
          </a:p>
          <a:p>
            <a:r>
              <a:rPr lang="en-US" dirty="0">
                <a:hlinkClick r:id="rId6"/>
              </a:rPr>
              <a:t>Actions and Arguments Guide</a:t>
            </a:r>
            <a:r>
              <a:rPr lang="en-US" dirty="0"/>
              <a:t>*– Full documentation of </a:t>
            </a:r>
            <a:r>
              <a:rPr lang="en-US" sz="2400" dirty="0">
                <a:latin typeface="Monaco" pitchFamily="2" charset="77"/>
              </a:rPr>
              <a:t>action</a:t>
            </a:r>
            <a:r>
              <a:rPr lang="en-US" dirty="0"/>
              <a:t> syntax.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774C4C-781B-5A4A-9E23-9A9B4F30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00E5DB-4CB5-B246-A0D1-4438234516D9}"/>
              </a:ext>
            </a:extLst>
          </p:cNvPr>
          <p:cNvSpPr txBox="1"/>
          <p:nvPr/>
        </p:nvSpPr>
        <p:spPr>
          <a:xfrm>
            <a:off x="5218044" y="6356350"/>
            <a:ext cx="536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*Use links on </a:t>
            </a:r>
            <a:r>
              <a:rPr lang="en-US" dirty="0" err="1"/>
              <a:t>bionetgen.org</a:t>
            </a:r>
            <a:r>
              <a:rPr lang="en-US" dirty="0"/>
              <a:t> as they may have changed.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6DB9C9-8479-9E47-A889-CFE63D78FC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3351" y="2814826"/>
            <a:ext cx="4127157" cy="156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9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597</Words>
  <Application>Microsoft Macintosh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Monaco</vt:lpstr>
      <vt:lpstr>Office Theme</vt:lpstr>
      <vt:lpstr>Accounting for compartmental volume in BioNetGen</vt:lpstr>
      <vt:lpstr>So far we have considered reaction networks in which all reactions occur in single well-mixed compartment.</vt:lpstr>
      <vt:lpstr>So far we have considered reaction networks in which all reactions occur in single well-mixed compartment.</vt:lpstr>
      <vt:lpstr>So far we have considered reaction networks in which all reactions occur in single well-mixed compartment.</vt:lpstr>
      <vt:lpstr>So far we have considered reaction networks in which all reactions occur in single well-mixed compartment.</vt:lpstr>
      <vt:lpstr>So far we have considered reaction networks in which all reactions occur in single well-mixed compartment.</vt:lpstr>
      <vt:lpstr>Surface reactions are treated as having an effective volume</vt:lpstr>
      <vt:lpstr>compartments block specifies compartmental topology and properties</vt:lpstr>
      <vt:lpstr>Sources of information about compartmental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for compartmental volume in BioNetGen</dc:title>
  <dc:creator>Faeder, James R</dc:creator>
  <cp:lastModifiedBy>Faeder, James R</cp:lastModifiedBy>
  <cp:revision>4</cp:revision>
  <dcterms:created xsi:type="dcterms:W3CDTF">2020-06-22T11:31:34Z</dcterms:created>
  <dcterms:modified xsi:type="dcterms:W3CDTF">2021-07-12T13:44:46Z</dcterms:modified>
</cp:coreProperties>
</file>