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4" r:id="rId2"/>
  </p:sldMasterIdLst>
  <p:notesMasterIdLst>
    <p:notesMasterId r:id="rId27"/>
  </p:notesMasterIdLst>
  <p:sldIdLst>
    <p:sldId id="365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60" r:id="rId18"/>
    <p:sldId id="375" r:id="rId19"/>
    <p:sldId id="376" r:id="rId20"/>
    <p:sldId id="380" r:id="rId21"/>
    <p:sldId id="377" r:id="rId22"/>
    <p:sldId id="378" r:id="rId23"/>
    <p:sldId id="379" r:id="rId24"/>
    <p:sldId id="381" r:id="rId25"/>
    <p:sldId id="3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87D"/>
    <a:srgbClr val="00D0E0"/>
    <a:srgbClr val="00646B"/>
    <a:srgbClr val="BCB0B3"/>
    <a:srgbClr val="DEDD00"/>
    <a:srgbClr val="73D102"/>
    <a:srgbClr val="5E5977"/>
    <a:srgbClr val="C0504D"/>
    <a:srgbClr val="BD58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9028"/>
    <p:restoredTop sz="93594"/>
  </p:normalViewPr>
  <p:slideViewPr>
    <p:cSldViewPr snapToGrid="0" snapToObjects="1">
      <p:cViewPr varScale="1">
        <p:scale>
          <a:sx n="180" d="100"/>
          <a:sy n="180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eder, James R" userId="fdbdb125-015b-44ea-94cd-dde16afa12a6" providerId="ADAL" clId="{49AE93DA-73AB-5145-80AA-D09C9A87116F}"/>
    <pc:docChg chg="undo custSel addSld delSld modSld">
      <pc:chgData name="Faeder, James R" userId="fdbdb125-015b-44ea-94cd-dde16afa12a6" providerId="ADAL" clId="{49AE93DA-73AB-5145-80AA-D09C9A87116F}" dt="2021-07-12T01:33:28.954" v="56" actId="2696"/>
      <pc:docMkLst>
        <pc:docMk/>
      </pc:docMkLst>
      <pc:sldChg chg="del">
        <pc:chgData name="Faeder, James R" userId="fdbdb125-015b-44ea-94cd-dde16afa12a6" providerId="ADAL" clId="{49AE93DA-73AB-5145-80AA-D09C9A87116F}" dt="2021-07-12T01:31:14.170" v="12" actId="2696"/>
        <pc:sldMkLst>
          <pc:docMk/>
          <pc:sldMk cId="1229004606" sldId="306"/>
        </pc:sldMkLst>
      </pc:sldChg>
      <pc:sldChg chg="modSp mod">
        <pc:chgData name="Faeder, James R" userId="fdbdb125-015b-44ea-94cd-dde16afa12a6" providerId="ADAL" clId="{49AE93DA-73AB-5145-80AA-D09C9A87116F}" dt="2021-07-12T01:32:24.670" v="33" actId="20577"/>
        <pc:sldMkLst>
          <pc:docMk/>
          <pc:sldMk cId="804655508" sldId="349"/>
        </pc:sldMkLst>
        <pc:spChg chg="mod">
          <ac:chgData name="Faeder, James R" userId="fdbdb125-015b-44ea-94cd-dde16afa12a6" providerId="ADAL" clId="{49AE93DA-73AB-5145-80AA-D09C9A87116F}" dt="2021-07-12T01:32:12.520" v="18" actId="20577"/>
          <ac:spMkLst>
            <pc:docMk/>
            <pc:sldMk cId="804655508" sldId="349"/>
            <ac:spMk id="2" creationId="{00000000-0000-0000-0000-000000000000}"/>
          </ac:spMkLst>
        </pc:spChg>
        <pc:spChg chg="mod">
          <ac:chgData name="Faeder, James R" userId="fdbdb125-015b-44ea-94cd-dde16afa12a6" providerId="ADAL" clId="{49AE93DA-73AB-5145-80AA-D09C9A87116F}" dt="2021-07-12T01:32:24.670" v="33" actId="20577"/>
          <ac:spMkLst>
            <pc:docMk/>
            <pc:sldMk cId="804655508" sldId="349"/>
            <ac:spMk id="7" creationId="{00000000-0000-0000-0000-000000000000}"/>
          </ac:spMkLst>
        </pc:spChg>
      </pc:sldChg>
      <pc:sldChg chg="modSp mod">
        <pc:chgData name="Faeder, James R" userId="fdbdb125-015b-44ea-94cd-dde16afa12a6" providerId="ADAL" clId="{49AE93DA-73AB-5145-80AA-D09C9A87116F}" dt="2021-07-12T01:32:33.310" v="43" actId="20577"/>
        <pc:sldMkLst>
          <pc:docMk/>
          <pc:sldMk cId="1363756370" sldId="350"/>
        </pc:sldMkLst>
        <pc:spChg chg="mod">
          <ac:chgData name="Faeder, James R" userId="fdbdb125-015b-44ea-94cd-dde16afa12a6" providerId="ADAL" clId="{49AE93DA-73AB-5145-80AA-D09C9A87116F}" dt="2021-07-12T01:32:17.279" v="23" actId="20577"/>
          <ac:spMkLst>
            <pc:docMk/>
            <pc:sldMk cId="1363756370" sldId="350"/>
            <ac:spMk id="2" creationId="{00000000-0000-0000-0000-000000000000}"/>
          </ac:spMkLst>
        </pc:spChg>
        <pc:spChg chg="mod">
          <ac:chgData name="Faeder, James R" userId="fdbdb125-015b-44ea-94cd-dde16afa12a6" providerId="ADAL" clId="{49AE93DA-73AB-5145-80AA-D09C9A87116F}" dt="2021-07-12T01:32:33.310" v="43" actId="20577"/>
          <ac:spMkLst>
            <pc:docMk/>
            <pc:sldMk cId="1363756370" sldId="350"/>
            <ac:spMk id="7" creationId="{00000000-0000-0000-0000-000000000000}"/>
          </ac:spMkLst>
        </pc:spChg>
      </pc:sldChg>
      <pc:sldChg chg="modSp mod">
        <pc:chgData name="Faeder, James R" userId="fdbdb125-015b-44ea-94cd-dde16afa12a6" providerId="ADAL" clId="{49AE93DA-73AB-5145-80AA-D09C9A87116F}" dt="2021-07-12T01:32:47.665" v="53" actId="20577"/>
        <pc:sldMkLst>
          <pc:docMk/>
          <pc:sldMk cId="3338523001" sldId="351"/>
        </pc:sldMkLst>
        <pc:spChg chg="mod">
          <ac:chgData name="Faeder, James R" userId="fdbdb125-015b-44ea-94cd-dde16afa12a6" providerId="ADAL" clId="{49AE93DA-73AB-5145-80AA-D09C9A87116F}" dt="2021-07-12T01:32:47.665" v="53" actId="20577"/>
          <ac:spMkLst>
            <pc:docMk/>
            <pc:sldMk cId="3338523001" sldId="351"/>
            <ac:spMk id="7" creationId="{00000000-0000-0000-0000-000000000000}"/>
          </ac:spMkLst>
        </pc:spChg>
      </pc:sldChg>
      <pc:sldChg chg="del">
        <pc:chgData name="Faeder, James R" userId="fdbdb125-015b-44ea-94cd-dde16afa12a6" providerId="ADAL" clId="{49AE93DA-73AB-5145-80AA-D09C9A87116F}" dt="2021-07-12T01:31:45.511" v="13" actId="2696"/>
        <pc:sldMkLst>
          <pc:docMk/>
          <pc:sldMk cId="3339465769" sldId="356"/>
        </pc:sldMkLst>
      </pc:sldChg>
      <pc:sldChg chg="del">
        <pc:chgData name="Faeder, James R" userId="fdbdb125-015b-44ea-94cd-dde16afa12a6" providerId="ADAL" clId="{49AE93DA-73AB-5145-80AA-D09C9A87116F}" dt="2021-07-12T01:33:28.954" v="56" actId="2696"/>
        <pc:sldMkLst>
          <pc:docMk/>
          <pc:sldMk cId="2205136610" sldId="357"/>
        </pc:sldMkLst>
      </pc:sldChg>
      <pc:sldChg chg="add del">
        <pc:chgData name="Faeder, James R" userId="fdbdb125-015b-44ea-94cd-dde16afa12a6" providerId="ADAL" clId="{49AE93DA-73AB-5145-80AA-D09C9A87116F}" dt="2021-07-12T01:33:28.954" v="56" actId="2696"/>
        <pc:sldMkLst>
          <pc:docMk/>
          <pc:sldMk cId="2181851160" sldId="358"/>
        </pc:sldMkLst>
      </pc:sldChg>
      <pc:sldChg chg="add del">
        <pc:chgData name="Faeder, James R" userId="fdbdb125-015b-44ea-94cd-dde16afa12a6" providerId="ADAL" clId="{49AE93DA-73AB-5145-80AA-D09C9A87116F}" dt="2021-07-12T01:33:28.954" v="56" actId="2696"/>
        <pc:sldMkLst>
          <pc:docMk/>
          <pc:sldMk cId="1435015737" sldId="359"/>
        </pc:sldMkLst>
      </pc:sldChg>
      <pc:sldChg chg="add del">
        <pc:chgData name="Faeder, James R" userId="fdbdb125-015b-44ea-94cd-dde16afa12a6" providerId="ADAL" clId="{49AE93DA-73AB-5145-80AA-D09C9A87116F}" dt="2021-07-12T01:33:16.826" v="55" actId="2696"/>
        <pc:sldMkLst>
          <pc:docMk/>
          <pc:sldMk cId="344190341" sldId="360"/>
        </pc:sldMkLst>
      </pc:sldChg>
      <pc:sldChg chg="del">
        <pc:chgData name="Faeder, James R" userId="fdbdb125-015b-44ea-94cd-dde16afa12a6" providerId="ADAL" clId="{49AE93DA-73AB-5145-80AA-D09C9A87116F}" dt="2021-07-12T01:30:16.328" v="0" actId="2696"/>
        <pc:sldMkLst>
          <pc:docMk/>
          <pc:sldMk cId="2195831292" sldId="361"/>
        </pc:sldMkLst>
      </pc:sldChg>
      <pc:sldChg chg="del">
        <pc:chgData name="Faeder, James R" userId="fdbdb125-015b-44ea-94cd-dde16afa12a6" providerId="ADAL" clId="{49AE93DA-73AB-5145-80AA-D09C9A87116F}" dt="2021-07-12T01:30:16.328" v="0" actId="2696"/>
        <pc:sldMkLst>
          <pc:docMk/>
          <pc:sldMk cId="1808301937" sldId="362"/>
        </pc:sldMkLst>
      </pc:sldChg>
      <pc:sldChg chg="del">
        <pc:chgData name="Faeder, James R" userId="fdbdb125-015b-44ea-94cd-dde16afa12a6" providerId="ADAL" clId="{49AE93DA-73AB-5145-80AA-D09C9A87116F}" dt="2021-07-12T01:30:16.328" v="0" actId="2696"/>
        <pc:sldMkLst>
          <pc:docMk/>
          <pc:sldMk cId="3617914085" sldId="363"/>
        </pc:sldMkLst>
      </pc:sldChg>
      <pc:sldChg chg="del">
        <pc:chgData name="Faeder, James R" userId="fdbdb125-015b-44ea-94cd-dde16afa12a6" providerId="ADAL" clId="{49AE93DA-73AB-5145-80AA-D09C9A87116F}" dt="2021-07-12T01:30:16.328" v="0" actId="2696"/>
        <pc:sldMkLst>
          <pc:docMk/>
          <pc:sldMk cId="3942937896" sldId="364"/>
        </pc:sldMkLst>
      </pc:sldChg>
      <pc:sldChg chg="modSp mod">
        <pc:chgData name="Faeder, James R" userId="fdbdb125-015b-44ea-94cd-dde16afa12a6" providerId="ADAL" clId="{49AE93DA-73AB-5145-80AA-D09C9A87116F}" dt="2021-07-12T01:30:37.671" v="11" actId="20577"/>
        <pc:sldMkLst>
          <pc:docMk/>
          <pc:sldMk cId="3439636492" sldId="375"/>
        </pc:sldMkLst>
        <pc:spChg chg="mod">
          <ac:chgData name="Faeder, James R" userId="fdbdb125-015b-44ea-94cd-dde16afa12a6" providerId="ADAL" clId="{49AE93DA-73AB-5145-80AA-D09C9A87116F}" dt="2021-07-12T01:30:37.671" v="11" actId="20577"/>
          <ac:spMkLst>
            <pc:docMk/>
            <pc:sldMk cId="3439636492" sldId="375"/>
            <ac:spMk id="2" creationId="{24DF3965-3A60-064B-971A-EB9447E07C56}"/>
          </ac:spMkLst>
        </pc:spChg>
      </pc:sldChg>
    </pc:docChg>
  </pc:docChgLst>
  <pc:docChgLst>
    <pc:chgData name="Faeder, James R" userId="fdbdb125-015b-44ea-94cd-dde16afa12a6" providerId="ADAL" clId="{AABD550B-7758-C14E-8DAA-D2EAB6605312}"/>
    <pc:docChg chg="delSld delMainMaster">
      <pc:chgData name="Faeder, James R" userId="fdbdb125-015b-44ea-94cd-dde16afa12a6" providerId="ADAL" clId="{AABD550B-7758-C14E-8DAA-D2EAB6605312}" dt="2022-07-07T18:56:34.012" v="0" actId="2696"/>
      <pc:docMkLst>
        <pc:docMk/>
      </pc:docMkLst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2910193464" sldId="256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793691488" sldId="257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1846539190" sldId="258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277608967" sldId="259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1439427085" sldId="260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1047734140" sldId="261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2049269227" sldId="262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893867630" sldId="266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156241430" sldId="272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1215215930" sldId="275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1484714355" sldId="276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97761790" sldId="277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1413515602" sldId="278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1883163529" sldId="280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2020097960" sldId="283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69954650" sldId="284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968855977" sldId="286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2173761281" sldId="287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364940963" sldId="288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2518301801" sldId="289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679803476" sldId="290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1114639636" sldId="291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1299390809" sldId="292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1432619724" sldId="293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4021342690" sldId="294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1600376313" sldId="295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1452615520" sldId="307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202197889" sldId="339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1537883938" sldId="366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373653379" sldId="367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3108332124" sldId="368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2609854975" sldId="369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2246529598" sldId="370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268645766" sldId="371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4232859296" sldId="372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2098860725" sldId="373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1974000413" sldId="374"/>
        </pc:sldMkLst>
      </pc:sldChg>
      <pc:sldMasterChg chg="del delSldLayout">
        <pc:chgData name="Faeder, James R" userId="fdbdb125-015b-44ea-94cd-dde16afa12a6" providerId="ADAL" clId="{AABD550B-7758-C14E-8DAA-D2EAB6605312}" dt="2022-07-07T18:56:34.012" v="0" actId="2696"/>
        <pc:sldMasterMkLst>
          <pc:docMk/>
          <pc:sldMasterMk cId="1759453051" sldId="2147483661"/>
        </pc:sldMasterMkLst>
        <pc:sldLayoutChg chg="del">
          <pc:chgData name="Faeder, James R" userId="fdbdb125-015b-44ea-94cd-dde16afa12a6" providerId="ADAL" clId="{AABD550B-7758-C14E-8DAA-D2EAB6605312}" dt="2022-07-07T18:56:34.012" v="0" actId="2696"/>
          <pc:sldLayoutMkLst>
            <pc:docMk/>
            <pc:sldMasterMk cId="1759453051" sldId="2147483661"/>
            <pc:sldLayoutMk cId="0" sldId="2147483662"/>
          </pc:sldLayoutMkLst>
        </pc:sldLayoutChg>
        <pc:sldLayoutChg chg="del">
          <pc:chgData name="Faeder, James R" userId="fdbdb125-015b-44ea-94cd-dde16afa12a6" providerId="ADAL" clId="{AABD550B-7758-C14E-8DAA-D2EAB6605312}" dt="2022-07-07T18:56:34.012" v="0" actId="2696"/>
          <pc:sldLayoutMkLst>
            <pc:docMk/>
            <pc:sldMasterMk cId="1759453051" sldId="2147483661"/>
            <pc:sldLayoutMk cId="0" sldId="2147483663"/>
          </pc:sldLayoutMkLst>
        </pc:sldLayoutChg>
        <pc:sldLayoutChg chg="del">
          <pc:chgData name="Faeder, James R" userId="fdbdb125-015b-44ea-94cd-dde16afa12a6" providerId="ADAL" clId="{AABD550B-7758-C14E-8DAA-D2EAB6605312}" dt="2022-07-07T18:56:34.012" v="0" actId="2696"/>
          <pc:sldLayoutMkLst>
            <pc:docMk/>
            <pc:sldMasterMk cId="1759453051" sldId="2147483661"/>
            <pc:sldLayoutMk cId="0" sldId="2147483664"/>
          </pc:sldLayoutMkLst>
        </pc:sldLayoutChg>
        <pc:sldLayoutChg chg="del">
          <pc:chgData name="Faeder, James R" userId="fdbdb125-015b-44ea-94cd-dde16afa12a6" providerId="ADAL" clId="{AABD550B-7758-C14E-8DAA-D2EAB6605312}" dt="2022-07-07T18:56:34.012" v="0" actId="2696"/>
          <pc:sldLayoutMkLst>
            <pc:docMk/>
            <pc:sldMasterMk cId="1759453051" sldId="2147483661"/>
            <pc:sldLayoutMk cId="0" sldId="2147483665"/>
          </pc:sldLayoutMkLst>
        </pc:sldLayoutChg>
        <pc:sldLayoutChg chg="del">
          <pc:chgData name="Faeder, James R" userId="fdbdb125-015b-44ea-94cd-dde16afa12a6" providerId="ADAL" clId="{AABD550B-7758-C14E-8DAA-D2EAB6605312}" dt="2022-07-07T18:56:34.012" v="0" actId="2696"/>
          <pc:sldLayoutMkLst>
            <pc:docMk/>
            <pc:sldMasterMk cId="1759453051" sldId="2147483661"/>
            <pc:sldLayoutMk cId="0" sldId="2147483666"/>
          </pc:sldLayoutMkLst>
        </pc:sldLayoutChg>
        <pc:sldLayoutChg chg="del">
          <pc:chgData name="Faeder, James R" userId="fdbdb125-015b-44ea-94cd-dde16afa12a6" providerId="ADAL" clId="{AABD550B-7758-C14E-8DAA-D2EAB6605312}" dt="2022-07-07T18:56:34.012" v="0" actId="2696"/>
          <pc:sldLayoutMkLst>
            <pc:docMk/>
            <pc:sldMasterMk cId="1759453051" sldId="2147483661"/>
            <pc:sldLayoutMk cId="0" sldId="2147483667"/>
          </pc:sldLayoutMkLst>
        </pc:sldLayoutChg>
        <pc:sldLayoutChg chg="del">
          <pc:chgData name="Faeder, James R" userId="fdbdb125-015b-44ea-94cd-dde16afa12a6" providerId="ADAL" clId="{AABD550B-7758-C14E-8DAA-D2EAB6605312}" dt="2022-07-07T18:56:34.012" v="0" actId="2696"/>
          <pc:sldLayoutMkLst>
            <pc:docMk/>
            <pc:sldMasterMk cId="1759453051" sldId="2147483661"/>
            <pc:sldLayoutMk cId="0" sldId="2147483668"/>
          </pc:sldLayoutMkLst>
        </pc:sldLayoutChg>
        <pc:sldLayoutChg chg="del">
          <pc:chgData name="Faeder, James R" userId="fdbdb125-015b-44ea-94cd-dde16afa12a6" providerId="ADAL" clId="{AABD550B-7758-C14E-8DAA-D2EAB6605312}" dt="2022-07-07T18:56:34.012" v="0" actId="2696"/>
          <pc:sldLayoutMkLst>
            <pc:docMk/>
            <pc:sldMasterMk cId="1759453051" sldId="2147483661"/>
            <pc:sldLayoutMk cId="0" sldId="2147483669"/>
          </pc:sldLayoutMkLst>
        </pc:sldLayoutChg>
        <pc:sldLayoutChg chg="del">
          <pc:chgData name="Faeder, James R" userId="fdbdb125-015b-44ea-94cd-dde16afa12a6" providerId="ADAL" clId="{AABD550B-7758-C14E-8DAA-D2EAB6605312}" dt="2022-07-07T18:56:34.012" v="0" actId="2696"/>
          <pc:sldLayoutMkLst>
            <pc:docMk/>
            <pc:sldMasterMk cId="1759453051" sldId="2147483661"/>
            <pc:sldLayoutMk cId="0" sldId="2147483670"/>
          </pc:sldLayoutMkLst>
        </pc:sldLayoutChg>
        <pc:sldLayoutChg chg="del">
          <pc:chgData name="Faeder, James R" userId="fdbdb125-015b-44ea-94cd-dde16afa12a6" providerId="ADAL" clId="{AABD550B-7758-C14E-8DAA-D2EAB6605312}" dt="2022-07-07T18:56:34.012" v="0" actId="2696"/>
          <pc:sldLayoutMkLst>
            <pc:docMk/>
            <pc:sldMasterMk cId="1759453051" sldId="2147483661"/>
            <pc:sldLayoutMk cId="0" sldId="2147483671"/>
          </pc:sldLayoutMkLst>
        </pc:sldLayoutChg>
        <pc:sldLayoutChg chg="del">
          <pc:chgData name="Faeder, James R" userId="fdbdb125-015b-44ea-94cd-dde16afa12a6" providerId="ADAL" clId="{AABD550B-7758-C14E-8DAA-D2EAB6605312}" dt="2022-07-07T18:56:34.012" v="0" actId="2696"/>
          <pc:sldLayoutMkLst>
            <pc:docMk/>
            <pc:sldMasterMk cId="1759453051" sldId="2147483661"/>
            <pc:sldLayoutMk cId="0" sldId="2147483672"/>
          </pc:sldLayoutMkLst>
        </pc:sldLayoutChg>
        <pc:sldLayoutChg chg="del">
          <pc:chgData name="Faeder, James R" userId="fdbdb125-015b-44ea-94cd-dde16afa12a6" providerId="ADAL" clId="{AABD550B-7758-C14E-8DAA-D2EAB6605312}" dt="2022-07-07T18:56:34.012" v="0" actId="2696"/>
          <pc:sldLayoutMkLst>
            <pc:docMk/>
            <pc:sldMasterMk cId="1759453051" sldId="2147483661"/>
            <pc:sldLayoutMk cId="0" sldId="2147483673"/>
          </pc:sldLayoutMkLst>
        </pc:sldLayoutChg>
      </pc:sldMasterChg>
    </pc:docChg>
  </pc:docChgLst>
  <pc:docChgLst>
    <pc:chgData name="Faeder, James R" userId="fdbdb125-015b-44ea-94cd-dde16afa12a6" providerId="ADAL" clId="{DBD8BE63-00F0-534E-ABFC-924C7CDD6D0F}"/>
    <pc:docChg chg="custSel addSld modSld sldOrd">
      <pc:chgData name="Faeder, James R" userId="fdbdb125-015b-44ea-94cd-dde16afa12a6" providerId="ADAL" clId="{DBD8BE63-00F0-534E-ABFC-924C7CDD6D0F}" dt="2021-07-12T21:49:19.990" v="270" actId="1076"/>
      <pc:docMkLst>
        <pc:docMk/>
      </pc:docMkLst>
      <pc:sldChg chg="modSp mod">
        <pc:chgData name="Faeder, James R" userId="fdbdb125-015b-44ea-94cd-dde16afa12a6" providerId="ADAL" clId="{DBD8BE63-00F0-534E-ABFC-924C7CDD6D0F}" dt="2021-07-12T18:36:15.461" v="32" actId="20577"/>
        <pc:sldMkLst>
          <pc:docMk/>
          <pc:sldMk cId="2910193464" sldId="256"/>
        </pc:sldMkLst>
        <pc:spChg chg="mod">
          <ac:chgData name="Faeder, James R" userId="fdbdb125-015b-44ea-94cd-dde16afa12a6" providerId="ADAL" clId="{DBD8BE63-00F0-534E-ABFC-924C7CDD6D0F}" dt="2021-07-12T18:36:15.461" v="32" actId="20577"/>
          <ac:spMkLst>
            <pc:docMk/>
            <pc:sldMk cId="2910193464" sldId="256"/>
            <ac:spMk id="7" creationId="{00000000-0000-0000-0000-000000000000}"/>
          </ac:spMkLst>
        </pc:spChg>
      </pc:sldChg>
      <pc:sldChg chg="addSp delSp modSp mod">
        <pc:chgData name="Faeder, James R" userId="fdbdb125-015b-44ea-94cd-dde16afa12a6" providerId="ADAL" clId="{DBD8BE63-00F0-534E-ABFC-924C7CDD6D0F}" dt="2021-07-12T21:45:37.229" v="45" actId="1076"/>
        <pc:sldMkLst>
          <pc:docMk/>
          <pc:sldMk cId="91131555" sldId="377"/>
        </pc:sldMkLst>
        <pc:spChg chg="add mod">
          <ac:chgData name="Faeder, James R" userId="fdbdb125-015b-44ea-94cd-dde16afa12a6" providerId="ADAL" clId="{DBD8BE63-00F0-534E-ABFC-924C7CDD6D0F}" dt="2021-07-12T21:45:37.229" v="45" actId="1076"/>
          <ac:spMkLst>
            <pc:docMk/>
            <pc:sldMk cId="91131555" sldId="377"/>
            <ac:spMk id="9" creationId="{309895B2-5709-6D48-A954-8C39DC8CB325}"/>
          </ac:spMkLst>
        </pc:spChg>
        <pc:picChg chg="del">
          <ac:chgData name="Faeder, James R" userId="fdbdb125-015b-44ea-94cd-dde16afa12a6" providerId="ADAL" clId="{DBD8BE63-00F0-534E-ABFC-924C7CDD6D0F}" dt="2021-07-12T21:45:31.011" v="43" actId="478"/>
          <ac:picMkLst>
            <pc:docMk/>
            <pc:sldMk cId="91131555" sldId="377"/>
            <ac:picMk id="3" creationId="{89497397-2EF3-714C-9129-DDC2AC55DB52}"/>
          </ac:picMkLst>
        </pc:picChg>
        <pc:picChg chg="add mod">
          <ac:chgData name="Faeder, James R" userId="fdbdb125-015b-44ea-94cd-dde16afa12a6" providerId="ADAL" clId="{DBD8BE63-00F0-534E-ABFC-924C7CDD6D0F}" dt="2021-07-12T21:45:29.735" v="42" actId="1076"/>
          <ac:picMkLst>
            <pc:docMk/>
            <pc:sldMk cId="91131555" sldId="377"/>
            <ac:picMk id="8" creationId="{3FEF2E76-9C3E-C347-BD49-70895C05B557}"/>
          </ac:picMkLst>
        </pc:picChg>
      </pc:sldChg>
      <pc:sldChg chg="delSp add mod ord">
        <pc:chgData name="Faeder, James R" userId="fdbdb125-015b-44ea-94cd-dde16afa12a6" providerId="ADAL" clId="{DBD8BE63-00F0-534E-ABFC-924C7CDD6D0F}" dt="2021-07-12T21:45:24.036" v="41" actId="20578"/>
        <pc:sldMkLst>
          <pc:docMk/>
          <pc:sldMk cId="1687597140" sldId="380"/>
        </pc:sldMkLst>
        <pc:spChg chg="del">
          <ac:chgData name="Faeder, James R" userId="fdbdb125-015b-44ea-94cd-dde16afa12a6" providerId="ADAL" clId="{DBD8BE63-00F0-534E-ABFC-924C7CDD6D0F}" dt="2021-07-12T21:45:18.975" v="40" actId="478"/>
          <ac:spMkLst>
            <pc:docMk/>
            <pc:sldMk cId="1687597140" sldId="380"/>
            <ac:spMk id="9" creationId="{309895B2-5709-6D48-A954-8C39DC8CB325}"/>
          </ac:spMkLst>
        </pc:spChg>
        <pc:picChg chg="del">
          <ac:chgData name="Faeder, James R" userId="fdbdb125-015b-44ea-94cd-dde16afa12a6" providerId="ADAL" clId="{DBD8BE63-00F0-534E-ABFC-924C7CDD6D0F}" dt="2021-07-12T21:45:15.307" v="39" actId="478"/>
          <ac:picMkLst>
            <pc:docMk/>
            <pc:sldMk cId="1687597140" sldId="380"/>
            <ac:picMk id="8" creationId="{3FEF2E76-9C3E-C347-BD49-70895C05B557}"/>
          </ac:picMkLst>
        </pc:picChg>
      </pc:sldChg>
      <pc:sldChg chg="addSp modSp new mod">
        <pc:chgData name="Faeder, James R" userId="fdbdb125-015b-44ea-94cd-dde16afa12a6" providerId="ADAL" clId="{DBD8BE63-00F0-534E-ABFC-924C7CDD6D0F}" dt="2021-07-12T21:48:10.387" v="234" actId="13822"/>
        <pc:sldMkLst>
          <pc:docMk/>
          <pc:sldMk cId="3394054275" sldId="381"/>
        </pc:sldMkLst>
        <pc:spChg chg="mod">
          <ac:chgData name="Faeder, James R" userId="fdbdb125-015b-44ea-94cd-dde16afa12a6" providerId="ADAL" clId="{DBD8BE63-00F0-534E-ABFC-924C7CDD6D0F}" dt="2021-07-12T21:47:28.507" v="100" actId="20577"/>
          <ac:spMkLst>
            <pc:docMk/>
            <pc:sldMk cId="3394054275" sldId="381"/>
            <ac:spMk id="2" creationId="{65503610-D2D9-6149-916F-5205ECB45239}"/>
          </ac:spMkLst>
        </pc:spChg>
        <pc:spChg chg="add mod">
          <ac:chgData name="Faeder, James R" userId="fdbdb125-015b-44ea-94cd-dde16afa12a6" providerId="ADAL" clId="{DBD8BE63-00F0-534E-ABFC-924C7CDD6D0F}" dt="2021-07-12T21:48:10.387" v="234" actId="13822"/>
          <ac:spMkLst>
            <pc:docMk/>
            <pc:sldMk cId="3394054275" sldId="381"/>
            <ac:spMk id="3" creationId="{5ED3E158-BC96-864F-A07C-C4DEE494BEC7}"/>
          </ac:spMkLst>
        </pc:spChg>
      </pc:sldChg>
      <pc:sldChg chg="addSp modSp add mod">
        <pc:chgData name="Faeder, James R" userId="fdbdb125-015b-44ea-94cd-dde16afa12a6" providerId="ADAL" clId="{DBD8BE63-00F0-534E-ABFC-924C7CDD6D0F}" dt="2021-07-12T21:49:19.990" v="270" actId="1076"/>
        <pc:sldMkLst>
          <pc:docMk/>
          <pc:sldMk cId="2657178251" sldId="382"/>
        </pc:sldMkLst>
        <pc:spChg chg="add mod">
          <ac:chgData name="Faeder, James R" userId="fdbdb125-015b-44ea-94cd-dde16afa12a6" providerId="ADAL" clId="{DBD8BE63-00F0-534E-ABFC-924C7CDD6D0F}" dt="2021-07-12T21:49:09.071" v="268" actId="1038"/>
          <ac:spMkLst>
            <pc:docMk/>
            <pc:sldMk cId="2657178251" sldId="382"/>
            <ac:spMk id="4" creationId="{4323CDCD-687A-7C41-B0E9-051EDFAFA3DF}"/>
          </ac:spMkLst>
        </pc:spChg>
        <pc:spChg chg="add mod">
          <ac:chgData name="Faeder, James R" userId="fdbdb125-015b-44ea-94cd-dde16afa12a6" providerId="ADAL" clId="{DBD8BE63-00F0-534E-ABFC-924C7CDD6D0F}" dt="2021-07-12T21:49:19.990" v="270" actId="1076"/>
          <ac:spMkLst>
            <pc:docMk/>
            <pc:sldMk cId="2657178251" sldId="382"/>
            <ac:spMk id="6" creationId="{39511C2C-603A-F84F-87C7-C6525EE86E74}"/>
          </ac:spMkLst>
        </pc:spChg>
        <pc:picChg chg="add mod">
          <ac:chgData name="Faeder, James R" userId="fdbdb125-015b-44ea-94cd-dde16afa12a6" providerId="ADAL" clId="{DBD8BE63-00F0-534E-ABFC-924C7CDD6D0F}" dt="2021-07-12T21:48:49.366" v="241" actId="1076"/>
          <ac:picMkLst>
            <pc:docMk/>
            <pc:sldMk cId="2657178251" sldId="382"/>
            <ac:picMk id="1026" creationId="{EE311FFB-E8B3-CA4E-B60A-DCAEB3B9D8B4}"/>
          </ac:picMkLst>
        </pc:picChg>
      </pc:sldChg>
    </pc:docChg>
  </pc:docChgLst>
  <pc:docChgLst>
    <pc:chgData name="Faeder, James R" userId="fdbdb125-015b-44ea-94cd-dde16afa12a6" providerId="ADAL" clId="{B287F3A1-23F8-BE44-ABAA-91D8F4C832AA}"/>
    <pc:docChg chg="undo custSel addSld delSld modSld sldOrd">
      <pc:chgData name="Faeder, James R" userId="fdbdb125-015b-44ea-94cd-dde16afa12a6" providerId="ADAL" clId="{B287F3A1-23F8-BE44-ABAA-91D8F4C832AA}" dt="2020-06-22T21:59:08.517" v="876" actId="478"/>
      <pc:docMkLst>
        <pc:docMk/>
      </pc:docMkLst>
      <pc:sldChg chg="modSp">
        <pc:chgData name="Faeder, James R" userId="fdbdb125-015b-44ea-94cd-dde16afa12a6" providerId="ADAL" clId="{B287F3A1-23F8-BE44-ABAA-91D8F4C832AA}" dt="2020-06-21T23:27:08.122" v="49" actId="20577"/>
        <pc:sldMkLst>
          <pc:docMk/>
          <pc:sldMk cId="893867630" sldId="266"/>
        </pc:sldMkLst>
        <pc:spChg chg="mod">
          <ac:chgData name="Faeder, James R" userId="fdbdb125-015b-44ea-94cd-dde16afa12a6" providerId="ADAL" clId="{B287F3A1-23F8-BE44-ABAA-91D8F4C832AA}" dt="2020-06-21T23:27:08.122" v="49" actId="20577"/>
          <ac:spMkLst>
            <pc:docMk/>
            <pc:sldMk cId="893867630" sldId="266"/>
            <ac:spMk id="12" creationId="{00000000-0000-0000-0000-000000000000}"/>
          </ac:spMkLst>
        </pc:spChg>
      </pc:sldChg>
      <pc:sldChg chg="modSp">
        <pc:chgData name="Faeder, James R" userId="fdbdb125-015b-44ea-94cd-dde16afa12a6" providerId="ADAL" clId="{B287F3A1-23F8-BE44-ABAA-91D8F4C832AA}" dt="2020-06-21T23:27:17.469" v="56" actId="20577"/>
        <pc:sldMkLst>
          <pc:docMk/>
          <pc:sldMk cId="156241430" sldId="272"/>
        </pc:sldMkLst>
        <pc:spChg chg="mod">
          <ac:chgData name="Faeder, James R" userId="fdbdb125-015b-44ea-94cd-dde16afa12a6" providerId="ADAL" clId="{B287F3A1-23F8-BE44-ABAA-91D8F4C832AA}" dt="2020-06-21T23:27:17.469" v="56" actId="20577"/>
          <ac:spMkLst>
            <pc:docMk/>
            <pc:sldMk cId="156241430" sldId="272"/>
            <ac:spMk id="8" creationId="{00000000-0000-0000-0000-000000000000}"/>
          </ac:spMkLst>
        </pc:spChg>
      </pc:sldChg>
      <pc:sldChg chg="ord">
        <pc:chgData name="Faeder, James R" userId="fdbdb125-015b-44ea-94cd-dde16afa12a6" providerId="ADAL" clId="{B287F3A1-23F8-BE44-ABAA-91D8F4C832AA}" dt="2020-06-22T09:13:47.352" v="146" actId="20578"/>
        <pc:sldMkLst>
          <pc:docMk/>
          <pc:sldMk cId="1883163529" sldId="280"/>
        </pc:sldMkLst>
      </pc:sldChg>
      <pc:sldChg chg="ord">
        <pc:chgData name="Faeder, James R" userId="fdbdb125-015b-44ea-94cd-dde16afa12a6" providerId="ADAL" clId="{B287F3A1-23F8-BE44-ABAA-91D8F4C832AA}" dt="2020-06-22T09:13:47.352" v="146" actId="20578"/>
        <pc:sldMkLst>
          <pc:docMk/>
          <pc:sldMk cId="2020097960" sldId="283"/>
        </pc:sldMkLst>
      </pc:sldChg>
      <pc:sldChg chg="ord">
        <pc:chgData name="Faeder, James R" userId="fdbdb125-015b-44ea-94cd-dde16afa12a6" providerId="ADAL" clId="{B287F3A1-23F8-BE44-ABAA-91D8F4C832AA}" dt="2020-06-22T09:13:47.352" v="146" actId="20578"/>
        <pc:sldMkLst>
          <pc:docMk/>
          <pc:sldMk cId="69954650" sldId="284"/>
        </pc:sldMkLst>
      </pc:sldChg>
      <pc:sldChg chg="add del">
        <pc:chgData name="Faeder, James R" userId="fdbdb125-015b-44ea-94cd-dde16afa12a6" providerId="ADAL" clId="{B287F3A1-23F8-BE44-ABAA-91D8F4C832AA}" dt="2020-06-22T09:18:03.628" v="152" actId="2696"/>
        <pc:sldMkLst>
          <pc:docMk/>
          <pc:sldMk cId="2061322357" sldId="285"/>
        </pc:sldMkLst>
      </pc:sldChg>
      <pc:sldChg chg="delSp modSp ord delAnim">
        <pc:chgData name="Faeder, James R" userId="fdbdb125-015b-44ea-94cd-dde16afa12a6" providerId="ADAL" clId="{B287F3A1-23F8-BE44-ABAA-91D8F4C832AA}" dt="2020-06-22T21:59:08.517" v="876" actId="478"/>
        <pc:sldMkLst>
          <pc:docMk/>
          <pc:sldMk cId="968855977" sldId="286"/>
        </pc:sldMkLst>
        <pc:spChg chg="del mod">
          <ac:chgData name="Faeder, James R" userId="fdbdb125-015b-44ea-94cd-dde16afa12a6" providerId="ADAL" clId="{B287F3A1-23F8-BE44-ABAA-91D8F4C832AA}" dt="2020-06-22T21:59:06.062" v="875" actId="478"/>
          <ac:spMkLst>
            <pc:docMk/>
            <pc:sldMk cId="968855977" sldId="286"/>
            <ac:spMk id="4" creationId="{00000000-0000-0000-0000-000000000000}"/>
          </ac:spMkLst>
        </pc:spChg>
        <pc:spChg chg="del">
          <ac:chgData name="Faeder, James R" userId="fdbdb125-015b-44ea-94cd-dde16afa12a6" providerId="ADAL" clId="{B287F3A1-23F8-BE44-ABAA-91D8F4C832AA}" dt="2020-06-22T21:59:08.517" v="876" actId="478"/>
          <ac:spMkLst>
            <pc:docMk/>
            <pc:sldMk cId="968855977" sldId="286"/>
            <ac:spMk id="10" creationId="{00000000-0000-0000-0000-000000000000}"/>
          </ac:spMkLst>
        </pc:spChg>
      </pc:sldChg>
      <pc:sldChg chg="add">
        <pc:chgData name="Faeder, James R" userId="fdbdb125-015b-44ea-94cd-dde16afa12a6" providerId="ADAL" clId="{B287F3A1-23F8-BE44-ABAA-91D8F4C832AA}" dt="2020-06-22T09:17:48.653" v="151"/>
        <pc:sldMkLst>
          <pc:docMk/>
          <pc:sldMk cId="2173761281" sldId="287"/>
        </pc:sldMkLst>
      </pc:sldChg>
      <pc:sldChg chg="add">
        <pc:chgData name="Faeder, James R" userId="fdbdb125-015b-44ea-94cd-dde16afa12a6" providerId="ADAL" clId="{B287F3A1-23F8-BE44-ABAA-91D8F4C832AA}" dt="2020-06-22T09:17:48.653" v="151"/>
        <pc:sldMkLst>
          <pc:docMk/>
          <pc:sldMk cId="364940963" sldId="288"/>
        </pc:sldMkLst>
      </pc:sldChg>
      <pc:sldChg chg="add">
        <pc:chgData name="Faeder, James R" userId="fdbdb125-015b-44ea-94cd-dde16afa12a6" providerId="ADAL" clId="{B287F3A1-23F8-BE44-ABAA-91D8F4C832AA}" dt="2020-06-22T09:17:48.653" v="151"/>
        <pc:sldMkLst>
          <pc:docMk/>
          <pc:sldMk cId="2518301801" sldId="289"/>
        </pc:sldMkLst>
      </pc:sldChg>
      <pc:sldChg chg="ord">
        <pc:chgData name="Faeder, James R" userId="fdbdb125-015b-44ea-94cd-dde16afa12a6" providerId="ADAL" clId="{B287F3A1-23F8-BE44-ABAA-91D8F4C832AA}" dt="2020-06-22T09:13:47.352" v="146" actId="20578"/>
        <pc:sldMkLst>
          <pc:docMk/>
          <pc:sldMk cId="679803476" sldId="290"/>
        </pc:sldMkLst>
      </pc:sldChg>
      <pc:sldChg chg="modSp add">
        <pc:chgData name="Faeder, James R" userId="fdbdb125-015b-44ea-94cd-dde16afa12a6" providerId="ADAL" clId="{B287F3A1-23F8-BE44-ABAA-91D8F4C832AA}" dt="2020-06-22T09:31:03.926" v="176" actId="20577"/>
        <pc:sldMkLst>
          <pc:docMk/>
          <pc:sldMk cId="1114639636" sldId="291"/>
        </pc:sldMkLst>
        <pc:spChg chg="mod">
          <ac:chgData name="Faeder, James R" userId="fdbdb125-015b-44ea-94cd-dde16afa12a6" providerId="ADAL" clId="{B287F3A1-23F8-BE44-ABAA-91D8F4C832AA}" dt="2020-06-22T09:31:03.926" v="176" actId="20577"/>
          <ac:spMkLst>
            <pc:docMk/>
            <pc:sldMk cId="1114639636" sldId="291"/>
            <ac:spMk id="3" creationId="{00000000-0000-0000-0000-000000000000}"/>
          </ac:spMkLst>
        </pc:spChg>
      </pc:sldChg>
      <pc:sldChg chg="ord">
        <pc:chgData name="Faeder, James R" userId="fdbdb125-015b-44ea-94cd-dde16afa12a6" providerId="ADAL" clId="{B287F3A1-23F8-BE44-ABAA-91D8F4C832AA}" dt="2020-06-22T09:13:47.352" v="146" actId="20578"/>
        <pc:sldMkLst>
          <pc:docMk/>
          <pc:sldMk cId="1299390809" sldId="292"/>
        </pc:sldMkLst>
      </pc:sldChg>
      <pc:sldChg chg="ord">
        <pc:chgData name="Faeder, James R" userId="fdbdb125-015b-44ea-94cd-dde16afa12a6" providerId="ADAL" clId="{B287F3A1-23F8-BE44-ABAA-91D8F4C832AA}" dt="2020-06-22T09:13:47.352" v="146" actId="20578"/>
        <pc:sldMkLst>
          <pc:docMk/>
          <pc:sldMk cId="1432619724" sldId="293"/>
        </pc:sldMkLst>
      </pc:sldChg>
      <pc:sldChg chg="add">
        <pc:chgData name="Faeder, James R" userId="fdbdb125-015b-44ea-94cd-dde16afa12a6" providerId="ADAL" clId="{B287F3A1-23F8-BE44-ABAA-91D8F4C832AA}" dt="2020-06-22T09:17:48.653" v="151"/>
        <pc:sldMkLst>
          <pc:docMk/>
          <pc:sldMk cId="4021342690" sldId="294"/>
        </pc:sldMkLst>
      </pc:sldChg>
      <pc:sldChg chg="ord">
        <pc:chgData name="Faeder, James R" userId="fdbdb125-015b-44ea-94cd-dde16afa12a6" providerId="ADAL" clId="{B287F3A1-23F8-BE44-ABAA-91D8F4C832AA}" dt="2020-06-22T09:13:47.352" v="146" actId="20578"/>
        <pc:sldMkLst>
          <pc:docMk/>
          <pc:sldMk cId="1600376313" sldId="295"/>
        </pc:sldMkLst>
      </pc:sldChg>
      <pc:sldChg chg="del">
        <pc:chgData name="Faeder, James R" userId="fdbdb125-015b-44ea-94cd-dde16afa12a6" providerId="ADAL" clId="{B287F3A1-23F8-BE44-ABAA-91D8F4C832AA}" dt="2020-06-21T23:25:42.360" v="18" actId="2696"/>
        <pc:sldMkLst>
          <pc:docMk/>
          <pc:sldMk cId="1653050973" sldId="297"/>
        </pc:sldMkLst>
      </pc:sldChg>
      <pc:sldChg chg="del">
        <pc:chgData name="Faeder, James R" userId="fdbdb125-015b-44ea-94cd-dde16afa12a6" providerId="ADAL" clId="{B287F3A1-23F8-BE44-ABAA-91D8F4C832AA}" dt="2020-06-21T23:25:42.574" v="23" actId="2696"/>
        <pc:sldMkLst>
          <pc:docMk/>
          <pc:sldMk cId="1156546116" sldId="300"/>
        </pc:sldMkLst>
      </pc:sldChg>
      <pc:sldChg chg="del">
        <pc:chgData name="Faeder, James R" userId="fdbdb125-015b-44ea-94cd-dde16afa12a6" providerId="ADAL" clId="{B287F3A1-23F8-BE44-ABAA-91D8F4C832AA}" dt="2020-06-21T23:25:42.830" v="29" actId="2696"/>
        <pc:sldMkLst>
          <pc:docMk/>
          <pc:sldMk cId="1196082615" sldId="301"/>
        </pc:sldMkLst>
      </pc:sldChg>
      <pc:sldChg chg="del">
        <pc:chgData name="Faeder, James R" userId="fdbdb125-015b-44ea-94cd-dde16afa12a6" providerId="ADAL" clId="{B287F3A1-23F8-BE44-ABAA-91D8F4C832AA}" dt="2020-06-21T23:25:42.897" v="30" actId="2696"/>
        <pc:sldMkLst>
          <pc:docMk/>
          <pc:sldMk cId="2113574385" sldId="302"/>
        </pc:sldMkLst>
      </pc:sldChg>
      <pc:sldChg chg="del">
        <pc:chgData name="Faeder, James R" userId="fdbdb125-015b-44ea-94cd-dde16afa12a6" providerId="ADAL" clId="{B287F3A1-23F8-BE44-ABAA-91D8F4C832AA}" dt="2020-06-21T23:25:43.024" v="33" actId="2696"/>
        <pc:sldMkLst>
          <pc:docMk/>
          <pc:sldMk cId="1458040212" sldId="303"/>
        </pc:sldMkLst>
      </pc:sldChg>
      <pc:sldChg chg="del">
        <pc:chgData name="Faeder, James R" userId="fdbdb125-015b-44ea-94cd-dde16afa12a6" providerId="ADAL" clId="{B287F3A1-23F8-BE44-ABAA-91D8F4C832AA}" dt="2020-06-21T23:25:42.749" v="28" actId="2696"/>
        <pc:sldMkLst>
          <pc:docMk/>
          <pc:sldMk cId="345947167" sldId="304"/>
        </pc:sldMkLst>
      </pc:sldChg>
      <pc:sldChg chg="del">
        <pc:chgData name="Faeder, James R" userId="fdbdb125-015b-44ea-94cd-dde16afa12a6" providerId="ADAL" clId="{B287F3A1-23F8-BE44-ABAA-91D8F4C832AA}" dt="2020-06-21T23:25:42.500" v="20" actId="2696"/>
        <pc:sldMkLst>
          <pc:docMk/>
          <pc:sldMk cId="1095803340" sldId="305"/>
        </pc:sldMkLst>
      </pc:sldChg>
      <pc:sldChg chg="ord">
        <pc:chgData name="Faeder, James R" userId="fdbdb125-015b-44ea-94cd-dde16afa12a6" providerId="ADAL" clId="{B287F3A1-23F8-BE44-ABAA-91D8F4C832AA}" dt="2020-06-22T09:13:47.352" v="146" actId="20578"/>
        <pc:sldMkLst>
          <pc:docMk/>
          <pc:sldMk cId="1452615520" sldId="307"/>
        </pc:sldMkLst>
      </pc:sldChg>
      <pc:sldChg chg="del">
        <pc:chgData name="Faeder, James R" userId="fdbdb125-015b-44ea-94cd-dde16afa12a6" providerId="ADAL" clId="{B287F3A1-23F8-BE44-ABAA-91D8F4C832AA}" dt="2020-06-21T23:25:05.418" v="0" actId="2696"/>
        <pc:sldMkLst>
          <pc:docMk/>
          <pc:sldMk cId="872967695" sldId="308"/>
        </pc:sldMkLst>
      </pc:sldChg>
      <pc:sldChg chg="del">
        <pc:chgData name="Faeder, James R" userId="fdbdb125-015b-44ea-94cd-dde16afa12a6" providerId="ADAL" clId="{B287F3A1-23F8-BE44-ABAA-91D8F4C832AA}" dt="2020-06-21T23:25:05.430" v="2" actId="2696"/>
        <pc:sldMkLst>
          <pc:docMk/>
          <pc:sldMk cId="397907340" sldId="309"/>
        </pc:sldMkLst>
      </pc:sldChg>
      <pc:sldChg chg="del">
        <pc:chgData name="Faeder, James R" userId="fdbdb125-015b-44ea-94cd-dde16afa12a6" providerId="ADAL" clId="{B287F3A1-23F8-BE44-ABAA-91D8F4C832AA}" dt="2020-06-21T23:25:05.448" v="5" actId="2696"/>
        <pc:sldMkLst>
          <pc:docMk/>
          <pc:sldMk cId="767888409" sldId="310"/>
        </pc:sldMkLst>
      </pc:sldChg>
      <pc:sldChg chg="del">
        <pc:chgData name="Faeder, James R" userId="fdbdb125-015b-44ea-94cd-dde16afa12a6" providerId="ADAL" clId="{B287F3A1-23F8-BE44-ABAA-91D8F4C832AA}" dt="2020-06-21T23:25:05.461" v="7" actId="2696"/>
        <pc:sldMkLst>
          <pc:docMk/>
          <pc:sldMk cId="1942847202" sldId="311"/>
        </pc:sldMkLst>
      </pc:sldChg>
      <pc:sldChg chg="del">
        <pc:chgData name="Faeder, James R" userId="fdbdb125-015b-44ea-94cd-dde16afa12a6" providerId="ADAL" clId="{B287F3A1-23F8-BE44-ABAA-91D8F4C832AA}" dt="2020-06-21T23:25:05.484" v="10" actId="2696"/>
        <pc:sldMkLst>
          <pc:docMk/>
          <pc:sldMk cId="1402150707" sldId="312"/>
        </pc:sldMkLst>
      </pc:sldChg>
      <pc:sldChg chg="del">
        <pc:chgData name="Faeder, James R" userId="fdbdb125-015b-44ea-94cd-dde16afa12a6" providerId="ADAL" clId="{B287F3A1-23F8-BE44-ABAA-91D8F4C832AA}" dt="2020-06-21T23:25:05.496" v="12" actId="2696"/>
        <pc:sldMkLst>
          <pc:docMk/>
          <pc:sldMk cId="1055277129" sldId="313"/>
        </pc:sldMkLst>
      </pc:sldChg>
      <pc:sldChg chg="del">
        <pc:chgData name="Faeder, James R" userId="fdbdb125-015b-44ea-94cd-dde16afa12a6" providerId="ADAL" clId="{B287F3A1-23F8-BE44-ABAA-91D8F4C832AA}" dt="2020-06-21T23:25:05.455" v="6" actId="2696"/>
        <pc:sldMkLst>
          <pc:docMk/>
          <pc:sldMk cId="1811202848" sldId="314"/>
        </pc:sldMkLst>
      </pc:sldChg>
      <pc:sldChg chg="del">
        <pc:chgData name="Faeder, James R" userId="fdbdb125-015b-44ea-94cd-dde16afa12a6" providerId="ADAL" clId="{B287F3A1-23F8-BE44-ABAA-91D8F4C832AA}" dt="2020-06-21T23:25:05.512" v="14" actId="2696"/>
        <pc:sldMkLst>
          <pc:docMk/>
          <pc:sldMk cId="2053010" sldId="315"/>
        </pc:sldMkLst>
      </pc:sldChg>
      <pc:sldChg chg="del">
        <pc:chgData name="Faeder, James R" userId="fdbdb125-015b-44ea-94cd-dde16afa12a6" providerId="ADAL" clId="{B287F3A1-23F8-BE44-ABAA-91D8F4C832AA}" dt="2020-06-21T23:25:05.442" v="4" actId="2696"/>
        <pc:sldMkLst>
          <pc:docMk/>
          <pc:sldMk cId="69909801" sldId="317"/>
        </pc:sldMkLst>
      </pc:sldChg>
      <pc:sldChg chg="del">
        <pc:chgData name="Faeder, James R" userId="fdbdb125-015b-44ea-94cd-dde16afa12a6" providerId="ADAL" clId="{B287F3A1-23F8-BE44-ABAA-91D8F4C832AA}" dt="2020-06-21T23:25:05.476" v="9" actId="2696"/>
        <pc:sldMkLst>
          <pc:docMk/>
          <pc:sldMk cId="918198907" sldId="318"/>
        </pc:sldMkLst>
      </pc:sldChg>
      <pc:sldChg chg="del">
        <pc:chgData name="Faeder, James R" userId="fdbdb125-015b-44ea-94cd-dde16afa12a6" providerId="ADAL" clId="{B287F3A1-23F8-BE44-ABAA-91D8F4C832AA}" dt="2020-06-21T23:25:05.470" v="8" actId="2696"/>
        <pc:sldMkLst>
          <pc:docMk/>
          <pc:sldMk cId="283551407" sldId="319"/>
        </pc:sldMkLst>
      </pc:sldChg>
      <pc:sldChg chg="del">
        <pc:chgData name="Faeder, James R" userId="fdbdb125-015b-44ea-94cd-dde16afa12a6" providerId="ADAL" clId="{B287F3A1-23F8-BE44-ABAA-91D8F4C832AA}" dt="2020-06-21T23:25:05.506" v="13" actId="2696"/>
        <pc:sldMkLst>
          <pc:docMk/>
          <pc:sldMk cId="304943194" sldId="320"/>
        </pc:sldMkLst>
      </pc:sldChg>
      <pc:sldChg chg="del">
        <pc:chgData name="Faeder, James R" userId="fdbdb125-015b-44ea-94cd-dde16afa12a6" providerId="ADAL" clId="{B287F3A1-23F8-BE44-ABAA-91D8F4C832AA}" dt="2020-06-21T23:25:10.511" v="15" actId="2696"/>
        <pc:sldMkLst>
          <pc:docMk/>
          <pc:sldMk cId="430306910" sldId="321"/>
        </pc:sldMkLst>
      </pc:sldChg>
      <pc:sldChg chg="del">
        <pc:chgData name="Faeder, James R" userId="fdbdb125-015b-44ea-94cd-dde16afa12a6" providerId="ADAL" clId="{B287F3A1-23F8-BE44-ABAA-91D8F4C832AA}" dt="2020-06-21T23:25:05.436" v="3" actId="2696"/>
        <pc:sldMkLst>
          <pc:docMk/>
          <pc:sldMk cId="359010293" sldId="323"/>
        </pc:sldMkLst>
      </pc:sldChg>
      <pc:sldChg chg="del">
        <pc:chgData name="Faeder, James R" userId="fdbdb125-015b-44ea-94cd-dde16afa12a6" providerId="ADAL" clId="{B287F3A1-23F8-BE44-ABAA-91D8F4C832AA}" dt="2020-06-21T23:25:05.425" v="1" actId="2696"/>
        <pc:sldMkLst>
          <pc:docMk/>
          <pc:sldMk cId="1604430028" sldId="324"/>
        </pc:sldMkLst>
      </pc:sldChg>
      <pc:sldChg chg="del">
        <pc:chgData name="Faeder, James R" userId="fdbdb125-015b-44ea-94cd-dde16afa12a6" providerId="ADAL" clId="{B287F3A1-23F8-BE44-ABAA-91D8F4C832AA}" dt="2020-06-21T23:25:05.490" v="11" actId="2696"/>
        <pc:sldMkLst>
          <pc:docMk/>
          <pc:sldMk cId="1850808864" sldId="325"/>
        </pc:sldMkLst>
      </pc:sldChg>
      <pc:sldChg chg="del">
        <pc:chgData name="Faeder, James R" userId="fdbdb125-015b-44ea-94cd-dde16afa12a6" providerId="ADAL" clId="{B287F3A1-23F8-BE44-ABAA-91D8F4C832AA}" dt="2020-06-21T23:25:43.032" v="35" actId="2696"/>
        <pc:sldMkLst>
          <pc:docMk/>
          <pc:sldMk cId="2098215847" sldId="338"/>
        </pc:sldMkLst>
      </pc:sldChg>
      <pc:sldChg chg="del">
        <pc:chgData name="Faeder, James R" userId="fdbdb125-015b-44ea-94cd-dde16afa12a6" providerId="ADAL" clId="{B287F3A1-23F8-BE44-ABAA-91D8F4C832AA}" dt="2020-06-21T23:25:42.513" v="22" actId="2696"/>
        <pc:sldMkLst>
          <pc:docMk/>
          <pc:sldMk cId="1781832371" sldId="342"/>
        </pc:sldMkLst>
      </pc:sldChg>
      <pc:sldChg chg="add">
        <pc:chgData name="Faeder, James R" userId="fdbdb125-015b-44ea-94cd-dde16afa12a6" providerId="ADAL" clId="{B287F3A1-23F8-BE44-ABAA-91D8F4C832AA}" dt="2020-06-21T23:35:35.879" v="57"/>
        <pc:sldMkLst>
          <pc:docMk/>
          <pc:sldMk cId="3627517575" sldId="342"/>
        </pc:sldMkLst>
      </pc:sldChg>
      <pc:sldChg chg="del">
        <pc:chgData name="Faeder, James R" userId="fdbdb125-015b-44ea-94cd-dde16afa12a6" providerId="ADAL" clId="{B287F3A1-23F8-BE44-ABAA-91D8F4C832AA}" dt="2020-06-21T23:25:42.507" v="21" actId="2696"/>
        <pc:sldMkLst>
          <pc:docMk/>
          <pc:sldMk cId="1982629043" sldId="343"/>
        </pc:sldMkLst>
      </pc:sldChg>
      <pc:sldChg chg="delSp add">
        <pc:chgData name="Faeder, James R" userId="fdbdb125-015b-44ea-94cd-dde16afa12a6" providerId="ADAL" clId="{B287F3A1-23F8-BE44-ABAA-91D8F4C832AA}" dt="2020-06-22T09:34:57.188" v="177" actId="478"/>
        <pc:sldMkLst>
          <pc:docMk/>
          <pc:sldMk cId="3054921011" sldId="343"/>
        </pc:sldMkLst>
        <pc:picChg chg="del">
          <ac:chgData name="Faeder, James R" userId="fdbdb125-015b-44ea-94cd-dde16afa12a6" providerId="ADAL" clId="{B287F3A1-23F8-BE44-ABAA-91D8F4C832AA}" dt="2020-06-22T09:34:57.188" v="177" actId="478"/>
          <ac:picMkLst>
            <pc:docMk/>
            <pc:sldMk cId="3054921011" sldId="343"/>
            <ac:picMk id="4" creationId="{00000000-0000-0000-0000-000000000000}"/>
          </ac:picMkLst>
        </pc:picChg>
      </pc:sldChg>
      <pc:sldChg chg="del">
        <pc:chgData name="Faeder, James R" userId="fdbdb125-015b-44ea-94cd-dde16afa12a6" providerId="ADAL" clId="{B287F3A1-23F8-BE44-ABAA-91D8F4C832AA}" dt="2020-06-21T23:25:42.368" v="19" actId="2696"/>
        <pc:sldMkLst>
          <pc:docMk/>
          <pc:sldMk cId="52876274" sldId="344"/>
        </pc:sldMkLst>
      </pc:sldChg>
      <pc:sldChg chg="delSp add">
        <pc:chgData name="Faeder, James R" userId="fdbdb125-015b-44ea-94cd-dde16afa12a6" providerId="ADAL" clId="{B287F3A1-23F8-BE44-ABAA-91D8F4C832AA}" dt="2020-06-22T09:34:59.595" v="178" actId="478"/>
        <pc:sldMkLst>
          <pc:docMk/>
          <pc:sldMk cId="3080759320" sldId="344"/>
        </pc:sldMkLst>
        <pc:picChg chg="del">
          <ac:chgData name="Faeder, James R" userId="fdbdb125-015b-44ea-94cd-dde16afa12a6" providerId="ADAL" clId="{B287F3A1-23F8-BE44-ABAA-91D8F4C832AA}" dt="2020-06-22T09:34:59.595" v="178" actId="478"/>
          <ac:picMkLst>
            <pc:docMk/>
            <pc:sldMk cId="3080759320" sldId="344"/>
            <ac:picMk id="4" creationId="{00000000-0000-0000-0000-000000000000}"/>
          </ac:picMkLst>
        </pc:picChg>
      </pc:sldChg>
      <pc:sldChg chg="del">
        <pc:chgData name="Faeder, James R" userId="fdbdb125-015b-44ea-94cd-dde16afa12a6" providerId="ADAL" clId="{B287F3A1-23F8-BE44-ABAA-91D8F4C832AA}" dt="2020-06-21T23:25:42.579" v="24" actId="2696"/>
        <pc:sldMkLst>
          <pc:docMk/>
          <pc:sldMk cId="716323461" sldId="345"/>
        </pc:sldMkLst>
      </pc:sldChg>
      <pc:sldChg chg="delSp add">
        <pc:chgData name="Faeder, James R" userId="fdbdb125-015b-44ea-94cd-dde16afa12a6" providerId="ADAL" clId="{B287F3A1-23F8-BE44-ABAA-91D8F4C832AA}" dt="2020-06-22T09:35:01.730" v="179" actId="478"/>
        <pc:sldMkLst>
          <pc:docMk/>
          <pc:sldMk cId="1582841832" sldId="345"/>
        </pc:sldMkLst>
        <pc:picChg chg="del">
          <ac:chgData name="Faeder, James R" userId="fdbdb125-015b-44ea-94cd-dde16afa12a6" providerId="ADAL" clId="{B287F3A1-23F8-BE44-ABAA-91D8F4C832AA}" dt="2020-06-22T09:35:01.730" v="179" actId="478"/>
          <ac:picMkLst>
            <pc:docMk/>
            <pc:sldMk cId="1582841832" sldId="345"/>
            <ac:picMk id="4" creationId="{00000000-0000-0000-0000-000000000000}"/>
          </ac:picMkLst>
        </pc:picChg>
      </pc:sldChg>
      <pc:sldChg chg="del">
        <pc:chgData name="Faeder, James R" userId="fdbdb125-015b-44ea-94cd-dde16afa12a6" providerId="ADAL" clId="{B287F3A1-23F8-BE44-ABAA-91D8F4C832AA}" dt="2020-06-21T23:25:43.028" v="34" actId="2696"/>
        <pc:sldMkLst>
          <pc:docMk/>
          <pc:sldMk cId="1682731544" sldId="346"/>
        </pc:sldMkLst>
      </pc:sldChg>
      <pc:sldChg chg="delSp add">
        <pc:chgData name="Faeder, James R" userId="fdbdb125-015b-44ea-94cd-dde16afa12a6" providerId="ADAL" clId="{B287F3A1-23F8-BE44-ABAA-91D8F4C832AA}" dt="2020-06-22T09:35:03.880" v="180" actId="478"/>
        <pc:sldMkLst>
          <pc:docMk/>
          <pc:sldMk cId="3104089793" sldId="346"/>
        </pc:sldMkLst>
        <pc:picChg chg="del">
          <ac:chgData name="Faeder, James R" userId="fdbdb125-015b-44ea-94cd-dde16afa12a6" providerId="ADAL" clId="{B287F3A1-23F8-BE44-ABAA-91D8F4C832AA}" dt="2020-06-22T09:35:03.880" v="180" actId="478"/>
          <ac:picMkLst>
            <pc:docMk/>
            <pc:sldMk cId="3104089793" sldId="346"/>
            <ac:picMk id="4" creationId="{00000000-0000-0000-0000-000000000000}"/>
          </ac:picMkLst>
        </pc:picChg>
      </pc:sldChg>
      <pc:sldChg chg="add">
        <pc:chgData name="Faeder, James R" userId="fdbdb125-015b-44ea-94cd-dde16afa12a6" providerId="ADAL" clId="{B287F3A1-23F8-BE44-ABAA-91D8F4C832AA}" dt="2020-06-21T23:35:35.879" v="57"/>
        <pc:sldMkLst>
          <pc:docMk/>
          <pc:sldMk cId="357846165" sldId="347"/>
        </pc:sldMkLst>
      </pc:sldChg>
      <pc:sldChg chg="del">
        <pc:chgData name="Faeder, James R" userId="fdbdb125-015b-44ea-94cd-dde16afa12a6" providerId="ADAL" clId="{B287F3A1-23F8-BE44-ABAA-91D8F4C832AA}" dt="2020-06-21T23:25:42.584" v="25" actId="2696"/>
        <pc:sldMkLst>
          <pc:docMk/>
          <pc:sldMk cId="722617561" sldId="347"/>
        </pc:sldMkLst>
      </pc:sldChg>
      <pc:sldChg chg="del">
        <pc:chgData name="Faeder, James R" userId="fdbdb125-015b-44ea-94cd-dde16afa12a6" providerId="ADAL" clId="{B287F3A1-23F8-BE44-ABAA-91D8F4C832AA}" dt="2020-06-21T23:25:42.588" v="26" actId="2696"/>
        <pc:sldMkLst>
          <pc:docMk/>
          <pc:sldMk cId="1390172484" sldId="348"/>
        </pc:sldMkLst>
      </pc:sldChg>
      <pc:sldChg chg="add">
        <pc:chgData name="Faeder, James R" userId="fdbdb125-015b-44ea-94cd-dde16afa12a6" providerId="ADAL" clId="{B287F3A1-23F8-BE44-ABAA-91D8F4C832AA}" dt="2020-06-21T23:35:35.879" v="57"/>
        <pc:sldMkLst>
          <pc:docMk/>
          <pc:sldMk cId="3106917579" sldId="348"/>
        </pc:sldMkLst>
      </pc:sldChg>
      <pc:sldChg chg="add">
        <pc:chgData name="Faeder, James R" userId="fdbdb125-015b-44ea-94cd-dde16afa12a6" providerId="ADAL" clId="{B287F3A1-23F8-BE44-ABAA-91D8F4C832AA}" dt="2020-06-21T23:35:35.879" v="57"/>
        <pc:sldMkLst>
          <pc:docMk/>
          <pc:sldMk cId="804655508" sldId="349"/>
        </pc:sldMkLst>
      </pc:sldChg>
      <pc:sldChg chg="del">
        <pc:chgData name="Faeder, James R" userId="fdbdb125-015b-44ea-94cd-dde16afa12a6" providerId="ADAL" clId="{B287F3A1-23F8-BE44-ABAA-91D8F4C832AA}" dt="2020-06-21T23:25:42.903" v="31" actId="2696"/>
        <pc:sldMkLst>
          <pc:docMk/>
          <pc:sldMk cId="1466411705" sldId="349"/>
        </pc:sldMkLst>
      </pc:sldChg>
      <pc:sldChg chg="add">
        <pc:chgData name="Faeder, James R" userId="fdbdb125-015b-44ea-94cd-dde16afa12a6" providerId="ADAL" clId="{B287F3A1-23F8-BE44-ABAA-91D8F4C832AA}" dt="2020-06-21T23:35:35.879" v="57"/>
        <pc:sldMkLst>
          <pc:docMk/>
          <pc:sldMk cId="1363756370" sldId="350"/>
        </pc:sldMkLst>
      </pc:sldChg>
      <pc:sldChg chg="add">
        <pc:chgData name="Faeder, James R" userId="fdbdb125-015b-44ea-94cd-dde16afa12a6" providerId="ADAL" clId="{B287F3A1-23F8-BE44-ABAA-91D8F4C832AA}" dt="2020-06-21T23:35:35.879" v="57"/>
        <pc:sldMkLst>
          <pc:docMk/>
          <pc:sldMk cId="3338523001" sldId="351"/>
        </pc:sldMkLst>
      </pc:sldChg>
      <pc:sldChg chg="add">
        <pc:chgData name="Faeder, James R" userId="fdbdb125-015b-44ea-94cd-dde16afa12a6" providerId="ADAL" clId="{B287F3A1-23F8-BE44-ABAA-91D8F4C832AA}" dt="2020-06-21T23:35:35.879" v="57"/>
        <pc:sldMkLst>
          <pc:docMk/>
          <pc:sldMk cId="2324906439" sldId="352"/>
        </pc:sldMkLst>
      </pc:sldChg>
      <pc:sldChg chg="add">
        <pc:chgData name="Faeder, James R" userId="fdbdb125-015b-44ea-94cd-dde16afa12a6" providerId="ADAL" clId="{B287F3A1-23F8-BE44-ABAA-91D8F4C832AA}" dt="2020-06-21T23:35:35.879" v="57"/>
        <pc:sldMkLst>
          <pc:docMk/>
          <pc:sldMk cId="3332693622" sldId="353"/>
        </pc:sldMkLst>
      </pc:sldChg>
      <pc:sldChg chg="add">
        <pc:chgData name="Faeder, James R" userId="fdbdb125-015b-44ea-94cd-dde16afa12a6" providerId="ADAL" clId="{B287F3A1-23F8-BE44-ABAA-91D8F4C832AA}" dt="2020-06-21T23:35:35.879" v="57"/>
        <pc:sldMkLst>
          <pc:docMk/>
          <pc:sldMk cId="907283963" sldId="354"/>
        </pc:sldMkLst>
      </pc:sldChg>
      <pc:sldChg chg="add">
        <pc:chgData name="Faeder, James R" userId="fdbdb125-015b-44ea-94cd-dde16afa12a6" providerId="ADAL" clId="{B287F3A1-23F8-BE44-ABAA-91D8F4C832AA}" dt="2020-06-21T23:35:35.879" v="57"/>
        <pc:sldMkLst>
          <pc:docMk/>
          <pc:sldMk cId="3723594997" sldId="355"/>
        </pc:sldMkLst>
      </pc:sldChg>
      <pc:sldChg chg="add">
        <pc:chgData name="Faeder, James R" userId="fdbdb125-015b-44ea-94cd-dde16afa12a6" providerId="ADAL" clId="{B287F3A1-23F8-BE44-ABAA-91D8F4C832AA}" dt="2020-06-21T23:35:35.879" v="57"/>
        <pc:sldMkLst>
          <pc:docMk/>
          <pc:sldMk cId="3339465769" sldId="356"/>
        </pc:sldMkLst>
      </pc:sldChg>
      <pc:sldChg chg="add">
        <pc:chgData name="Faeder, James R" userId="fdbdb125-015b-44ea-94cd-dde16afa12a6" providerId="ADAL" clId="{B287F3A1-23F8-BE44-ABAA-91D8F4C832AA}" dt="2020-06-21T23:35:35.879" v="57"/>
        <pc:sldMkLst>
          <pc:docMk/>
          <pc:sldMk cId="2205136610" sldId="357"/>
        </pc:sldMkLst>
      </pc:sldChg>
      <pc:sldChg chg="del">
        <pc:chgData name="Faeder, James R" userId="fdbdb125-015b-44ea-94cd-dde16afa12a6" providerId="ADAL" clId="{B287F3A1-23F8-BE44-ABAA-91D8F4C832AA}" dt="2020-06-21T23:25:42.908" v="32" actId="2696"/>
        <pc:sldMkLst>
          <pc:docMk/>
          <pc:sldMk cId="1663979934" sldId="358"/>
        </pc:sldMkLst>
      </pc:sldChg>
      <pc:sldChg chg="add">
        <pc:chgData name="Faeder, James R" userId="fdbdb125-015b-44ea-94cd-dde16afa12a6" providerId="ADAL" clId="{B287F3A1-23F8-BE44-ABAA-91D8F4C832AA}" dt="2020-06-21T23:35:35.879" v="57"/>
        <pc:sldMkLst>
          <pc:docMk/>
          <pc:sldMk cId="2181851160" sldId="358"/>
        </pc:sldMkLst>
      </pc:sldChg>
      <pc:sldChg chg="add">
        <pc:chgData name="Faeder, James R" userId="fdbdb125-015b-44ea-94cd-dde16afa12a6" providerId="ADAL" clId="{B287F3A1-23F8-BE44-ABAA-91D8F4C832AA}" dt="2020-06-21T23:35:35.879" v="57"/>
        <pc:sldMkLst>
          <pc:docMk/>
          <pc:sldMk cId="1435015737" sldId="359"/>
        </pc:sldMkLst>
      </pc:sldChg>
      <pc:sldChg chg="add">
        <pc:chgData name="Faeder, James R" userId="fdbdb125-015b-44ea-94cd-dde16afa12a6" providerId="ADAL" clId="{B287F3A1-23F8-BE44-ABAA-91D8F4C832AA}" dt="2020-06-21T23:35:35.879" v="57"/>
        <pc:sldMkLst>
          <pc:docMk/>
          <pc:sldMk cId="344190341" sldId="360"/>
        </pc:sldMkLst>
      </pc:sldChg>
      <pc:sldChg chg="add">
        <pc:chgData name="Faeder, James R" userId="fdbdb125-015b-44ea-94cd-dde16afa12a6" providerId="ADAL" clId="{B287F3A1-23F8-BE44-ABAA-91D8F4C832AA}" dt="2020-06-21T23:35:35.879" v="57"/>
        <pc:sldMkLst>
          <pc:docMk/>
          <pc:sldMk cId="2195831292" sldId="361"/>
        </pc:sldMkLst>
      </pc:sldChg>
      <pc:sldChg chg="del">
        <pc:chgData name="Faeder, James R" userId="fdbdb125-015b-44ea-94cd-dde16afa12a6" providerId="ADAL" clId="{B287F3A1-23F8-BE44-ABAA-91D8F4C832AA}" dt="2020-06-21T23:25:42.592" v="27" actId="2696"/>
        <pc:sldMkLst>
          <pc:docMk/>
          <pc:sldMk cId="17220561" sldId="362"/>
        </pc:sldMkLst>
      </pc:sldChg>
      <pc:sldChg chg="add">
        <pc:chgData name="Faeder, James R" userId="fdbdb125-015b-44ea-94cd-dde16afa12a6" providerId="ADAL" clId="{B287F3A1-23F8-BE44-ABAA-91D8F4C832AA}" dt="2020-06-21T23:35:35.879" v="57"/>
        <pc:sldMkLst>
          <pc:docMk/>
          <pc:sldMk cId="1808301937" sldId="362"/>
        </pc:sldMkLst>
      </pc:sldChg>
      <pc:sldChg chg="add">
        <pc:chgData name="Faeder, James R" userId="fdbdb125-015b-44ea-94cd-dde16afa12a6" providerId="ADAL" clId="{B287F3A1-23F8-BE44-ABAA-91D8F4C832AA}" dt="2020-06-21T23:35:35.879" v="57"/>
        <pc:sldMkLst>
          <pc:docMk/>
          <pc:sldMk cId="3617914085" sldId="363"/>
        </pc:sldMkLst>
      </pc:sldChg>
      <pc:sldChg chg="new del">
        <pc:chgData name="Faeder, James R" userId="fdbdb125-015b-44ea-94cd-dde16afa12a6" providerId="ADAL" clId="{B287F3A1-23F8-BE44-ABAA-91D8F4C832AA}" dt="2020-06-21T23:25:33.397" v="17" actId="680"/>
        <pc:sldMkLst>
          <pc:docMk/>
          <pc:sldMk cId="3857406491" sldId="363"/>
        </pc:sldMkLst>
      </pc:sldChg>
      <pc:sldChg chg="add">
        <pc:chgData name="Faeder, James R" userId="fdbdb125-015b-44ea-94cd-dde16afa12a6" providerId="ADAL" clId="{B287F3A1-23F8-BE44-ABAA-91D8F4C832AA}" dt="2020-06-21T23:35:35.879" v="57"/>
        <pc:sldMkLst>
          <pc:docMk/>
          <pc:sldMk cId="3942937896" sldId="364"/>
        </pc:sldMkLst>
      </pc:sldChg>
      <pc:sldChg chg="addSp delSp modSp new mod modClrScheme chgLayout">
        <pc:chgData name="Faeder, James R" userId="fdbdb125-015b-44ea-94cd-dde16afa12a6" providerId="ADAL" clId="{B287F3A1-23F8-BE44-ABAA-91D8F4C832AA}" dt="2020-06-22T09:12:25.631" v="145" actId="20577"/>
        <pc:sldMkLst>
          <pc:docMk/>
          <pc:sldMk cId="2618639329" sldId="365"/>
        </pc:sldMkLst>
        <pc:spChg chg="del mod ord">
          <ac:chgData name="Faeder, James R" userId="fdbdb125-015b-44ea-94cd-dde16afa12a6" providerId="ADAL" clId="{B287F3A1-23F8-BE44-ABAA-91D8F4C832AA}" dt="2020-06-22T00:46:50.102" v="61" actId="700"/>
          <ac:spMkLst>
            <pc:docMk/>
            <pc:sldMk cId="2618639329" sldId="365"/>
            <ac:spMk id="2" creationId="{224FD714-6789-A346-A6D7-6D18426039E3}"/>
          </ac:spMkLst>
        </pc:spChg>
        <pc:spChg chg="add mod ord">
          <ac:chgData name="Faeder, James R" userId="fdbdb125-015b-44ea-94cd-dde16afa12a6" providerId="ADAL" clId="{B287F3A1-23F8-BE44-ABAA-91D8F4C832AA}" dt="2020-06-22T09:12:21.377" v="142" actId="20577"/>
          <ac:spMkLst>
            <pc:docMk/>
            <pc:sldMk cId="2618639329" sldId="365"/>
            <ac:spMk id="3" creationId="{F9B4AB9B-F877-654D-8F20-4A6A19C80A2F}"/>
          </ac:spMkLst>
        </pc:spChg>
        <pc:spChg chg="add mod ord">
          <ac:chgData name="Faeder, James R" userId="fdbdb125-015b-44ea-94cd-dde16afa12a6" providerId="ADAL" clId="{B287F3A1-23F8-BE44-ABAA-91D8F4C832AA}" dt="2020-06-22T09:12:25.631" v="145" actId="20577"/>
          <ac:spMkLst>
            <pc:docMk/>
            <pc:sldMk cId="2618639329" sldId="365"/>
            <ac:spMk id="4" creationId="{B118EB67-C52E-9747-903F-70B92E6E36C1}"/>
          </ac:spMkLst>
        </pc:spChg>
      </pc:sldChg>
      <pc:sldChg chg="add">
        <pc:chgData name="Faeder, James R" userId="fdbdb125-015b-44ea-94cd-dde16afa12a6" providerId="ADAL" clId="{B287F3A1-23F8-BE44-ABAA-91D8F4C832AA}" dt="2020-06-22T09:14:57.845" v="147"/>
        <pc:sldMkLst>
          <pc:docMk/>
          <pc:sldMk cId="1537883938" sldId="366"/>
        </pc:sldMkLst>
      </pc:sldChg>
      <pc:sldChg chg="add">
        <pc:chgData name="Faeder, James R" userId="fdbdb125-015b-44ea-94cd-dde16afa12a6" providerId="ADAL" clId="{B287F3A1-23F8-BE44-ABAA-91D8F4C832AA}" dt="2020-06-22T09:14:57.845" v="147"/>
        <pc:sldMkLst>
          <pc:docMk/>
          <pc:sldMk cId="373653379" sldId="367"/>
        </pc:sldMkLst>
      </pc:sldChg>
      <pc:sldChg chg="modSp add ord">
        <pc:chgData name="Faeder, James R" userId="fdbdb125-015b-44ea-94cd-dde16afa12a6" providerId="ADAL" clId="{B287F3A1-23F8-BE44-ABAA-91D8F4C832AA}" dt="2020-06-22T21:57:50.222" v="872" actId="1036"/>
        <pc:sldMkLst>
          <pc:docMk/>
          <pc:sldMk cId="3108332124" sldId="368"/>
        </pc:sldMkLst>
        <pc:spChg chg="mod">
          <ac:chgData name="Faeder, James R" userId="fdbdb125-015b-44ea-94cd-dde16afa12a6" providerId="ADAL" clId="{B287F3A1-23F8-BE44-ABAA-91D8F4C832AA}" dt="2020-06-22T09:30:43.953" v="154" actId="27636"/>
          <ac:spMkLst>
            <pc:docMk/>
            <pc:sldMk cId="3108332124" sldId="368"/>
            <ac:spMk id="4" creationId="{00000000-0000-0000-0000-000000000000}"/>
          </ac:spMkLst>
        </pc:spChg>
        <pc:grpChg chg="mod">
          <ac:chgData name="Faeder, James R" userId="fdbdb125-015b-44ea-94cd-dde16afa12a6" providerId="ADAL" clId="{B287F3A1-23F8-BE44-ABAA-91D8F4C832AA}" dt="2020-06-22T21:57:50.222" v="872" actId="1036"/>
          <ac:grpSpMkLst>
            <pc:docMk/>
            <pc:sldMk cId="3108332124" sldId="368"/>
            <ac:grpSpMk id="3" creationId="{00000000-0000-0000-0000-000000000000}"/>
          </ac:grpSpMkLst>
        </pc:grpChg>
      </pc:sldChg>
      <pc:sldChg chg="add ord">
        <pc:chgData name="Faeder, James R" userId="fdbdb125-015b-44ea-94cd-dde16afa12a6" providerId="ADAL" clId="{B287F3A1-23F8-BE44-ABAA-91D8F4C832AA}" dt="2020-06-22T09:16:28.137" v="150" actId="20578"/>
        <pc:sldMkLst>
          <pc:docMk/>
          <pc:sldMk cId="2609854975" sldId="369"/>
        </pc:sldMkLst>
      </pc:sldChg>
      <pc:sldChg chg="add">
        <pc:chgData name="Faeder, James R" userId="fdbdb125-015b-44ea-94cd-dde16afa12a6" providerId="ADAL" clId="{B287F3A1-23F8-BE44-ABAA-91D8F4C832AA}" dt="2020-06-22T09:17:48.653" v="151"/>
        <pc:sldMkLst>
          <pc:docMk/>
          <pc:sldMk cId="2246529598" sldId="370"/>
        </pc:sldMkLst>
      </pc:sldChg>
      <pc:sldChg chg="add">
        <pc:chgData name="Faeder, James R" userId="fdbdb125-015b-44ea-94cd-dde16afa12a6" providerId="ADAL" clId="{B287F3A1-23F8-BE44-ABAA-91D8F4C832AA}" dt="2020-06-22T09:17:48.653" v="151"/>
        <pc:sldMkLst>
          <pc:docMk/>
          <pc:sldMk cId="268645766" sldId="371"/>
        </pc:sldMkLst>
      </pc:sldChg>
      <pc:sldChg chg="modSp add">
        <pc:chgData name="Faeder, James R" userId="fdbdb125-015b-44ea-94cd-dde16afa12a6" providerId="ADAL" clId="{B287F3A1-23F8-BE44-ABAA-91D8F4C832AA}" dt="2020-06-22T09:30:57.776" v="165" actId="20577"/>
        <pc:sldMkLst>
          <pc:docMk/>
          <pc:sldMk cId="4232859296" sldId="372"/>
        </pc:sldMkLst>
        <pc:spChg chg="mod">
          <ac:chgData name="Faeder, James R" userId="fdbdb125-015b-44ea-94cd-dde16afa12a6" providerId="ADAL" clId="{B287F3A1-23F8-BE44-ABAA-91D8F4C832AA}" dt="2020-06-22T09:30:57.776" v="165" actId="20577"/>
          <ac:spMkLst>
            <pc:docMk/>
            <pc:sldMk cId="4232859296" sldId="372"/>
            <ac:spMk id="3" creationId="{00000000-0000-0000-0000-000000000000}"/>
          </ac:spMkLst>
        </pc:spChg>
      </pc:sldChg>
      <pc:sldChg chg="modSp add">
        <pc:chgData name="Faeder, James R" userId="fdbdb125-015b-44ea-94cd-dde16afa12a6" providerId="ADAL" clId="{B287F3A1-23F8-BE44-ABAA-91D8F4C832AA}" dt="2020-06-22T09:30:43.847" v="153" actId="20577"/>
        <pc:sldMkLst>
          <pc:docMk/>
          <pc:sldMk cId="2098860725" sldId="373"/>
        </pc:sldMkLst>
        <pc:spChg chg="mod">
          <ac:chgData name="Faeder, James R" userId="fdbdb125-015b-44ea-94cd-dde16afa12a6" providerId="ADAL" clId="{B287F3A1-23F8-BE44-ABAA-91D8F4C832AA}" dt="2020-06-22T09:30:43.847" v="153" actId="20577"/>
          <ac:spMkLst>
            <pc:docMk/>
            <pc:sldMk cId="2098860725" sldId="373"/>
            <ac:spMk id="3" creationId="{00000000-0000-0000-0000-000000000000}"/>
          </ac:spMkLst>
        </pc:spChg>
      </pc:sldChg>
      <pc:sldChg chg="add">
        <pc:chgData name="Faeder, James R" userId="fdbdb125-015b-44ea-94cd-dde16afa12a6" providerId="ADAL" clId="{B287F3A1-23F8-BE44-ABAA-91D8F4C832AA}" dt="2020-06-22T09:17:48.653" v="151"/>
        <pc:sldMkLst>
          <pc:docMk/>
          <pc:sldMk cId="1974000413" sldId="374"/>
        </pc:sldMkLst>
      </pc:sldChg>
      <pc:sldChg chg="addSp modSp new">
        <pc:chgData name="Faeder, James R" userId="fdbdb125-015b-44ea-94cd-dde16afa12a6" providerId="ADAL" clId="{B287F3A1-23F8-BE44-ABAA-91D8F4C832AA}" dt="2020-06-22T10:24:39.921" v="267" actId="208"/>
        <pc:sldMkLst>
          <pc:docMk/>
          <pc:sldMk cId="3439636492" sldId="375"/>
        </pc:sldMkLst>
        <pc:spChg chg="mod">
          <ac:chgData name="Faeder, James R" userId="fdbdb125-015b-44ea-94cd-dde16afa12a6" providerId="ADAL" clId="{B287F3A1-23F8-BE44-ABAA-91D8F4C832AA}" dt="2020-06-22T10:22:57.265" v="208" actId="20577"/>
          <ac:spMkLst>
            <pc:docMk/>
            <pc:sldMk cId="3439636492" sldId="375"/>
            <ac:spMk id="2" creationId="{24DF3965-3A60-064B-971A-EB9447E07C56}"/>
          </ac:spMkLst>
        </pc:spChg>
        <pc:spChg chg="add mod">
          <ac:chgData name="Faeder, James R" userId="fdbdb125-015b-44ea-94cd-dde16afa12a6" providerId="ADAL" clId="{B287F3A1-23F8-BE44-ABAA-91D8F4C832AA}" dt="2020-06-22T10:24:39.921" v="267" actId="208"/>
          <ac:spMkLst>
            <pc:docMk/>
            <pc:sldMk cId="3439636492" sldId="375"/>
            <ac:spMk id="3" creationId="{5D8D7A71-040A-684C-8928-AF05343B2D16}"/>
          </ac:spMkLst>
        </pc:spChg>
        <pc:spChg chg="add mod">
          <ac:chgData name="Faeder, James R" userId="fdbdb125-015b-44ea-94cd-dde16afa12a6" providerId="ADAL" clId="{B287F3A1-23F8-BE44-ABAA-91D8F4C832AA}" dt="2020-06-22T10:24:32.054" v="265" actId="404"/>
          <ac:spMkLst>
            <pc:docMk/>
            <pc:sldMk cId="3439636492" sldId="375"/>
            <ac:spMk id="4" creationId="{B3ADC8F5-F3FE-B04E-A2C4-1C43BE0855CC}"/>
          </ac:spMkLst>
        </pc:spChg>
      </pc:sldChg>
      <pc:sldChg chg="addSp delSp modSp new">
        <pc:chgData name="Faeder, James R" userId="fdbdb125-015b-44ea-94cd-dde16afa12a6" providerId="ADAL" clId="{B287F3A1-23F8-BE44-ABAA-91D8F4C832AA}" dt="2020-06-22T10:29:38.730" v="516" actId="478"/>
        <pc:sldMkLst>
          <pc:docMk/>
          <pc:sldMk cId="1841696769" sldId="376"/>
        </pc:sldMkLst>
        <pc:spChg chg="mod">
          <ac:chgData name="Faeder, James R" userId="fdbdb125-015b-44ea-94cd-dde16afa12a6" providerId="ADAL" clId="{B287F3A1-23F8-BE44-ABAA-91D8F4C832AA}" dt="2020-06-22T10:26:19.850" v="347" actId="27636"/>
          <ac:spMkLst>
            <pc:docMk/>
            <pc:sldMk cId="1841696769" sldId="376"/>
            <ac:spMk id="2" creationId="{E07006B0-49E7-704B-A6DC-836E26456006}"/>
          </ac:spMkLst>
        </pc:spChg>
        <pc:spChg chg="add mod">
          <ac:chgData name="Faeder, James R" userId="fdbdb125-015b-44ea-94cd-dde16afa12a6" providerId="ADAL" clId="{B287F3A1-23F8-BE44-ABAA-91D8F4C832AA}" dt="2020-06-22T10:27:00.014" v="450" actId="20577"/>
          <ac:spMkLst>
            <pc:docMk/>
            <pc:sldMk cId="1841696769" sldId="376"/>
            <ac:spMk id="4" creationId="{6DCED6FC-1A84-1242-B991-535AA3440E1F}"/>
          </ac:spMkLst>
        </pc:spChg>
        <pc:spChg chg="add del mod">
          <ac:chgData name="Faeder, James R" userId="fdbdb125-015b-44ea-94cd-dde16afa12a6" providerId="ADAL" clId="{B287F3A1-23F8-BE44-ABAA-91D8F4C832AA}" dt="2020-06-22T10:29:38.212" v="515" actId="478"/>
          <ac:spMkLst>
            <pc:docMk/>
            <pc:sldMk cId="1841696769" sldId="376"/>
            <ac:spMk id="5" creationId="{9CAD3759-BF41-E643-A096-895749E3B3FE}"/>
          </ac:spMkLst>
        </pc:spChg>
        <pc:picChg chg="add mod">
          <ac:chgData name="Faeder, James R" userId="fdbdb125-015b-44ea-94cd-dde16afa12a6" providerId="ADAL" clId="{B287F3A1-23F8-BE44-ABAA-91D8F4C832AA}" dt="2020-06-22T10:26:04.608" v="271" actId="1076"/>
          <ac:picMkLst>
            <pc:docMk/>
            <pc:sldMk cId="1841696769" sldId="376"/>
            <ac:picMk id="3" creationId="{89497397-2EF3-714C-9129-DDC2AC55DB52}"/>
          </ac:picMkLst>
        </pc:picChg>
        <pc:picChg chg="add del mod">
          <ac:chgData name="Faeder, James R" userId="fdbdb125-015b-44ea-94cd-dde16afa12a6" providerId="ADAL" clId="{B287F3A1-23F8-BE44-ABAA-91D8F4C832AA}" dt="2020-06-22T10:29:08.622" v="509" actId="478"/>
          <ac:picMkLst>
            <pc:docMk/>
            <pc:sldMk cId="1841696769" sldId="376"/>
            <ac:picMk id="6" creationId="{E1516FCB-33D7-C64B-A333-024129BF42CE}"/>
          </ac:picMkLst>
        </pc:picChg>
        <pc:picChg chg="add del mod">
          <ac:chgData name="Faeder, James R" userId="fdbdb125-015b-44ea-94cd-dde16afa12a6" providerId="ADAL" clId="{B287F3A1-23F8-BE44-ABAA-91D8F4C832AA}" dt="2020-06-22T10:29:38.730" v="516" actId="478"/>
          <ac:picMkLst>
            <pc:docMk/>
            <pc:sldMk cId="1841696769" sldId="376"/>
            <ac:picMk id="7" creationId="{82C8AFE9-2719-434A-9306-42F0B9F705C1}"/>
          </ac:picMkLst>
        </pc:picChg>
      </pc:sldChg>
      <pc:sldChg chg="add">
        <pc:chgData name="Faeder, James R" userId="fdbdb125-015b-44ea-94cd-dde16afa12a6" providerId="ADAL" clId="{B287F3A1-23F8-BE44-ABAA-91D8F4C832AA}" dt="2020-06-22T10:29:34.114" v="514"/>
        <pc:sldMkLst>
          <pc:docMk/>
          <pc:sldMk cId="91131555" sldId="377"/>
        </pc:sldMkLst>
      </pc:sldChg>
      <pc:sldChg chg="addSp delSp modSp new">
        <pc:chgData name="Faeder, James R" userId="fdbdb125-015b-44ea-94cd-dde16afa12a6" providerId="ADAL" clId="{B287F3A1-23F8-BE44-ABAA-91D8F4C832AA}" dt="2020-06-22T10:34:26.617" v="774" actId="1076"/>
        <pc:sldMkLst>
          <pc:docMk/>
          <pc:sldMk cId="3052367533" sldId="378"/>
        </pc:sldMkLst>
        <pc:spChg chg="mod">
          <ac:chgData name="Faeder, James R" userId="fdbdb125-015b-44ea-94cd-dde16afa12a6" providerId="ADAL" clId="{B287F3A1-23F8-BE44-ABAA-91D8F4C832AA}" dt="2020-06-22T10:31:37.834" v="619" actId="20577"/>
          <ac:spMkLst>
            <pc:docMk/>
            <pc:sldMk cId="3052367533" sldId="378"/>
            <ac:spMk id="2" creationId="{E10D9A57-ABEA-5E42-8EA4-2FA8CCDAC448}"/>
          </ac:spMkLst>
        </pc:spChg>
        <pc:spChg chg="add del mod">
          <ac:chgData name="Faeder, James R" userId="fdbdb125-015b-44ea-94cd-dde16afa12a6" providerId="ADAL" clId="{B287F3A1-23F8-BE44-ABAA-91D8F4C832AA}" dt="2020-06-22T10:32:51.168" v="766" actId="1076"/>
          <ac:spMkLst>
            <pc:docMk/>
            <pc:sldMk cId="3052367533" sldId="378"/>
            <ac:spMk id="3" creationId="{B75D6CDE-BC28-D14D-BE71-2F6F46280E2F}"/>
          </ac:spMkLst>
        </pc:spChg>
        <pc:spChg chg="add mod">
          <ac:chgData name="Faeder, James R" userId="fdbdb125-015b-44ea-94cd-dde16afa12a6" providerId="ADAL" clId="{B287F3A1-23F8-BE44-ABAA-91D8F4C832AA}" dt="2020-06-22T10:33:18.271" v="771" actId="14100"/>
          <ac:spMkLst>
            <pc:docMk/>
            <pc:sldMk cId="3052367533" sldId="378"/>
            <ac:spMk id="4" creationId="{19310F14-5B1D-D24D-93D9-0EA8F395B3FE}"/>
          </ac:spMkLst>
        </pc:spChg>
        <pc:picChg chg="add mod">
          <ac:chgData name="Faeder, James R" userId="fdbdb125-015b-44ea-94cd-dde16afa12a6" providerId="ADAL" clId="{B287F3A1-23F8-BE44-ABAA-91D8F4C832AA}" dt="2020-06-22T10:34:26.617" v="774" actId="1076"/>
          <ac:picMkLst>
            <pc:docMk/>
            <pc:sldMk cId="3052367533" sldId="378"/>
            <ac:picMk id="5" creationId="{1F94EFD0-1AFD-4544-8D53-2580C8001E78}"/>
          </ac:picMkLst>
        </pc:picChg>
      </pc:sldChg>
      <pc:sldChg chg="addSp modSp add">
        <pc:chgData name="Faeder, James R" userId="fdbdb125-015b-44ea-94cd-dde16afa12a6" providerId="ADAL" clId="{B287F3A1-23F8-BE44-ABAA-91D8F4C832AA}" dt="2020-06-22T10:35:59.781" v="869" actId="404"/>
        <pc:sldMkLst>
          <pc:docMk/>
          <pc:sldMk cId="385922841" sldId="379"/>
        </pc:sldMkLst>
        <pc:spChg chg="add mod">
          <ac:chgData name="Faeder, James R" userId="fdbdb125-015b-44ea-94cd-dde16afa12a6" providerId="ADAL" clId="{B287F3A1-23F8-BE44-ABAA-91D8F4C832AA}" dt="2020-06-22T10:34:53.263" v="780" actId="1582"/>
          <ac:spMkLst>
            <pc:docMk/>
            <pc:sldMk cId="385922841" sldId="379"/>
            <ac:spMk id="6" creationId="{90BD0196-882C-EB44-8870-093347DDA2DE}"/>
          </ac:spMkLst>
        </pc:spChg>
        <pc:spChg chg="add mod">
          <ac:chgData name="Faeder, James R" userId="fdbdb125-015b-44ea-94cd-dde16afa12a6" providerId="ADAL" clId="{B287F3A1-23F8-BE44-ABAA-91D8F4C832AA}" dt="2020-06-22T10:35:59.781" v="869" actId="404"/>
          <ac:spMkLst>
            <pc:docMk/>
            <pc:sldMk cId="385922841" sldId="379"/>
            <ac:spMk id="7" creationId="{7A0DB8AD-FD15-394E-B4A1-18A380779758}"/>
          </ac:spMkLst>
        </pc:spChg>
        <pc:spChg chg="add mod">
          <ac:chgData name="Faeder, James R" userId="fdbdb125-015b-44ea-94cd-dde16afa12a6" providerId="ADAL" clId="{B287F3A1-23F8-BE44-ABAA-91D8F4C832AA}" dt="2020-06-22T10:35:48.417" v="866" actId="20577"/>
          <ac:spMkLst>
            <pc:docMk/>
            <pc:sldMk cId="385922841" sldId="379"/>
            <ac:spMk id="8" creationId="{C4647777-F6A0-0F47-9B2D-F2BE776E14C6}"/>
          </ac:spMkLst>
        </pc:spChg>
      </pc:sldChg>
    </pc:docChg>
  </pc:docChgLst>
  <pc:docChgLst>
    <pc:chgData name="Faeder, James R" userId="fdbdb125-015b-44ea-94cd-dde16afa12a6" providerId="ADAL" clId="{FFF30240-E6DD-FD4A-A9A4-D8BF2DBA6917}"/>
    <pc:docChg chg="delSld">
      <pc:chgData name="Faeder, James R" userId="fdbdb125-015b-44ea-94cd-dde16afa12a6" providerId="ADAL" clId="{FFF30240-E6DD-FD4A-A9A4-D8BF2DBA6917}" dt="2020-06-18T20:08:14.480" v="0" actId="2696"/>
      <pc:docMkLst>
        <pc:docMk/>
      </pc:docMkLst>
      <pc:sldChg chg="del">
        <pc:chgData name="Faeder, James R" userId="fdbdb125-015b-44ea-94cd-dde16afa12a6" providerId="ADAL" clId="{FFF30240-E6DD-FD4A-A9A4-D8BF2DBA6917}" dt="2020-06-18T20:08:14.480" v="0" actId="2696"/>
        <pc:sldMkLst>
          <pc:docMk/>
          <pc:sldMk cId="933154877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3F2A5-2B99-3C42-8C50-9E6F1D75280A}" type="datetimeFigureOut">
              <a:rPr lang="en-US" smtClean="0"/>
              <a:t>7/7/22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4D02A-C28C-E74D-ADEA-155C344EA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89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F7F4-C533-2149-A972-00AA8412BB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F211-6B59-384D-9A9F-B01C1AAD31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F7F4-C533-2149-A972-00AA8412BB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F211-6B59-384D-9A9F-B01C1AAD31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F7F4-C533-2149-A972-00AA8412BB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F211-6B59-384D-9A9F-B01C1AAD31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F7F4-C533-2149-A972-00AA8412BB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F211-6B59-384D-9A9F-B01C1AAD31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F7F4-C533-2149-A972-00AA8412BB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F211-6B59-384D-9A9F-B01C1AAD31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F7F4-C533-2149-A972-00AA8412BB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F211-6B59-384D-9A9F-B01C1AAD31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F7F4-C533-2149-A972-00AA8412BB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F211-6B59-384D-9A9F-B01C1AAD31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F7F4-C533-2149-A972-00AA8412BB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F211-6B59-384D-9A9F-B01C1AAD31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F7F4-C533-2149-A972-00AA8412BB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F211-6B59-384D-9A9F-B01C1AAD31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F7F4-C533-2149-A972-00AA8412BB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F211-6B59-384D-9A9F-B01C1AAD31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F7F4-C533-2149-A972-00AA8412BB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F211-6B59-384D-9A9F-B01C1AAD31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641" y="273629"/>
            <a:ext cx="10968960" cy="1143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0864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4170240" y="6247376"/>
            <a:ext cx="3863040" cy="47093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8739840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fld id="{0A4E6259-ABC2-1147-8987-B51D9750BB6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3F7F4-C533-2149-A972-00AA8412BB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1F211-6B59-384D-9A9F-B01C1AAD31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49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www.molbiolcell.org/doi/10.1091/mbc.E20-08-0530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lbiolcell.org/doi/10.1091/mbc.E20-08-0530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4AB9B-F877-654D-8F20-4A6A19C8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Hands on portion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8EB67-C52E-9747-903F-70B92E6E36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639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5520893" y="4740902"/>
            <a:ext cx="5742417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reaction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rules</a:t>
            </a:r>
            <a:endParaRPr lang="mr-IN" sz="1200" dirty="0">
              <a:solidFill>
                <a:srgbClr val="942193"/>
              </a:solidFill>
              <a:latin typeface="Monaco" charset="0"/>
            </a:endParaRP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R1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S</a:t>
            </a:r>
            <a:endParaRPr lang="mr-IN" sz="1200" dirty="0">
              <a:latin typeface="Monaco" charset="0"/>
            </a:endParaRP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R2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+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+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0.01</a:t>
            </a: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R3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+ 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) &lt;-&gt;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!1).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!1) 0.4, 1 </a:t>
            </a: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R4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!1).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!1)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+ 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) 1</a:t>
            </a:r>
          </a:p>
          <a:p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reaction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rules</a:t>
            </a:r>
            <a:endParaRPr lang="mr-IN" sz="1200" dirty="0">
              <a:solidFill>
                <a:srgbClr val="942193"/>
              </a:solidFill>
              <a:latin typeface="Monaco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569200" y="1382620"/>
            <a:ext cx="3098800" cy="1684048"/>
            <a:chOff x="823483" y="3909434"/>
            <a:chExt cx="3098800" cy="16840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3483" y="3909434"/>
              <a:ext cx="3098800" cy="13843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674809" y="4324906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R1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97109" y="4110663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R2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61965" y="5216816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R3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12533" y="5224150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E342E"/>
                  </a:solidFill>
                  <a:latin typeface="Monaco" charset="0"/>
                </a:rPr>
                <a:t>R4</a:t>
              </a: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5520892" y="226087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molecule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types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sz="1200" dirty="0">
                <a:latin typeface="Monaco" charset="0"/>
              </a:rPr>
              <a:t>~0~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en-US" sz="1200" dirty="0">
                <a:latin typeface="Monaco" charset="0"/>
              </a:rPr>
              <a:t>)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P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en-US" sz="1200" dirty="0">
                <a:latin typeface="Monaco" charset="0"/>
              </a:rPr>
              <a:t>)</a:t>
            </a: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molecule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types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4332" y="2474558"/>
            <a:ext cx="2023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Define molecules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54333" y="4940955"/>
            <a:ext cx="1468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Define rules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054332" y="1383794"/>
            <a:ext cx="2163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Define parameters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20892" y="136840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parameters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S</a:t>
            </a:r>
            <a:r>
              <a:rPr lang="en-US" sz="1200" dirty="0">
                <a:latin typeface="Monaco" charset="0"/>
              </a:rPr>
              <a:t> 0.01</a:t>
            </a: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parameters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33" y="3369119"/>
            <a:ext cx="2716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Define initial conditions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5516821" y="307685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species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sz="1200" dirty="0">
                <a:latin typeface="Monaco" charset="0"/>
              </a:rPr>
              <a:t>~0) 100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P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en-US" sz="1200" dirty="0">
                <a:latin typeface="Monaco" charset="0"/>
              </a:rPr>
              <a:t>)     10</a:t>
            </a: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species</a:t>
            </a:r>
          </a:p>
        </p:txBody>
      </p:sp>
    </p:spTree>
    <p:extLst>
      <p:ext uri="{BB962C8B-B14F-4D97-AF65-F5344CB8AC3E}">
        <p14:creationId xmlns:p14="http://schemas.microsoft.com/office/powerpoint/2010/main" val="1363756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Obervables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20893" y="4740902"/>
            <a:ext cx="5742417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reaction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rules</a:t>
            </a:r>
            <a:endParaRPr lang="mr-IN" sz="1200" dirty="0">
              <a:solidFill>
                <a:srgbClr val="942193"/>
              </a:solidFill>
              <a:latin typeface="Monaco" charset="0"/>
            </a:endParaRP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R1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S</a:t>
            </a:r>
            <a:endParaRPr lang="mr-IN" sz="1200" dirty="0">
              <a:latin typeface="Monaco" charset="0"/>
            </a:endParaRP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R2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+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+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0.01</a:t>
            </a: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R3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+ 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) &lt;-&gt;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!1).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!1) 0.4, 1 </a:t>
            </a: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R4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!1).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!1)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+ 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) 1</a:t>
            </a:r>
          </a:p>
          <a:p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reaction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rules</a:t>
            </a:r>
            <a:endParaRPr lang="mr-IN" sz="1200" dirty="0">
              <a:solidFill>
                <a:srgbClr val="942193"/>
              </a:solidFill>
              <a:latin typeface="Monaco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569200" y="1382620"/>
            <a:ext cx="3098800" cy="1684048"/>
            <a:chOff x="823483" y="3909434"/>
            <a:chExt cx="3098800" cy="16840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3483" y="3909434"/>
              <a:ext cx="3098800" cy="13843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674809" y="4324906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R1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97109" y="4110663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R2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61965" y="5216816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R3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12533" y="5224150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E342E"/>
                  </a:solidFill>
                  <a:latin typeface="Monaco" charset="0"/>
                </a:rPr>
                <a:t>R4</a:t>
              </a: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5520892" y="226087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molecule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types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sz="1200" dirty="0">
                <a:latin typeface="Monaco" charset="0"/>
              </a:rPr>
              <a:t>~0~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en-US" sz="1200" dirty="0">
                <a:latin typeface="Monaco" charset="0"/>
              </a:rPr>
              <a:t>)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P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en-US" sz="1200" dirty="0">
                <a:latin typeface="Monaco" charset="0"/>
              </a:rPr>
              <a:t>)</a:t>
            </a: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molecule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types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4332" y="2474558"/>
            <a:ext cx="2023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Define molecules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54333" y="4940955"/>
            <a:ext cx="1468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Define rules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054332" y="1383794"/>
            <a:ext cx="2163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Define parameters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20892" y="136840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parameters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S</a:t>
            </a:r>
            <a:r>
              <a:rPr lang="en-US" sz="1200" dirty="0">
                <a:latin typeface="Monaco" charset="0"/>
              </a:rPr>
              <a:t> 0.01</a:t>
            </a: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parameters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33" y="3369119"/>
            <a:ext cx="2716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Define initial conditions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5516821" y="307685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species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sz="1200" dirty="0">
                <a:latin typeface="Monaco" charset="0"/>
              </a:rPr>
              <a:t>~0) 100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P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en-US" sz="1200" dirty="0">
                <a:latin typeface="Monaco" charset="0"/>
              </a:rPr>
              <a:t>)     10</a:t>
            </a: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species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4332" y="4181919"/>
            <a:ext cx="2222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Define observables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516821" y="390760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942193"/>
                </a:solidFill>
                <a:latin typeface="Monaco" charset="0"/>
              </a:rPr>
              <a:t>observables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  </a:t>
            </a:r>
            <a:r>
              <a:rPr lang="en-US" dirty="0">
                <a:solidFill>
                  <a:srgbClr val="942193"/>
                </a:solidFill>
                <a:latin typeface="Monaco" charset="0"/>
              </a:rPr>
              <a:t>Molecules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9E342E"/>
                </a:solidFill>
                <a:latin typeface="Monaco" charset="0"/>
              </a:rPr>
              <a:t>K1p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~</a:t>
            </a:r>
            <a:r>
              <a:rPr lang="en-US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)</a:t>
            </a:r>
            <a:endParaRPr lang="en-US" dirty="0">
              <a:solidFill>
                <a:srgbClr val="942193"/>
              </a:solidFill>
              <a:latin typeface="Monaco" charset="0"/>
            </a:endParaRPr>
          </a:p>
          <a:p>
            <a:r>
              <a:rPr lang="en-US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942193"/>
                </a:solidFill>
                <a:latin typeface="Monaco" charset="0"/>
              </a:rPr>
              <a:t>observables</a:t>
            </a:r>
          </a:p>
        </p:txBody>
      </p:sp>
    </p:spTree>
    <p:extLst>
      <p:ext uri="{BB962C8B-B14F-4D97-AF65-F5344CB8AC3E}">
        <p14:creationId xmlns:p14="http://schemas.microsoft.com/office/powerpoint/2010/main" val="3338523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5520893" y="4740902"/>
            <a:ext cx="5742417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reaction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rules</a:t>
            </a:r>
            <a:endParaRPr lang="mr-IN" sz="1200" dirty="0">
              <a:solidFill>
                <a:srgbClr val="942193"/>
              </a:solidFill>
              <a:latin typeface="Monaco" charset="0"/>
            </a:endParaRP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R1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S</a:t>
            </a:r>
            <a:endParaRPr lang="mr-IN" sz="1200" dirty="0">
              <a:latin typeface="Monaco" charset="0"/>
            </a:endParaRP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R2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+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+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0.01</a:t>
            </a: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R3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+ 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) &lt;-&gt;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!1).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!1) 0.4, 1 </a:t>
            </a: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R4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!1).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!1)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+ 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) 1</a:t>
            </a:r>
          </a:p>
          <a:p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reaction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rules</a:t>
            </a:r>
            <a:endParaRPr lang="mr-IN" sz="1200" dirty="0">
              <a:solidFill>
                <a:srgbClr val="942193"/>
              </a:solidFill>
              <a:latin typeface="Monaco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569200" y="1382620"/>
            <a:ext cx="3098800" cy="1684048"/>
            <a:chOff x="823483" y="3909434"/>
            <a:chExt cx="3098800" cy="16840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3483" y="3909434"/>
              <a:ext cx="3098800" cy="13843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674809" y="4324906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R1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97109" y="4110663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R2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61965" y="5216816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R3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12533" y="5224150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E342E"/>
                  </a:solidFill>
                  <a:latin typeface="Monaco" charset="0"/>
                </a:rPr>
                <a:t>R4</a:t>
              </a: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5520892" y="226087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molecule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types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sz="1200" dirty="0">
                <a:latin typeface="Monaco" charset="0"/>
              </a:rPr>
              <a:t>~0~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en-US" sz="1200" dirty="0">
                <a:latin typeface="Monaco" charset="0"/>
              </a:rPr>
              <a:t>)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P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en-US" sz="1200" dirty="0">
                <a:latin typeface="Monaco" charset="0"/>
              </a:rPr>
              <a:t>)</a:t>
            </a: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molecule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types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4332" y="2474558"/>
            <a:ext cx="2023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Define molecules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54333" y="4940955"/>
            <a:ext cx="1468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Define rules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054332" y="1383794"/>
            <a:ext cx="2163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Define parameters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20892" y="136840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parameters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S</a:t>
            </a:r>
            <a:r>
              <a:rPr lang="en-US" sz="1200" dirty="0">
                <a:latin typeface="Monaco" charset="0"/>
              </a:rPr>
              <a:t> 0.01</a:t>
            </a: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parameters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33" y="3369119"/>
            <a:ext cx="2716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Define initial conditions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5516821" y="307685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seed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species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sz="1200" dirty="0">
                <a:latin typeface="Monaco" charset="0"/>
              </a:rPr>
              <a:t>~0) 100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P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en-US" sz="1200" dirty="0">
                <a:latin typeface="Monaco" charset="0"/>
              </a:rPr>
              <a:t>)     10</a:t>
            </a: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seed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species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4332" y="4181919"/>
            <a:ext cx="2222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Define observables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516821" y="402191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observables</a:t>
            </a: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 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Molecules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K1p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~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)</a:t>
            </a:r>
            <a:endParaRPr lang="en-US" sz="1200" dirty="0">
              <a:solidFill>
                <a:srgbClr val="942193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observables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54333" y="6084075"/>
            <a:ext cx="170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Define actions</a:t>
            </a:r>
            <a:endParaRPr lang="en-US" sz="2000" b="1" dirty="0"/>
          </a:p>
        </p:txBody>
      </p:sp>
      <p:sp>
        <p:nvSpPr>
          <p:cNvPr id="20" name="Rectangle 19"/>
          <p:cNvSpPr/>
          <p:nvPr/>
        </p:nvSpPr>
        <p:spPr>
          <a:xfrm>
            <a:off x="4756882" y="1084637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>
                <a:solidFill>
                  <a:srgbClr val="942193"/>
                </a:solidFill>
                <a:latin typeface="Monaco" charset="0"/>
              </a:rPr>
              <a:t>model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 </a:t>
            </a:r>
            <a:endParaRPr lang="en-US">
              <a:solidFill>
                <a:srgbClr val="942193"/>
              </a:solidFill>
              <a:latin typeface="Monaco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56881" y="5890593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42193"/>
                </a:solidFill>
                <a:latin typeface="Monaco" charset="0"/>
              </a:rPr>
              <a:t>end model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 </a:t>
            </a:r>
            <a:endParaRPr lang="en-US" dirty="0">
              <a:solidFill>
                <a:srgbClr val="942193"/>
              </a:solidFill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906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5520893" y="4740902"/>
            <a:ext cx="5742417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reaction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rules</a:t>
            </a:r>
            <a:endParaRPr lang="mr-IN" sz="1200" dirty="0">
              <a:solidFill>
                <a:srgbClr val="942193"/>
              </a:solidFill>
              <a:latin typeface="Monaco" charset="0"/>
            </a:endParaRP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R1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S</a:t>
            </a:r>
            <a:endParaRPr lang="mr-IN" sz="1200" dirty="0">
              <a:latin typeface="Monaco" charset="0"/>
            </a:endParaRP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R2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+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+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0.01</a:t>
            </a: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R3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+ 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) &lt;-&gt;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!1).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!1) 0.4, 1 </a:t>
            </a: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R4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!1).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!1)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+ 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) 1</a:t>
            </a:r>
          </a:p>
          <a:p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reaction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rules</a:t>
            </a:r>
            <a:endParaRPr lang="mr-IN" sz="1200" dirty="0">
              <a:solidFill>
                <a:srgbClr val="942193"/>
              </a:solidFill>
              <a:latin typeface="Monaco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569200" y="1382620"/>
            <a:ext cx="3098800" cy="1684048"/>
            <a:chOff x="823483" y="3909434"/>
            <a:chExt cx="3098800" cy="16840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3483" y="3909434"/>
              <a:ext cx="3098800" cy="13843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674809" y="4324906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R1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97109" y="4110663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R2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61965" y="5216816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R3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12533" y="5224150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E342E"/>
                  </a:solidFill>
                  <a:latin typeface="Monaco" charset="0"/>
                </a:rPr>
                <a:t>R4</a:t>
              </a: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5520892" y="226087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molecule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types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sz="1200" dirty="0">
                <a:latin typeface="Monaco" charset="0"/>
              </a:rPr>
              <a:t>~0~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en-US" sz="1200" dirty="0">
                <a:latin typeface="Monaco" charset="0"/>
              </a:rPr>
              <a:t>)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P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en-US" sz="1200" dirty="0">
                <a:latin typeface="Monaco" charset="0"/>
              </a:rPr>
              <a:t>)</a:t>
            </a: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molecule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types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4332" y="2474558"/>
            <a:ext cx="2023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Define molecules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54333" y="4940955"/>
            <a:ext cx="1468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Define rules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054332" y="1383794"/>
            <a:ext cx="2163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Define parameters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20892" y="136840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parameters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S</a:t>
            </a:r>
            <a:r>
              <a:rPr lang="en-US" sz="1200" dirty="0">
                <a:latin typeface="Monaco" charset="0"/>
              </a:rPr>
              <a:t> 0.01</a:t>
            </a: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parameters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28933" y="3369119"/>
            <a:ext cx="2716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Define initial conditions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5516821" y="307685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seed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species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sz="1200" dirty="0">
                <a:latin typeface="Monaco" charset="0"/>
              </a:rPr>
              <a:t>~0) 100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P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en-US" sz="1200" dirty="0">
                <a:latin typeface="Monaco" charset="0"/>
              </a:rPr>
              <a:t>)     10</a:t>
            </a: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seed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species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4332" y="4181919"/>
            <a:ext cx="2222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Define observables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516821" y="402191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observables</a:t>
            </a: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 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Molecules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K1p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~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)</a:t>
            </a:r>
            <a:endParaRPr lang="en-US" sz="1200" dirty="0">
              <a:solidFill>
                <a:srgbClr val="942193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observables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06181" y="1084638"/>
            <a:ext cx="13003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model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 </a:t>
            </a:r>
            <a:endParaRPr lang="en-US" sz="1200" dirty="0">
              <a:solidFill>
                <a:srgbClr val="942193"/>
              </a:solidFill>
              <a:latin typeface="Monaco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06181" y="5890594"/>
            <a:ext cx="1114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 model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 </a:t>
            </a:r>
            <a:endParaRPr lang="en-US" sz="1200" dirty="0">
              <a:solidFill>
                <a:srgbClr val="942193"/>
              </a:solidFill>
              <a:latin typeface="Monaco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54333" y="6084075"/>
            <a:ext cx="170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Define actions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32693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5520893" y="4740902"/>
            <a:ext cx="5742417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reaction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rules</a:t>
            </a:r>
            <a:endParaRPr lang="mr-IN" sz="1200" dirty="0">
              <a:solidFill>
                <a:srgbClr val="942193"/>
              </a:solidFill>
              <a:latin typeface="Monaco" charset="0"/>
            </a:endParaRP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R1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S</a:t>
            </a:r>
            <a:endParaRPr lang="mr-IN" sz="1200" dirty="0">
              <a:latin typeface="Monaco" charset="0"/>
            </a:endParaRP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R2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+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+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0.01</a:t>
            </a: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R3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+ 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) &lt;-&gt;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!1).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!1) 0.4, 1 </a:t>
            </a: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R4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!1).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!1)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+ 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) 1</a:t>
            </a:r>
          </a:p>
          <a:p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reaction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rules</a:t>
            </a:r>
            <a:endParaRPr lang="mr-IN" sz="1200" dirty="0">
              <a:solidFill>
                <a:srgbClr val="942193"/>
              </a:solidFill>
              <a:latin typeface="Monaco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569200" y="1382620"/>
            <a:ext cx="3098800" cy="1684048"/>
            <a:chOff x="823483" y="3909434"/>
            <a:chExt cx="3098800" cy="16840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3483" y="3909434"/>
              <a:ext cx="3098800" cy="13843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674809" y="4324906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R1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97109" y="4110663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R2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61965" y="5216816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R3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12533" y="5224150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E342E"/>
                  </a:solidFill>
                  <a:latin typeface="Monaco" charset="0"/>
                </a:rPr>
                <a:t>R4</a:t>
              </a: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5520892" y="226087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molecule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types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sz="1200" dirty="0">
                <a:latin typeface="Monaco" charset="0"/>
              </a:rPr>
              <a:t>~0~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en-US" sz="1200" dirty="0">
                <a:latin typeface="Monaco" charset="0"/>
              </a:rPr>
              <a:t>)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P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en-US" sz="1200" dirty="0">
                <a:latin typeface="Monaco" charset="0"/>
              </a:rPr>
              <a:t>)</a:t>
            </a: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molecule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types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4332" y="2474558"/>
            <a:ext cx="2023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Define molecules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54333" y="4940955"/>
            <a:ext cx="1468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Define rules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054332" y="1383794"/>
            <a:ext cx="2163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Define parameters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20892" y="136840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parameters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S</a:t>
            </a:r>
            <a:r>
              <a:rPr lang="en-US" sz="1200" dirty="0">
                <a:latin typeface="Monaco" charset="0"/>
              </a:rPr>
              <a:t> 0.01</a:t>
            </a: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parameters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28933" y="3369119"/>
            <a:ext cx="2716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Define initial conditions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5516821" y="307685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seed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species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sz="1200" dirty="0">
                <a:latin typeface="Monaco" charset="0"/>
              </a:rPr>
              <a:t>~0) 100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P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en-US" sz="1200" dirty="0">
                <a:latin typeface="Monaco" charset="0"/>
              </a:rPr>
              <a:t>)     10</a:t>
            </a: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seed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species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4332" y="4181919"/>
            <a:ext cx="2222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Define observables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516821" y="402191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observables</a:t>
            </a: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 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Molecules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K1p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~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)</a:t>
            </a:r>
            <a:endParaRPr lang="en-US" sz="1200" dirty="0">
              <a:solidFill>
                <a:srgbClr val="942193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observables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36833" y="6236475"/>
            <a:ext cx="170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Define actions</a:t>
            </a:r>
            <a:endParaRPr lang="en-US" sz="2000" b="1" dirty="0"/>
          </a:p>
        </p:txBody>
      </p:sp>
      <p:sp>
        <p:nvSpPr>
          <p:cNvPr id="20" name="Rectangle 19"/>
          <p:cNvSpPr/>
          <p:nvPr/>
        </p:nvSpPr>
        <p:spPr>
          <a:xfrm>
            <a:off x="5506181" y="1084638"/>
            <a:ext cx="13003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model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 </a:t>
            </a:r>
            <a:endParaRPr lang="en-US" sz="1200" dirty="0">
              <a:solidFill>
                <a:srgbClr val="942193"/>
              </a:solidFill>
              <a:latin typeface="Monaco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06181" y="5890594"/>
            <a:ext cx="1114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 model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 </a:t>
            </a:r>
            <a:endParaRPr lang="en-US" sz="1200" dirty="0">
              <a:solidFill>
                <a:srgbClr val="942193"/>
              </a:solidFill>
              <a:latin typeface="Monaco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22811" y="6109284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433FF"/>
                </a:solidFill>
                <a:latin typeface="Monaco" charset="0"/>
              </a:rPr>
              <a:t>generate_network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</a:t>
            </a:r>
            <a:endParaRPr lang="en-US" dirty="0">
              <a:solidFill>
                <a:srgbClr val="0433FF"/>
              </a:solidFill>
              <a:latin typeface="Monaco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22811" y="6471107"/>
            <a:ext cx="779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433FF"/>
                </a:solidFill>
                <a:latin typeface="Monaco" charset="0"/>
              </a:rPr>
              <a:t>simulate</a:t>
            </a:r>
            <a:r>
              <a:rPr lang="en-US" dirty="0">
                <a:latin typeface="Monaco" charset="0"/>
              </a:rPr>
              <a:t>({</a:t>
            </a:r>
            <a:r>
              <a:rPr lang="en-US" dirty="0">
                <a:solidFill>
                  <a:srgbClr val="9E342E"/>
                </a:solidFill>
                <a:latin typeface="Monaco" charset="0"/>
              </a:rPr>
              <a:t>method</a:t>
            </a:r>
            <a:r>
              <a:rPr lang="en-US" dirty="0">
                <a:latin typeface="Monaco" charset="0"/>
              </a:rPr>
              <a:t>=&gt;"</a:t>
            </a:r>
            <a:r>
              <a:rPr lang="en-US" dirty="0">
                <a:solidFill>
                  <a:srgbClr val="9E342E"/>
                </a:solidFill>
                <a:latin typeface="Monaco" charset="0"/>
              </a:rPr>
              <a:t>ode</a:t>
            </a:r>
            <a:r>
              <a:rPr lang="en-US" dirty="0">
                <a:latin typeface="Monaco" charset="0"/>
              </a:rPr>
              <a:t>", </a:t>
            </a:r>
            <a:r>
              <a:rPr lang="en-US" dirty="0" err="1">
                <a:solidFill>
                  <a:srgbClr val="9E342E"/>
                </a:solidFill>
                <a:latin typeface="Monaco" charset="0"/>
              </a:rPr>
              <a:t>t_end</a:t>
            </a:r>
            <a:r>
              <a:rPr lang="en-US" dirty="0">
                <a:latin typeface="Monaco" charset="0"/>
              </a:rPr>
              <a:t>=&gt;100, </a:t>
            </a:r>
            <a:r>
              <a:rPr lang="en-US" dirty="0" err="1">
                <a:solidFill>
                  <a:srgbClr val="9E342E"/>
                </a:solidFill>
                <a:latin typeface="Monaco" charset="0"/>
              </a:rPr>
              <a:t>n_steps</a:t>
            </a:r>
            <a:r>
              <a:rPr lang="en-US" dirty="0">
                <a:latin typeface="Monaco" charset="0"/>
              </a:rPr>
              <a:t>=&gt;200})</a:t>
            </a:r>
          </a:p>
        </p:txBody>
      </p:sp>
    </p:spTree>
    <p:extLst>
      <p:ext uri="{BB962C8B-B14F-4D97-AF65-F5344CB8AC3E}">
        <p14:creationId xmlns:p14="http://schemas.microsoft.com/office/powerpoint/2010/main" val="907283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file</a:t>
            </a:r>
          </a:p>
        </p:txBody>
      </p:sp>
      <p:sp>
        <p:nvSpPr>
          <p:cNvPr id="9" name="Rectangle 8"/>
          <p:cNvSpPr/>
          <p:nvPr/>
        </p:nvSpPr>
        <p:spPr>
          <a:xfrm>
            <a:off x="5520893" y="4740902"/>
            <a:ext cx="5742417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reaction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rules</a:t>
            </a:r>
            <a:endParaRPr lang="mr-IN" sz="1200" dirty="0">
              <a:solidFill>
                <a:srgbClr val="942193"/>
              </a:solidFill>
              <a:latin typeface="Monaco" charset="0"/>
            </a:endParaRP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R1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S</a:t>
            </a:r>
            <a:endParaRPr lang="mr-IN" sz="1200" dirty="0">
              <a:latin typeface="Monaco" charset="0"/>
            </a:endParaRP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R2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+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+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0.01</a:t>
            </a: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R3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+ 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) &lt;-&gt;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!1).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!1) 0.4, 1 </a:t>
            </a: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R4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!1).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!1)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+ 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) 1</a:t>
            </a:r>
          </a:p>
          <a:p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reaction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rules</a:t>
            </a:r>
            <a:endParaRPr lang="mr-IN" sz="1200" dirty="0">
              <a:solidFill>
                <a:srgbClr val="942193"/>
              </a:solidFill>
              <a:latin typeface="Monaco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569200" y="1382620"/>
            <a:ext cx="3098800" cy="1684048"/>
            <a:chOff x="823483" y="3909434"/>
            <a:chExt cx="3098800" cy="16840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3483" y="3909434"/>
              <a:ext cx="3098800" cy="13843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674809" y="4324906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R1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97109" y="4110663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R2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61965" y="5216816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R3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12533" y="5224150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E342E"/>
                  </a:solidFill>
                  <a:latin typeface="Monaco" charset="0"/>
                </a:rPr>
                <a:t>R4</a:t>
              </a: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5520892" y="226087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molecule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types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sz="1200" dirty="0">
                <a:latin typeface="Monaco" charset="0"/>
              </a:rPr>
              <a:t>~0~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en-US" sz="1200" dirty="0">
                <a:latin typeface="Monaco" charset="0"/>
              </a:rPr>
              <a:t>)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P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en-US" sz="1200" dirty="0">
                <a:latin typeface="Monaco" charset="0"/>
              </a:rPr>
              <a:t>)</a:t>
            </a: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molecule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types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4332" y="2474558"/>
            <a:ext cx="2023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Define molecules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54333" y="4940955"/>
            <a:ext cx="1468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Define rules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054332" y="1383794"/>
            <a:ext cx="2163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Define parameters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20892" y="136840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parameters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S</a:t>
            </a:r>
            <a:r>
              <a:rPr lang="en-US" sz="1200" dirty="0">
                <a:latin typeface="Monaco" charset="0"/>
              </a:rPr>
              <a:t> 0.01</a:t>
            </a: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parameters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28933" y="3369119"/>
            <a:ext cx="2716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Define initial conditions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5516821" y="307685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seed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species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sz="1200" dirty="0">
                <a:latin typeface="Monaco" charset="0"/>
              </a:rPr>
              <a:t>~0) 100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P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en-US" sz="1200" dirty="0">
                <a:latin typeface="Monaco" charset="0"/>
              </a:rPr>
              <a:t>)     10</a:t>
            </a: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seed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species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4332" y="4181919"/>
            <a:ext cx="2222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Define observables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516821" y="402191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observables</a:t>
            </a: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 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Molecules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K1p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~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)</a:t>
            </a:r>
            <a:endParaRPr lang="en-US" sz="1200" dirty="0">
              <a:solidFill>
                <a:srgbClr val="942193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observables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54333" y="6185484"/>
            <a:ext cx="170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Define actions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5506181" y="1084638"/>
            <a:ext cx="13003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model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 </a:t>
            </a:r>
            <a:endParaRPr lang="en-US" sz="1200" dirty="0">
              <a:solidFill>
                <a:srgbClr val="942193"/>
              </a:solidFill>
              <a:latin typeface="Monaco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06181" y="5890594"/>
            <a:ext cx="1114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 model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 </a:t>
            </a:r>
            <a:endParaRPr lang="en-US" sz="1200" dirty="0">
              <a:solidFill>
                <a:srgbClr val="942193"/>
              </a:solidFill>
              <a:latin typeface="Monaco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04012" y="6185485"/>
            <a:ext cx="18582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rgbClr val="0433FF"/>
                </a:solidFill>
                <a:latin typeface="Monaco" charset="0"/>
              </a:rPr>
              <a:t>generate_network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()</a:t>
            </a:r>
            <a:endParaRPr lang="en-US" sz="1200" dirty="0">
              <a:solidFill>
                <a:srgbClr val="0433FF"/>
              </a:solidFill>
              <a:latin typeface="Monaco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04011" y="6433008"/>
            <a:ext cx="7797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433FF"/>
                </a:solidFill>
                <a:latin typeface="Monaco" charset="0"/>
              </a:rPr>
              <a:t>simulate</a:t>
            </a:r>
            <a:r>
              <a:rPr lang="en-US" sz="1200" dirty="0">
                <a:latin typeface="Monaco" charset="0"/>
              </a:rPr>
              <a:t>({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method</a:t>
            </a:r>
            <a:r>
              <a:rPr lang="en-US" sz="1200" dirty="0">
                <a:latin typeface="Monaco" charset="0"/>
              </a:rPr>
              <a:t>=&gt;"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ode</a:t>
            </a:r>
            <a:r>
              <a:rPr lang="en-US" sz="1200" dirty="0">
                <a:latin typeface="Monaco" charset="0"/>
              </a:rPr>
              <a:t>", </a:t>
            </a:r>
            <a:r>
              <a:rPr lang="en-US" sz="1200" dirty="0" err="1">
                <a:solidFill>
                  <a:srgbClr val="9E342E"/>
                </a:solidFill>
                <a:latin typeface="Monaco" charset="0"/>
              </a:rPr>
              <a:t>t_end</a:t>
            </a:r>
            <a:r>
              <a:rPr lang="en-US" sz="1200" dirty="0">
                <a:latin typeface="Monaco" charset="0"/>
              </a:rPr>
              <a:t>=&gt;100, </a:t>
            </a:r>
            <a:r>
              <a:rPr lang="en-US" sz="1200" dirty="0" err="1">
                <a:solidFill>
                  <a:srgbClr val="9E342E"/>
                </a:solidFill>
                <a:latin typeface="Monaco" charset="0"/>
              </a:rPr>
              <a:t>n_steps</a:t>
            </a:r>
            <a:r>
              <a:rPr lang="en-US" sz="1200" dirty="0">
                <a:latin typeface="Monaco" charset="0"/>
              </a:rPr>
              <a:t>=&gt;200})</a:t>
            </a:r>
          </a:p>
        </p:txBody>
      </p:sp>
    </p:spTree>
    <p:extLst>
      <p:ext uri="{BB962C8B-B14F-4D97-AF65-F5344CB8AC3E}">
        <p14:creationId xmlns:p14="http://schemas.microsoft.com/office/powerpoint/2010/main" val="3723594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Output</a:t>
            </a:r>
          </a:p>
        </p:txBody>
      </p:sp>
      <p:sp>
        <p:nvSpPr>
          <p:cNvPr id="9" name="Rectangle 8"/>
          <p:cNvSpPr/>
          <p:nvPr/>
        </p:nvSpPr>
        <p:spPr>
          <a:xfrm>
            <a:off x="5520893" y="4740902"/>
            <a:ext cx="5742417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reaction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rules</a:t>
            </a:r>
            <a:endParaRPr lang="mr-IN" sz="1200" dirty="0">
              <a:solidFill>
                <a:srgbClr val="942193"/>
              </a:solidFill>
              <a:latin typeface="Monaco" charset="0"/>
            </a:endParaRP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R1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S</a:t>
            </a:r>
            <a:endParaRPr lang="mr-IN" sz="1200" dirty="0">
              <a:latin typeface="Monaco" charset="0"/>
            </a:endParaRP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R2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+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+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0.01</a:t>
            </a: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R3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+ 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) &lt;-&gt;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!1).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!1) 0.4, 1 </a:t>
            </a: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R4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!1).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!1)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+ 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) 1</a:t>
            </a:r>
          </a:p>
          <a:p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reaction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rules</a:t>
            </a:r>
            <a:endParaRPr lang="mr-IN" sz="1200" dirty="0">
              <a:solidFill>
                <a:srgbClr val="942193"/>
              </a:solidFill>
              <a:latin typeface="Monaco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569200" y="1382620"/>
            <a:ext cx="3098800" cy="1684048"/>
            <a:chOff x="823483" y="3909434"/>
            <a:chExt cx="3098800" cy="16840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3483" y="3909434"/>
              <a:ext cx="3098800" cy="13843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674809" y="4324906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R1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97109" y="4110663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R2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61965" y="5216816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R3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12533" y="5224150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E342E"/>
                  </a:solidFill>
                  <a:latin typeface="Monaco" charset="0"/>
                </a:rPr>
                <a:t>R4</a:t>
              </a: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5520892" y="226087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molecule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types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sz="1200" dirty="0">
                <a:latin typeface="Monaco" charset="0"/>
              </a:rPr>
              <a:t>~0~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en-US" sz="1200" dirty="0">
                <a:latin typeface="Monaco" charset="0"/>
              </a:rPr>
              <a:t>)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P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en-US" sz="1200" dirty="0">
                <a:latin typeface="Monaco" charset="0"/>
              </a:rPr>
              <a:t>)</a:t>
            </a: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molecule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types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20892" y="136840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parameters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S</a:t>
            </a:r>
            <a:r>
              <a:rPr lang="en-US" sz="1200" dirty="0">
                <a:latin typeface="Monaco" charset="0"/>
              </a:rPr>
              <a:t> 0.01</a:t>
            </a: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parameters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5516821" y="307685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seed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species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sz="1200" dirty="0">
                <a:latin typeface="Monaco" charset="0"/>
              </a:rPr>
              <a:t>~0) 100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P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en-US" sz="1200" dirty="0">
                <a:latin typeface="Monaco" charset="0"/>
              </a:rPr>
              <a:t>)     10</a:t>
            </a: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seed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species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516821" y="402191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observables</a:t>
            </a: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 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Molecules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K1p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~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)</a:t>
            </a:r>
            <a:endParaRPr lang="en-US" sz="1200" dirty="0">
              <a:solidFill>
                <a:srgbClr val="942193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observables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06181" y="1084638"/>
            <a:ext cx="13003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model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 </a:t>
            </a:r>
            <a:endParaRPr lang="en-US" sz="1200" dirty="0">
              <a:solidFill>
                <a:srgbClr val="942193"/>
              </a:solidFill>
              <a:latin typeface="Monaco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06181" y="5890594"/>
            <a:ext cx="1114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 model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 </a:t>
            </a:r>
            <a:endParaRPr lang="en-US" sz="1200" dirty="0">
              <a:solidFill>
                <a:srgbClr val="942193"/>
              </a:solidFill>
              <a:latin typeface="Monaco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04012" y="6185485"/>
            <a:ext cx="18582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rgbClr val="0433FF"/>
                </a:solidFill>
                <a:latin typeface="Monaco" charset="0"/>
              </a:rPr>
              <a:t>generate_network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()</a:t>
            </a:r>
            <a:endParaRPr lang="en-US" sz="1200" dirty="0">
              <a:solidFill>
                <a:srgbClr val="0433FF"/>
              </a:solidFill>
              <a:latin typeface="Monaco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04011" y="6433008"/>
            <a:ext cx="7797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433FF"/>
                </a:solidFill>
                <a:latin typeface="Monaco" charset="0"/>
              </a:rPr>
              <a:t>simulate</a:t>
            </a:r>
            <a:r>
              <a:rPr lang="en-US" sz="1200" dirty="0">
                <a:latin typeface="Monaco" charset="0"/>
              </a:rPr>
              <a:t>({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method</a:t>
            </a:r>
            <a:r>
              <a:rPr lang="en-US" sz="1200" dirty="0">
                <a:latin typeface="Monaco" charset="0"/>
              </a:rPr>
              <a:t>=&gt;"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ode</a:t>
            </a:r>
            <a:r>
              <a:rPr lang="en-US" sz="1200" dirty="0">
                <a:latin typeface="Monaco" charset="0"/>
              </a:rPr>
              <a:t>", </a:t>
            </a:r>
            <a:r>
              <a:rPr lang="en-US" sz="1200" dirty="0" err="1">
                <a:solidFill>
                  <a:srgbClr val="9E342E"/>
                </a:solidFill>
                <a:latin typeface="Monaco" charset="0"/>
              </a:rPr>
              <a:t>t_end</a:t>
            </a:r>
            <a:r>
              <a:rPr lang="en-US" sz="1200" dirty="0">
                <a:latin typeface="Monaco" charset="0"/>
              </a:rPr>
              <a:t>=&gt;100, </a:t>
            </a:r>
            <a:r>
              <a:rPr lang="en-US" sz="1200" dirty="0" err="1">
                <a:solidFill>
                  <a:srgbClr val="9E342E"/>
                </a:solidFill>
                <a:latin typeface="Monaco" charset="0"/>
              </a:rPr>
              <a:t>n_steps</a:t>
            </a:r>
            <a:r>
              <a:rPr lang="en-US" sz="1200" dirty="0">
                <a:latin typeface="Monaco" charset="0"/>
              </a:rPr>
              <a:t>=&gt;200})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54658" y="1217253"/>
            <a:ext cx="183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RuleBender</a:t>
            </a:r>
            <a:r>
              <a:rPr lang="en-US" b="1" dirty="0"/>
              <a:t> View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758" y="1593355"/>
            <a:ext cx="7057450" cy="501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0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F3965-3A60-064B-971A-EB9447E07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Scan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8D7A71-040A-684C-8928-AF05343B2D16}"/>
              </a:ext>
            </a:extLst>
          </p:cNvPr>
          <p:cNvSpPr/>
          <p:nvPr/>
        </p:nvSpPr>
        <p:spPr>
          <a:xfrm>
            <a:off x="783265" y="2552389"/>
            <a:ext cx="1062547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Monaco" pitchFamily="2" charset="77"/>
              </a:rPr>
              <a:t>parameter_scan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({</a:t>
            </a:r>
            <a:r>
              <a:rPr lang="en-US" dirty="0">
                <a:solidFill>
                  <a:srgbClr val="8B2323"/>
                </a:solidFill>
                <a:latin typeface="Monaco" pitchFamily="2" charset="77"/>
              </a:rPr>
              <a:t>parameter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=&gt;"</a:t>
            </a:r>
            <a:r>
              <a:rPr lang="en-US" dirty="0">
                <a:solidFill>
                  <a:srgbClr val="8B2323"/>
                </a:solidFill>
                <a:latin typeface="Monaco" pitchFamily="2" charset="77"/>
              </a:rPr>
              <a:t>S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",</a:t>
            </a:r>
            <a:r>
              <a:rPr lang="en-US" dirty="0" err="1">
                <a:solidFill>
                  <a:srgbClr val="8B2323"/>
                </a:solidFill>
                <a:latin typeface="Monaco" pitchFamily="2" charset="77"/>
              </a:rPr>
              <a:t>par_min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=&gt;1e-3,</a:t>
            </a:r>
            <a:r>
              <a:rPr lang="en-US" dirty="0">
                <a:solidFill>
                  <a:srgbClr val="8B2323"/>
                </a:solidFill>
                <a:latin typeface="Monaco" pitchFamily="2" charset="77"/>
              </a:rPr>
              <a:t>par_max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=&gt;1e-1,</a:t>
            </a:r>
            <a:r>
              <a:rPr lang="en-US" dirty="0">
                <a:solidFill>
                  <a:srgbClr val="8B2323"/>
                </a:solidFill>
                <a:latin typeface="Monaco" pitchFamily="2" charset="77"/>
              </a:rPr>
              <a:t>n_scan_pts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=&gt;50,\</a:t>
            </a:r>
            <a:endParaRPr lang="en-US" dirty="0">
              <a:solidFill>
                <a:srgbClr val="8B2323"/>
              </a:solidFill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                </a:t>
            </a:r>
            <a:r>
              <a:rPr lang="en-US" dirty="0">
                <a:solidFill>
                  <a:srgbClr val="8B2323"/>
                </a:solidFill>
                <a:latin typeface="Monaco" pitchFamily="2" charset="77"/>
              </a:rPr>
              <a:t>method</a:t>
            </a:r>
            <a:r>
              <a:rPr lang="en-US" dirty="0">
                <a:latin typeface="Monaco" pitchFamily="2" charset="77"/>
              </a:rPr>
              <a:t>=&gt;"</a:t>
            </a:r>
            <a:r>
              <a:rPr lang="en-US" dirty="0">
                <a:solidFill>
                  <a:srgbClr val="8B2323"/>
                </a:solidFill>
                <a:latin typeface="Monaco" pitchFamily="2" charset="77"/>
              </a:rPr>
              <a:t>ode</a:t>
            </a:r>
            <a:r>
              <a:rPr lang="en-US" dirty="0">
                <a:latin typeface="Monaco" pitchFamily="2" charset="77"/>
              </a:rPr>
              <a:t>",</a:t>
            </a:r>
            <a:r>
              <a:rPr lang="en-US" dirty="0" err="1">
                <a:solidFill>
                  <a:srgbClr val="8B2323"/>
                </a:solidFill>
                <a:latin typeface="Monaco" pitchFamily="2" charset="77"/>
              </a:rPr>
              <a:t>t_end</a:t>
            </a:r>
            <a:r>
              <a:rPr lang="en-US" dirty="0">
                <a:latin typeface="Monaco" pitchFamily="2" charset="77"/>
              </a:rPr>
              <a:t>=&gt;10000,</a:t>
            </a:r>
            <a:r>
              <a:rPr lang="en-US" dirty="0">
                <a:solidFill>
                  <a:srgbClr val="8B2323"/>
                </a:solidFill>
                <a:latin typeface="Monaco" pitchFamily="2" charset="77"/>
              </a:rPr>
              <a:t>log_scale</a:t>
            </a:r>
            <a:r>
              <a:rPr lang="en-US" dirty="0">
                <a:latin typeface="Monaco" pitchFamily="2" charset="77"/>
              </a:rPr>
              <a:t>=&gt;1})</a:t>
            </a:r>
            <a:endParaRPr lang="en-US" dirty="0">
              <a:effectLst/>
              <a:latin typeface="Monaco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ADC8F5-F3FE-B04E-A2C4-1C43BE0855CC}"/>
              </a:ext>
            </a:extLst>
          </p:cNvPr>
          <p:cNvSpPr txBox="1"/>
          <p:nvPr/>
        </p:nvSpPr>
        <p:spPr>
          <a:xfrm>
            <a:off x="956930" y="1648047"/>
            <a:ext cx="7985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000" dirty="0" err="1">
                <a:latin typeface="Monaco" pitchFamily="2" charset="77"/>
              </a:rPr>
              <a:t>parameter_scan</a:t>
            </a:r>
            <a:r>
              <a:rPr lang="en-US" sz="2400" dirty="0"/>
              <a:t> action in the BNGL file</a:t>
            </a:r>
          </a:p>
        </p:txBody>
      </p:sp>
    </p:spTree>
    <p:extLst>
      <p:ext uri="{BB962C8B-B14F-4D97-AF65-F5344CB8AC3E}">
        <p14:creationId xmlns:p14="http://schemas.microsoft.com/office/powerpoint/2010/main" val="3439636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06B0-49E7-704B-A6DC-836E2645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the observed switching behavior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497397-2EF3-714C-9129-DDC2AC55D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904" y="1928271"/>
            <a:ext cx="5642285" cy="40153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CED6FC-1A84-1242-B991-535AA3440E1F}"/>
              </a:ext>
            </a:extLst>
          </p:cNvPr>
          <p:cNvSpPr txBox="1"/>
          <p:nvPr/>
        </p:nvSpPr>
        <p:spPr>
          <a:xfrm>
            <a:off x="691116" y="1850065"/>
            <a:ext cx="3678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Below the switching point, this system has two stable steady states. </a:t>
            </a:r>
          </a:p>
        </p:txBody>
      </p:sp>
    </p:spTree>
    <p:extLst>
      <p:ext uri="{BB962C8B-B14F-4D97-AF65-F5344CB8AC3E}">
        <p14:creationId xmlns:p14="http://schemas.microsoft.com/office/powerpoint/2010/main" val="1841696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06B0-49E7-704B-A6DC-836E2645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the observed switching behavior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497397-2EF3-714C-9129-DDC2AC55D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904" y="1928271"/>
            <a:ext cx="5642285" cy="40153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CED6FC-1A84-1242-B991-535AA3440E1F}"/>
              </a:ext>
            </a:extLst>
          </p:cNvPr>
          <p:cNvSpPr txBox="1"/>
          <p:nvPr/>
        </p:nvSpPr>
        <p:spPr>
          <a:xfrm>
            <a:off x="691116" y="1850065"/>
            <a:ext cx="3678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Below the switching point, this system has two stable steady states.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D3759-BF41-E643-A096-895749E3B3FE}"/>
              </a:ext>
            </a:extLst>
          </p:cNvPr>
          <p:cNvSpPr txBox="1"/>
          <p:nvPr/>
        </p:nvSpPr>
        <p:spPr>
          <a:xfrm>
            <a:off x="691116" y="2976610"/>
            <a:ext cx="3678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can be shown by making a </a:t>
            </a:r>
            <a:r>
              <a:rPr lang="en-US" sz="2000" i="1" dirty="0"/>
              <a:t>rate balance plot</a:t>
            </a:r>
            <a:r>
              <a:rPr lang="en-US" sz="2000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C8AFE9-2719-434A-9306-42F0B9F70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990" y="3757911"/>
            <a:ext cx="4270596" cy="284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9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Lisman</a:t>
            </a:r>
            <a:r>
              <a:rPr lang="en-US" dirty="0"/>
              <a:t> model for </a:t>
            </a:r>
            <a:r>
              <a:rPr lang="en-US" dirty="0" err="1"/>
              <a:t>autoactivation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483" y="1417638"/>
            <a:ext cx="6464300" cy="213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483" y="3909434"/>
            <a:ext cx="3098800" cy="1384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87440" y="428111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942193"/>
                </a:solidFill>
                <a:latin typeface="Monaco" charset="0"/>
              </a:rPr>
              <a:t>molecule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942193"/>
                </a:solidFill>
                <a:latin typeface="Monaco" charset="0"/>
              </a:rPr>
              <a:t>types</a:t>
            </a:r>
          </a:p>
          <a:p>
            <a:r>
              <a:rPr lang="en-US" dirty="0">
                <a:latin typeface="Monaco" charset="0"/>
              </a:rPr>
              <a:t>  </a:t>
            </a:r>
            <a:r>
              <a:rPr lang="en-US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dirty="0">
                <a:latin typeface="Monaco" charset="0"/>
              </a:rPr>
              <a:t>(</a:t>
            </a:r>
            <a:r>
              <a:rPr lang="en-US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dirty="0">
                <a:latin typeface="Monaco" charset="0"/>
              </a:rPr>
              <a:t>~0~</a:t>
            </a:r>
            <a:r>
              <a:rPr lang="en-US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en-US" dirty="0">
                <a:latin typeface="Monaco" charset="0"/>
              </a:rPr>
              <a:t>)</a:t>
            </a:r>
          </a:p>
          <a:p>
            <a:r>
              <a:rPr lang="en-US" dirty="0">
                <a:latin typeface="Monaco" charset="0"/>
              </a:rPr>
              <a:t>  </a:t>
            </a:r>
            <a:r>
              <a:rPr lang="en-US" dirty="0">
                <a:solidFill>
                  <a:srgbClr val="0433FF"/>
                </a:solidFill>
                <a:latin typeface="Monaco" charset="0"/>
              </a:rPr>
              <a:t>P</a:t>
            </a:r>
            <a:r>
              <a:rPr lang="en-US" dirty="0">
                <a:latin typeface="Monaco" charset="0"/>
              </a:rPr>
              <a:t>(</a:t>
            </a:r>
            <a:r>
              <a:rPr lang="en-US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en-US" dirty="0">
                <a:latin typeface="Monaco" charset="0"/>
              </a:rPr>
              <a:t>)</a:t>
            </a:r>
          </a:p>
          <a:p>
            <a:r>
              <a:rPr lang="en-US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942193"/>
                </a:solidFill>
                <a:latin typeface="Monaco" charset="0"/>
              </a:rPr>
              <a:t>molecule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942193"/>
                </a:solidFill>
                <a:latin typeface="Monaco" charset="0"/>
              </a:rPr>
              <a:t>types</a:t>
            </a:r>
          </a:p>
        </p:txBody>
      </p:sp>
      <p:sp>
        <p:nvSpPr>
          <p:cNvPr id="7" name="Oval 6"/>
          <p:cNvSpPr/>
          <p:nvPr/>
        </p:nvSpPr>
        <p:spPr>
          <a:xfrm>
            <a:off x="2449159" y="4694238"/>
            <a:ext cx="462579" cy="419548"/>
          </a:xfrm>
          <a:prstGeom prst="ellipse">
            <a:avLst/>
          </a:prstGeom>
          <a:noFill/>
          <a:ln w="28575">
            <a:solidFill>
              <a:srgbClr val="0932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86115" y="4694238"/>
            <a:ext cx="462579" cy="419548"/>
          </a:xfrm>
          <a:prstGeom prst="ellipse">
            <a:avLst/>
          </a:prstGeom>
          <a:noFill/>
          <a:ln w="28575">
            <a:solidFill>
              <a:srgbClr val="0932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96000" y="4601585"/>
            <a:ext cx="2944008" cy="314661"/>
          </a:xfrm>
          <a:prstGeom prst="ellipse">
            <a:avLst/>
          </a:prstGeom>
          <a:noFill/>
          <a:ln w="28575">
            <a:solidFill>
              <a:srgbClr val="0932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1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06B0-49E7-704B-A6DC-836E2645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the observed switching behavior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ED6FC-1A84-1242-B991-535AA3440E1F}"/>
              </a:ext>
            </a:extLst>
          </p:cNvPr>
          <p:cNvSpPr txBox="1"/>
          <p:nvPr/>
        </p:nvSpPr>
        <p:spPr>
          <a:xfrm>
            <a:off x="691116" y="1850065"/>
            <a:ext cx="3678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Below the switching point, this system has two stable steady states.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D3759-BF41-E643-A096-895749E3B3FE}"/>
              </a:ext>
            </a:extLst>
          </p:cNvPr>
          <p:cNvSpPr txBox="1"/>
          <p:nvPr/>
        </p:nvSpPr>
        <p:spPr>
          <a:xfrm>
            <a:off x="691116" y="2976610"/>
            <a:ext cx="3678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can be shown by making a </a:t>
            </a:r>
            <a:r>
              <a:rPr lang="en-US" sz="2000" i="1" dirty="0"/>
              <a:t>rate balance plot</a:t>
            </a:r>
            <a:r>
              <a:rPr lang="en-US" sz="2000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C8AFE9-2719-434A-9306-42F0B9F70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90" y="3757911"/>
            <a:ext cx="4270596" cy="2844614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3FEF2E76-9C3E-C347-BD49-70895C05B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474" y="2975385"/>
            <a:ext cx="5559144" cy="229815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09895B2-5709-6D48-A954-8C39DC8CB325}"/>
              </a:ext>
            </a:extLst>
          </p:cNvPr>
          <p:cNvSpPr/>
          <p:nvPr/>
        </p:nvSpPr>
        <p:spPr>
          <a:xfrm>
            <a:off x="6096000" y="5434322"/>
            <a:ext cx="4613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4"/>
              </a:rPr>
              <a:t>https://www.molbiolcell.org/doi/10.1091/mbc.E20-08-0530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131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9A57-ABEA-5E42-8EA4-2FA8CCDA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Bistability</a:t>
            </a:r>
            <a:r>
              <a:rPr lang="en-US" dirty="0"/>
              <a:t> can be identified using the </a:t>
            </a:r>
            <a:r>
              <a:rPr lang="en-US" sz="4000" dirty="0">
                <a:latin typeface="Monaco" pitchFamily="2" charset="77"/>
              </a:rPr>
              <a:t>bifurcate</a:t>
            </a:r>
            <a:r>
              <a:rPr lang="en-US" dirty="0"/>
              <a:t> action, which uses a bidirectional scan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5D6CDE-BC28-D14D-BE71-2F6F46280E2F}"/>
              </a:ext>
            </a:extLst>
          </p:cNvPr>
          <p:cNvSpPr txBox="1"/>
          <p:nvPr/>
        </p:nvSpPr>
        <p:spPr>
          <a:xfrm>
            <a:off x="790352" y="2598003"/>
            <a:ext cx="7513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Starting point for each simulation at new parameter value along scan is end point from previous simulation.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310F14-5B1D-D24D-93D9-0EA8F395B3FE}"/>
              </a:ext>
            </a:extLst>
          </p:cNvPr>
          <p:cNvSpPr/>
          <p:nvPr/>
        </p:nvSpPr>
        <p:spPr>
          <a:xfrm>
            <a:off x="964019" y="1829375"/>
            <a:ext cx="1061838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onaco" pitchFamily="2" charset="77"/>
              </a:rPr>
              <a:t>bifurcate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({</a:t>
            </a:r>
            <a:r>
              <a:rPr lang="en-US" dirty="0">
                <a:solidFill>
                  <a:srgbClr val="8B2323"/>
                </a:solidFill>
                <a:latin typeface="Monaco" pitchFamily="2" charset="77"/>
              </a:rPr>
              <a:t>parameter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=&gt;"</a:t>
            </a:r>
            <a:r>
              <a:rPr lang="en-US" dirty="0">
                <a:solidFill>
                  <a:srgbClr val="8B2323"/>
                </a:solidFill>
                <a:latin typeface="Monaco" pitchFamily="2" charset="77"/>
              </a:rPr>
              <a:t>S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",</a:t>
            </a:r>
            <a:r>
              <a:rPr lang="en-US" dirty="0" err="1">
                <a:solidFill>
                  <a:srgbClr val="8B2323"/>
                </a:solidFill>
                <a:latin typeface="Monaco" pitchFamily="2" charset="77"/>
              </a:rPr>
              <a:t>par_min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=&gt;1e-5,</a:t>
            </a:r>
            <a:r>
              <a:rPr lang="en-US" dirty="0">
                <a:solidFill>
                  <a:srgbClr val="8B2323"/>
                </a:solidFill>
                <a:latin typeface="Monaco" pitchFamily="2" charset="77"/>
              </a:rPr>
              <a:t>par_max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=&gt;1e-1,</a:t>
            </a:r>
            <a:r>
              <a:rPr lang="en-US" dirty="0">
                <a:solidFill>
                  <a:srgbClr val="8B2323"/>
                </a:solidFill>
                <a:latin typeface="Monaco" pitchFamily="2" charset="77"/>
              </a:rPr>
              <a:t>n_scan_pts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=&gt;50,\</a:t>
            </a:r>
            <a:endParaRPr lang="en-US" dirty="0">
              <a:solidFill>
                <a:srgbClr val="8B2323"/>
              </a:solidFill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                </a:t>
            </a:r>
            <a:r>
              <a:rPr lang="en-US" dirty="0">
                <a:solidFill>
                  <a:srgbClr val="8B2323"/>
                </a:solidFill>
                <a:latin typeface="Monaco" pitchFamily="2" charset="77"/>
              </a:rPr>
              <a:t>method</a:t>
            </a:r>
            <a:r>
              <a:rPr lang="en-US" dirty="0">
                <a:latin typeface="Monaco" pitchFamily="2" charset="77"/>
              </a:rPr>
              <a:t>=&gt;"</a:t>
            </a:r>
            <a:r>
              <a:rPr lang="en-US" dirty="0">
                <a:solidFill>
                  <a:srgbClr val="8B2323"/>
                </a:solidFill>
                <a:latin typeface="Monaco" pitchFamily="2" charset="77"/>
              </a:rPr>
              <a:t>ode</a:t>
            </a:r>
            <a:r>
              <a:rPr lang="en-US" dirty="0">
                <a:latin typeface="Monaco" pitchFamily="2" charset="77"/>
              </a:rPr>
              <a:t>",</a:t>
            </a:r>
            <a:r>
              <a:rPr lang="en-US" dirty="0" err="1">
                <a:solidFill>
                  <a:srgbClr val="8B2323"/>
                </a:solidFill>
                <a:latin typeface="Monaco" pitchFamily="2" charset="77"/>
              </a:rPr>
              <a:t>t_end</a:t>
            </a:r>
            <a:r>
              <a:rPr lang="en-US" dirty="0">
                <a:latin typeface="Monaco" pitchFamily="2" charset="77"/>
              </a:rPr>
              <a:t>=&gt;10000,</a:t>
            </a:r>
            <a:r>
              <a:rPr lang="en-US" dirty="0">
                <a:solidFill>
                  <a:srgbClr val="8B2323"/>
                </a:solidFill>
                <a:latin typeface="Monaco" pitchFamily="2" charset="77"/>
              </a:rPr>
              <a:t>log_scale</a:t>
            </a:r>
            <a:r>
              <a:rPr lang="en-US" dirty="0">
                <a:latin typeface="Monaco" pitchFamily="2" charset="77"/>
              </a:rPr>
              <a:t>=&gt;1})</a:t>
            </a:r>
            <a:endParaRPr lang="en-US" dirty="0">
              <a:effectLst/>
              <a:latin typeface="Monaco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94EFD0-1AFD-4544-8D53-2580C8001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310" y="3625854"/>
            <a:ext cx="85598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367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9A57-ABEA-5E42-8EA4-2FA8CCDA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Bistability</a:t>
            </a:r>
            <a:r>
              <a:rPr lang="en-US" dirty="0"/>
              <a:t> can be identified using the </a:t>
            </a:r>
            <a:r>
              <a:rPr lang="en-US" sz="4000" dirty="0">
                <a:latin typeface="Monaco" pitchFamily="2" charset="77"/>
              </a:rPr>
              <a:t>bifurcate</a:t>
            </a:r>
            <a:r>
              <a:rPr lang="en-US" dirty="0"/>
              <a:t> action, which uses a bidirectional scan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5D6CDE-BC28-D14D-BE71-2F6F46280E2F}"/>
              </a:ext>
            </a:extLst>
          </p:cNvPr>
          <p:cNvSpPr txBox="1"/>
          <p:nvPr/>
        </p:nvSpPr>
        <p:spPr>
          <a:xfrm>
            <a:off x="790352" y="2598003"/>
            <a:ext cx="7513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Starting point for each simulation at new parameter value along scan is end point from previous simulation.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310F14-5B1D-D24D-93D9-0EA8F395B3FE}"/>
              </a:ext>
            </a:extLst>
          </p:cNvPr>
          <p:cNvSpPr/>
          <p:nvPr/>
        </p:nvSpPr>
        <p:spPr>
          <a:xfrm>
            <a:off x="964019" y="1829375"/>
            <a:ext cx="1061838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onaco" pitchFamily="2" charset="77"/>
              </a:rPr>
              <a:t>bifurcate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({</a:t>
            </a:r>
            <a:r>
              <a:rPr lang="en-US" dirty="0">
                <a:solidFill>
                  <a:srgbClr val="8B2323"/>
                </a:solidFill>
                <a:latin typeface="Monaco" pitchFamily="2" charset="77"/>
              </a:rPr>
              <a:t>parameter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=&gt;"</a:t>
            </a:r>
            <a:r>
              <a:rPr lang="en-US" dirty="0">
                <a:solidFill>
                  <a:srgbClr val="8B2323"/>
                </a:solidFill>
                <a:latin typeface="Monaco" pitchFamily="2" charset="77"/>
              </a:rPr>
              <a:t>S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",</a:t>
            </a:r>
            <a:r>
              <a:rPr lang="en-US" dirty="0" err="1">
                <a:solidFill>
                  <a:srgbClr val="8B2323"/>
                </a:solidFill>
                <a:latin typeface="Monaco" pitchFamily="2" charset="77"/>
              </a:rPr>
              <a:t>par_min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=&gt;1e-5,</a:t>
            </a:r>
            <a:r>
              <a:rPr lang="en-US" dirty="0">
                <a:solidFill>
                  <a:srgbClr val="8B2323"/>
                </a:solidFill>
                <a:latin typeface="Monaco" pitchFamily="2" charset="77"/>
              </a:rPr>
              <a:t>par_max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=&gt;1e-1,</a:t>
            </a:r>
            <a:r>
              <a:rPr lang="en-US" dirty="0">
                <a:solidFill>
                  <a:srgbClr val="8B2323"/>
                </a:solidFill>
                <a:latin typeface="Monaco" pitchFamily="2" charset="77"/>
              </a:rPr>
              <a:t>n_scan_pts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=&gt;50,\</a:t>
            </a:r>
            <a:endParaRPr lang="en-US" dirty="0">
              <a:solidFill>
                <a:srgbClr val="8B2323"/>
              </a:solidFill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                </a:t>
            </a:r>
            <a:r>
              <a:rPr lang="en-US" dirty="0">
                <a:solidFill>
                  <a:srgbClr val="8B2323"/>
                </a:solidFill>
                <a:latin typeface="Monaco" pitchFamily="2" charset="77"/>
              </a:rPr>
              <a:t>method</a:t>
            </a:r>
            <a:r>
              <a:rPr lang="en-US" dirty="0">
                <a:latin typeface="Monaco" pitchFamily="2" charset="77"/>
              </a:rPr>
              <a:t>=&gt;"</a:t>
            </a:r>
            <a:r>
              <a:rPr lang="en-US" dirty="0">
                <a:solidFill>
                  <a:srgbClr val="8B2323"/>
                </a:solidFill>
                <a:latin typeface="Monaco" pitchFamily="2" charset="77"/>
              </a:rPr>
              <a:t>ode</a:t>
            </a:r>
            <a:r>
              <a:rPr lang="en-US" dirty="0">
                <a:latin typeface="Monaco" pitchFamily="2" charset="77"/>
              </a:rPr>
              <a:t>",</a:t>
            </a:r>
            <a:r>
              <a:rPr lang="en-US" dirty="0" err="1">
                <a:solidFill>
                  <a:srgbClr val="8B2323"/>
                </a:solidFill>
                <a:latin typeface="Monaco" pitchFamily="2" charset="77"/>
              </a:rPr>
              <a:t>t_end</a:t>
            </a:r>
            <a:r>
              <a:rPr lang="en-US" dirty="0">
                <a:latin typeface="Monaco" pitchFamily="2" charset="77"/>
              </a:rPr>
              <a:t>=&gt;10000,</a:t>
            </a:r>
            <a:r>
              <a:rPr lang="en-US" dirty="0">
                <a:solidFill>
                  <a:srgbClr val="8B2323"/>
                </a:solidFill>
                <a:latin typeface="Monaco" pitchFamily="2" charset="77"/>
              </a:rPr>
              <a:t>log_scale</a:t>
            </a:r>
            <a:r>
              <a:rPr lang="en-US" dirty="0">
                <a:latin typeface="Monaco" pitchFamily="2" charset="77"/>
              </a:rPr>
              <a:t>=&gt;1})</a:t>
            </a:r>
            <a:endParaRPr lang="en-US" dirty="0">
              <a:effectLst/>
              <a:latin typeface="Monaco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94EFD0-1AFD-4544-8D53-2580C8001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310" y="3625854"/>
            <a:ext cx="8559800" cy="2565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BD0196-882C-EB44-8870-093347DDA2DE}"/>
              </a:ext>
            </a:extLst>
          </p:cNvPr>
          <p:cNvSpPr/>
          <p:nvPr/>
        </p:nvSpPr>
        <p:spPr>
          <a:xfrm>
            <a:off x="2658140" y="3753293"/>
            <a:ext cx="1201479" cy="186069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DB8AD-FD15-394E-B4A1-18A380779758}"/>
              </a:ext>
            </a:extLst>
          </p:cNvPr>
          <p:cNvSpPr txBox="1"/>
          <p:nvPr/>
        </p:nvSpPr>
        <p:spPr>
          <a:xfrm>
            <a:off x="2392325" y="5741430"/>
            <a:ext cx="1733107" cy="4001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Bistable</a:t>
            </a:r>
            <a:r>
              <a:rPr lang="en-US" sz="2000" dirty="0"/>
              <a:t> region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647777-F6A0-0F47-9B2D-F2BE776E14C6}"/>
              </a:ext>
            </a:extLst>
          </p:cNvPr>
          <p:cNvSpPr txBox="1"/>
          <p:nvPr/>
        </p:nvSpPr>
        <p:spPr>
          <a:xfrm>
            <a:off x="2392325" y="6318693"/>
            <a:ext cx="5627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with these parameters, the switch is irreversible</a:t>
            </a:r>
          </a:p>
        </p:txBody>
      </p:sp>
    </p:spTree>
    <p:extLst>
      <p:ext uri="{BB962C8B-B14F-4D97-AF65-F5344CB8AC3E}">
        <p14:creationId xmlns:p14="http://schemas.microsoft.com/office/powerpoint/2010/main" val="385922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03610-D2D9-6149-916F-5205ECB4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effects in bistable systems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D3E158-BC96-864F-A07C-C4DEE494BEC7}"/>
              </a:ext>
            </a:extLst>
          </p:cNvPr>
          <p:cNvSpPr txBox="1"/>
          <p:nvPr/>
        </p:nvSpPr>
        <p:spPr>
          <a:xfrm>
            <a:off x="852523" y="1588168"/>
            <a:ext cx="4867633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Exercise:</a:t>
            </a:r>
          </a:p>
          <a:p>
            <a:r>
              <a:rPr lang="en-US" dirty="0"/>
              <a:t>Run a long </a:t>
            </a:r>
            <a:r>
              <a:rPr lang="en-US" dirty="0" err="1"/>
              <a:t>ssa</a:t>
            </a:r>
            <a:r>
              <a:rPr lang="en-US" dirty="0"/>
              <a:t> simulation of the auto model and describe what you observe.</a:t>
            </a:r>
          </a:p>
        </p:txBody>
      </p:sp>
    </p:spTree>
    <p:extLst>
      <p:ext uri="{BB962C8B-B14F-4D97-AF65-F5344CB8AC3E}">
        <p14:creationId xmlns:p14="http://schemas.microsoft.com/office/powerpoint/2010/main" val="3394054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03610-D2D9-6149-916F-5205ECB4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effects in bistable systems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D3E158-BC96-864F-A07C-C4DEE494BEC7}"/>
              </a:ext>
            </a:extLst>
          </p:cNvPr>
          <p:cNvSpPr txBox="1"/>
          <p:nvPr/>
        </p:nvSpPr>
        <p:spPr>
          <a:xfrm>
            <a:off x="852523" y="1588168"/>
            <a:ext cx="4867633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Exercise:</a:t>
            </a:r>
          </a:p>
          <a:p>
            <a:r>
              <a:rPr lang="en-US" dirty="0"/>
              <a:t>Run a long </a:t>
            </a:r>
            <a:r>
              <a:rPr lang="en-US" dirty="0" err="1"/>
              <a:t>ssa</a:t>
            </a:r>
            <a:r>
              <a:rPr lang="en-US" dirty="0"/>
              <a:t> simulation of the auto model and describe what you observe.</a:t>
            </a:r>
          </a:p>
        </p:txBody>
      </p:sp>
      <p:pic>
        <p:nvPicPr>
          <p:cNvPr id="1026" name="Picture 2" descr="FIGURE 6:">
            <a:extLst>
              <a:ext uri="{FF2B5EF4-FFF2-40B4-BE49-F238E27FC236}">
                <a16:creationId xmlns:a16="http://schemas.microsoft.com/office/drawing/2014/main" id="{EE311FFB-E8B3-CA4E-B60A-DCAEB3B9D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01" y="2952550"/>
            <a:ext cx="4527430" cy="390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23CDCD-687A-7C41-B0E9-051EDFAFA3DF}"/>
              </a:ext>
            </a:extLst>
          </p:cNvPr>
          <p:cNvSpPr txBox="1"/>
          <p:nvPr/>
        </p:nvSpPr>
        <p:spPr>
          <a:xfrm>
            <a:off x="851336" y="2869325"/>
            <a:ext cx="82503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511C2C-603A-F84F-87C7-C6525EE86E74}"/>
              </a:ext>
            </a:extLst>
          </p:cNvPr>
          <p:cNvSpPr/>
          <p:nvPr/>
        </p:nvSpPr>
        <p:spPr>
          <a:xfrm>
            <a:off x="7161654" y="6204343"/>
            <a:ext cx="4613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https://www.molbiolcell.org/doi/10.1091/mbc.E20-08-0530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717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Molecule Types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483" y="3909434"/>
            <a:ext cx="3098800" cy="1384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87440" y="428111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942193"/>
                </a:solidFill>
                <a:latin typeface="Monaco" charset="0"/>
              </a:rPr>
              <a:t>molecule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942193"/>
                </a:solidFill>
                <a:latin typeface="Monaco" charset="0"/>
              </a:rPr>
              <a:t>types</a:t>
            </a:r>
          </a:p>
          <a:p>
            <a:r>
              <a:rPr lang="en-US" dirty="0">
                <a:latin typeface="Monaco" charset="0"/>
              </a:rPr>
              <a:t>  </a:t>
            </a:r>
            <a:r>
              <a:rPr lang="en-US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dirty="0">
                <a:latin typeface="Monaco" charset="0"/>
              </a:rPr>
              <a:t>(</a:t>
            </a:r>
            <a:r>
              <a:rPr lang="en-US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dirty="0">
                <a:latin typeface="Monaco" charset="0"/>
              </a:rPr>
              <a:t>~0~</a:t>
            </a:r>
            <a:r>
              <a:rPr lang="en-US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en-US" dirty="0">
                <a:latin typeface="Monaco" charset="0"/>
              </a:rPr>
              <a:t>)</a:t>
            </a:r>
          </a:p>
          <a:p>
            <a:r>
              <a:rPr lang="en-US" dirty="0">
                <a:latin typeface="Monaco" charset="0"/>
              </a:rPr>
              <a:t>  </a:t>
            </a:r>
            <a:r>
              <a:rPr lang="en-US" dirty="0">
                <a:solidFill>
                  <a:srgbClr val="0433FF"/>
                </a:solidFill>
                <a:latin typeface="Monaco" charset="0"/>
              </a:rPr>
              <a:t>P</a:t>
            </a:r>
            <a:r>
              <a:rPr lang="en-US" dirty="0">
                <a:latin typeface="Monaco" charset="0"/>
              </a:rPr>
              <a:t>(</a:t>
            </a:r>
            <a:r>
              <a:rPr lang="en-US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en-US" dirty="0">
                <a:latin typeface="Monaco" charset="0"/>
              </a:rPr>
              <a:t>)</a:t>
            </a:r>
          </a:p>
          <a:p>
            <a:r>
              <a:rPr lang="en-US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942193"/>
                </a:solidFill>
                <a:latin typeface="Monaco" charset="0"/>
              </a:rPr>
              <a:t>molecule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942193"/>
                </a:solidFill>
                <a:latin typeface="Monaco" charset="0"/>
              </a:rPr>
              <a:t>types</a:t>
            </a:r>
          </a:p>
        </p:txBody>
      </p:sp>
      <p:sp>
        <p:nvSpPr>
          <p:cNvPr id="8" name="Oval 7"/>
          <p:cNvSpPr/>
          <p:nvPr/>
        </p:nvSpPr>
        <p:spPr>
          <a:xfrm>
            <a:off x="3111500" y="4903546"/>
            <a:ext cx="1023768" cy="214555"/>
          </a:xfrm>
          <a:prstGeom prst="ellipse">
            <a:avLst/>
          </a:prstGeom>
          <a:noFill/>
          <a:ln w="28575">
            <a:solidFill>
              <a:srgbClr val="0932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96000" y="4880985"/>
            <a:ext cx="1447800" cy="314661"/>
          </a:xfrm>
          <a:prstGeom prst="ellipse">
            <a:avLst/>
          </a:prstGeom>
          <a:noFill/>
          <a:ln w="28575">
            <a:solidFill>
              <a:srgbClr val="0932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2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Reaction Rules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483" y="3909434"/>
            <a:ext cx="3098800" cy="13843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96000" y="355123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942193"/>
                </a:solidFill>
                <a:latin typeface="Monaco" charset="0"/>
              </a:rPr>
              <a:t>reaction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942193"/>
                </a:solidFill>
                <a:latin typeface="Monaco" charset="0"/>
              </a:rPr>
              <a:t>rules</a:t>
            </a:r>
          </a:p>
          <a:p>
            <a:r>
              <a:rPr lang="en-US" dirty="0">
                <a:solidFill>
                  <a:srgbClr val="9E342E"/>
                </a:solidFill>
                <a:latin typeface="Monaco" charset="0"/>
              </a:rPr>
              <a:t>R1</a:t>
            </a:r>
            <a:r>
              <a:rPr lang="en-US" dirty="0">
                <a:latin typeface="Monaco" charset="0"/>
              </a:rPr>
              <a:t>:  </a:t>
            </a:r>
            <a:r>
              <a:rPr lang="en-US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dirty="0">
                <a:latin typeface="Monaco" charset="0"/>
              </a:rPr>
              <a:t>(</a:t>
            </a:r>
            <a:r>
              <a:rPr lang="en-US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dirty="0">
                <a:latin typeface="Monaco" charset="0"/>
              </a:rPr>
              <a:t>~0) -&gt; </a:t>
            </a:r>
            <a:r>
              <a:rPr lang="en-US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dirty="0">
                <a:latin typeface="Monaco" charset="0"/>
              </a:rPr>
              <a:t>(</a:t>
            </a:r>
            <a:r>
              <a:rPr lang="en-US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dirty="0">
                <a:latin typeface="Monaco" charset="0"/>
              </a:rPr>
              <a:t>~</a:t>
            </a:r>
            <a:r>
              <a:rPr lang="en-US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en-US" dirty="0">
                <a:latin typeface="Monaco" charset="0"/>
              </a:rPr>
              <a:t>) </a:t>
            </a:r>
            <a:r>
              <a:rPr lang="en-US" dirty="0">
                <a:solidFill>
                  <a:srgbClr val="9E342E"/>
                </a:solidFill>
                <a:latin typeface="Monaco" charset="0"/>
              </a:rPr>
              <a:t>S</a:t>
            </a:r>
            <a:endParaRPr lang="en-US" dirty="0">
              <a:latin typeface="Monaco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98809" y="4324906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E342E"/>
                </a:solidFill>
                <a:latin typeface="Monaco" charset="0"/>
              </a:rPr>
              <a:t>R1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59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Reaction Rules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483" y="3909434"/>
            <a:ext cx="3098800" cy="13843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93883" y="3617020"/>
            <a:ext cx="60325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dirty="0">
                <a:solidFill>
                  <a:srgbClr val="942193"/>
                </a:solidFill>
                <a:latin typeface="Monaco" charset="0"/>
              </a:rPr>
              <a:t>reaction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dirty="0">
                <a:solidFill>
                  <a:srgbClr val="942193"/>
                </a:solidFill>
                <a:latin typeface="Monaco" charset="0"/>
              </a:rPr>
              <a:t>rules</a:t>
            </a:r>
          </a:p>
          <a:p>
            <a:r>
              <a:rPr lang="en-US" sz="1600" dirty="0">
                <a:solidFill>
                  <a:srgbClr val="9E342E"/>
                </a:solidFill>
                <a:latin typeface="Monaco" charset="0"/>
              </a:rPr>
              <a:t>R1</a:t>
            </a:r>
            <a:r>
              <a:rPr lang="en-US" sz="1600" dirty="0">
                <a:latin typeface="Monaco" charset="0"/>
              </a:rPr>
              <a:t>:  </a:t>
            </a:r>
            <a:r>
              <a:rPr lang="en-US" sz="16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sz="1600" dirty="0">
                <a:latin typeface="Monaco" charset="0"/>
              </a:rPr>
              <a:t>(</a:t>
            </a:r>
            <a:r>
              <a:rPr lang="en-US" sz="16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sz="1600" dirty="0">
                <a:latin typeface="Monaco" charset="0"/>
              </a:rPr>
              <a:t>~0) -&gt; </a:t>
            </a:r>
            <a:r>
              <a:rPr lang="en-US" sz="16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sz="1600" dirty="0">
                <a:latin typeface="Monaco" charset="0"/>
              </a:rPr>
              <a:t>(</a:t>
            </a:r>
            <a:r>
              <a:rPr lang="en-US" sz="16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sz="1600" dirty="0">
                <a:latin typeface="Monaco" charset="0"/>
              </a:rPr>
              <a:t>~</a:t>
            </a:r>
            <a:r>
              <a:rPr lang="en-US" sz="16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en-US" sz="1600" dirty="0">
                <a:latin typeface="Monaco" charset="0"/>
              </a:rPr>
              <a:t>) </a:t>
            </a:r>
            <a:r>
              <a:rPr lang="en-US" sz="1600" dirty="0">
                <a:solidFill>
                  <a:srgbClr val="9E342E"/>
                </a:solidFill>
                <a:latin typeface="Monaco" charset="0"/>
              </a:rPr>
              <a:t>S</a:t>
            </a:r>
          </a:p>
          <a:p>
            <a:r>
              <a:rPr lang="en-US" sz="1600" dirty="0">
                <a:solidFill>
                  <a:srgbClr val="9E342E"/>
                </a:solidFill>
                <a:latin typeface="Monaco" charset="0"/>
              </a:rPr>
              <a:t>R2</a:t>
            </a:r>
            <a:r>
              <a:rPr lang="en-US" sz="1600" dirty="0">
                <a:latin typeface="Monaco" charset="0"/>
              </a:rPr>
              <a:t>:  </a:t>
            </a:r>
            <a:r>
              <a:rPr lang="mr-IN" sz="16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600" dirty="0">
                <a:latin typeface="Monaco" charset="0"/>
              </a:rPr>
              <a:t>(</a:t>
            </a:r>
            <a:r>
              <a:rPr lang="mr-IN" sz="16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600" dirty="0">
                <a:latin typeface="Monaco" charset="0"/>
              </a:rPr>
              <a:t>~0) + </a:t>
            </a:r>
            <a:r>
              <a:rPr lang="mr-IN" sz="16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600" dirty="0">
                <a:latin typeface="Monaco" charset="0"/>
              </a:rPr>
              <a:t>(</a:t>
            </a:r>
            <a:r>
              <a:rPr lang="mr-IN" sz="16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600" dirty="0">
                <a:latin typeface="Monaco" charset="0"/>
              </a:rPr>
              <a:t>~</a:t>
            </a:r>
            <a:r>
              <a:rPr lang="mr-IN" sz="16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600" dirty="0">
                <a:latin typeface="Monaco" charset="0"/>
              </a:rPr>
              <a:t>) -&gt; </a:t>
            </a:r>
            <a:r>
              <a:rPr lang="mr-IN" sz="16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600" dirty="0">
                <a:latin typeface="Monaco" charset="0"/>
              </a:rPr>
              <a:t>(</a:t>
            </a:r>
            <a:r>
              <a:rPr lang="mr-IN" sz="16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600" dirty="0">
                <a:latin typeface="Monaco" charset="0"/>
              </a:rPr>
              <a:t>~</a:t>
            </a:r>
            <a:r>
              <a:rPr lang="mr-IN" sz="16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600" dirty="0">
                <a:latin typeface="Monaco" charset="0"/>
              </a:rPr>
              <a:t>) + </a:t>
            </a:r>
            <a:r>
              <a:rPr lang="mr-IN" sz="16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600" dirty="0">
                <a:latin typeface="Monaco" charset="0"/>
              </a:rPr>
              <a:t>(</a:t>
            </a:r>
            <a:r>
              <a:rPr lang="mr-IN" sz="16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600" dirty="0">
                <a:latin typeface="Monaco" charset="0"/>
              </a:rPr>
              <a:t>~</a:t>
            </a:r>
            <a:r>
              <a:rPr lang="mr-IN" sz="16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600" dirty="0">
                <a:latin typeface="Monaco" charset="0"/>
              </a:rPr>
              <a:t>) 0.01</a:t>
            </a:r>
          </a:p>
          <a:p>
            <a:endParaRPr lang="en-US" sz="1600" dirty="0">
              <a:latin typeface="Monaco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98809" y="4324906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E342E"/>
                </a:solidFill>
                <a:latin typeface="Monaco" charset="0"/>
              </a:rPr>
              <a:t>R1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21109" y="4110663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E342E"/>
                </a:solidFill>
                <a:latin typeface="Monaco" charset="0"/>
              </a:rPr>
              <a:t>R2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841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Reaction Rules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483" y="3909434"/>
            <a:ext cx="3098800" cy="13843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198809" y="4324906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E342E"/>
                </a:solidFill>
                <a:latin typeface="Monaco" charset="0"/>
              </a:rPr>
              <a:t>R1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21109" y="4110663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E342E"/>
                </a:solidFill>
                <a:latin typeface="Monaco" charset="0"/>
              </a:rPr>
              <a:t>R2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93884" y="3629720"/>
            <a:ext cx="5742417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mr-IN" sz="1600" dirty="0" err="1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mr-IN" sz="16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600" dirty="0" err="1">
                <a:solidFill>
                  <a:srgbClr val="942193"/>
                </a:solidFill>
                <a:latin typeface="Monaco" charset="0"/>
              </a:rPr>
              <a:t>reaction</a:t>
            </a:r>
            <a:r>
              <a:rPr lang="mr-IN" sz="16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600" dirty="0" err="1">
                <a:solidFill>
                  <a:srgbClr val="942193"/>
                </a:solidFill>
                <a:latin typeface="Monaco" charset="0"/>
              </a:rPr>
              <a:t>rules</a:t>
            </a:r>
            <a:endParaRPr lang="mr-IN" sz="1600" dirty="0">
              <a:solidFill>
                <a:srgbClr val="942193"/>
              </a:solidFill>
              <a:latin typeface="Monaco" charset="0"/>
            </a:endParaRPr>
          </a:p>
          <a:p>
            <a:r>
              <a:rPr lang="mr-IN" sz="1600" dirty="0">
                <a:solidFill>
                  <a:srgbClr val="9E342E"/>
                </a:solidFill>
                <a:latin typeface="Monaco" charset="0"/>
              </a:rPr>
              <a:t>R1</a:t>
            </a:r>
            <a:r>
              <a:rPr lang="mr-IN" sz="1600" dirty="0">
                <a:latin typeface="Monaco" charset="0"/>
              </a:rPr>
              <a:t>:  </a:t>
            </a:r>
            <a:r>
              <a:rPr lang="mr-IN" sz="16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600" dirty="0">
                <a:latin typeface="Monaco" charset="0"/>
              </a:rPr>
              <a:t>(</a:t>
            </a:r>
            <a:r>
              <a:rPr lang="mr-IN" sz="16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600" dirty="0">
                <a:latin typeface="Monaco" charset="0"/>
              </a:rPr>
              <a:t>~0) -&gt; </a:t>
            </a:r>
            <a:r>
              <a:rPr lang="mr-IN" sz="16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600" dirty="0">
                <a:latin typeface="Monaco" charset="0"/>
              </a:rPr>
              <a:t>(</a:t>
            </a:r>
            <a:r>
              <a:rPr lang="mr-IN" sz="16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600" dirty="0">
                <a:latin typeface="Monaco" charset="0"/>
              </a:rPr>
              <a:t>~</a:t>
            </a:r>
            <a:r>
              <a:rPr lang="mr-IN" sz="16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600" dirty="0">
                <a:latin typeface="Monaco" charset="0"/>
              </a:rPr>
              <a:t>) </a:t>
            </a:r>
            <a:r>
              <a:rPr lang="mr-IN" sz="1600" dirty="0" err="1">
                <a:solidFill>
                  <a:srgbClr val="9E342E"/>
                </a:solidFill>
                <a:latin typeface="Monaco" charset="0"/>
              </a:rPr>
              <a:t>S</a:t>
            </a:r>
            <a:endParaRPr lang="mr-IN" sz="1600" dirty="0">
              <a:latin typeface="Monaco" charset="0"/>
            </a:endParaRPr>
          </a:p>
          <a:p>
            <a:r>
              <a:rPr lang="mr-IN" sz="1600" dirty="0">
                <a:solidFill>
                  <a:srgbClr val="9E342E"/>
                </a:solidFill>
                <a:latin typeface="Monaco" charset="0"/>
              </a:rPr>
              <a:t>R2</a:t>
            </a:r>
            <a:r>
              <a:rPr lang="mr-IN" sz="1600" dirty="0">
                <a:latin typeface="Monaco" charset="0"/>
              </a:rPr>
              <a:t>:  </a:t>
            </a:r>
            <a:r>
              <a:rPr lang="mr-IN" sz="16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600" dirty="0">
                <a:latin typeface="Monaco" charset="0"/>
              </a:rPr>
              <a:t>(</a:t>
            </a:r>
            <a:r>
              <a:rPr lang="mr-IN" sz="16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600" dirty="0">
                <a:latin typeface="Monaco" charset="0"/>
              </a:rPr>
              <a:t>~0) + </a:t>
            </a:r>
            <a:r>
              <a:rPr lang="mr-IN" sz="16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600" dirty="0">
                <a:latin typeface="Monaco" charset="0"/>
              </a:rPr>
              <a:t>(</a:t>
            </a:r>
            <a:r>
              <a:rPr lang="mr-IN" sz="16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600" dirty="0">
                <a:latin typeface="Monaco" charset="0"/>
              </a:rPr>
              <a:t>~</a:t>
            </a:r>
            <a:r>
              <a:rPr lang="mr-IN" sz="16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600" dirty="0">
                <a:latin typeface="Monaco" charset="0"/>
              </a:rPr>
              <a:t>) -&gt; </a:t>
            </a:r>
            <a:r>
              <a:rPr lang="mr-IN" sz="16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600" dirty="0">
                <a:latin typeface="Monaco" charset="0"/>
              </a:rPr>
              <a:t>(</a:t>
            </a:r>
            <a:r>
              <a:rPr lang="mr-IN" sz="16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600" dirty="0">
                <a:latin typeface="Monaco" charset="0"/>
              </a:rPr>
              <a:t>~</a:t>
            </a:r>
            <a:r>
              <a:rPr lang="mr-IN" sz="16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600" dirty="0">
                <a:latin typeface="Monaco" charset="0"/>
              </a:rPr>
              <a:t>) + </a:t>
            </a:r>
            <a:r>
              <a:rPr lang="mr-IN" sz="16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600" dirty="0">
                <a:latin typeface="Monaco" charset="0"/>
              </a:rPr>
              <a:t>(</a:t>
            </a:r>
            <a:r>
              <a:rPr lang="mr-IN" sz="16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600" dirty="0">
                <a:latin typeface="Monaco" charset="0"/>
              </a:rPr>
              <a:t>~</a:t>
            </a:r>
            <a:r>
              <a:rPr lang="mr-IN" sz="16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600" dirty="0">
                <a:latin typeface="Monaco" charset="0"/>
              </a:rPr>
              <a:t>) 0.01</a:t>
            </a:r>
          </a:p>
          <a:p>
            <a:r>
              <a:rPr lang="mr-IN" sz="1600" dirty="0">
                <a:solidFill>
                  <a:srgbClr val="9E342E"/>
                </a:solidFill>
                <a:latin typeface="Monaco" charset="0"/>
              </a:rPr>
              <a:t>R3</a:t>
            </a:r>
            <a:r>
              <a:rPr lang="mr-IN" sz="1600" dirty="0">
                <a:latin typeface="Monaco" charset="0"/>
              </a:rPr>
              <a:t>:  </a:t>
            </a:r>
            <a:r>
              <a:rPr lang="mr-IN" sz="16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600" dirty="0">
                <a:latin typeface="Monaco" charset="0"/>
              </a:rPr>
              <a:t>(</a:t>
            </a:r>
            <a:r>
              <a:rPr lang="mr-IN" sz="16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600" dirty="0">
                <a:latin typeface="Monaco" charset="0"/>
              </a:rPr>
              <a:t>~</a:t>
            </a:r>
            <a:r>
              <a:rPr lang="mr-IN" sz="16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600" dirty="0">
                <a:latin typeface="Monaco" charset="0"/>
              </a:rPr>
              <a:t>) + </a:t>
            </a:r>
            <a:r>
              <a:rPr lang="mr-IN" sz="16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600" dirty="0">
                <a:latin typeface="Monaco" charset="0"/>
              </a:rPr>
              <a:t>(</a:t>
            </a:r>
            <a:r>
              <a:rPr lang="mr-IN" sz="1600" dirty="0" err="1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600" dirty="0">
                <a:latin typeface="Monaco" charset="0"/>
              </a:rPr>
              <a:t>) &lt;-&gt; </a:t>
            </a:r>
            <a:r>
              <a:rPr lang="mr-IN" sz="16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600" dirty="0">
                <a:latin typeface="Monaco" charset="0"/>
              </a:rPr>
              <a:t>(</a:t>
            </a:r>
            <a:r>
              <a:rPr lang="mr-IN" sz="16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600" dirty="0">
                <a:latin typeface="Monaco" charset="0"/>
              </a:rPr>
              <a:t>~</a:t>
            </a:r>
            <a:r>
              <a:rPr lang="mr-IN" sz="16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600" dirty="0">
                <a:latin typeface="Monaco" charset="0"/>
              </a:rPr>
              <a:t>!1).</a:t>
            </a:r>
            <a:r>
              <a:rPr lang="mr-IN" sz="16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600" dirty="0">
                <a:latin typeface="Monaco" charset="0"/>
              </a:rPr>
              <a:t>(</a:t>
            </a:r>
            <a:r>
              <a:rPr lang="mr-IN" sz="16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600" dirty="0">
                <a:latin typeface="Monaco" charset="0"/>
              </a:rPr>
              <a:t>!1) 0.4, 1 </a:t>
            </a:r>
          </a:p>
          <a:p>
            <a:r>
              <a:rPr lang="mr-IN" sz="1600" dirty="0">
                <a:solidFill>
                  <a:srgbClr val="9E342E"/>
                </a:solidFill>
                <a:latin typeface="Monaco" charset="0"/>
              </a:rPr>
              <a:t>R4</a:t>
            </a:r>
            <a:r>
              <a:rPr lang="mr-IN" sz="1600" dirty="0">
                <a:latin typeface="Monaco" charset="0"/>
              </a:rPr>
              <a:t>:  </a:t>
            </a:r>
            <a:r>
              <a:rPr lang="mr-IN" sz="16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600" dirty="0">
                <a:latin typeface="Monaco" charset="0"/>
              </a:rPr>
              <a:t>(</a:t>
            </a:r>
            <a:r>
              <a:rPr lang="mr-IN" sz="16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600" dirty="0">
                <a:latin typeface="Monaco" charset="0"/>
              </a:rPr>
              <a:t>~</a:t>
            </a:r>
            <a:r>
              <a:rPr lang="mr-IN" sz="16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600" dirty="0">
                <a:latin typeface="Monaco" charset="0"/>
              </a:rPr>
              <a:t>!1).</a:t>
            </a:r>
            <a:r>
              <a:rPr lang="mr-IN" sz="16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600" dirty="0">
                <a:latin typeface="Monaco" charset="0"/>
              </a:rPr>
              <a:t>(</a:t>
            </a:r>
            <a:r>
              <a:rPr lang="mr-IN" sz="16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600" dirty="0">
                <a:latin typeface="Monaco" charset="0"/>
              </a:rPr>
              <a:t>!1) -&gt; </a:t>
            </a:r>
            <a:r>
              <a:rPr lang="mr-IN" sz="16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600" dirty="0">
                <a:latin typeface="Monaco" charset="0"/>
              </a:rPr>
              <a:t>(</a:t>
            </a:r>
            <a:r>
              <a:rPr lang="mr-IN" sz="16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600" dirty="0">
                <a:latin typeface="Monaco" charset="0"/>
              </a:rPr>
              <a:t>~0) + </a:t>
            </a:r>
            <a:r>
              <a:rPr lang="mr-IN" sz="16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600" dirty="0">
                <a:latin typeface="Monaco" charset="0"/>
              </a:rPr>
              <a:t>(</a:t>
            </a:r>
            <a:r>
              <a:rPr lang="mr-IN" sz="1600" dirty="0" err="1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600" dirty="0">
                <a:latin typeface="Monaco" charset="0"/>
              </a:rPr>
              <a:t>) 1</a:t>
            </a:r>
          </a:p>
          <a:p>
            <a:r>
              <a:rPr lang="mr-IN" sz="1600" dirty="0" err="1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mr-IN" sz="16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600" dirty="0" err="1">
                <a:solidFill>
                  <a:srgbClr val="942193"/>
                </a:solidFill>
                <a:latin typeface="Monaco" charset="0"/>
              </a:rPr>
              <a:t>reaction</a:t>
            </a:r>
            <a:r>
              <a:rPr lang="mr-IN" sz="16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600" dirty="0" err="1">
                <a:solidFill>
                  <a:srgbClr val="942193"/>
                </a:solidFill>
                <a:latin typeface="Monaco" charset="0"/>
              </a:rPr>
              <a:t>rules</a:t>
            </a:r>
            <a:endParaRPr lang="mr-IN" sz="1600" dirty="0">
              <a:solidFill>
                <a:srgbClr val="942193"/>
              </a:solidFill>
              <a:latin typeface="Monaco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85965" y="5216816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E342E"/>
                </a:solidFill>
                <a:latin typeface="Monaco" charset="0"/>
              </a:rPr>
              <a:t>R3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36533" y="522415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9E342E"/>
                </a:solidFill>
                <a:latin typeface="Monaco" charset="0"/>
              </a:rPr>
              <a:t>R4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089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 so far</a:t>
            </a:r>
          </a:p>
        </p:txBody>
      </p:sp>
      <p:sp>
        <p:nvSpPr>
          <p:cNvPr id="9" name="Rectangle 8"/>
          <p:cNvSpPr/>
          <p:nvPr/>
        </p:nvSpPr>
        <p:spPr>
          <a:xfrm>
            <a:off x="5520893" y="4740902"/>
            <a:ext cx="5742417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reaction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rules</a:t>
            </a:r>
            <a:endParaRPr lang="mr-IN" sz="1200" dirty="0">
              <a:solidFill>
                <a:srgbClr val="942193"/>
              </a:solidFill>
              <a:latin typeface="Monaco" charset="0"/>
            </a:endParaRP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R1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S</a:t>
            </a:r>
            <a:endParaRPr lang="mr-IN" sz="1200" dirty="0">
              <a:latin typeface="Monaco" charset="0"/>
            </a:endParaRP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R2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+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+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0.01</a:t>
            </a: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R3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+ 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) &lt;-&gt;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!1).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!1) 0.4, 1 </a:t>
            </a: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R4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!1).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!1)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+ 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) 1</a:t>
            </a:r>
          </a:p>
          <a:p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reaction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rules</a:t>
            </a:r>
            <a:endParaRPr lang="mr-IN" sz="1200" dirty="0">
              <a:solidFill>
                <a:srgbClr val="942193"/>
              </a:solidFill>
              <a:latin typeface="Monaco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569200" y="1382620"/>
            <a:ext cx="3098800" cy="1684048"/>
            <a:chOff x="823483" y="3909434"/>
            <a:chExt cx="3098800" cy="16840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3483" y="3909434"/>
              <a:ext cx="3098800" cy="13843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674809" y="4324906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R1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97109" y="4110663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R2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61965" y="5216816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R3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12533" y="5224150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E342E"/>
                  </a:solidFill>
                  <a:latin typeface="Monaco" charset="0"/>
                </a:rPr>
                <a:t>R4</a:t>
              </a: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5520892" y="226087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molecule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types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sz="1200" dirty="0">
                <a:latin typeface="Monaco" charset="0"/>
              </a:rPr>
              <a:t>~0~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en-US" sz="1200" dirty="0">
                <a:latin typeface="Monaco" charset="0"/>
              </a:rPr>
              <a:t>)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P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en-US" sz="1200" dirty="0">
                <a:latin typeface="Monaco" charset="0"/>
              </a:rPr>
              <a:t>)</a:t>
            </a: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molecule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types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4332" y="2474558"/>
            <a:ext cx="2023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Define molecules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54333" y="4940955"/>
            <a:ext cx="1468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Define rules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7846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5520893" y="4740902"/>
            <a:ext cx="5742417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reaction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rules</a:t>
            </a:r>
            <a:endParaRPr lang="mr-IN" sz="1200" dirty="0">
              <a:solidFill>
                <a:srgbClr val="942193"/>
              </a:solidFill>
              <a:latin typeface="Monaco" charset="0"/>
            </a:endParaRP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R1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S</a:t>
            </a:r>
            <a:endParaRPr lang="mr-IN" sz="1200" dirty="0">
              <a:latin typeface="Monaco" charset="0"/>
            </a:endParaRP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R2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+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+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0.01</a:t>
            </a: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R3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+ 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) &lt;-&gt;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!1).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!1) 0.4, 1 </a:t>
            </a: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R4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!1).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!1)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+ 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) 1</a:t>
            </a:r>
          </a:p>
          <a:p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reaction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rules</a:t>
            </a:r>
            <a:endParaRPr lang="mr-IN" sz="1200" dirty="0">
              <a:solidFill>
                <a:srgbClr val="942193"/>
              </a:solidFill>
              <a:latin typeface="Monaco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569200" y="1382620"/>
            <a:ext cx="3098800" cy="1684048"/>
            <a:chOff x="823483" y="3909434"/>
            <a:chExt cx="3098800" cy="16840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3483" y="3909434"/>
              <a:ext cx="3098800" cy="13843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674809" y="4324906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R1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97109" y="4110663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R2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61965" y="5216816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R3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12533" y="5224150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E342E"/>
                  </a:solidFill>
                  <a:latin typeface="Monaco" charset="0"/>
                </a:rPr>
                <a:t>R4</a:t>
              </a: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5520892" y="226087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molecule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types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sz="1200" dirty="0">
                <a:latin typeface="Monaco" charset="0"/>
              </a:rPr>
              <a:t>~0~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en-US" sz="1200" dirty="0">
                <a:latin typeface="Monaco" charset="0"/>
              </a:rPr>
              <a:t>)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P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en-US" sz="1200" dirty="0">
                <a:latin typeface="Monaco" charset="0"/>
              </a:rPr>
              <a:t>)</a:t>
            </a: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molecule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types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4332" y="2474558"/>
            <a:ext cx="2023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Define molecules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54333" y="4940955"/>
            <a:ext cx="1468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Define rules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054332" y="1383794"/>
            <a:ext cx="2163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Define parameters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20892" y="136840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dirty="0">
                <a:solidFill>
                  <a:srgbClr val="942193"/>
                </a:solidFill>
                <a:latin typeface="Monaco" charset="0"/>
              </a:rPr>
              <a:t>parameters</a:t>
            </a:r>
          </a:p>
          <a:p>
            <a:r>
              <a:rPr lang="en-US" sz="1600" dirty="0">
                <a:latin typeface="Monaco" charset="0"/>
              </a:rPr>
              <a:t>  </a:t>
            </a:r>
            <a:r>
              <a:rPr lang="en-US" sz="1600" dirty="0">
                <a:solidFill>
                  <a:srgbClr val="9E342E"/>
                </a:solidFill>
                <a:latin typeface="Monaco" charset="0"/>
              </a:rPr>
              <a:t>S</a:t>
            </a:r>
            <a:r>
              <a:rPr lang="en-US" sz="1600" dirty="0">
                <a:latin typeface="Monaco" charset="0"/>
              </a:rPr>
              <a:t> 0.01</a:t>
            </a:r>
          </a:p>
          <a:p>
            <a:r>
              <a:rPr lang="en-US" sz="16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dirty="0">
                <a:solidFill>
                  <a:srgbClr val="942193"/>
                </a:solidFill>
                <a:latin typeface="Monaco" charset="0"/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3106917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5520893" y="4740902"/>
            <a:ext cx="5742417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reaction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rules</a:t>
            </a:r>
            <a:endParaRPr lang="mr-IN" sz="1200" dirty="0">
              <a:solidFill>
                <a:srgbClr val="942193"/>
              </a:solidFill>
              <a:latin typeface="Monaco" charset="0"/>
            </a:endParaRP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R1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S</a:t>
            </a:r>
            <a:endParaRPr lang="mr-IN" sz="1200" dirty="0">
              <a:latin typeface="Monaco" charset="0"/>
            </a:endParaRP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R2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+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+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0.01</a:t>
            </a: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R3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+ 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) &lt;-&gt;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!1).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!1) 0.4, 1 </a:t>
            </a: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R4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!1).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!1)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+ 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) 1</a:t>
            </a:r>
          </a:p>
          <a:p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reaction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rules</a:t>
            </a:r>
            <a:endParaRPr lang="mr-IN" sz="1200" dirty="0">
              <a:solidFill>
                <a:srgbClr val="942193"/>
              </a:solidFill>
              <a:latin typeface="Monaco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569200" y="1382620"/>
            <a:ext cx="3098800" cy="1684048"/>
            <a:chOff x="823483" y="3909434"/>
            <a:chExt cx="3098800" cy="16840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3483" y="3909434"/>
              <a:ext cx="3098800" cy="13843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674809" y="4324906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R1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97109" y="4110663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R2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61965" y="5216816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R3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12533" y="5224150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E342E"/>
                  </a:solidFill>
                  <a:latin typeface="Monaco" charset="0"/>
                </a:rPr>
                <a:t>R4</a:t>
              </a: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5520892" y="226087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molecule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types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sz="1200" dirty="0">
                <a:latin typeface="Monaco" charset="0"/>
              </a:rPr>
              <a:t>~0~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en-US" sz="1200" dirty="0">
                <a:latin typeface="Monaco" charset="0"/>
              </a:rPr>
              <a:t>)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P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en-US" sz="1200" dirty="0">
                <a:latin typeface="Monaco" charset="0"/>
              </a:rPr>
              <a:t>)</a:t>
            </a: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molecule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types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4332" y="2474558"/>
            <a:ext cx="2023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Define molecules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54333" y="4940955"/>
            <a:ext cx="1468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Define rules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054332" y="1383794"/>
            <a:ext cx="2163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Define parameters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20892" y="136840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parameters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S</a:t>
            </a:r>
            <a:r>
              <a:rPr lang="en-US" sz="1200" dirty="0">
                <a:latin typeface="Monaco" charset="0"/>
              </a:rPr>
              <a:t> 0.01</a:t>
            </a: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parameters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33" y="3369119"/>
            <a:ext cx="2716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Define initial conditions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5516821" y="335625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942193"/>
                </a:solidFill>
                <a:latin typeface="Monaco" charset="0"/>
              </a:rPr>
              <a:t>species</a:t>
            </a:r>
          </a:p>
          <a:p>
            <a:r>
              <a:rPr lang="en-US" dirty="0">
                <a:latin typeface="Monaco" charset="0"/>
              </a:rPr>
              <a:t>  </a:t>
            </a:r>
            <a:r>
              <a:rPr lang="en-US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dirty="0">
                <a:latin typeface="Monaco" charset="0"/>
              </a:rPr>
              <a:t>(</a:t>
            </a:r>
            <a:r>
              <a:rPr lang="en-US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dirty="0">
                <a:latin typeface="Monaco" charset="0"/>
              </a:rPr>
              <a:t>~0) 100</a:t>
            </a:r>
          </a:p>
          <a:p>
            <a:r>
              <a:rPr lang="en-US" dirty="0">
                <a:latin typeface="Monaco" charset="0"/>
              </a:rPr>
              <a:t>  </a:t>
            </a:r>
            <a:r>
              <a:rPr lang="en-US" dirty="0">
                <a:solidFill>
                  <a:srgbClr val="0433FF"/>
                </a:solidFill>
                <a:latin typeface="Monaco" charset="0"/>
              </a:rPr>
              <a:t>P</a:t>
            </a:r>
            <a:r>
              <a:rPr lang="en-US" dirty="0">
                <a:latin typeface="Monaco" charset="0"/>
              </a:rPr>
              <a:t>(</a:t>
            </a:r>
            <a:r>
              <a:rPr lang="en-US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en-US" dirty="0">
                <a:latin typeface="Monaco" charset="0"/>
              </a:rPr>
              <a:t>)     10</a:t>
            </a:r>
          </a:p>
          <a:p>
            <a:r>
              <a:rPr lang="en-US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942193"/>
                </a:solidFill>
                <a:latin typeface="Monaco" charset="0"/>
              </a:rPr>
              <a:t>species</a:t>
            </a:r>
          </a:p>
        </p:txBody>
      </p:sp>
    </p:spTree>
    <p:extLst>
      <p:ext uri="{BB962C8B-B14F-4D97-AF65-F5344CB8AC3E}">
        <p14:creationId xmlns:p14="http://schemas.microsoft.com/office/powerpoint/2010/main" val="8046555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25514</TotalTime>
  <Words>2462</Words>
  <Application>Microsoft Macintosh PowerPoint</Application>
  <PresentationFormat>Widescreen</PresentationFormat>
  <Paragraphs>349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Monaco</vt:lpstr>
      <vt:lpstr>Retrospect</vt:lpstr>
      <vt:lpstr>1_Office Theme</vt:lpstr>
      <vt:lpstr>Hands on portion </vt:lpstr>
      <vt:lpstr>Lisman model for autoactivation</vt:lpstr>
      <vt:lpstr>Molecule Types</vt:lpstr>
      <vt:lpstr>Reaction Rules</vt:lpstr>
      <vt:lpstr>Reaction Rules</vt:lpstr>
      <vt:lpstr>Reaction Rules</vt:lpstr>
      <vt:lpstr>What we did so far</vt:lpstr>
      <vt:lpstr>Parameters</vt:lpstr>
      <vt:lpstr>Species</vt:lpstr>
      <vt:lpstr>Species</vt:lpstr>
      <vt:lpstr>Obervables</vt:lpstr>
      <vt:lpstr>Actions</vt:lpstr>
      <vt:lpstr>Actions</vt:lpstr>
      <vt:lpstr>Actions</vt:lpstr>
      <vt:lpstr>Complete file</vt:lpstr>
      <vt:lpstr>Simulation Output</vt:lpstr>
      <vt:lpstr>Parameter Scan</vt:lpstr>
      <vt:lpstr>Understanding the observed switching behavior</vt:lpstr>
      <vt:lpstr>Understanding the observed switching behavior</vt:lpstr>
      <vt:lpstr>Understanding the observed switching behavior</vt:lpstr>
      <vt:lpstr>Bistability can be identified using the bifurcate action, which uses a bidirectional scan</vt:lpstr>
      <vt:lpstr>Bistability can be identified using the bifurcate action, which uses a bidirectional scan</vt:lpstr>
      <vt:lpstr>Stochastic effects in bistable systems</vt:lpstr>
      <vt:lpstr>Stochastic effects in bistable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Rule-based modeling of cellular processes</dc:title>
  <dc:creator>Jim Faeder</dc:creator>
  <cp:lastModifiedBy>Faeder, James R</cp:lastModifiedBy>
  <cp:revision>77</cp:revision>
  <dcterms:created xsi:type="dcterms:W3CDTF">2017-08-09T13:48:12Z</dcterms:created>
  <dcterms:modified xsi:type="dcterms:W3CDTF">2022-07-07T18:56:44Z</dcterms:modified>
</cp:coreProperties>
</file>