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</p:sldMasterIdLst>
  <p:notesMasterIdLst>
    <p:notesMasterId r:id="rId37"/>
  </p:notesMasterIdLst>
  <p:sldIdLst>
    <p:sldId id="370" r:id="rId3"/>
    <p:sldId id="287" r:id="rId4"/>
    <p:sldId id="288" r:id="rId5"/>
    <p:sldId id="289" r:id="rId6"/>
    <p:sldId id="371" r:id="rId7"/>
    <p:sldId id="291" r:id="rId8"/>
    <p:sldId id="372" r:id="rId9"/>
    <p:sldId id="373" r:id="rId10"/>
    <p:sldId id="294" r:id="rId11"/>
    <p:sldId id="374" r:id="rId12"/>
    <p:sldId id="365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60" r:id="rId28"/>
    <p:sldId id="375" r:id="rId29"/>
    <p:sldId id="376" r:id="rId30"/>
    <p:sldId id="380" r:id="rId31"/>
    <p:sldId id="377" r:id="rId32"/>
    <p:sldId id="378" r:id="rId33"/>
    <p:sldId id="379" r:id="rId34"/>
    <p:sldId id="381" r:id="rId35"/>
    <p:sldId id="3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87D"/>
    <a:srgbClr val="00D0E0"/>
    <a:srgbClr val="00646B"/>
    <a:srgbClr val="BCB0B3"/>
    <a:srgbClr val="DEDD00"/>
    <a:srgbClr val="73D102"/>
    <a:srgbClr val="5E5977"/>
    <a:srgbClr val="C0504D"/>
    <a:srgbClr val="BD5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FA28C-6969-8747-A40A-6E5CC4BB4E33}" v="3" dt="2022-07-10T19:11:32.837"/>
    <p1510:client id="{E5D13003-DAF2-6D40-87D3-EBDB6A2DC2BB}" v="2" dt="2022-07-10T19:03:11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28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eder, James R" userId="fdbdb125-015b-44ea-94cd-dde16afa12a6" providerId="ADAL" clId="{49AE93DA-73AB-5145-80AA-D09C9A87116F}"/>
    <pc:docChg chg="undo custSel addSld delSld modSld">
      <pc:chgData name="Faeder, James R" userId="fdbdb125-015b-44ea-94cd-dde16afa12a6" providerId="ADAL" clId="{49AE93DA-73AB-5145-80AA-D09C9A87116F}" dt="2021-07-12T01:33:28.954" v="56" actId="2696"/>
      <pc:docMkLst>
        <pc:docMk/>
      </pc:docMkLst>
      <pc:sldChg chg="del">
        <pc:chgData name="Faeder, James R" userId="fdbdb125-015b-44ea-94cd-dde16afa12a6" providerId="ADAL" clId="{49AE93DA-73AB-5145-80AA-D09C9A87116F}" dt="2021-07-12T01:31:14.170" v="12" actId="2696"/>
        <pc:sldMkLst>
          <pc:docMk/>
          <pc:sldMk cId="1229004606" sldId="306"/>
        </pc:sldMkLst>
      </pc:sldChg>
      <pc:sldChg chg="modSp mod">
        <pc:chgData name="Faeder, James R" userId="fdbdb125-015b-44ea-94cd-dde16afa12a6" providerId="ADAL" clId="{49AE93DA-73AB-5145-80AA-D09C9A87116F}" dt="2021-07-12T01:32:24.670" v="33" actId="20577"/>
        <pc:sldMkLst>
          <pc:docMk/>
          <pc:sldMk cId="804655508" sldId="349"/>
        </pc:sldMkLst>
        <pc:spChg chg="mod">
          <ac:chgData name="Faeder, James R" userId="fdbdb125-015b-44ea-94cd-dde16afa12a6" providerId="ADAL" clId="{49AE93DA-73AB-5145-80AA-D09C9A87116F}" dt="2021-07-12T01:32:12.520" v="18" actId="20577"/>
          <ac:spMkLst>
            <pc:docMk/>
            <pc:sldMk cId="804655508" sldId="349"/>
            <ac:spMk id="2" creationId="{00000000-0000-0000-0000-000000000000}"/>
          </ac:spMkLst>
        </pc:spChg>
        <pc:spChg chg="mod">
          <ac:chgData name="Faeder, James R" userId="fdbdb125-015b-44ea-94cd-dde16afa12a6" providerId="ADAL" clId="{49AE93DA-73AB-5145-80AA-D09C9A87116F}" dt="2021-07-12T01:32:24.670" v="33" actId="20577"/>
          <ac:spMkLst>
            <pc:docMk/>
            <pc:sldMk cId="804655508" sldId="349"/>
            <ac:spMk id="7" creationId="{00000000-0000-0000-0000-000000000000}"/>
          </ac:spMkLst>
        </pc:spChg>
      </pc:sldChg>
      <pc:sldChg chg="modSp mod">
        <pc:chgData name="Faeder, James R" userId="fdbdb125-015b-44ea-94cd-dde16afa12a6" providerId="ADAL" clId="{49AE93DA-73AB-5145-80AA-D09C9A87116F}" dt="2021-07-12T01:32:33.310" v="43" actId="20577"/>
        <pc:sldMkLst>
          <pc:docMk/>
          <pc:sldMk cId="1363756370" sldId="350"/>
        </pc:sldMkLst>
        <pc:spChg chg="mod">
          <ac:chgData name="Faeder, James R" userId="fdbdb125-015b-44ea-94cd-dde16afa12a6" providerId="ADAL" clId="{49AE93DA-73AB-5145-80AA-D09C9A87116F}" dt="2021-07-12T01:32:17.279" v="23" actId="20577"/>
          <ac:spMkLst>
            <pc:docMk/>
            <pc:sldMk cId="1363756370" sldId="350"/>
            <ac:spMk id="2" creationId="{00000000-0000-0000-0000-000000000000}"/>
          </ac:spMkLst>
        </pc:spChg>
        <pc:spChg chg="mod">
          <ac:chgData name="Faeder, James R" userId="fdbdb125-015b-44ea-94cd-dde16afa12a6" providerId="ADAL" clId="{49AE93DA-73AB-5145-80AA-D09C9A87116F}" dt="2021-07-12T01:32:33.310" v="43" actId="20577"/>
          <ac:spMkLst>
            <pc:docMk/>
            <pc:sldMk cId="1363756370" sldId="350"/>
            <ac:spMk id="7" creationId="{00000000-0000-0000-0000-000000000000}"/>
          </ac:spMkLst>
        </pc:spChg>
      </pc:sldChg>
      <pc:sldChg chg="modSp mod">
        <pc:chgData name="Faeder, James R" userId="fdbdb125-015b-44ea-94cd-dde16afa12a6" providerId="ADAL" clId="{49AE93DA-73AB-5145-80AA-D09C9A87116F}" dt="2021-07-12T01:32:47.665" v="53" actId="20577"/>
        <pc:sldMkLst>
          <pc:docMk/>
          <pc:sldMk cId="3338523001" sldId="351"/>
        </pc:sldMkLst>
        <pc:spChg chg="mod">
          <ac:chgData name="Faeder, James R" userId="fdbdb125-015b-44ea-94cd-dde16afa12a6" providerId="ADAL" clId="{49AE93DA-73AB-5145-80AA-D09C9A87116F}" dt="2021-07-12T01:32:47.665" v="53" actId="20577"/>
          <ac:spMkLst>
            <pc:docMk/>
            <pc:sldMk cId="3338523001" sldId="351"/>
            <ac:spMk id="7" creationId="{00000000-0000-0000-0000-000000000000}"/>
          </ac:spMkLst>
        </pc:spChg>
      </pc:sldChg>
      <pc:sldChg chg="del">
        <pc:chgData name="Faeder, James R" userId="fdbdb125-015b-44ea-94cd-dde16afa12a6" providerId="ADAL" clId="{49AE93DA-73AB-5145-80AA-D09C9A87116F}" dt="2021-07-12T01:31:45.511" v="13" actId="2696"/>
        <pc:sldMkLst>
          <pc:docMk/>
          <pc:sldMk cId="3339465769" sldId="356"/>
        </pc:sldMkLst>
      </pc:sldChg>
      <pc:sldChg chg="del">
        <pc:chgData name="Faeder, James R" userId="fdbdb125-015b-44ea-94cd-dde16afa12a6" providerId="ADAL" clId="{49AE93DA-73AB-5145-80AA-D09C9A87116F}" dt="2021-07-12T01:33:28.954" v="56" actId="2696"/>
        <pc:sldMkLst>
          <pc:docMk/>
          <pc:sldMk cId="2205136610" sldId="357"/>
        </pc:sldMkLst>
      </pc:sldChg>
      <pc:sldChg chg="add del">
        <pc:chgData name="Faeder, James R" userId="fdbdb125-015b-44ea-94cd-dde16afa12a6" providerId="ADAL" clId="{49AE93DA-73AB-5145-80AA-D09C9A87116F}" dt="2021-07-12T01:33:28.954" v="56" actId="2696"/>
        <pc:sldMkLst>
          <pc:docMk/>
          <pc:sldMk cId="2181851160" sldId="358"/>
        </pc:sldMkLst>
      </pc:sldChg>
      <pc:sldChg chg="add del">
        <pc:chgData name="Faeder, James R" userId="fdbdb125-015b-44ea-94cd-dde16afa12a6" providerId="ADAL" clId="{49AE93DA-73AB-5145-80AA-D09C9A87116F}" dt="2021-07-12T01:33:28.954" v="56" actId="2696"/>
        <pc:sldMkLst>
          <pc:docMk/>
          <pc:sldMk cId="1435015737" sldId="359"/>
        </pc:sldMkLst>
      </pc:sldChg>
      <pc:sldChg chg="add del">
        <pc:chgData name="Faeder, James R" userId="fdbdb125-015b-44ea-94cd-dde16afa12a6" providerId="ADAL" clId="{49AE93DA-73AB-5145-80AA-D09C9A87116F}" dt="2021-07-12T01:33:16.826" v="55" actId="2696"/>
        <pc:sldMkLst>
          <pc:docMk/>
          <pc:sldMk cId="344190341" sldId="360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2195831292" sldId="361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1808301937" sldId="362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3617914085" sldId="363"/>
        </pc:sldMkLst>
      </pc:sldChg>
      <pc:sldChg chg="del">
        <pc:chgData name="Faeder, James R" userId="fdbdb125-015b-44ea-94cd-dde16afa12a6" providerId="ADAL" clId="{49AE93DA-73AB-5145-80AA-D09C9A87116F}" dt="2021-07-12T01:30:16.328" v="0" actId="2696"/>
        <pc:sldMkLst>
          <pc:docMk/>
          <pc:sldMk cId="3942937896" sldId="364"/>
        </pc:sldMkLst>
      </pc:sldChg>
      <pc:sldChg chg="modSp mod">
        <pc:chgData name="Faeder, James R" userId="fdbdb125-015b-44ea-94cd-dde16afa12a6" providerId="ADAL" clId="{49AE93DA-73AB-5145-80AA-D09C9A87116F}" dt="2021-07-12T01:30:37.671" v="11" actId="20577"/>
        <pc:sldMkLst>
          <pc:docMk/>
          <pc:sldMk cId="3439636492" sldId="375"/>
        </pc:sldMkLst>
        <pc:spChg chg="mod">
          <ac:chgData name="Faeder, James R" userId="fdbdb125-015b-44ea-94cd-dde16afa12a6" providerId="ADAL" clId="{49AE93DA-73AB-5145-80AA-D09C9A87116F}" dt="2021-07-12T01:30:37.671" v="11" actId="20577"/>
          <ac:spMkLst>
            <pc:docMk/>
            <pc:sldMk cId="3439636492" sldId="375"/>
            <ac:spMk id="2" creationId="{24DF3965-3A60-064B-971A-EB9447E07C56}"/>
          </ac:spMkLst>
        </pc:spChg>
      </pc:sldChg>
    </pc:docChg>
  </pc:docChgLst>
  <pc:docChgLst>
    <pc:chgData name="Faeder, James R" userId="fdbdb125-015b-44ea-94cd-dde16afa12a6" providerId="ADAL" clId="{1BFFA28C-6969-8747-A40A-6E5CC4BB4E33}"/>
    <pc:docChg chg="addSld delSld modSld">
      <pc:chgData name="Faeder, James R" userId="fdbdb125-015b-44ea-94cd-dde16afa12a6" providerId="ADAL" clId="{1BFFA28C-6969-8747-A40A-6E5CC4BB4E33}" dt="2022-07-10T19:11:32.837" v="2"/>
      <pc:docMkLst>
        <pc:docMk/>
      </pc:docMkLst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2173761281" sldId="287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364940963" sldId="288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2518301801" sldId="289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1114639636" sldId="291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4021342690" sldId="294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2246529598" sldId="370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268645766" sldId="371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4232859296" sldId="372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2098860725" sldId="373"/>
        </pc:sldMkLst>
      </pc:sldChg>
      <pc:sldChg chg="add del">
        <pc:chgData name="Faeder, James R" userId="fdbdb125-015b-44ea-94cd-dde16afa12a6" providerId="ADAL" clId="{1BFFA28C-6969-8747-A40A-6E5CC4BB4E33}" dt="2022-07-10T19:11:32.837" v="2"/>
        <pc:sldMkLst>
          <pc:docMk/>
          <pc:sldMk cId="1974000413" sldId="374"/>
        </pc:sldMkLst>
      </pc:sldChg>
    </pc:docChg>
  </pc:docChgLst>
  <pc:docChgLst>
    <pc:chgData name="Faeder, James R" userId="fdbdb125-015b-44ea-94cd-dde16afa12a6" providerId="ADAL" clId="{AABD550B-7758-C14E-8DAA-D2EAB6605312}"/>
    <pc:docChg chg="delSld delMainMaster">
      <pc:chgData name="Faeder, James R" userId="fdbdb125-015b-44ea-94cd-dde16afa12a6" providerId="ADAL" clId="{AABD550B-7758-C14E-8DAA-D2EAB6605312}" dt="2022-07-07T18:56:34.012" v="0" actId="2696"/>
      <pc:docMkLst>
        <pc:docMk/>
      </pc:docMkLst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910193464" sldId="25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793691488" sldId="25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846539190" sldId="25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77608967" sldId="25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39427085" sldId="26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047734140" sldId="26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49269227" sldId="26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893867630" sldId="26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56241430" sldId="27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215215930" sldId="275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84714355" sldId="27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97761790" sldId="27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13515602" sldId="27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883163529" sldId="28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20097960" sldId="28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69954650" sldId="284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968855977" sldId="28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173761281" sldId="28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64940963" sldId="28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518301801" sldId="28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679803476" sldId="29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114639636" sldId="29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299390809" sldId="29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32619724" sldId="29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4021342690" sldId="294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600376313" sldId="295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452615520" sldId="30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2197889" sldId="33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537883938" sldId="366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73653379" sldId="367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3108332124" sldId="368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609854975" sldId="369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246529598" sldId="370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68645766" sldId="371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4232859296" sldId="372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2098860725" sldId="373"/>
        </pc:sldMkLst>
      </pc:sldChg>
      <pc:sldChg chg="del">
        <pc:chgData name="Faeder, James R" userId="fdbdb125-015b-44ea-94cd-dde16afa12a6" providerId="ADAL" clId="{AABD550B-7758-C14E-8DAA-D2EAB6605312}" dt="2022-07-07T18:56:34.012" v="0" actId="2696"/>
        <pc:sldMkLst>
          <pc:docMk/>
          <pc:sldMk cId="1974000413" sldId="374"/>
        </pc:sldMkLst>
      </pc:sldChg>
      <pc:sldMasterChg chg="del delSldLayout">
        <pc:chgData name="Faeder, James R" userId="fdbdb125-015b-44ea-94cd-dde16afa12a6" providerId="ADAL" clId="{AABD550B-7758-C14E-8DAA-D2EAB6605312}" dt="2022-07-07T18:56:34.012" v="0" actId="2696"/>
        <pc:sldMasterMkLst>
          <pc:docMk/>
          <pc:sldMasterMk cId="1759453051" sldId="2147483661"/>
        </pc:sldMasterMkLst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2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3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4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5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6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7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8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69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0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1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2"/>
          </pc:sldLayoutMkLst>
        </pc:sldLayoutChg>
        <pc:sldLayoutChg chg="del">
          <pc:chgData name="Faeder, James R" userId="fdbdb125-015b-44ea-94cd-dde16afa12a6" providerId="ADAL" clId="{AABD550B-7758-C14E-8DAA-D2EAB6605312}" dt="2022-07-07T18:56:34.012" v="0" actId="2696"/>
          <pc:sldLayoutMkLst>
            <pc:docMk/>
            <pc:sldMasterMk cId="1759453051" sldId="2147483661"/>
            <pc:sldLayoutMk cId="0" sldId="2147483673"/>
          </pc:sldLayoutMkLst>
        </pc:sldLayoutChg>
      </pc:sldMasterChg>
    </pc:docChg>
  </pc:docChgLst>
  <pc:docChgLst>
    <pc:chgData name="Faeder, James R" userId="fdbdb125-015b-44ea-94cd-dde16afa12a6" providerId="ADAL" clId="{DBD8BE63-00F0-534E-ABFC-924C7CDD6D0F}"/>
    <pc:docChg chg="custSel addSld modSld sldOrd">
      <pc:chgData name="Faeder, James R" userId="fdbdb125-015b-44ea-94cd-dde16afa12a6" providerId="ADAL" clId="{DBD8BE63-00F0-534E-ABFC-924C7CDD6D0F}" dt="2021-07-12T21:49:19.990" v="270" actId="1076"/>
      <pc:docMkLst>
        <pc:docMk/>
      </pc:docMkLst>
      <pc:sldChg chg="modSp mod">
        <pc:chgData name="Faeder, James R" userId="fdbdb125-015b-44ea-94cd-dde16afa12a6" providerId="ADAL" clId="{DBD8BE63-00F0-534E-ABFC-924C7CDD6D0F}" dt="2021-07-12T18:36:15.461" v="32" actId="20577"/>
        <pc:sldMkLst>
          <pc:docMk/>
          <pc:sldMk cId="2910193464" sldId="256"/>
        </pc:sldMkLst>
        <pc:spChg chg="mod">
          <ac:chgData name="Faeder, James R" userId="fdbdb125-015b-44ea-94cd-dde16afa12a6" providerId="ADAL" clId="{DBD8BE63-00F0-534E-ABFC-924C7CDD6D0F}" dt="2021-07-12T18:36:15.461" v="32" actId="20577"/>
          <ac:spMkLst>
            <pc:docMk/>
            <pc:sldMk cId="2910193464" sldId="256"/>
            <ac:spMk id="7" creationId="{00000000-0000-0000-0000-000000000000}"/>
          </ac:spMkLst>
        </pc:spChg>
      </pc:sldChg>
      <pc:sldChg chg="addSp delSp modSp mod">
        <pc:chgData name="Faeder, James R" userId="fdbdb125-015b-44ea-94cd-dde16afa12a6" providerId="ADAL" clId="{DBD8BE63-00F0-534E-ABFC-924C7CDD6D0F}" dt="2021-07-12T21:45:37.229" v="45" actId="1076"/>
        <pc:sldMkLst>
          <pc:docMk/>
          <pc:sldMk cId="91131555" sldId="377"/>
        </pc:sldMkLst>
        <pc:spChg chg="add mod">
          <ac:chgData name="Faeder, James R" userId="fdbdb125-015b-44ea-94cd-dde16afa12a6" providerId="ADAL" clId="{DBD8BE63-00F0-534E-ABFC-924C7CDD6D0F}" dt="2021-07-12T21:45:37.229" v="45" actId="1076"/>
          <ac:spMkLst>
            <pc:docMk/>
            <pc:sldMk cId="91131555" sldId="377"/>
            <ac:spMk id="9" creationId="{309895B2-5709-6D48-A954-8C39DC8CB325}"/>
          </ac:spMkLst>
        </pc:spChg>
        <pc:picChg chg="del">
          <ac:chgData name="Faeder, James R" userId="fdbdb125-015b-44ea-94cd-dde16afa12a6" providerId="ADAL" clId="{DBD8BE63-00F0-534E-ABFC-924C7CDD6D0F}" dt="2021-07-12T21:45:31.011" v="43" actId="478"/>
          <ac:picMkLst>
            <pc:docMk/>
            <pc:sldMk cId="91131555" sldId="377"/>
            <ac:picMk id="3" creationId="{89497397-2EF3-714C-9129-DDC2AC55DB52}"/>
          </ac:picMkLst>
        </pc:picChg>
        <pc:picChg chg="add mod">
          <ac:chgData name="Faeder, James R" userId="fdbdb125-015b-44ea-94cd-dde16afa12a6" providerId="ADAL" clId="{DBD8BE63-00F0-534E-ABFC-924C7CDD6D0F}" dt="2021-07-12T21:45:29.735" v="42" actId="1076"/>
          <ac:picMkLst>
            <pc:docMk/>
            <pc:sldMk cId="91131555" sldId="377"/>
            <ac:picMk id="8" creationId="{3FEF2E76-9C3E-C347-BD49-70895C05B557}"/>
          </ac:picMkLst>
        </pc:picChg>
      </pc:sldChg>
      <pc:sldChg chg="delSp add mod ord">
        <pc:chgData name="Faeder, James R" userId="fdbdb125-015b-44ea-94cd-dde16afa12a6" providerId="ADAL" clId="{DBD8BE63-00F0-534E-ABFC-924C7CDD6D0F}" dt="2021-07-12T21:45:24.036" v="41" actId="20578"/>
        <pc:sldMkLst>
          <pc:docMk/>
          <pc:sldMk cId="1687597140" sldId="380"/>
        </pc:sldMkLst>
        <pc:spChg chg="del">
          <ac:chgData name="Faeder, James R" userId="fdbdb125-015b-44ea-94cd-dde16afa12a6" providerId="ADAL" clId="{DBD8BE63-00F0-534E-ABFC-924C7CDD6D0F}" dt="2021-07-12T21:45:18.975" v="40" actId="478"/>
          <ac:spMkLst>
            <pc:docMk/>
            <pc:sldMk cId="1687597140" sldId="380"/>
            <ac:spMk id="9" creationId="{309895B2-5709-6D48-A954-8C39DC8CB325}"/>
          </ac:spMkLst>
        </pc:spChg>
        <pc:picChg chg="del">
          <ac:chgData name="Faeder, James R" userId="fdbdb125-015b-44ea-94cd-dde16afa12a6" providerId="ADAL" clId="{DBD8BE63-00F0-534E-ABFC-924C7CDD6D0F}" dt="2021-07-12T21:45:15.307" v="39" actId="478"/>
          <ac:picMkLst>
            <pc:docMk/>
            <pc:sldMk cId="1687597140" sldId="380"/>
            <ac:picMk id="8" creationId="{3FEF2E76-9C3E-C347-BD49-70895C05B557}"/>
          </ac:picMkLst>
        </pc:picChg>
      </pc:sldChg>
      <pc:sldChg chg="addSp modSp new mod">
        <pc:chgData name="Faeder, James R" userId="fdbdb125-015b-44ea-94cd-dde16afa12a6" providerId="ADAL" clId="{DBD8BE63-00F0-534E-ABFC-924C7CDD6D0F}" dt="2021-07-12T21:48:10.387" v="234" actId="13822"/>
        <pc:sldMkLst>
          <pc:docMk/>
          <pc:sldMk cId="3394054275" sldId="381"/>
        </pc:sldMkLst>
        <pc:spChg chg="mod">
          <ac:chgData name="Faeder, James R" userId="fdbdb125-015b-44ea-94cd-dde16afa12a6" providerId="ADAL" clId="{DBD8BE63-00F0-534E-ABFC-924C7CDD6D0F}" dt="2021-07-12T21:47:28.507" v="100" actId="20577"/>
          <ac:spMkLst>
            <pc:docMk/>
            <pc:sldMk cId="3394054275" sldId="381"/>
            <ac:spMk id="2" creationId="{65503610-D2D9-6149-916F-5205ECB45239}"/>
          </ac:spMkLst>
        </pc:spChg>
        <pc:spChg chg="add mod">
          <ac:chgData name="Faeder, James R" userId="fdbdb125-015b-44ea-94cd-dde16afa12a6" providerId="ADAL" clId="{DBD8BE63-00F0-534E-ABFC-924C7CDD6D0F}" dt="2021-07-12T21:48:10.387" v="234" actId="13822"/>
          <ac:spMkLst>
            <pc:docMk/>
            <pc:sldMk cId="3394054275" sldId="381"/>
            <ac:spMk id="3" creationId="{5ED3E158-BC96-864F-A07C-C4DEE494BEC7}"/>
          </ac:spMkLst>
        </pc:spChg>
      </pc:sldChg>
      <pc:sldChg chg="addSp modSp add mod">
        <pc:chgData name="Faeder, James R" userId="fdbdb125-015b-44ea-94cd-dde16afa12a6" providerId="ADAL" clId="{DBD8BE63-00F0-534E-ABFC-924C7CDD6D0F}" dt="2021-07-12T21:49:19.990" v="270" actId="1076"/>
        <pc:sldMkLst>
          <pc:docMk/>
          <pc:sldMk cId="2657178251" sldId="382"/>
        </pc:sldMkLst>
        <pc:spChg chg="add mod">
          <ac:chgData name="Faeder, James R" userId="fdbdb125-015b-44ea-94cd-dde16afa12a6" providerId="ADAL" clId="{DBD8BE63-00F0-534E-ABFC-924C7CDD6D0F}" dt="2021-07-12T21:49:09.071" v="268" actId="1038"/>
          <ac:spMkLst>
            <pc:docMk/>
            <pc:sldMk cId="2657178251" sldId="382"/>
            <ac:spMk id="4" creationId="{4323CDCD-687A-7C41-B0E9-051EDFAFA3DF}"/>
          </ac:spMkLst>
        </pc:spChg>
        <pc:spChg chg="add mod">
          <ac:chgData name="Faeder, James R" userId="fdbdb125-015b-44ea-94cd-dde16afa12a6" providerId="ADAL" clId="{DBD8BE63-00F0-534E-ABFC-924C7CDD6D0F}" dt="2021-07-12T21:49:19.990" v="270" actId="1076"/>
          <ac:spMkLst>
            <pc:docMk/>
            <pc:sldMk cId="2657178251" sldId="382"/>
            <ac:spMk id="6" creationId="{39511C2C-603A-F84F-87C7-C6525EE86E74}"/>
          </ac:spMkLst>
        </pc:spChg>
        <pc:picChg chg="add mod">
          <ac:chgData name="Faeder, James R" userId="fdbdb125-015b-44ea-94cd-dde16afa12a6" providerId="ADAL" clId="{DBD8BE63-00F0-534E-ABFC-924C7CDD6D0F}" dt="2021-07-12T21:48:49.366" v="241" actId="1076"/>
          <ac:picMkLst>
            <pc:docMk/>
            <pc:sldMk cId="2657178251" sldId="382"/>
            <ac:picMk id="1026" creationId="{EE311FFB-E8B3-CA4E-B60A-DCAEB3B9D8B4}"/>
          </ac:picMkLst>
        </pc:picChg>
      </pc:sldChg>
    </pc:docChg>
  </pc:docChgLst>
  <pc:docChgLst>
    <pc:chgData name="Faeder, James R" userId="fdbdb125-015b-44ea-94cd-dde16afa12a6" providerId="ADAL" clId="{B287F3A1-23F8-BE44-ABAA-91D8F4C832AA}"/>
    <pc:docChg chg="undo custSel addSld delSld modSld sldOrd">
      <pc:chgData name="Faeder, James R" userId="fdbdb125-015b-44ea-94cd-dde16afa12a6" providerId="ADAL" clId="{B287F3A1-23F8-BE44-ABAA-91D8F4C832AA}" dt="2020-06-22T21:59:08.517" v="876" actId="478"/>
      <pc:docMkLst>
        <pc:docMk/>
      </pc:docMkLst>
      <pc:sldChg chg="modSp">
        <pc:chgData name="Faeder, James R" userId="fdbdb125-015b-44ea-94cd-dde16afa12a6" providerId="ADAL" clId="{B287F3A1-23F8-BE44-ABAA-91D8F4C832AA}" dt="2020-06-21T23:27:08.122" v="49" actId="20577"/>
        <pc:sldMkLst>
          <pc:docMk/>
          <pc:sldMk cId="893867630" sldId="266"/>
        </pc:sldMkLst>
        <pc:spChg chg="mod">
          <ac:chgData name="Faeder, James R" userId="fdbdb125-015b-44ea-94cd-dde16afa12a6" providerId="ADAL" clId="{B287F3A1-23F8-BE44-ABAA-91D8F4C832AA}" dt="2020-06-21T23:27:08.122" v="49" actId="20577"/>
          <ac:spMkLst>
            <pc:docMk/>
            <pc:sldMk cId="893867630" sldId="266"/>
            <ac:spMk id="12" creationId="{00000000-0000-0000-0000-000000000000}"/>
          </ac:spMkLst>
        </pc:spChg>
      </pc:sldChg>
      <pc:sldChg chg="modSp">
        <pc:chgData name="Faeder, James R" userId="fdbdb125-015b-44ea-94cd-dde16afa12a6" providerId="ADAL" clId="{B287F3A1-23F8-BE44-ABAA-91D8F4C832AA}" dt="2020-06-21T23:27:17.469" v="56" actId="20577"/>
        <pc:sldMkLst>
          <pc:docMk/>
          <pc:sldMk cId="156241430" sldId="272"/>
        </pc:sldMkLst>
        <pc:spChg chg="mod">
          <ac:chgData name="Faeder, James R" userId="fdbdb125-015b-44ea-94cd-dde16afa12a6" providerId="ADAL" clId="{B287F3A1-23F8-BE44-ABAA-91D8F4C832AA}" dt="2020-06-21T23:27:17.469" v="56" actId="20577"/>
          <ac:spMkLst>
            <pc:docMk/>
            <pc:sldMk cId="156241430" sldId="272"/>
            <ac:spMk id="8" creationId="{00000000-0000-0000-0000-000000000000}"/>
          </ac:spMkLst>
        </pc:spChg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883163529" sldId="280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2020097960" sldId="283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69954650" sldId="284"/>
        </pc:sldMkLst>
      </pc:sldChg>
      <pc:sldChg chg="add del">
        <pc:chgData name="Faeder, James R" userId="fdbdb125-015b-44ea-94cd-dde16afa12a6" providerId="ADAL" clId="{B287F3A1-23F8-BE44-ABAA-91D8F4C832AA}" dt="2020-06-22T09:18:03.628" v="152" actId="2696"/>
        <pc:sldMkLst>
          <pc:docMk/>
          <pc:sldMk cId="2061322357" sldId="285"/>
        </pc:sldMkLst>
      </pc:sldChg>
      <pc:sldChg chg="delSp modSp ord delAnim">
        <pc:chgData name="Faeder, James R" userId="fdbdb125-015b-44ea-94cd-dde16afa12a6" providerId="ADAL" clId="{B287F3A1-23F8-BE44-ABAA-91D8F4C832AA}" dt="2020-06-22T21:59:08.517" v="876" actId="478"/>
        <pc:sldMkLst>
          <pc:docMk/>
          <pc:sldMk cId="968855977" sldId="286"/>
        </pc:sldMkLst>
        <pc:spChg chg="del mod">
          <ac:chgData name="Faeder, James R" userId="fdbdb125-015b-44ea-94cd-dde16afa12a6" providerId="ADAL" clId="{B287F3A1-23F8-BE44-ABAA-91D8F4C832AA}" dt="2020-06-22T21:59:06.062" v="875" actId="478"/>
          <ac:spMkLst>
            <pc:docMk/>
            <pc:sldMk cId="968855977" sldId="286"/>
            <ac:spMk id="4" creationId="{00000000-0000-0000-0000-000000000000}"/>
          </ac:spMkLst>
        </pc:spChg>
        <pc:spChg chg="del">
          <ac:chgData name="Faeder, James R" userId="fdbdb125-015b-44ea-94cd-dde16afa12a6" providerId="ADAL" clId="{B287F3A1-23F8-BE44-ABAA-91D8F4C832AA}" dt="2020-06-22T21:59:08.517" v="876" actId="478"/>
          <ac:spMkLst>
            <pc:docMk/>
            <pc:sldMk cId="968855977" sldId="286"/>
            <ac:spMk id="10" creationId="{00000000-0000-0000-0000-000000000000}"/>
          </ac:spMkLst>
        </pc:spChg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173761281" sldId="287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364940963" sldId="288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518301801" sldId="289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679803476" sldId="290"/>
        </pc:sldMkLst>
      </pc:sldChg>
      <pc:sldChg chg="modSp add">
        <pc:chgData name="Faeder, James R" userId="fdbdb125-015b-44ea-94cd-dde16afa12a6" providerId="ADAL" clId="{B287F3A1-23F8-BE44-ABAA-91D8F4C832AA}" dt="2020-06-22T09:31:03.926" v="176" actId="20577"/>
        <pc:sldMkLst>
          <pc:docMk/>
          <pc:sldMk cId="1114639636" sldId="291"/>
        </pc:sldMkLst>
        <pc:spChg chg="mod">
          <ac:chgData name="Faeder, James R" userId="fdbdb125-015b-44ea-94cd-dde16afa12a6" providerId="ADAL" clId="{B287F3A1-23F8-BE44-ABAA-91D8F4C832AA}" dt="2020-06-22T09:31:03.926" v="176" actId="20577"/>
          <ac:spMkLst>
            <pc:docMk/>
            <pc:sldMk cId="1114639636" sldId="291"/>
            <ac:spMk id="3" creationId="{00000000-0000-0000-0000-000000000000}"/>
          </ac:spMkLst>
        </pc:spChg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299390809" sldId="292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432619724" sldId="293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4021342690" sldId="294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600376313" sldId="295"/>
        </pc:sldMkLst>
      </pc:sldChg>
      <pc:sldChg chg="del">
        <pc:chgData name="Faeder, James R" userId="fdbdb125-015b-44ea-94cd-dde16afa12a6" providerId="ADAL" clId="{B287F3A1-23F8-BE44-ABAA-91D8F4C832AA}" dt="2020-06-21T23:25:42.360" v="18" actId="2696"/>
        <pc:sldMkLst>
          <pc:docMk/>
          <pc:sldMk cId="1653050973" sldId="297"/>
        </pc:sldMkLst>
      </pc:sldChg>
      <pc:sldChg chg="del">
        <pc:chgData name="Faeder, James R" userId="fdbdb125-015b-44ea-94cd-dde16afa12a6" providerId="ADAL" clId="{B287F3A1-23F8-BE44-ABAA-91D8F4C832AA}" dt="2020-06-21T23:25:42.574" v="23" actId="2696"/>
        <pc:sldMkLst>
          <pc:docMk/>
          <pc:sldMk cId="1156546116" sldId="300"/>
        </pc:sldMkLst>
      </pc:sldChg>
      <pc:sldChg chg="del">
        <pc:chgData name="Faeder, James R" userId="fdbdb125-015b-44ea-94cd-dde16afa12a6" providerId="ADAL" clId="{B287F3A1-23F8-BE44-ABAA-91D8F4C832AA}" dt="2020-06-21T23:25:42.830" v="29" actId="2696"/>
        <pc:sldMkLst>
          <pc:docMk/>
          <pc:sldMk cId="1196082615" sldId="301"/>
        </pc:sldMkLst>
      </pc:sldChg>
      <pc:sldChg chg="del">
        <pc:chgData name="Faeder, James R" userId="fdbdb125-015b-44ea-94cd-dde16afa12a6" providerId="ADAL" clId="{B287F3A1-23F8-BE44-ABAA-91D8F4C832AA}" dt="2020-06-21T23:25:42.897" v="30" actId="2696"/>
        <pc:sldMkLst>
          <pc:docMk/>
          <pc:sldMk cId="2113574385" sldId="302"/>
        </pc:sldMkLst>
      </pc:sldChg>
      <pc:sldChg chg="del">
        <pc:chgData name="Faeder, James R" userId="fdbdb125-015b-44ea-94cd-dde16afa12a6" providerId="ADAL" clId="{B287F3A1-23F8-BE44-ABAA-91D8F4C832AA}" dt="2020-06-21T23:25:43.024" v="33" actId="2696"/>
        <pc:sldMkLst>
          <pc:docMk/>
          <pc:sldMk cId="1458040212" sldId="303"/>
        </pc:sldMkLst>
      </pc:sldChg>
      <pc:sldChg chg="del">
        <pc:chgData name="Faeder, James R" userId="fdbdb125-015b-44ea-94cd-dde16afa12a6" providerId="ADAL" clId="{B287F3A1-23F8-BE44-ABAA-91D8F4C832AA}" dt="2020-06-21T23:25:42.749" v="28" actId="2696"/>
        <pc:sldMkLst>
          <pc:docMk/>
          <pc:sldMk cId="345947167" sldId="304"/>
        </pc:sldMkLst>
      </pc:sldChg>
      <pc:sldChg chg="del">
        <pc:chgData name="Faeder, James R" userId="fdbdb125-015b-44ea-94cd-dde16afa12a6" providerId="ADAL" clId="{B287F3A1-23F8-BE44-ABAA-91D8F4C832AA}" dt="2020-06-21T23:25:42.500" v="20" actId="2696"/>
        <pc:sldMkLst>
          <pc:docMk/>
          <pc:sldMk cId="1095803340" sldId="305"/>
        </pc:sldMkLst>
      </pc:sldChg>
      <pc:sldChg chg="ord">
        <pc:chgData name="Faeder, James R" userId="fdbdb125-015b-44ea-94cd-dde16afa12a6" providerId="ADAL" clId="{B287F3A1-23F8-BE44-ABAA-91D8F4C832AA}" dt="2020-06-22T09:13:47.352" v="146" actId="20578"/>
        <pc:sldMkLst>
          <pc:docMk/>
          <pc:sldMk cId="1452615520" sldId="307"/>
        </pc:sldMkLst>
      </pc:sldChg>
      <pc:sldChg chg="del">
        <pc:chgData name="Faeder, James R" userId="fdbdb125-015b-44ea-94cd-dde16afa12a6" providerId="ADAL" clId="{B287F3A1-23F8-BE44-ABAA-91D8F4C832AA}" dt="2020-06-21T23:25:05.418" v="0" actId="2696"/>
        <pc:sldMkLst>
          <pc:docMk/>
          <pc:sldMk cId="872967695" sldId="308"/>
        </pc:sldMkLst>
      </pc:sldChg>
      <pc:sldChg chg="del">
        <pc:chgData name="Faeder, James R" userId="fdbdb125-015b-44ea-94cd-dde16afa12a6" providerId="ADAL" clId="{B287F3A1-23F8-BE44-ABAA-91D8F4C832AA}" dt="2020-06-21T23:25:05.430" v="2" actId="2696"/>
        <pc:sldMkLst>
          <pc:docMk/>
          <pc:sldMk cId="397907340" sldId="309"/>
        </pc:sldMkLst>
      </pc:sldChg>
      <pc:sldChg chg="del">
        <pc:chgData name="Faeder, James R" userId="fdbdb125-015b-44ea-94cd-dde16afa12a6" providerId="ADAL" clId="{B287F3A1-23F8-BE44-ABAA-91D8F4C832AA}" dt="2020-06-21T23:25:05.448" v="5" actId="2696"/>
        <pc:sldMkLst>
          <pc:docMk/>
          <pc:sldMk cId="767888409" sldId="310"/>
        </pc:sldMkLst>
      </pc:sldChg>
      <pc:sldChg chg="del">
        <pc:chgData name="Faeder, James R" userId="fdbdb125-015b-44ea-94cd-dde16afa12a6" providerId="ADAL" clId="{B287F3A1-23F8-BE44-ABAA-91D8F4C832AA}" dt="2020-06-21T23:25:05.461" v="7" actId="2696"/>
        <pc:sldMkLst>
          <pc:docMk/>
          <pc:sldMk cId="1942847202" sldId="311"/>
        </pc:sldMkLst>
      </pc:sldChg>
      <pc:sldChg chg="del">
        <pc:chgData name="Faeder, James R" userId="fdbdb125-015b-44ea-94cd-dde16afa12a6" providerId="ADAL" clId="{B287F3A1-23F8-BE44-ABAA-91D8F4C832AA}" dt="2020-06-21T23:25:05.484" v="10" actId="2696"/>
        <pc:sldMkLst>
          <pc:docMk/>
          <pc:sldMk cId="1402150707" sldId="312"/>
        </pc:sldMkLst>
      </pc:sldChg>
      <pc:sldChg chg="del">
        <pc:chgData name="Faeder, James R" userId="fdbdb125-015b-44ea-94cd-dde16afa12a6" providerId="ADAL" clId="{B287F3A1-23F8-BE44-ABAA-91D8F4C832AA}" dt="2020-06-21T23:25:05.496" v="12" actId="2696"/>
        <pc:sldMkLst>
          <pc:docMk/>
          <pc:sldMk cId="1055277129" sldId="313"/>
        </pc:sldMkLst>
      </pc:sldChg>
      <pc:sldChg chg="del">
        <pc:chgData name="Faeder, James R" userId="fdbdb125-015b-44ea-94cd-dde16afa12a6" providerId="ADAL" clId="{B287F3A1-23F8-BE44-ABAA-91D8F4C832AA}" dt="2020-06-21T23:25:05.455" v="6" actId="2696"/>
        <pc:sldMkLst>
          <pc:docMk/>
          <pc:sldMk cId="1811202848" sldId="314"/>
        </pc:sldMkLst>
      </pc:sldChg>
      <pc:sldChg chg="del">
        <pc:chgData name="Faeder, James R" userId="fdbdb125-015b-44ea-94cd-dde16afa12a6" providerId="ADAL" clId="{B287F3A1-23F8-BE44-ABAA-91D8F4C832AA}" dt="2020-06-21T23:25:05.512" v="14" actId="2696"/>
        <pc:sldMkLst>
          <pc:docMk/>
          <pc:sldMk cId="2053010" sldId="315"/>
        </pc:sldMkLst>
      </pc:sldChg>
      <pc:sldChg chg="del">
        <pc:chgData name="Faeder, James R" userId="fdbdb125-015b-44ea-94cd-dde16afa12a6" providerId="ADAL" clId="{B287F3A1-23F8-BE44-ABAA-91D8F4C832AA}" dt="2020-06-21T23:25:05.442" v="4" actId="2696"/>
        <pc:sldMkLst>
          <pc:docMk/>
          <pc:sldMk cId="69909801" sldId="317"/>
        </pc:sldMkLst>
      </pc:sldChg>
      <pc:sldChg chg="del">
        <pc:chgData name="Faeder, James R" userId="fdbdb125-015b-44ea-94cd-dde16afa12a6" providerId="ADAL" clId="{B287F3A1-23F8-BE44-ABAA-91D8F4C832AA}" dt="2020-06-21T23:25:05.476" v="9" actId="2696"/>
        <pc:sldMkLst>
          <pc:docMk/>
          <pc:sldMk cId="918198907" sldId="318"/>
        </pc:sldMkLst>
      </pc:sldChg>
      <pc:sldChg chg="del">
        <pc:chgData name="Faeder, James R" userId="fdbdb125-015b-44ea-94cd-dde16afa12a6" providerId="ADAL" clId="{B287F3A1-23F8-BE44-ABAA-91D8F4C832AA}" dt="2020-06-21T23:25:05.470" v="8" actId="2696"/>
        <pc:sldMkLst>
          <pc:docMk/>
          <pc:sldMk cId="283551407" sldId="319"/>
        </pc:sldMkLst>
      </pc:sldChg>
      <pc:sldChg chg="del">
        <pc:chgData name="Faeder, James R" userId="fdbdb125-015b-44ea-94cd-dde16afa12a6" providerId="ADAL" clId="{B287F3A1-23F8-BE44-ABAA-91D8F4C832AA}" dt="2020-06-21T23:25:05.506" v="13" actId="2696"/>
        <pc:sldMkLst>
          <pc:docMk/>
          <pc:sldMk cId="304943194" sldId="320"/>
        </pc:sldMkLst>
      </pc:sldChg>
      <pc:sldChg chg="del">
        <pc:chgData name="Faeder, James R" userId="fdbdb125-015b-44ea-94cd-dde16afa12a6" providerId="ADAL" clId="{B287F3A1-23F8-BE44-ABAA-91D8F4C832AA}" dt="2020-06-21T23:25:10.511" v="15" actId="2696"/>
        <pc:sldMkLst>
          <pc:docMk/>
          <pc:sldMk cId="430306910" sldId="321"/>
        </pc:sldMkLst>
      </pc:sldChg>
      <pc:sldChg chg="del">
        <pc:chgData name="Faeder, James R" userId="fdbdb125-015b-44ea-94cd-dde16afa12a6" providerId="ADAL" clId="{B287F3A1-23F8-BE44-ABAA-91D8F4C832AA}" dt="2020-06-21T23:25:05.436" v="3" actId="2696"/>
        <pc:sldMkLst>
          <pc:docMk/>
          <pc:sldMk cId="359010293" sldId="323"/>
        </pc:sldMkLst>
      </pc:sldChg>
      <pc:sldChg chg="del">
        <pc:chgData name="Faeder, James R" userId="fdbdb125-015b-44ea-94cd-dde16afa12a6" providerId="ADAL" clId="{B287F3A1-23F8-BE44-ABAA-91D8F4C832AA}" dt="2020-06-21T23:25:05.425" v="1" actId="2696"/>
        <pc:sldMkLst>
          <pc:docMk/>
          <pc:sldMk cId="1604430028" sldId="324"/>
        </pc:sldMkLst>
      </pc:sldChg>
      <pc:sldChg chg="del">
        <pc:chgData name="Faeder, James R" userId="fdbdb125-015b-44ea-94cd-dde16afa12a6" providerId="ADAL" clId="{B287F3A1-23F8-BE44-ABAA-91D8F4C832AA}" dt="2020-06-21T23:25:05.490" v="11" actId="2696"/>
        <pc:sldMkLst>
          <pc:docMk/>
          <pc:sldMk cId="1850808864" sldId="325"/>
        </pc:sldMkLst>
      </pc:sldChg>
      <pc:sldChg chg="del">
        <pc:chgData name="Faeder, James R" userId="fdbdb125-015b-44ea-94cd-dde16afa12a6" providerId="ADAL" clId="{B287F3A1-23F8-BE44-ABAA-91D8F4C832AA}" dt="2020-06-21T23:25:43.032" v="35" actId="2696"/>
        <pc:sldMkLst>
          <pc:docMk/>
          <pc:sldMk cId="2098215847" sldId="338"/>
        </pc:sldMkLst>
      </pc:sldChg>
      <pc:sldChg chg="del">
        <pc:chgData name="Faeder, James R" userId="fdbdb125-015b-44ea-94cd-dde16afa12a6" providerId="ADAL" clId="{B287F3A1-23F8-BE44-ABAA-91D8F4C832AA}" dt="2020-06-21T23:25:42.513" v="22" actId="2696"/>
        <pc:sldMkLst>
          <pc:docMk/>
          <pc:sldMk cId="1781832371" sldId="34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627517575" sldId="342"/>
        </pc:sldMkLst>
      </pc:sldChg>
      <pc:sldChg chg="del">
        <pc:chgData name="Faeder, James R" userId="fdbdb125-015b-44ea-94cd-dde16afa12a6" providerId="ADAL" clId="{B287F3A1-23F8-BE44-ABAA-91D8F4C832AA}" dt="2020-06-21T23:25:42.507" v="21" actId="2696"/>
        <pc:sldMkLst>
          <pc:docMk/>
          <pc:sldMk cId="1982629043" sldId="343"/>
        </pc:sldMkLst>
      </pc:sldChg>
      <pc:sldChg chg="delSp add">
        <pc:chgData name="Faeder, James R" userId="fdbdb125-015b-44ea-94cd-dde16afa12a6" providerId="ADAL" clId="{B287F3A1-23F8-BE44-ABAA-91D8F4C832AA}" dt="2020-06-22T09:34:57.188" v="177" actId="478"/>
        <pc:sldMkLst>
          <pc:docMk/>
          <pc:sldMk cId="3054921011" sldId="343"/>
        </pc:sldMkLst>
        <pc:picChg chg="del">
          <ac:chgData name="Faeder, James R" userId="fdbdb125-015b-44ea-94cd-dde16afa12a6" providerId="ADAL" clId="{B287F3A1-23F8-BE44-ABAA-91D8F4C832AA}" dt="2020-06-22T09:34:57.188" v="177" actId="478"/>
          <ac:picMkLst>
            <pc:docMk/>
            <pc:sldMk cId="3054921011" sldId="343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2.368" v="19" actId="2696"/>
        <pc:sldMkLst>
          <pc:docMk/>
          <pc:sldMk cId="52876274" sldId="344"/>
        </pc:sldMkLst>
      </pc:sldChg>
      <pc:sldChg chg="delSp add">
        <pc:chgData name="Faeder, James R" userId="fdbdb125-015b-44ea-94cd-dde16afa12a6" providerId="ADAL" clId="{B287F3A1-23F8-BE44-ABAA-91D8F4C832AA}" dt="2020-06-22T09:34:59.595" v="178" actId="478"/>
        <pc:sldMkLst>
          <pc:docMk/>
          <pc:sldMk cId="3080759320" sldId="344"/>
        </pc:sldMkLst>
        <pc:picChg chg="del">
          <ac:chgData name="Faeder, James R" userId="fdbdb125-015b-44ea-94cd-dde16afa12a6" providerId="ADAL" clId="{B287F3A1-23F8-BE44-ABAA-91D8F4C832AA}" dt="2020-06-22T09:34:59.595" v="178" actId="478"/>
          <ac:picMkLst>
            <pc:docMk/>
            <pc:sldMk cId="3080759320" sldId="344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2.579" v="24" actId="2696"/>
        <pc:sldMkLst>
          <pc:docMk/>
          <pc:sldMk cId="716323461" sldId="345"/>
        </pc:sldMkLst>
      </pc:sldChg>
      <pc:sldChg chg="delSp add">
        <pc:chgData name="Faeder, James R" userId="fdbdb125-015b-44ea-94cd-dde16afa12a6" providerId="ADAL" clId="{B287F3A1-23F8-BE44-ABAA-91D8F4C832AA}" dt="2020-06-22T09:35:01.730" v="179" actId="478"/>
        <pc:sldMkLst>
          <pc:docMk/>
          <pc:sldMk cId="1582841832" sldId="345"/>
        </pc:sldMkLst>
        <pc:picChg chg="del">
          <ac:chgData name="Faeder, James R" userId="fdbdb125-015b-44ea-94cd-dde16afa12a6" providerId="ADAL" clId="{B287F3A1-23F8-BE44-ABAA-91D8F4C832AA}" dt="2020-06-22T09:35:01.730" v="179" actId="478"/>
          <ac:picMkLst>
            <pc:docMk/>
            <pc:sldMk cId="1582841832" sldId="345"/>
            <ac:picMk id="4" creationId="{00000000-0000-0000-0000-000000000000}"/>
          </ac:picMkLst>
        </pc:picChg>
      </pc:sldChg>
      <pc:sldChg chg="del">
        <pc:chgData name="Faeder, James R" userId="fdbdb125-015b-44ea-94cd-dde16afa12a6" providerId="ADAL" clId="{B287F3A1-23F8-BE44-ABAA-91D8F4C832AA}" dt="2020-06-21T23:25:43.028" v="34" actId="2696"/>
        <pc:sldMkLst>
          <pc:docMk/>
          <pc:sldMk cId="1682731544" sldId="346"/>
        </pc:sldMkLst>
      </pc:sldChg>
      <pc:sldChg chg="delSp add">
        <pc:chgData name="Faeder, James R" userId="fdbdb125-015b-44ea-94cd-dde16afa12a6" providerId="ADAL" clId="{B287F3A1-23F8-BE44-ABAA-91D8F4C832AA}" dt="2020-06-22T09:35:03.880" v="180" actId="478"/>
        <pc:sldMkLst>
          <pc:docMk/>
          <pc:sldMk cId="3104089793" sldId="346"/>
        </pc:sldMkLst>
        <pc:picChg chg="del">
          <ac:chgData name="Faeder, James R" userId="fdbdb125-015b-44ea-94cd-dde16afa12a6" providerId="ADAL" clId="{B287F3A1-23F8-BE44-ABAA-91D8F4C832AA}" dt="2020-06-22T09:35:03.880" v="180" actId="478"/>
          <ac:picMkLst>
            <pc:docMk/>
            <pc:sldMk cId="3104089793" sldId="346"/>
            <ac:picMk id="4" creationId="{00000000-0000-0000-0000-000000000000}"/>
          </ac:picMkLst>
        </pc:picChg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57846165" sldId="347"/>
        </pc:sldMkLst>
      </pc:sldChg>
      <pc:sldChg chg="del">
        <pc:chgData name="Faeder, James R" userId="fdbdb125-015b-44ea-94cd-dde16afa12a6" providerId="ADAL" clId="{B287F3A1-23F8-BE44-ABAA-91D8F4C832AA}" dt="2020-06-21T23:25:42.584" v="25" actId="2696"/>
        <pc:sldMkLst>
          <pc:docMk/>
          <pc:sldMk cId="722617561" sldId="347"/>
        </pc:sldMkLst>
      </pc:sldChg>
      <pc:sldChg chg="del">
        <pc:chgData name="Faeder, James R" userId="fdbdb125-015b-44ea-94cd-dde16afa12a6" providerId="ADAL" clId="{B287F3A1-23F8-BE44-ABAA-91D8F4C832AA}" dt="2020-06-21T23:25:42.588" v="26" actId="2696"/>
        <pc:sldMkLst>
          <pc:docMk/>
          <pc:sldMk cId="1390172484" sldId="34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106917579" sldId="34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804655508" sldId="349"/>
        </pc:sldMkLst>
      </pc:sldChg>
      <pc:sldChg chg="del">
        <pc:chgData name="Faeder, James R" userId="fdbdb125-015b-44ea-94cd-dde16afa12a6" providerId="ADAL" clId="{B287F3A1-23F8-BE44-ABAA-91D8F4C832AA}" dt="2020-06-21T23:25:42.903" v="31" actId="2696"/>
        <pc:sldMkLst>
          <pc:docMk/>
          <pc:sldMk cId="1466411705" sldId="349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363756370" sldId="350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8523001" sldId="351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324906439" sldId="35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2693622" sldId="353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907283963" sldId="354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723594997" sldId="355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339465769" sldId="356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205136610" sldId="357"/>
        </pc:sldMkLst>
      </pc:sldChg>
      <pc:sldChg chg="del">
        <pc:chgData name="Faeder, James R" userId="fdbdb125-015b-44ea-94cd-dde16afa12a6" providerId="ADAL" clId="{B287F3A1-23F8-BE44-ABAA-91D8F4C832AA}" dt="2020-06-21T23:25:42.908" v="32" actId="2696"/>
        <pc:sldMkLst>
          <pc:docMk/>
          <pc:sldMk cId="1663979934" sldId="35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181851160" sldId="358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435015737" sldId="359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44190341" sldId="360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2195831292" sldId="361"/>
        </pc:sldMkLst>
      </pc:sldChg>
      <pc:sldChg chg="del">
        <pc:chgData name="Faeder, James R" userId="fdbdb125-015b-44ea-94cd-dde16afa12a6" providerId="ADAL" clId="{B287F3A1-23F8-BE44-ABAA-91D8F4C832AA}" dt="2020-06-21T23:25:42.592" v="27" actId="2696"/>
        <pc:sldMkLst>
          <pc:docMk/>
          <pc:sldMk cId="17220561" sldId="36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1808301937" sldId="362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617914085" sldId="363"/>
        </pc:sldMkLst>
      </pc:sldChg>
      <pc:sldChg chg="new del">
        <pc:chgData name="Faeder, James R" userId="fdbdb125-015b-44ea-94cd-dde16afa12a6" providerId="ADAL" clId="{B287F3A1-23F8-BE44-ABAA-91D8F4C832AA}" dt="2020-06-21T23:25:33.397" v="17" actId="680"/>
        <pc:sldMkLst>
          <pc:docMk/>
          <pc:sldMk cId="3857406491" sldId="363"/>
        </pc:sldMkLst>
      </pc:sldChg>
      <pc:sldChg chg="add">
        <pc:chgData name="Faeder, James R" userId="fdbdb125-015b-44ea-94cd-dde16afa12a6" providerId="ADAL" clId="{B287F3A1-23F8-BE44-ABAA-91D8F4C832AA}" dt="2020-06-21T23:35:35.879" v="57"/>
        <pc:sldMkLst>
          <pc:docMk/>
          <pc:sldMk cId="3942937896" sldId="364"/>
        </pc:sldMkLst>
      </pc:sldChg>
      <pc:sldChg chg="addSp delSp modSp new mod modClrScheme chgLayout">
        <pc:chgData name="Faeder, James R" userId="fdbdb125-015b-44ea-94cd-dde16afa12a6" providerId="ADAL" clId="{B287F3A1-23F8-BE44-ABAA-91D8F4C832AA}" dt="2020-06-22T09:12:25.631" v="145" actId="20577"/>
        <pc:sldMkLst>
          <pc:docMk/>
          <pc:sldMk cId="2618639329" sldId="365"/>
        </pc:sldMkLst>
        <pc:spChg chg="del mod ord">
          <ac:chgData name="Faeder, James R" userId="fdbdb125-015b-44ea-94cd-dde16afa12a6" providerId="ADAL" clId="{B287F3A1-23F8-BE44-ABAA-91D8F4C832AA}" dt="2020-06-22T00:46:50.102" v="61" actId="700"/>
          <ac:spMkLst>
            <pc:docMk/>
            <pc:sldMk cId="2618639329" sldId="365"/>
            <ac:spMk id="2" creationId="{224FD714-6789-A346-A6D7-6D18426039E3}"/>
          </ac:spMkLst>
        </pc:spChg>
        <pc:spChg chg="add mod ord">
          <ac:chgData name="Faeder, James R" userId="fdbdb125-015b-44ea-94cd-dde16afa12a6" providerId="ADAL" clId="{B287F3A1-23F8-BE44-ABAA-91D8F4C832AA}" dt="2020-06-22T09:12:21.377" v="142" actId="20577"/>
          <ac:spMkLst>
            <pc:docMk/>
            <pc:sldMk cId="2618639329" sldId="365"/>
            <ac:spMk id="3" creationId="{F9B4AB9B-F877-654D-8F20-4A6A19C80A2F}"/>
          </ac:spMkLst>
        </pc:spChg>
        <pc:spChg chg="add mod ord">
          <ac:chgData name="Faeder, James R" userId="fdbdb125-015b-44ea-94cd-dde16afa12a6" providerId="ADAL" clId="{B287F3A1-23F8-BE44-ABAA-91D8F4C832AA}" dt="2020-06-22T09:12:25.631" v="145" actId="20577"/>
          <ac:spMkLst>
            <pc:docMk/>
            <pc:sldMk cId="2618639329" sldId="365"/>
            <ac:spMk id="4" creationId="{B118EB67-C52E-9747-903F-70B92E6E36C1}"/>
          </ac:spMkLst>
        </pc:spChg>
      </pc:sldChg>
      <pc:sldChg chg="add">
        <pc:chgData name="Faeder, James R" userId="fdbdb125-015b-44ea-94cd-dde16afa12a6" providerId="ADAL" clId="{B287F3A1-23F8-BE44-ABAA-91D8F4C832AA}" dt="2020-06-22T09:14:57.845" v="147"/>
        <pc:sldMkLst>
          <pc:docMk/>
          <pc:sldMk cId="1537883938" sldId="366"/>
        </pc:sldMkLst>
      </pc:sldChg>
      <pc:sldChg chg="add">
        <pc:chgData name="Faeder, James R" userId="fdbdb125-015b-44ea-94cd-dde16afa12a6" providerId="ADAL" clId="{B287F3A1-23F8-BE44-ABAA-91D8F4C832AA}" dt="2020-06-22T09:14:57.845" v="147"/>
        <pc:sldMkLst>
          <pc:docMk/>
          <pc:sldMk cId="373653379" sldId="367"/>
        </pc:sldMkLst>
      </pc:sldChg>
      <pc:sldChg chg="modSp add ord">
        <pc:chgData name="Faeder, James R" userId="fdbdb125-015b-44ea-94cd-dde16afa12a6" providerId="ADAL" clId="{B287F3A1-23F8-BE44-ABAA-91D8F4C832AA}" dt="2020-06-22T21:57:50.222" v="872" actId="1036"/>
        <pc:sldMkLst>
          <pc:docMk/>
          <pc:sldMk cId="3108332124" sldId="368"/>
        </pc:sldMkLst>
        <pc:spChg chg="mod">
          <ac:chgData name="Faeder, James R" userId="fdbdb125-015b-44ea-94cd-dde16afa12a6" providerId="ADAL" clId="{B287F3A1-23F8-BE44-ABAA-91D8F4C832AA}" dt="2020-06-22T09:30:43.953" v="154" actId="27636"/>
          <ac:spMkLst>
            <pc:docMk/>
            <pc:sldMk cId="3108332124" sldId="368"/>
            <ac:spMk id="4" creationId="{00000000-0000-0000-0000-000000000000}"/>
          </ac:spMkLst>
        </pc:spChg>
        <pc:grpChg chg="mod">
          <ac:chgData name="Faeder, James R" userId="fdbdb125-015b-44ea-94cd-dde16afa12a6" providerId="ADAL" clId="{B287F3A1-23F8-BE44-ABAA-91D8F4C832AA}" dt="2020-06-22T21:57:50.222" v="872" actId="1036"/>
          <ac:grpSpMkLst>
            <pc:docMk/>
            <pc:sldMk cId="3108332124" sldId="368"/>
            <ac:grpSpMk id="3" creationId="{00000000-0000-0000-0000-000000000000}"/>
          </ac:grpSpMkLst>
        </pc:grpChg>
      </pc:sldChg>
      <pc:sldChg chg="add ord">
        <pc:chgData name="Faeder, James R" userId="fdbdb125-015b-44ea-94cd-dde16afa12a6" providerId="ADAL" clId="{B287F3A1-23F8-BE44-ABAA-91D8F4C832AA}" dt="2020-06-22T09:16:28.137" v="150" actId="20578"/>
        <pc:sldMkLst>
          <pc:docMk/>
          <pc:sldMk cId="2609854975" sldId="369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246529598" sldId="370"/>
        </pc:sldMkLst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268645766" sldId="371"/>
        </pc:sldMkLst>
      </pc:sldChg>
      <pc:sldChg chg="modSp add">
        <pc:chgData name="Faeder, James R" userId="fdbdb125-015b-44ea-94cd-dde16afa12a6" providerId="ADAL" clId="{B287F3A1-23F8-BE44-ABAA-91D8F4C832AA}" dt="2020-06-22T09:30:57.776" v="165" actId="20577"/>
        <pc:sldMkLst>
          <pc:docMk/>
          <pc:sldMk cId="4232859296" sldId="372"/>
        </pc:sldMkLst>
        <pc:spChg chg="mod">
          <ac:chgData name="Faeder, James R" userId="fdbdb125-015b-44ea-94cd-dde16afa12a6" providerId="ADAL" clId="{B287F3A1-23F8-BE44-ABAA-91D8F4C832AA}" dt="2020-06-22T09:30:57.776" v="165" actId="20577"/>
          <ac:spMkLst>
            <pc:docMk/>
            <pc:sldMk cId="4232859296" sldId="372"/>
            <ac:spMk id="3" creationId="{00000000-0000-0000-0000-000000000000}"/>
          </ac:spMkLst>
        </pc:spChg>
      </pc:sldChg>
      <pc:sldChg chg="modSp add">
        <pc:chgData name="Faeder, James R" userId="fdbdb125-015b-44ea-94cd-dde16afa12a6" providerId="ADAL" clId="{B287F3A1-23F8-BE44-ABAA-91D8F4C832AA}" dt="2020-06-22T09:30:43.847" v="153" actId="20577"/>
        <pc:sldMkLst>
          <pc:docMk/>
          <pc:sldMk cId="2098860725" sldId="373"/>
        </pc:sldMkLst>
        <pc:spChg chg="mod">
          <ac:chgData name="Faeder, James R" userId="fdbdb125-015b-44ea-94cd-dde16afa12a6" providerId="ADAL" clId="{B287F3A1-23F8-BE44-ABAA-91D8F4C832AA}" dt="2020-06-22T09:30:43.847" v="153" actId="20577"/>
          <ac:spMkLst>
            <pc:docMk/>
            <pc:sldMk cId="2098860725" sldId="373"/>
            <ac:spMk id="3" creationId="{00000000-0000-0000-0000-000000000000}"/>
          </ac:spMkLst>
        </pc:spChg>
      </pc:sldChg>
      <pc:sldChg chg="add">
        <pc:chgData name="Faeder, James R" userId="fdbdb125-015b-44ea-94cd-dde16afa12a6" providerId="ADAL" clId="{B287F3A1-23F8-BE44-ABAA-91D8F4C832AA}" dt="2020-06-22T09:17:48.653" v="151"/>
        <pc:sldMkLst>
          <pc:docMk/>
          <pc:sldMk cId="1974000413" sldId="374"/>
        </pc:sldMkLst>
      </pc:sldChg>
      <pc:sldChg chg="addSp modSp new">
        <pc:chgData name="Faeder, James R" userId="fdbdb125-015b-44ea-94cd-dde16afa12a6" providerId="ADAL" clId="{B287F3A1-23F8-BE44-ABAA-91D8F4C832AA}" dt="2020-06-22T10:24:39.921" v="267" actId="208"/>
        <pc:sldMkLst>
          <pc:docMk/>
          <pc:sldMk cId="3439636492" sldId="375"/>
        </pc:sldMkLst>
        <pc:spChg chg="mod">
          <ac:chgData name="Faeder, James R" userId="fdbdb125-015b-44ea-94cd-dde16afa12a6" providerId="ADAL" clId="{B287F3A1-23F8-BE44-ABAA-91D8F4C832AA}" dt="2020-06-22T10:22:57.265" v="208" actId="20577"/>
          <ac:spMkLst>
            <pc:docMk/>
            <pc:sldMk cId="3439636492" sldId="375"/>
            <ac:spMk id="2" creationId="{24DF3965-3A60-064B-971A-EB9447E07C56}"/>
          </ac:spMkLst>
        </pc:spChg>
        <pc:spChg chg="add mod">
          <ac:chgData name="Faeder, James R" userId="fdbdb125-015b-44ea-94cd-dde16afa12a6" providerId="ADAL" clId="{B287F3A1-23F8-BE44-ABAA-91D8F4C832AA}" dt="2020-06-22T10:24:39.921" v="267" actId="208"/>
          <ac:spMkLst>
            <pc:docMk/>
            <pc:sldMk cId="3439636492" sldId="375"/>
            <ac:spMk id="3" creationId="{5D8D7A71-040A-684C-8928-AF05343B2D16}"/>
          </ac:spMkLst>
        </pc:spChg>
        <pc:spChg chg="add mod">
          <ac:chgData name="Faeder, James R" userId="fdbdb125-015b-44ea-94cd-dde16afa12a6" providerId="ADAL" clId="{B287F3A1-23F8-BE44-ABAA-91D8F4C832AA}" dt="2020-06-22T10:24:32.054" v="265" actId="404"/>
          <ac:spMkLst>
            <pc:docMk/>
            <pc:sldMk cId="3439636492" sldId="375"/>
            <ac:spMk id="4" creationId="{B3ADC8F5-F3FE-B04E-A2C4-1C43BE0855CC}"/>
          </ac:spMkLst>
        </pc:spChg>
      </pc:sldChg>
      <pc:sldChg chg="addSp delSp modSp new">
        <pc:chgData name="Faeder, James R" userId="fdbdb125-015b-44ea-94cd-dde16afa12a6" providerId="ADAL" clId="{B287F3A1-23F8-BE44-ABAA-91D8F4C832AA}" dt="2020-06-22T10:29:38.730" v="516" actId="478"/>
        <pc:sldMkLst>
          <pc:docMk/>
          <pc:sldMk cId="1841696769" sldId="376"/>
        </pc:sldMkLst>
        <pc:spChg chg="mod">
          <ac:chgData name="Faeder, James R" userId="fdbdb125-015b-44ea-94cd-dde16afa12a6" providerId="ADAL" clId="{B287F3A1-23F8-BE44-ABAA-91D8F4C832AA}" dt="2020-06-22T10:26:19.850" v="347" actId="27636"/>
          <ac:spMkLst>
            <pc:docMk/>
            <pc:sldMk cId="1841696769" sldId="376"/>
            <ac:spMk id="2" creationId="{E07006B0-49E7-704B-A6DC-836E26456006}"/>
          </ac:spMkLst>
        </pc:spChg>
        <pc:spChg chg="add mod">
          <ac:chgData name="Faeder, James R" userId="fdbdb125-015b-44ea-94cd-dde16afa12a6" providerId="ADAL" clId="{B287F3A1-23F8-BE44-ABAA-91D8F4C832AA}" dt="2020-06-22T10:27:00.014" v="450" actId="20577"/>
          <ac:spMkLst>
            <pc:docMk/>
            <pc:sldMk cId="1841696769" sldId="376"/>
            <ac:spMk id="4" creationId="{6DCED6FC-1A84-1242-B991-535AA3440E1F}"/>
          </ac:spMkLst>
        </pc:spChg>
        <pc:spChg chg="add del mod">
          <ac:chgData name="Faeder, James R" userId="fdbdb125-015b-44ea-94cd-dde16afa12a6" providerId="ADAL" clId="{B287F3A1-23F8-BE44-ABAA-91D8F4C832AA}" dt="2020-06-22T10:29:38.212" v="515" actId="478"/>
          <ac:spMkLst>
            <pc:docMk/>
            <pc:sldMk cId="1841696769" sldId="376"/>
            <ac:spMk id="5" creationId="{9CAD3759-BF41-E643-A096-895749E3B3FE}"/>
          </ac:spMkLst>
        </pc:spChg>
        <pc:picChg chg="add mod">
          <ac:chgData name="Faeder, James R" userId="fdbdb125-015b-44ea-94cd-dde16afa12a6" providerId="ADAL" clId="{B287F3A1-23F8-BE44-ABAA-91D8F4C832AA}" dt="2020-06-22T10:26:04.608" v="271" actId="1076"/>
          <ac:picMkLst>
            <pc:docMk/>
            <pc:sldMk cId="1841696769" sldId="376"/>
            <ac:picMk id="3" creationId="{89497397-2EF3-714C-9129-DDC2AC55DB52}"/>
          </ac:picMkLst>
        </pc:picChg>
        <pc:picChg chg="add del mod">
          <ac:chgData name="Faeder, James R" userId="fdbdb125-015b-44ea-94cd-dde16afa12a6" providerId="ADAL" clId="{B287F3A1-23F8-BE44-ABAA-91D8F4C832AA}" dt="2020-06-22T10:29:08.622" v="509" actId="478"/>
          <ac:picMkLst>
            <pc:docMk/>
            <pc:sldMk cId="1841696769" sldId="376"/>
            <ac:picMk id="6" creationId="{E1516FCB-33D7-C64B-A333-024129BF42CE}"/>
          </ac:picMkLst>
        </pc:picChg>
        <pc:picChg chg="add del mod">
          <ac:chgData name="Faeder, James R" userId="fdbdb125-015b-44ea-94cd-dde16afa12a6" providerId="ADAL" clId="{B287F3A1-23F8-BE44-ABAA-91D8F4C832AA}" dt="2020-06-22T10:29:38.730" v="516" actId="478"/>
          <ac:picMkLst>
            <pc:docMk/>
            <pc:sldMk cId="1841696769" sldId="376"/>
            <ac:picMk id="7" creationId="{82C8AFE9-2719-434A-9306-42F0B9F705C1}"/>
          </ac:picMkLst>
        </pc:picChg>
      </pc:sldChg>
      <pc:sldChg chg="add">
        <pc:chgData name="Faeder, James R" userId="fdbdb125-015b-44ea-94cd-dde16afa12a6" providerId="ADAL" clId="{B287F3A1-23F8-BE44-ABAA-91D8F4C832AA}" dt="2020-06-22T10:29:34.114" v="514"/>
        <pc:sldMkLst>
          <pc:docMk/>
          <pc:sldMk cId="91131555" sldId="377"/>
        </pc:sldMkLst>
      </pc:sldChg>
      <pc:sldChg chg="addSp delSp modSp new">
        <pc:chgData name="Faeder, James R" userId="fdbdb125-015b-44ea-94cd-dde16afa12a6" providerId="ADAL" clId="{B287F3A1-23F8-BE44-ABAA-91D8F4C832AA}" dt="2020-06-22T10:34:26.617" v="774" actId="1076"/>
        <pc:sldMkLst>
          <pc:docMk/>
          <pc:sldMk cId="3052367533" sldId="378"/>
        </pc:sldMkLst>
        <pc:spChg chg="mod">
          <ac:chgData name="Faeder, James R" userId="fdbdb125-015b-44ea-94cd-dde16afa12a6" providerId="ADAL" clId="{B287F3A1-23F8-BE44-ABAA-91D8F4C832AA}" dt="2020-06-22T10:31:37.834" v="619" actId="20577"/>
          <ac:spMkLst>
            <pc:docMk/>
            <pc:sldMk cId="3052367533" sldId="378"/>
            <ac:spMk id="2" creationId="{E10D9A57-ABEA-5E42-8EA4-2FA8CCDAC448}"/>
          </ac:spMkLst>
        </pc:spChg>
        <pc:spChg chg="add del mod">
          <ac:chgData name="Faeder, James R" userId="fdbdb125-015b-44ea-94cd-dde16afa12a6" providerId="ADAL" clId="{B287F3A1-23F8-BE44-ABAA-91D8F4C832AA}" dt="2020-06-22T10:32:51.168" v="766" actId="1076"/>
          <ac:spMkLst>
            <pc:docMk/>
            <pc:sldMk cId="3052367533" sldId="378"/>
            <ac:spMk id="3" creationId="{B75D6CDE-BC28-D14D-BE71-2F6F46280E2F}"/>
          </ac:spMkLst>
        </pc:spChg>
        <pc:spChg chg="add mod">
          <ac:chgData name="Faeder, James R" userId="fdbdb125-015b-44ea-94cd-dde16afa12a6" providerId="ADAL" clId="{B287F3A1-23F8-BE44-ABAA-91D8F4C832AA}" dt="2020-06-22T10:33:18.271" v="771" actId="14100"/>
          <ac:spMkLst>
            <pc:docMk/>
            <pc:sldMk cId="3052367533" sldId="378"/>
            <ac:spMk id="4" creationId="{19310F14-5B1D-D24D-93D9-0EA8F395B3FE}"/>
          </ac:spMkLst>
        </pc:spChg>
        <pc:picChg chg="add mod">
          <ac:chgData name="Faeder, James R" userId="fdbdb125-015b-44ea-94cd-dde16afa12a6" providerId="ADAL" clId="{B287F3A1-23F8-BE44-ABAA-91D8F4C832AA}" dt="2020-06-22T10:34:26.617" v="774" actId="1076"/>
          <ac:picMkLst>
            <pc:docMk/>
            <pc:sldMk cId="3052367533" sldId="378"/>
            <ac:picMk id="5" creationId="{1F94EFD0-1AFD-4544-8D53-2580C8001E78}"/>
          </ac:picMkLst>
        </pc:picChg>
      </pc:sldChg>
      <pc:sldChg chg="addSp modSp add">
        <pc:chgData name="Faeder, James R" userId="fdbdb125-015b-44ea-94cd-dde16afa12a6" providerId="ADAL" clId="{B287F3A1-23F8-BE44-ABAA-91D8F4C832AA}" dt="2020-06-22T10:35:59.781" v="869" actId="404"/>
        <pc:sldMkLst>
          <pc:docMk/>
          <pc:sldMk cId="385922841" sldId="379"/>
        </pc:sldMkLst>
        <pc:spChg chg="add mod">
          <ac:chgData name="Faeder, James R" userId="fdbdb125-015b-44ea-94cd-dde16afa12a6" providerId="ADAL" clId="{B287F3A1-23F8-BE44-ABAA-91D8F4C832AA}" dt="2020-06-22T10:34:53.263" v="780" actId="1582"/>
          <ac:spMkLst>
            <pc:docMk/>
            <pc:sldMk cId="385922841" sldId="379"/>
            <ac:spMk id="6" creationId="{90BD0196-882C-EB44-8870-093347DDA2DE}"/>
          </ac:spMkLst>
        </pc:spChg>
        <pc:spChg chg="add mod">
          <ac:chgData name="Faeder, James R" userId="fdbdb125-015b-44ea-94cd-dde16afa12a6" providerId="ADAL" clId="{B287F3A1-23F8-BE44-ABAA-91D8F4C832AA}" dt="2020-06-22T10:35:59.781" v="869" actId="404"/>
          <ac:spMkLst>
            <pc:docMk/>
            <pc:sldMk cId="385922841" sldId="379"/>
            <ac:spMk id="7" creationId="{7A0DB8AD-FD15-394E-B4A1-18A380779758}"/>
          </ac:spMkLst>
        </pc:spChg>
        <pc:spChg chg="add mod">
          <ac:chgData name="Faeder, James R" userId="fdbdb125-015b-44ea-94cd-dde16afa12a6" providerId="ADAL" clId="{B287F3A1-23F8-BE44-ABAA-91D8F4C832AA}" dt="2020-06-22T10:35:48.417" v="866" actId="20577"/>
          <ac:spMkLst>
            <pc:docMk/>
            <pc:sldMk cId="385922841" sldId="379"/>
            <ac:spMk id="8" creationId="{C4647777-F6A0-0F47-9B2D-F2BE776E14C6}"/>
          </ac:spMkLst>
        </pc:spChg>
      </pc:sldChg>
    </pc:docChg>
  </pc:docChgLst>
  <pc:docChgLst>
    <pc:chgData name="Faeder, James R" userId="fdbdb125-015b-44ea-94cd-dde16afa12a6" providerId="ADAL" clId="{FFF30240-E6DD-FD4A-A9A4-D8BF2DBA6917}"/>
    <pc:docChg chg="delSld">
      <pc:chgData name="Faeder, James R" userId="fdbdb125-015b-44ea-94cd-dde16afa12a6" providerId="ADAL" clId="{FFF30240-E6DD-FD4A-A9A4-D8BF2DBA6917}" dt="2020-06-18T20:08:14.480" v="0" actId="2696"/>
      <pc:docMkLst>
        <pc:docMk/>
      </pc:docMkLst>
      <pc:sldChg chg="del">
        <pc:chgData name="Faeder, James R" userId="fdbdb125-015b-44ea-94cd-dde16afa12a6" providerId="ADAL" clId="{FFF30240-E6DD-FD4A-A9A4-D8BF2DBA6917}" dt="2020-06-18T20:08:14.480" v="0" actId="2696"/>
        <pc:sldMkLst>
          <pc:docMk/>
          <pc:sldMk cId="933154877" sldId="357"/>
        </pc:sldMkLst>
      </pc:sldChg>
    </pc:docChg>
  </pc:docChgLst>
  <pc:docChgLst>
    <pc:chgData name="Faeder, James R" userId="fdbdb125-015b-44ea-94cd-dde16afa12a6" providerId="ADAL" clId="{E5D13003-DAF2-6D40-87D3-EBDB6A2DC2BB}"/>
    <pc:docChg chg="addSld delSld modSld">
      <pc:chgData name="Faeder, James R" userId="fdbdb125-015b-44ea-94cd-dde16afa12a6" providerId="ADAL" clId="{E5D13003-DAF2-6D40-87D3-EBDB6A2DC2BB}" dt="2022-07-10T19:03:11.718" v="1"/>
      <pc:docMkLst>
        <pc:docMk/>
      </pc:docMkLst>
      <pc:sldChg chg="add del">
        <pc:chgData name="Faeder, James R" userId="fdbdb125-015b-44ea-94cd-dde16afa12a6" providerId="ADAL" clId="{E5D13003-DAF2-6D40-87D3-EBDB6A2DC2BB}" dt="2022-07-10T19:03:11.718" v="1"/>
        <pc:sldMkLst>
          <pc:docMk/>
          <pc:sldMk cId="307623334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3F2A5-2B99-3C42-8C50-9E6F1D75280A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D02A-C28C-E74D-ADEA-155C344EA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</a:t>
            </a:r>
            <a:r>
              <a:rPr lang="en-US" baseline="0" dirty="0"/>
              <a:t>e –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48CD-86DF-204B-8944-A9E910474B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7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</a:t>
            </a:r>
            <a:r>
              <a:rPr lang="en-US" baseline="0" dirty="0"/>
              <a:t>e –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48CD-86DF-204B-8944-A9E910474B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</a:t>
            </a:r>
            <a:r>
              <a:rPr lang="en-US" baseline="0" dirty="0"/>
              <a:t>e –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48CD-86DF-204B-8944-A9E910474B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0A4E6259-ABC2-1147-8987-B51D9750BB6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F7F4-C533-2149-A972-00AA8412BB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F211-6B59-384D-9A9F-B01C1AAD31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molbiolcell.org/doi/10.1091/mbc.E20-08-053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lbiolcell.org/doi/10.1091/mbc.E20-08-053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Molecules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95265"/>
            <a:ext cx="2552700" cy="25273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97196" y="373826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3452337"/>
            <a:ext cx="337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SH2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Syk(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tSH2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5908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BioNetGen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929" y="5122566"/>
            <a:ext cx="4211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 molecule elements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Motifs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590801"/>
            <a:ext cx="2389380" cy="33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186" y="2210548"/>
            <a:ext cx="368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Molecules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the basic objects in a BNG model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2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and context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762500"/>
            <a:ext cx="1041400" cy="1638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400" y="4416624"/>
            <a:ext cx="1846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HelveticaNeue-Light"/>
                <a:ea typeface="+mn-ea"/>
                <a:cs typeface="+mn-cs"/>
              </a:rPr>
              <a:t>Transphosphorylation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5200" y="51816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986" y="5144870"/>
            <a:ext cx="48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Lyn(U!1).FceRI(b!1)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)-&gt;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Lyn(U!1).FceRI(b!1)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80" y="1263698"/>
            <a:ext cx="470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rule is the part that the rule changes.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437" y="2123503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8211" y="2948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part that is necessary for the rule to happen but is unchanged.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5238" y="2468645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4542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5494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41143" y="2468645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0256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90276" y="1978968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1242" y="1668128"/>
            <a:ext cx="1452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bond is formed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7603" y="4471930"/>
            <a:ext cx="322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can represent complex biochemistry.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88593" y="4518492"/>
            <a:ext cx="21068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state is changed</a:t>
            </a:r>
          </a:p>
        </p:txBody>
      </p:sp>
    </p:spTree>
    <p:extLst>
      <p:ext uri="{BB962C8B-B14F-4D97-AF65-F5344CB8AC3E}">
        <p14:creationId xmlns:p14="http://schemas.microsoft.com/office/powerpoint/2010/main" val="19740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4AB9B-F877-654D-8F20-4A6A19C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 on portion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EB67-C52E-9747-903F-70B92E6E3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3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Lisman</a:t>
            </a:r>
            <a:r>
              <a:rPr lang="en-US" dirty="0"/>
              <a:t> model for </a:t>
            </a:r>
            <a:r>
              <a:rPr lang="en-US" dirty="0" err="1"/>
              <a:t>autoactivation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1417638"/>
            <a:ext cx="64643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440" y="42811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7" name="Oval 6"/>
          <p:cNvSpPr/>
          <p:nvPr/>
        </p:nvSpPr>
        <p:spPr>
          <a:xfrm>
            <a:off x="2449159" y="4694238"/>
            <a:ext cx="462579" cy="419548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86115" y="4694238"/>
            <a:ext cx="462579" cy="419548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4601585"/>
            <a:ext cx="2944008" cy="314661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Molecule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7440" y="42811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8" name="Oval 7"/>
          <p:cNvSpPr/>
          <p:nvPr/>
        </p:nvSpPr>
        <p:spPr>
          <a:xfrm>
            <a:off x="3111500" y="4903546"/>
            <a:ext cx="1023768" cy="214555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4880985"/>
            <a:ext cx="1447800" cy="314661"/>
          </a:xfrm>
          <a:prstGeom prst="ellipse">
            <a:avLst/>
          </a:prstGeom>
          <a:noFill/>
          <a:ln w="28575">
            <a:solidFill>
              <a:srgbClr val="09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35512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rules</a:t>
            </a:r>
          </a:p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en-US" dirty="0">
                <a:latin typeface="Monaco" charset="0"/>
              </a:rPr>
              <a:t>: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~0) -&gt;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) 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S</a:t>
            </a:r>
            <a:endParaRPr lang="en-US" dirty="0">
              <a:latin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3883" y="3617020"/>
            <a:ext cx="6032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rules</a:t>
            </a:r>
          </a:p>
          <a:p>
            <a:r>
              <a:rPr lang="en-US" sz="16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en-US" sz="1600" dirty="0">
                <a:latin typeface="Monaco" charset="0"/>
              </a:rPr>
              <a:t>:  </a:t>
            </a:r>
            <a:r>
              <a:rPr lang="en-US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600" dirty="0">
                <a:latin typeface="Monaco" charset="0"/>
              </a:rPr>
              <a:t>~0) -&gt; </a:t>
            </a:r>
            <a:r>
              <a:rPr lang="en-US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600" dirty="0">
                <a:latin typeface="Monaco" charset="0"/>
              </a:rPr>
              <a:t>~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S</a:t>
            </a:r>
          </a:p>
          <a:p>
            <a:r>
              <a:rPr lang="en-US" sz="16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en-US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0.01</a:t>
            </a:r>
          </a:p>
          <a:p>
            <a:endParaRPr lang="en-US" sz="1600" dirty="0">
              <a:latin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109" y="41106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4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3" y="3909434"/>
            <a:ext cx="3098800" cy="1384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98809" y="432490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1109" y="41106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3884" y="3629720"/>
            <a:ext cx="5742417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6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600" dirty="0">
              <a:latin typeface="Monaco" charset="0"/>
            </a:endParaRP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0.01</a:t>
            </a: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) + 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) &lt;-&gt;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!1).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!1) 0.4, 1 </a:t>
            </a:r>
          </a:p>
          <a:p>
            <a:r>
              <a:rPr lang="mr-IN" sz="16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600" dirty="0">
                <a:latin typeface="Monaco" charset="0"/>
              </a:rPr>
              <a:t>: 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!1).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!1) -&gt; </a:t>
            </a:r>
            <a:r>
              <a:rPr lang="mr-IN" sz="16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600" dirty="0">
                <a:latin typeface="Monaco" charset="0"/>
              </a:rPr>
              <a:t>~0) + </a:t>
            </a:r>
            <a:r>
              <a:rPr lang="mr-IN" sz="16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600" dirty="0">
                <a:latin typeface="Monaco" charset="0"/>
              </a:rPr>
              <a:t>(</a:t>
            </a:r>
            <a:r>
              <a:rPr lang="mr-IN" sz="16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600" dirty="0">
                <a:latin typeface="Monaco" charset="0"/>
              </a:rPr>
              <a:t>) 1</a:t>
            </a:r>
          </a:p>
          <a:p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6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5965" y="521681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E342E"/>
                </a:solidFill>
                <a:latin typeface="Monaco" charset="0"/>
              </a:rPr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6533" y="522415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E342E"/>
                </a:solidFill>
                <a:latin typeface="Monaco" charset="0"/>
              </a:rPr>
              <a:t>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8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rules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8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600" dirty="0">
                <a:latin typeface="Monaco" charset="0"/>
              </a:rPr>
              <a:t>  </a:t>
            </a:r>
            <a:r>
              <a:rPr lang="en-US" sz="16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600" dirty="0">
                <a:latin typeface="Monaco" charset="0"/>
              </a:rPr>
              <a:t> 0.01</a:t>
            </a:r>
          </a:p>
          <a:p>
            <a:r>
              <a:rPr lang="en-US" sz="16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10691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3562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latin typeface="Monaco" charset="0"/>
              </a:rPr>
              <a:t>~0) 100</a:t>
            </a:r>
          </a:p>
          <a:p>
            <a:r>
              <a:rPr lang="en-US" dirty="0">
                <a:latin typeface="Monaco" charset="0"/>
              </a:rPr>
              <a:t> 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dirty="0"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dirty="0">
                <a:latin typeface="Monaco" charset="0"/>
              </a:rPr>
              <a:t>)     10</a:t>
            </a: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46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Molecules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95265"/>
            <a:ext cx="2552700" cy="25273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97196" y="373826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3452337"/>
            <a:ext cx="337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SH2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Syk(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tSH2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5908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BioNetGen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929" y="5122565"/>
            <a:ext cx="435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have different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posttranslational modifications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conformational state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590801"/>
            <a:ext cx="2389380" cy="33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186" y="2210548"/>
            <a:ext cx="368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Molecules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the basic objects in a BNG model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6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363756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Obervables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39076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333852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4333" y="60840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4756882" y="108463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 </a:t>
            </a:r>
            <a:endParaRPr lang="en-US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6881" y="589059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dirty="0">
              <a:solidFill>
                <a:srgbClr val="942193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0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333" y="60840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69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6833" y="6236475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Define actions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22811" y="610928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2811" y="6471107"/>
            <a:ext cx="779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dirty="0">
                <a:latin typeface="Monaco" charset="0"/>
              </a:rPr>
              <a:t>({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dirty="0">
                <a:latin typeface="Monaco" charset="0"/>
              </a:rPr>
              <a:t>=&gt;"</a:t>
            </a:r>
            <a:r>
              <a:rPr lang="en-US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dirty="0">
                <a:latin typeface="Monaco" charset="0"/>
              </a:rPr>
              <a:t>", </a:t>
            </a:r>
            <a:r>
              <a:rPr lang="en-US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dirty="0">
                <a:latin typeface="Monaco" charset="0"/>
              </a:rPr>
              <a:t>=&gt;100, </a:t>
            </a:r>
            <a:r>
              <a:rPr lang="en-US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dirty="0">
                <a:latin typeface="Monaco" charset="0"/>
              </a:rPr>
              <a:t>=&gt;200})</a:t>
            </a:r>
          </a:p>
        </p:txBody>
      </p:sp>
    </p:spTree>
    <p:extLst>
      <p:ext uri="{BB962C8B-B14F-4D97-AF65-F5344CB8AC3E}">
        <p14:creationId xmlns:p14="http://schemas.microsoft.com/office/powerpoint/2010/main" val="90728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332" y="2474558"/>
            <a:ext cx="202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molecules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4333" y="4940955"/>
            <a:ext cx="14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rules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4332" y="1383794"/>
            <a:ext cx="216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8933" y="3369119"/>
            <a:ext cx="271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initial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4332" y="4181919"/>
            <a:ext cx="222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observables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4333" y="6185484"/>
            <a:ext cx="170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Define actions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4012" y="6185485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200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11" y="6433008"/>
            <a:ext cx="779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sz="1200" dirty="0">
                <a:latin typeface="Monaco" charset="0"/>
              </a:rPr>
              <a:t>({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sz="1200" dirty="0">
                <a:latin typeface="Monaco" charset="0"/>
              </a:rPr>
              <a:t>=&gt;"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sz="1200" dirty="0">
                <a:latin typeface="Monaco" charset="0"/>
              </a:rPr>
              <a:t>",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sz="1200" dirty="0">
                <a:latin typeface="Monaco" charset="0"/>
              </a:rPr>
              <a:t>=&gt;100,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sz="1200" dirty="0">
                <a:latin typeface="Monaco" charset="0"/>
              </a:rPr>
              <a:t>=&gt;200})</a:t>
            </a:r>
          </a:p>
        </p:txBody>
      </p:sp>
    </p:spTree>
    <p:extLst>
      <p:ext uri="{BB962C8B-B14F-4D97-AF65-F5344CB8AC3E}">
        <p14:creationId xmlns:p14="http://schemas.microsoft.com/office/powerpoint/2010/main" val="372359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0893" y="4740902"/>
            <a:ext cx="57424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R1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S</a:t>
            </a:r>
            <a:endParaRPr lang="mr-IN" sz="1200" dirty="0">
              <a:latin typeface="Monaco" charset="0"/>
            </a:endParaRP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R2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0.01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R3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&lt;-&gt;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0.4, 1 </a:t>
            </a:r>
          </a:p>
          <a:p>
            <a:r>
              <a:rPr lang="mr-IN" sz="1200" dirty="0">
                <a:solidFill>
                  <a:srgbClr val="9E342E"/>
                </a:solidFill>
                <a:latin typeface="Monaco" charset="0"/>
              </a:rPr>
              <a:t>R4</a:t>
            </a:r>
            <a:r>
              <a:rPr lang="mr-IN" sz="1200" dirty="0">
                <a:latin typeface="Monaco" charset="0"/>
              </a:rPr>
              <a:t>: 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!1).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!1) -&gt; </a:t>
            </a:r>
            <a:r>
              <a:rPr lang="mr-IN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mr-IN" sz="1200" dirty="0">
                <a:latin typeface="Monaco" charset="0"/>
              </a:rPr>
              <a:t>~0) + </a:t>
            </a:r>
            <a:r>
              <a:rPr lang="mr-IN" sz="1200" dirty="0" err="1">
                <a:solidFill>
                  <a:srgbClr val="0433FF"/>
                </a:solidFill>
                <a:latin typeface="Monaco" charset="0"/>
              </a:rPr>
              <a:t>P</a:t>
            </a:r>
            <a:r>
              <a:rPr lang="mr-IN" sz="1200" dirty="0">
                <a:latin typeface="Monaco" charset="0"/>
              </a:rPr>
              <a:t>(</a:t>
            </a:r>
            <a:r>
              <a:rPr lang="mr-IN" sz="1200" dirty="0" err="1">
                <a:solidFill>
                  <a:srgbClr val="9E342E"/>
                </a:solidFill>
                <a:latin typeface="Monaco" charset="0"/>
              </a:rPr>
              <a:t>b</a:t>
            </a:r>
            <a:r>
              <a:rPr lang="mr-IN" sz="1200" dirty="0">
                <a:latin typeface="Monaco" charset="0"/>
              </a:rPr>
              <a:t>) 1</a:t>
            </a:r>
          </a:p>
          <a:p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reaction</a:t>
            </a:r>
            <a:r>
              <a:rPr lang="mr-IN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200" dirty="0" err="1">
                <a:solidFill>
                  <a:srgbClr val="942193"/>
                </a:solidFill>
                <a:latin typeface="Monaco" charset="0"/>
              </a:rPr>
              <a:t>rules</a:t>
            </a:r>
            <a:endParaRPr lang="mr-IN" sz="1200" dirty="0">
              <a:solidFill>
                <a:srgbClr val="942193"/>
              </a:solidFill>
              <a:latin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9200" y="1382620"/>
            <a:ext cx="3098800" cy="1684048"/>
            <a:chOff x="823483" y="3909434"/>
            <a:chExt cx="3098800" cy="1684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483" y="3909434"/>
              <a:ext cx="3098800" cy="13843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674809" y="432490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7109" y="4110663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1965" y="5216816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E342E"/>
                  </a:solidFill>
                  <a:latin typeface="Monaco" charset="0"/>
                </a:rPr>
                <a:t>R3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2533" y="522415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E342E"/>
                  </a:solidFill>
                  <a:latin typeface="Monaco" charset="0"/>
                </a:rPr>
                <a:t>R4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20892" y="22608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0892" y="1368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S</a:t>
            </a:r>
            <a:r>
              <a:rPr lang="en-US" sz="1200" dirty="0">
                <a:latin typeface="Monaco" charset="0"/>
              </a:rPr>
              <a:t> 0.01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parameters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6821" y="30768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latin typeface="Monaco" charset="0"/>
              </a:rPr>
              <a:t>~0) 100</a:t>
            </a:r>
          </a:p>
          <a:p>
            <a:r>
              <a:rPr lang="en-US" sz="1200" dirty="0">
                <a:latin typeface="Monaco" charset="0"/>
              </a:rPr>
              <a:t> 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P</a:t>
            </a:r>
            <a:r>
              <a:rPr lang="en-US" sz="1200" dirty="0"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b</a:t>
            </a:r>
            <a:r>
              <a:rPr lang="en-US" sz="1200" dirty="0">
                <a:latin typeface="Monaco" charset="0"/>
              </a:rPr>
              <a:t>)     10</a:t>
            </a: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seed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species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16821" y="40219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Molecules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K1p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0433FF"/>
                </a:solidFill>
                <a:latin typeface="Monaco" charset="0"/>
              </a:rPr>
              <a:t>K1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~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observables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06181" y="1084638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>
                <a:solidFill>
                  <a:srgbClr val="942193"/>
                </a:solidFill>
                <a:latin typeface="Monaco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181" y="589059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42193"/>
                </a:solidFill>
                <a:latin typeface="Monaco" charset="0"/>
              </a:rPr>
              <a:t>end model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sz="1200" dirty="0">
              <a:solidFill>
                <a:srgbClr val="942193"/>
              </a:solidFill>
              <a:latin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4012" y="6185485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433FF"/>
                </a:solidFill>
                <a:latin typeface="Monaco" charset="0"/>
              </a:rPr>
              <a:t>generate_network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200" dirty="0">
              <a:solidFill>
                <a:srgbClr val="0433FF"/>
              </a:solidFill>
              <a:latin typeface="Monac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11" y="6433008"/>
            <a:ext cx="779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433FF"/>
                </a:solidFill>
                <a:latin typeface="Monaco" charset="0"/>
              </a:rPr>
              <a:t>simulate</a:t>
            </a:r>
            <a:r>
              <a:rPr lang="en-US" sz="1200" dirty="0">
                <a:latin typeface="Monaco" charset="0"/>
              </a:rPr>
              <a:t>({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method</a:t>
            </a:r>
            <a:r>
              <a:rPr lang="en-US" sz="1200" dirty="0">
                <a:latin typeface="Monaco" charset="0"/>
              </a:rPr>
              <a:t>=&gt;"</a:t>
            </a:r>
            <a:r>
              <a:rPr lang="en-US" sz="1200" dirty="0">
                <a:solidFill>
                  <a:srgbClr val="9E342E"/>
                </a:solidFill>
                <a:latin typeface="Monaco" charset="0"/>
              </a:rPr>
              <a:t>ode</a:t>
            </a:r>
            <a:r>
              <a:rPr lang="en-US" sz="1200" dirty="0">
                <a:latin typeface="Monaco" charset="0"/>
              </a:rPr>
              <a:t>",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t_end</a:t>
            </a:r>
            <a:r>
              <a:rPr lang="en-US" sz="1200" dirty="0">
                <a:latin typeface="Monaco" charset="0"/>
              </a:rPr>
              <a:t>=&gt;100, </a:t>
            </a:r>
            <a:r>
              <a:rPr lang="en-US" sz="1200" dirty="0" err="1">
                <a:solidFill>
                  <a:srgbClr val="9E342E"/>
                </a:solidFill>
                <a:latin typeface="Monaco" charset="0"/>
              </a:rPr>
              <a:t>n_steps</a:t>
            </a:r>
            <a:r>
              <a:rPr lang="en-US" sz="1200" dirty="0">
                <a:latin typeface="Monaco" charset="0"/>
              </a:rPr>
              <a:t>=&gt;200})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658" y="1217253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RuleBender</a:t>
            </a:r>
            <a:r>
              <a:rPr lang="en-US" b="1" dirty="0"/>
              <a:t> View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58" y="1593355"/>
            <a:ext cx="7057450" cy="50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3965-3A60-064B-971A-EB9447E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Scan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D7A71-040A-684C-8928-AF05343B2D16}"/>
              </a:ext>
            </a:extLst>
          </p:cNvPr>
          <p:cNvSpPr/>
          <p:nvPr/>
        </p:nvSpPr>
        <p:spPr>
          <a:xfrm>
            <a:off x="783265" y="2552389"/>
            <a:ext cx="1062547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onaco" pitchFamily="2" charset="77"/>
              </a:rPr>
              <a:t>parameter_scan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=&gt;1e-3,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DC8F5-F3FE-B04E-A2C4-1C43BE0855CC}"/>
              </a:ext>
            </a:extLst>
          </p:cNvPr>
          <p:cNvSpPr txBox="1"/>
          <p:nvPr/>
        </p:nvSpPr>
        <p:spPr>
          <a:xfrm>
            <a:off x="956930" y="1648047"/>
            <a:ext cx="798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000" dirty="0" err="1">
                <a:latin typeface="Monaco" pitchFamily="2" charset="77"/>
              </a:rPr>
              <a:t>parameter_scan</a:t>
            </a:r>
            <a:r>
              <a:rPr lang="en-US" sz="2400" dirty="0"/>
              <a:t> action in the BNGL file</a:t>
            </a:r>
          </a:p>
        </p:txBody>
      </p:sp>
    </p:spTree>
    <p:extLst>
      <p:ext uri="{BB962C8B-B14F-4D97-AF65-F5344CB8AC3E}">
        <p14:creationId xmlns:p14="http://schemas.microsoft.com/office/powerpoint/2010/main" val="343963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97397-2EF3-714C-9129-DDC2AC55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04" y="1928271"/>
            <a:ext cx="5642285" cy="401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</p:spTree>
    <p:extLst>
      <p:ext uri="{BB962C8B-B14F-4D97-AF65-F5344CB8AC3E}">
        <p14:creationId xmlns:p14="http://schemas.microsoft.com/office/powerpoint/2010/main" val="184169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97397-2EF3-714C-9129-DDC2AC55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04" y="1928271"/>
            <a:ext cx="5642285" cy="401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D3759-BF41-E643-A096-895749E3B3FE}"/>
              </a:ext>
            </a:extLst>
          </p:cNvPr>
          <p:cNvSpPr txBox="1"/>
          <p:nvPr/>
        </p:nvSpPr>
        <p:spPr>
          <a:xfrm>
            <a:off x="691116" y="2976610"/>
            <a:ext cx="367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can be shown by making a </a:t>
            </a:r>
            <a:r>
              <a:rPr lang="en-US" sz="2000" i="1" dirty="0"/>
              <a:t>rate balance plot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8AFE9-2719-434A-9306-42F0B9F7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0" y="3757911"/>
            <a:ext cx="4270596" cy="28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95265"/>
            <a:ext cx="2552700" cy="2527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97196" y="373826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2929" y="3821668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5908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BioNetGen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5604" y="4370040"/>
            <a:ext cx="4351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Bonds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formed by linking two components. The ‘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 indicates a set of molecules forming a complex.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Components may have both states and bonds.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Bonds may occur within a molecule.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590801"/>
            <a:ext cx="2389380" cy="337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0186" y="2210548"/>
            <a:ext cx="368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Molecules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 other molecules through components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134967" y="3452337"/>
            <a:ext cx="82313" cy="285929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22603" y="5560712"/>
            <a:ext cx="406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).Lyn(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99991" y="6308091"/>
            <a:ext cx="295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SH2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Cterm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~P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0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06B0-49E7-704B-A6DC-836E264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observed switching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D6FC-1A84-1242-B991-535AA3440E1F}"/>
              </a:ext>
            </a:extLst>
          </p:cNvPr>
          <p:cNvSpPr txBox="1"/>
          <p:nvPr/>
        </p:nvSpPr>
        <p:spPr>
          <a:xfrm>
            <a:off x="691116" y="1850065"/>
            <a:ext cx="3678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Below the switching point, this system has two stable steady states.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D3759-BF41-E643-A096-895749E3B3FE}"/>
              </a:ext>
            </a:extLst>
          </p:cNvPr>
          <p:cNvSpPr txBox="1"/>
          <p:nvPr/>
        </p:nvSpPr>
        <p:spPr>
          <a:xfrm>
            <a:off x="691116" y="2976610"/>
            <a:ext cx="367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can be shown by making a </a:t>
            </a:r>
            <a:r>
              <a:rPr lang="en-US" sz="2000" i="1" dirty="0"/>
              <a:t>rate balance plot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8AFE9-2719-434A-9306-42F0B9F7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0" y="3757911"/>
            <a:ext cx="4270596" cy="2844614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FEF2E76-9C3E-C347-BD49-70895C05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74" y="2975385"/>
            <a:ext cx="5559144" cy="22981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9895B2-5709-6D48-A954-8C39DC8CB325}"/>
              </a:ext>
            </a:extLst>
          </p:cNvPr>
          <p:cNvSpPr/>
          <p:nvPr/>
        </p:nvSpPr>
        <p:spPr>
          <a:xfrm>
            <a:off x="6096000" y="5434322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https://www.molbiolcell.org/doi/10.1091/mbc.E20-08-0530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131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A57-ABEA-5E42-8EA4-2FA8CCD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Bistability</a:t>
            </a:r>
            <a:r>
              <a:rPr lang="en-US" dirty="0"/>
              <a:t> can be identified using the </a:t>
            </a:r>
            <a:r>
              <a:rPr lang="en-US" sz="4000" dirty="0">
                <a:latin typeface="Monaco" pitchFamily="2" charset="77"/>
              </a:rPr>
              <a:t>bifurcate</a:t>
            </a:r>
            <a:r>
              <a:rPr lang="en-US" dirty="0"/>
              <a:t> action, which uses a bidirectional 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D6CDE-BC28-D14D-BE71-2F6F46280E2F}"/>
              </a:ext>
            </a:extLst>
          </p:cNvPr>
          <p:cNvSpPr txBox="1"/>
          <p:nvPr/>
        </p:nvSpPr>
        <p:spPr>
          <a:xfrm>
            <a:off x="790352" y="2598003"/>
            <a:ext cx="751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 for each simulation at new parameter value along scan is end point from previous simulation.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310F14-5B1D-D24D-93D9-0EA8F395B3FE}"/>
              </a:ext>
            </a:extLst>
          </p:cNvPr>
          <p:cNvSpPr/>
          <p:nvPr/>
        </p:nvSpPr>
        <p:spPr>
          <a:xfrm>
            <a:off x="964019" y="1829375"/>
            <a:ext cx="1061838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bifurcate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=&gt;1e-5,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EFD0-1AFD-4544-8D53-2580C80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0" y="3625854"/>
            <a:ext cx="8559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67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A57-ABEA-5E42-8EA4-2FA8CCD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Bistability</a:t>
            </a:r>
            <a:r>
              <a:rPr lang="en-US" dirty="0"/>
              <a:t> can be identified using the </a:t>
            </a:r>
            <a:r>
              <a:rPr lang="en-US" sz="4000" dirty="0">
                <a:latin typeface="Monaco" pitchFamily="2" charset="77"/>
              </a:rPr>
              <a:t>bifurcate</a:t>
            </a:r>
            <a:r>
              <a:rPr lang="en-US" dirty="0"/>
              <a:t> action, which uses a bidirectional 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D6CDE-BC28-D14D-BE71-2F6F46280E2F}"/>
              </a:ext>
            </a:extLst>
          </p:cNvPr>
          <p:cNvSpPr txBox="1"/>
          <p:nvPr/>
        </p:nvSpPr>
        <p:spPr>
          <a:xfrm>
            <a:off x="790352" y="2598003"/>
            <a:ext cx="751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 for each simulation at new parameter value along scan is end point from previous simulation.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310F14-5B1D-D24D-93D9-0EA8F395B3FE}"/>
              </a:ext>
            </a:extLst>
          </p:cNvPr>
          <p:cNvSpPr/>
          <p:nvPr/>
        </p:nvSpPr>
        <p:spPr>
          <a:xfrm>
            <a:off x="964019" y="1829375"/>
            <a:ext cx="1061838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bifurcate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par_min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=&gt;1e-5,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par_max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=&gt;1e-1,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n_scan_pts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=&gt;50,\</a:t>
            </a:r>
            <a:endParaRPr lang="en-US" dirty="0">
              <a:solidFill>
                <a:srgbClr val="8B2323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method</a:t>
            </a:r>
            <a:r>
              <a:rPr lang="en-US" dirty="0">
                <a:latin typeface="Monaco" pitchFamily="2" charset="77"/>
              </a:rPr>
              <a:t>=&gt;"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ode</a:t>
            </a:r>
            <a:r>
              <a:rPr lang="en-US" dirty="0">
                <a:latin typeface="Monaco" pitchFamily="2" charset="77"/>
              </a:rPr>
              <a:t>",</a:t>
            </a:r>
            <a:r>
              <a:rPr lang="en-US" dirty="0" err="1">
                <a:solidFill>
                  <a:srgbClr val="8B2323"/>
                </a:solidFill>
                <a:latin typeface="Monaco" pitchFamily="2" charset="77"/>
              </a:rPr>
              <a:t>t_end</a:t>
            </a:r>
            <a:r>
              <a:rPr lang="en-US" dirty="0">
                <a:latin typeface="Monaco" pitchFamily="2" charset="77"/>
              </a:rPr>
              <a:t>=&gt;10000,</a:t>
            </a:r>
            <a:r>
              <a:rPr lang="en-US" dirty="0">
                <a:solidFill>
                  <a:srgbClr val="8B2323"/>
                </a:solidFill>
                <a:latin typeface="Monaco" pitchFamily="2" charset="77"/>
              </a:rPr>
              <a:t>log_scale</a:t>
            </a:r>
            <a:r>
              <a:rPr lang="en-US" dirty="0">
                <a:latin typeface="Monaco" pitchFamily="2" charset="77"/>
              </a:rPr>
              <a:t>=&gt;1})</a:t>
            </a:r>
            <a:endParaRPr lang="en-US" dirty="0"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4EFD0-1AFD-4544-8D53-2580C80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10" y="3625854"/>
            <a:ext cx="8559800" cy="256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BD0196-882C-EB44-8870-093347DDA2DE}"/>
              </a:ext>
            </a:extLst>
          </p:cNvPr>
          <p:cNvSpPr/>
          <p:nvPr/>
        </p:nvSpPr>
        <p:spPr>
          <a:xfrm>
            <a:off x="2658140" y="3753293"/>
            <a:ext cx="1201479" cy="18606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B8AD-FD15-394E-B4A1-18A380779758}"/>
              </a:ext>
            </a:extLst>
          </p:cNvPr>
          <p:cNvSpPr txBox="1"/>
          <p:nvPr/>
        </p:nvSpPr>
        <p:spPr>
          <a:xfrm>
            <a:off x="2392325" y="5741430"/>
            <a:ext cx="1733107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Bistable</a:t>
            </a:r>
            <a:r>
              <a:rPr lang="en-US" sz="2000" dirty="0"/>
              <a:t>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47777-F6A0-0F47-9B2D-F2BE776E14C6}"/>
              </a:ext>
            </a:extLst>
          </p:cNvPr>
          <p:cNvSpPr txBox="1"/>
          <p:nvPr/>
        </p:nvSpPr>
        <p:spPr>
          <a:xfrm>
            <a:off x="2392325" y="6318693"/>
            <a:ext cx="562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with these parameters, the switch is irreversible</a:t>
            </a:r>
          </a:p>
        </p:txBody>
      </p:sp>
    </p:spTree>
    <p:extLst>
      <p:ext uri="{BB962C8B-B14F-4D97-AF65-F5344CB8AC3E}">
        <p14:creationId xmlns:p14="http://schemas.microsoft.com/office/powerpoint/2010/main" val="385922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610-D2D9-6149-916F-5205ECB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effects in bistable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3E158-BC96-864F-A07C-C4DEE494BEC7}"/>
              </a:ext>
            </a:extLst>
          </p:cNvPr>
          <p:cNvSpPr txBox="1"/>
          <p:nvPr/>
        </p:nvSpPr>
        <p:spPr>
          <a:xfrm>
            <a:off x="852523" y="1588168"/>
            <a:ext cx="48676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Run a long </a:t>
            </a:r>
            <a:r>
              <a:rPr lang="en-US" dirty="0" err="1"/>
              <a:t>ssa</a:t>
            </a:r>
            <a:r>
              <a:rPr lang="en-US" dirty="0"/>
              <a:t> simulation of the auto model and describe what you observe.</a:t>
            </a:r>
          </a:p>
        </p:txBody>
      </p:sp>
    </p:spTree>
    <p:extLst>
      <p:ext uri="{BB962C8B-B14F-4D97-AF65-F5344CB8AC3E}">
        <p14:creationId xmlns:p14="http://schemas.microsoft.com/office/powerpoint/2010/main" val="339405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610-D2D9-6149-916F-5205ECB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effects in bistable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3E158-BC96-864F-A07C-C4DEE494BEC7}"/>
              </a:ext>
            </a:extLst>
          </p:cNvPr>
          <p:cNvSpPr txBox="1"/>
          <p:nvPr/>
        </p:nvSpPr>
        <p:spPr>
          <a:xfrm>
            <a:off x="852523" y="1588168"/>
            <a:ext cx="48676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Run a long </a:t>
            </a:r>
            <a:r>
              <a:rPr lang="en-US" dirty="0" err="1"/>
              <a:t>ssa</a:t>
            </a:r>
            <a:r>
              <a:rPr lang="en-US" dirty="0"/>
              <a:t> simulation of the auto model and describe what you observe.</a:t>
            </a:r>
          </a:p>
        </p:txBody>
      </p:sp>
      <p:pic>
        <p:nvPicPr>
          <p:cNvPr id="1026" name="Picture 2" descr="FIGURE 6:">
            <a:extLst>
              <a:ext uri="{FF2B5EF4-FFF2-40B4-BE49-F238E27FC236}">
                <a16:creationId xmlns:a16="http://schemas.microsoft.com/office/drawing/2014/main" id="{EE311FFB-E8B3-CA4E-B60A-DCAEB3B9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1" y="2952550"/>
            <a:ext cx="4527430" cy="39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3CDCD-687A-7C41-B0E9-051EDFAFA3DF}"/>
              </a:ext>
            </a:extLst>
          </p:cNvPr>
          <p:cNvSpPr txBox="1"/>
          <p:nvPr/>
        </p:nvSpPr>
        <p:spPr>
          <a:xfrm>
            <a:off x="851336" y="2869325"/>
            <a:ext cx="8250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11C2C-603A-F84F-87C7-C6525EE86E74}"/>
              </a:ext>
            </a:extLst>
          </p:cNvPr>
          <p:cNvSpPr/>
          <p:nvPr/>
        </p:nvSpPr>
        <p:spPr>
          <a:xfrm>
            <a:off x="7161654" y="6204343"/>
            <a:ext cx="4613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https://www.molbiolcell.org/doi/10.1091/mbc.E20-08-0530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1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Interaction Rules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65300"/>
            <a:ext cx="1612900" cy="22733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05200" y="290006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819401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IgE(a,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04" y="1752601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BioNetGen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3657601"/>
            <a:ext cx="3200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binding and dissociation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762500"/>
            <a:ext cx="10414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76400" y="4416624"/>
            <a:ext cx="1846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HelveticaNeue-Light"/>
                <a:ea typeface="+mn-ea"/>
                <a:cs typeface="+mn-cs"/>
              </a:rPr>
              <a:t>Transphosphorylation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5200" y="51816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6169968"/>
            <a:ext cx="3352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state 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2986" y="5144870"/>
            <a:ext cx="489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Lyn(U!1).FceRI(b!1).FceRI(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b~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)-&gt; 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Lyn(U!1).FceRI(b!1).FceRI(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b~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25183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437" y="2450068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IgE(a,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280" y="1783788"/>
            <a:ext cx="11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Reactants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3632467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6913194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0320" y="1770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4082" y="1677966"/>
            <a:ext cx="7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Arrow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5298602" y="2047298"/>
            <a:ext cx="18439" cy="40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2197" y="1827358"/>
            <a:ext cx="103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Law</a:t>
            </a:r>
          </a:p>
        </p:txBody>
      </p:sp>
    </p:spTree>
    <p:extLst>
      <p:ext uri="{BB962C8B-B14F-4D97-AF65-F5344CB8AC3E}">
        <p14:creationId xmlns:p14="http://schemas.microsoft.com/office/powerpoint/2010/main" val="26864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437" y="2450068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IgE(a,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280" y="1783788"/>
            <a:ext cx="11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Reactants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3632467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6913194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0320" y="1770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4082" y="1677966"/>
            <a:ext cx="7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Arrow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5298602" y="2047298"/>
            <a:ext cx="18439" cy="40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2197" y="1827358"/>
            <a:ext cx="103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2436" y="5097880"/>
            <a:ext cx="231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properties of each reactant molecule.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3822" y="3660698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80" y="3671514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,b~U,g~U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7279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949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352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3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437" y="2450068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IgE(a,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280" y="1783788"/>
            <a:ext cx="11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Reactants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3632467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6913194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0320" y="1770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4082" y="1677966"/>
            <a:ext cx="7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Arrow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5298602" y="2047298"/>
            <a:ext cx="18439" cy="40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2197" y="1827358"/>
            <a:ext cx="103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2436" y="5097880"/>
            <a:ext cx="231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properties of each reactant molecule.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3822" y="3660698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80" y="3671514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,b~U,g~U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7279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949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352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62731" y="3710777"/>
            <a:ext cx="282490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States of components not specified don’t affect the match.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“Don’t write, don’t care.”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80" y="4282943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FceRI(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,b~P,g~U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651739" y="2821981"/>
            <a:ext cx="200024" cy="1552089"/>
          </a:xfrm>
          <a:custGeom>
            <a:avLst/>
            <a:gdLst>
              <a:gd name="connsiteX0" fmla="*/ 200024 w 200024"/>
              <a:gd name="connsiteY0" fmla="*/ 0 h 1552089"/>
              <a:gd name="connsiteX1" fmla="*/ 123 w 200024"/>
              <a:gd name="connsiteY1" fmla="*/ 1058243 h 1552089"/>
              <a:gd name="connsiteX2" fmla="*/ 176507 w 200024"/>
              <a:gd name="connsiteY2" fmla="*/ 1552089 h 155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4" h="1552089">
                <a:moveTo>
                  <a:pt x="200024" y="0"/>
                </a:moveTo>
                <a:cubicBezTo>
                  <a:pt x="102033" y="399781"/>
                  <a:pt x="4042" y="799562"/>
                  <a:pt x="123" y="1058243"/>
                </a:cubicBezTo>
                <a:cubicBezTo>
                  <a:pt x="-3796" y="1316924"/>
                  <a:pt x="86355" y="1434506"/>
                  <a:pt x="176507" y="155208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85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437" y="2450068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IgE(a,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280" y="1783788"/>
            <a:ext cx="11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Reactants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3632467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6913194" y="1183736"/>
            <a:ext cx="310236" cy="22224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0320" y="1770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4082" y="1677966"/>
            <a:ext cx="7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Arrow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5298602" y="2047298"/>
            <a:ext cx="18439" cy="40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2197" y="1827358"/>
            <a:ext cx="103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2436" y="5097880"/>
            <a:ext cx="231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properties of each reactant molecule.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17279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949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3522" y="2819401"/>
            <a:ext cx="0" cy="966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651739" y="2821981"/>
            <a:ext cx="200024" cy="1552089"/>
          </a:xfrm>
          <a:custGeom>
            <a:avLst/>
            <a:gdLst>
              <a:gd name="connsiteX0" fmla="*/ 200024 w 200024"/>
              <a:gd name="connsiteY0" fmla="*/ 0 h 1552089"/>
              <a:gd name="connsiteX1" fmla="*/ 123 w 200024"/>
              <a:gd name="connsiteY1" fmla="*/ 1058243 h 1552089"/>
              <a:gd name="connsiteX2" fmla="*/ 176507 w 200024"/>
              <a:gd name="connsiteY2" fmla="*/ 1552089 h 155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4" h="1552089">
                <a:moveTo>
                  <a:pt x="200024" y="0"/>
                </a:moveTo>
                <a:cubicBezTo>
                  <a:pt x="102033" y="399781"/>
                  <a:pt x="4042" y="799562"/>
                  <a:pt x="123" y="1058243"/>
                </a:cubicBezTo>
                <a:cubicBezTo>
                  <a:pt x="-3796" y="1316924"/>
                  <a:pt x="86355" y="1434506"/>
                  <a:pt x="176507" y="155208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2437" y="3684687"/>
            <a:ext cx="835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a,b~U,g~U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IgE(a,a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,b~U,g~U)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kp1, km1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2437" y="4241024"/>
            <a:ext cx="83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a,b~P,g~U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IgE(a,a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!1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,b~P,g~U)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kp1, km1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0320" y="5097880"/>
            <a:ext cx="282490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patterns can match  many different species, each rule can generate many reactions.</a:t>
            </a:r>
          </a:p>
        </p:txBody>
      </p:sp>
    </p:spTree>
    <p:extLst>
      <p:ext uri="{BB962C8B-B14F-4D97-AF65-F5344CB8AC3E}">
        <p14:creationId xmlns:p14="http://schemas.microsoft.com/office/powerpoint/2010/main" val="20988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and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80" y="1263698"/>
            <a:ext cx="470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rule is the part that the rule changes.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437" y="2123503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IgE(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)+ 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)&lt;-&gt; IgE(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).FceRI(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a!1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 kp1, km1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8211" y="2948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part that is necessary for the rule to happen but is unchanged.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5238" y="2468645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4542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5494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41143" y="2468645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0256" y="1946313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90276" y="1978968"/>
            <a:ext cx="0" cy="28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1242" y="1668128"/>
            <a:ext cx="1452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bond is formed</a:t>
            </a:r>
          </a:p>
        </p:txBody>
      </p:sp>
    </p:spTree>
    <p:extLst>
      <p:ext uri="{BB962C8B-B14F-4D97-AF65-F5344CB8AC3E}">
        <p14:creationId xmlns:p14="http://schemas.microsoft.com/office/powerpoint/2010/main" val="4021342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26689</TotalTime>
  <Words>3295</Words>
  <Application>Microsoft Macintosh PowerPoint</Application>
  <PresentationFormat>Widescreen</PresentationFormat>
  <Paragraphs>449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HelveticaNeue-Light</vt:lpstr>
      <vt:lpstr>Monaco</vt:lpstr>
      <vt:lpstr>Retrospect</vt:lpstr>
      <vt:lpstr>1_Office Theme</vt:lpstr>
      <vt:lpstr>Defining Molecules</vt:lpstr>
      <vt:lpstr>Defining Molecules</vt:lpstr>
      <vt:lpstr>Binding</vt:lpstr>
      <vt:lpstr>Defining Interaction Rules</vt:lpstr>
      <vt:lpstr>Parts of a rule</vt:lpstr>
      <vt:lpstr>Parts of a rule</vt:lpstr>
      <vt:lpstr>Parts of a rule</vt:lpstr>
      <vt:lpstr>Parts of a rule</vt:lpstr>
      <vt:lpstr>Center and context</vt:lpstr>
      <vt:lpstr>Center and context</vt:lpstr>
      <vt:lpstr>Hands on portion </vt:lpstr>
      <vt:lpstr>Lisman model for autoactivation</vt:lpstr>
      <vt:lpstr>Molecule Types</vt:lpstr>
      <vt:lpstr>Reaction Rules</vt:lpstr>
      <vt:lpstr>Reaction Rules</vt:lpstr>
      <vt:lpstr>Reaction Rules</vt:lpstr>
      <vt:lpstr>What we did so far</vt:lpstr>
      <vt:lpstr>Parameters</vt:lpstr>
      <vt:lpstr>Species</vt:lpstr>
      <vt:lpstr>Species</vt:lpstr>
      <vt:lpstr>Obervables</vt:lpstr>
      <vt:lpstr>Actions</vt:lpstr>
      <vt:lpstr>Actions</vt:lpstr>
      <vt:lpstr>Actions</vt:lpstr>
      <vt:lpstr>Complete file</vt:lpstr>
      <vt:lpstr>Simulation Output</vt:lpstr>
      <vt:lpstr>Parameter Scan</vt:lpstr>
      <vt:lpstr>Understanding the observed switching behavior</vt:lpstr>
      <vt:lpstr>Understanding the observed switching behavior</vt:lpstr>
      <vt:lpstr>Understanding the observed switching behavior</vt:lpstr>
      <vt:lpstr>Bistability can be identified using the bifurcate action, which uses a bidirectional scan</vt:lpstr>
      <vt:lpstr>Bistability can be identified using the bifurcate action, which uses a bidirectional scan</vt:lpstr>
      <vt:lpstr>Stochastic effects in bistable systems</vt:lpstr>
      <vt:lpstr>Stochastic effects in bistable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modeling of cellular processes</dc:title>
  <dc:creator>Jim Faeder</dc:creator>
  <cp:lastModifiedBy>Faeder, James R</cp:lastModifiedBy>
  <cp:revision>77</cp:revision>
  <dcterms:created xsi:type="dcterms:W3CDTF">2017-08-09T13:48:12Z</dcterms:created>
  <dcterms:modified xsi:type="dcterms:W3CDTF">2022-07-10T19:11:37Z</dcterms:modified>
</cp:coreProperties>
</file>