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Hare" userId="53a035b79ed0a90b" providerId="LiveId" clId="{587F225C-5C52-443A-9BFA-3CDEDB2DD5D0}"/>
    <pc:docChg chg="addSld delSld modSld">
      <pc:chgData name="Kevin Hare" userId="53a035b79ed0a90b" providerId="LiveId" clId="{587F225C-5C52-443A-9BFA-3CDEDB2DD5D0}" dt="2021-12-07T19:52:12.488" v="103" actId="1076"/>
      <pc:docMkLst>
        <pc:docMk/>
      </pc:docMkLst>
      <pc:sldChg chg="addSp delSp modSp mod">
        <pc:chgData name="Kevin Hare" userId="53a035b79ed0a90b" providerId="LiveId" clId="{587F225C-5C52-443A-9BFA-3CDEDB2DD5D0}" dt="2021-12-07T19:00:00.237" v="22" actId="20577"/>
        <pc:sldMkLst>
          <pc:docMk/>
          <pc:sldMk cId="1402200014" sldId="258"/>
        </pc:sldMkLst>
        <pc:spChg chg="mod">
          <ac:chgData name="Kevin Hare" userId="53a035b79ed0a90b" providerId="LiveId" clId="{587F225C-5C52-443A-9BFA-3CDEDB2DD5D0}" dt="2021-12-07T19:00:00.237" v="22" actId="20577"/>
          <ac:spMkLst>
            <pc:docMk/>
            <pc:sldMk cId="1402200014" sldId="258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8:59:54.713" v="2" actId="1076"/>
          <ac:picMkLst>
            <pc:docMk/>
            <pc:sldMk cId="1402200014" sldId="258"/>
            <ac:picMk id="1026" creationId="{B7E09C3A-12F8-4077-B916-50F8BC201196}"/>
          </ac:picMkLst>
        </pc:picChg>
        <pc:picChg chg="del">
          <ac:chgData name="Kevin Hare" userId="53a035b79ed0a90b" providerId="LiveId" clId="{587F225C-5C52-443A-9BFA-3CDEDB2DD5D0}" dt="2021-12-07T18:59:47.743" v="0" actId="478"/>
          <ac:picMkLst>
            <pc:docMk/>
            <pc:sldMk cId="1402200014" sldId="258"/>
            <ac:picMk id="1028" creationId="{540E881C-F607-4056-A86F-62AB1FE5D1DA}"/>
          </ac:picMkLst>
        </pc:picChg>
      </pc:sldChg>
      <pc:sldChg chg="addSp delSp modSp mod">
        <pc:chgData name="Kevin Hare" userId="53a035b79ed0a90b" providerId="LiveId" clId="{587F225C-5C52-443A-9BFA-3CDEDB2DD5D0}" dt="2021-12-07T19:00:34.721" v="29" actId="1076"/>
        <pc:sldMkLst>
          <pc:docMk/>
          <pc:sldMk cId="4267575577" sldId="259"/>
        </pc:sldMkLst>
        <pc:spChg chg="mod">
          <ac:chgData name="Kevin Hare" userId="53a035b79ed0a90b" providerId="LiveId" clId="{587F225C-5C52-443A-9BFA-3CDEDB2DD5D0}" dt="2021-12-07T19:00:04.191" v="23"/>
          <ac:spMkLst>
            <pc:docMk/>
            <pc:sldMk cId="4267575577" sldId="259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9:00:34.721" v="29" actId="1076"/>
          <ac:picMkLst>
            <pc:docMk/>
            <pc:sldMk cId="4267575577" sldId="259"/>
            <ac:picMk id="3" creationId="{35F0C5EB-0469-4C31-8F98-F9D1B164D793}"/>
          </ac:picMkLst>
        </pc:picChg>
        <pc:picChg chg="del">
          <ac:chgData name="Kevin Hare" userId="53a035b79ed0a90b" providerId="LiveId" clId="{587F225C-5C52-443A-9BFA-3CDEDB2DD5D0}" dt="2021-12-07T19:00:29.365" v="27" actId="478"/>
          <ac:picMkLst>
            <pc:docMk/>
            <pc:sldMk cId="4267575577" sldId="259"/>
            <ac:picMk id="2050" creationId="{FBCF2C89-903F-483E-A1E2-85A7138DBE55}"/>
          </ac:picMkLst>
        </pc:picChg>
      </pc:sldChg>
      <pc:sldChg chg="addSp delSp modSp mod">
        <pc:chgData name="Kevin Hare" userId="53a035b79ed0a90b" providerId="LiveId" clId="{587F225C-5C52-443A-9BFA-3CDEDB2DD5D0}" dt="2021-12-07T19:01:01.633" v="32" actId="1076"/>
        <pc:sldMkLst>
          <pc:docMk/>
          <pc:sldMk cId="1242897924" sldId="260"/>
        </pc:sldMkLst>
        <pc:spChg chg="mod">
          <ac:chgData name="Kevin Hare" userId="53a035b79ed0a90b" providerId="LiveId" clId="{587F225C-5C52-443A-9BFA-3CDEDB2DD5D0}" dt="2021-12-07T19:00:06.565" v="24"/>
          <ac:spMkLst>
            <pc:docMk/>
            <pc:sldMk cId="1242897924" sldId="260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9:01:01.633" v="32" actId="1076"/>
          <ac:picMkLst>
            <pc:docMk/>
            <pc:sldMk cId="1242897924" sldId="260"/>
            <ac:picMk id="3" creationId="{705540C7-DE92-46A9-938F-509C246576FD}"/>
          </ac:picMkLst>
        </pc:picChg>
        <pc:picChg chg="del">
          <ac:chgData name="Kevin Hare" userId="53a035b79ed0a90b" providerId="LiveId" clId="{587F225C-5C52-443A-9BFA-3CDEDB2DD5D0}" dt="2021-12-07T19:00:50.349" v="30" actId="478"/>
          <ac:picMkLst>
            <pc:docMk/>
            <pc:sldMk cId="1242897924" sldId="260"/>
            <ac:picMk id="3074" creationId="{05BE1902-42F0-4CC6-A410-D26E6AD20151}"/>
          </ac:picMkLst>
        </pc:picChg>
      </pc:sldChg>
      <pc:sldChg chg="addSp delSp modSp mod">
        <pc:chgData name="Kevin Hare" userId="53a035b79ed0a90b" providerId="LiveId" clId="{587F225C-5C52-443A-9BFA-3CDEDB2DD5D0}" dt="2021-12-07T19:21:06.330" v="39" actId="1076"/>
        <pc:sldMkLst>
          <pc:docMk/>
          <pc:sldMk cId="3016786973" sldId="261"/>
        </pc:sldMkLst>
        <pc:spChg chg="mod">
          <ac:chgData name="Kevin Hare" userId="53a035b79ed0a90b" providerId="LiveId" clId="{587F225C-5C52-443A-9BFA-3CDEDB2DD5D0}" dt="2021-12-07T19:00:08.728" v="25"/>
          <ac:spMkLst>
            <pc:docMk/>
            <pc:sldMk cId="3016786973" sldId="261"/>
            <ac:spMk id="2" creationId="{80BEBE9E-F1AC-4DAE-9CA8-D9C248F86DAB}"/>
          </ac:spMkLst>
        </pc:spChg>
        <pc:picChg chg="del">
          <ac:chgData name="Kevin Hare" userId="53a035b79ed0a90b" providerId="LiveId" clId="{587F225C-5C52-443A-9BFA-3CDEDB2DD5D0}" dt="2021-12-07T19:21:03.564" v="37" actId="478"/>
          <ac:picMkLst>
            <pc:docMk/>
            <pc:sldMk cId="3016786973" sldId="261"/>
            <ac:picMk id="4098" creationId="{744B2B70-CD76-4658-AC85-D403761E4659}"/>
          </ac:picMkLst>
        </pc:picChg>
        <pc:picChg chg="add del">
          <ac:chgData name="Kevin Hare" userId="53a035b79ed0a90b" providerId="LiveId" clId="{587F225C-5C52-443A-9BFA-3CDEDB2DD5D0}" dt="2021-12-07T19:21:03.564" v="37" actId="478"/>
          <ac:picMkLst>
            <pc:docMk/>
            <pc:sldMk cId="3016786973" sldId="261"/>
            <ac:picMk id="5122" creationId="{659D72D0-BE70-4654-9B00-B4C3AC9EB7F5}"/>
          </ac:picMkLst>
        </pc:picChg>
        <pc:picChg chg="add mod">
          <ac:chgData name="Kevin Hare" userId="53a035b79ed0a90b" providerId="LiveId" clId="{587F225C-5C52-443A-9BFA-3CDEDB2DD5D0}" dt="2021-12-07T19:21:06.330" v="39" actId="1076"/>
          <ac:picMkLst>
            <pc:docMk/>
            <pc:sldMk cId="3016786973" sldId="261"/>
            <ac:picMk id="5124" creationId="{6063226E-BEAB-4409-99B5-EF51119733D9}"/>
          </ac:picMkLst>
        </pc:picChg>
      </pc:sldChg>
      <pc:sldChg chg="addSp delSp modSp mod">
        <pc:chgData name="Kevin Hare" userId="53a035b79ed0a90b" providerId="LiveId" clId="{587F225C-5C52-443A-9BFA-3CDEDB2DD5D0}" dt="2021-12-07T19:20:50.901" v="35" actId="1076"/>
        <pc:sldMkLst>
          <pc:docMk/>
          <pc:sldMk cId="2508013675" sldId="262"/>
        </pc:sldMkLst>
        <pc:spChg chg="mod">
          <ac:chgData name="Kevin Hare" userId="53a035b79ed0a90b" providerId="LiveId" clId="{587F225C-5C52-443A-9BFA-3CDEDB2DD5D0}" dt="2021-12-07T19:00:11.092" v="26"/>
          <ac:spMkLst>
            <pc:docMk/>
            <pc:sldMk cId="2508013675" sldId="262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9:20:50.901" v="35" actId="1076"/>
          <ac:picMkLst>
            <pc:docMk/>
            <pc:sldMk cId="2508013675" sldId="262"/>
            <ac:picMk id="4098" creationId="{711A255D-B488-4A9A-9DF3-C7075A63F786}"/>
          </ac:picMkLst>
        </pc:picChg>
        <pc:picChg chg="del">
          <ac:chgData name="Kevin Hare" userId="53a035b79ed0a90b" providerId="LiveId" clId="{587F225C-5C52-443A-9BFA-3CDEDB2DD5D0}" dt="2021-12-07T19:20:38.055" v="33" actId="478"/>
          <ac:picMkLst>
            <pc:docMk/>
            <pc:sldMk cId="2508013675" sldId="262"/>
            <ac:picMk id="5122" creationId="{A5D4C941-6BEF-475F-A9C3-F54F63CBD48F}"/>
          </ac:picMkLst>
        </pc:picChg>
      </pc:sldChg>
      <pc:sldChg chg="addSp delSp modSp">
        <pc:chgData name="Kevin Hare" userId="53a035b79ed0a90b" providerId="LiveId" clId="{587F225C-5C52-443A-9BFA-3CDEDB2DD5D0}" dt="2021-12-07T19:43:45.424" v="63" actId="1076"/>
        <pc:sldMkLst>
          <pc:docMk/>
          <pc:sldMk cId="2882445590" sldId="263"/>
        </pc:sldMkLst>
        <pc:picChg chg="add del mod">
          <ac:chgData name="Kevin Hare" userId="53a035b79ed0a90b" providerId="LiveId" clId="{587F225C-5C52-443A-9BFA-3CDEDB2DD5D0}" dt="2021-12-07T19:41:29.091" v="42" actId="478"/>
          <ac:picMkLst>
            <pc:docMk/>
            <pc:sldMk cId="2882445590" sldId="263"/>
            <ac:picMk id="3" creationId="{4E710B8A-5E45-471C-A19F-B3E794966FF2}"/>
          </ac:picMkLst>
        </pc:picChg>
        <pc:picChg chg="del mod">
          <ac:chgData name="Kevin Hare" userId="53a035b79ed0a90b" providerId="LiveId" clId="{587F225C-5C52-443A-9BFA-3CDEDB2DD5D0}" dt="2021-12-07T19:41:29.091" v="42" actId="478"/>
          <ac:picMkLst>
            <pc:docMk/>
            <pc:sldMk cId="2882445590" sldId="263"/>
            <ac:picMk id="6146" creationId="{104C795F-6CF2-4AFC-82FC-97D36F5015BC}"/>
          </ac:picMkLst>
        </pc:picChg>
        <pc:picChg chg="add del mod">
          <ac:chgData name="Kevin Hare" userId="53a035b79ed0a90b" providerId="LiveId" clId="{587F225C-5C52-443A-9BFA-3CDEDB2DD5D0}" dt="2021-12-07T19:41:32.914" v="45" actId="478"/>
          <ac:picMkLst>
            <pc:docMk/>
            <pc:sldMk cId="2882445590" sldId="263"/>
            <ac:picMk id="6148" creationId="{F5D874B0-C883-48BE-9427-A78D4F533176}"/>
          </ac:picMkLst>
        </pc:picChg>
        <pc:picChg chg="add del mod">
          <ac:chgData name="Kevin Hare" userId="53a035b79ed0a90b" providerId="LiveId" clId="{587F225C-5C52-443A-9BFA-3CDEDB2DD5D0}" dt="2021-12-07T19:43:16.773" v="53" actId="478"/>
          <ac:picMkLst>
            <pc:docMk/>
            <pc:sldMk cId="2882445590" sldId="263"/>
            <ac:picMk id="6150" creationId="{124A510A-6599-47F5-9845-596304043028}"/>
          </ac:picMkLst>
        </pc:picChg>
        <pc:picChg chg="add del mod">
          <ac:chgData name="Kevin Hare" userId="53a035b79ed0a90b" providerId="LiveId" clId="{587F225C-5C52-443A-9BFA-3CDEDB2DD5D0}" dt="2021-12-07T19:43:36.714" v="58" actId="478"/>
          <ac:picMkLst>
            <pc:docMk/>
            <pc:sldMk cId="2882445590" sldId="263"/>
            <ac:picMk id="6152" creationId="{AC0B9E21-00A1-4F66-A638-F2CB1697D674}"/>
          </ac:picMkLst>
        </pc:picChg>
        <pc:picChg chg="add mod">
          <ac:chgData name="Kevin Hare" userId="53a035b79ed0a90b" providerId="LiveId" clId="{587F225C-5C52-443A-9BFA-3CDEDB2DD5D0}" dt="2021-12-07T19:43:45.424" v="63" actId="1076"/>
          <ac:picMkLst>
            <pc:docMk/>
            <pc:sldMk cId="2882445590" sldId="263"/>
            <ac:picMk id="6154" creationId="{DEF45A8B-0FE5-49BA-8F02-D2C2813FA2F8}"/>
          </ac:picMkLst>
        </pc:picChg>
      </pc:sldChg>
      <pc:sldChg chg="addSp delSp modSp">
        <pc:chgData name="Kevin Hare" userId="53a035b79ed0a90b" providerId="LiveId" clId="{587F225C-5C52-443A-9BFA-3CDEDB2DD5D0}" dt="2021-12-07T19:42:59.416" v="52" actId="1076"/>
        <pc:sldMkLst>
          <pc:docMk/>
          <pc:sldMk cId="1225422060" sldId="264"/>
        </pc:sldMkLst>
        <pc:picChg chg="add mod">
          <ac:chgData name="Kevin Hare" userId="53a035b79ed0a90b" providerId="LiveId" clId="{587F225C-5C52-443A-9BFA-3CDEDB2DD5D0}" dt="2021-12-07T19:42:59.416" v="52" actId="1076"/>
          <ac:picMkLst>
            <pc:docMk/>
            <pc:sldMk cId="1225422060" sldId="264"/>
            <ac:picMk id="3" creationId="{5E4AA011-BFD8-4D2C-BBB6-BF235559AB43}"/>
          </ac:picMkLst>
        </pc:picChg>
        <pc:picChg chg="del">
          <ac:chgData name="Kevin Hare" userId="53a035b79ed0a90b" providerId="LiveId" clId="{587F225C-5C52-443A-9BFA-3CDEDB2DD5D0}" dt="2021-12-07T19:42:55.518" v="49" actId="478"/>
          <ac:picMkLst>
            <pc:docMk/>
            <pc:sldMk cId="1225422060" sldId="264"/>
            <ac:picMk id="7170" creationId="{E61F79F3-BAA6-4B9F-85E2-AFFD32F45B42}"/>
          </ac:picMkLst>
        </pc:picChg>
      </pc:sldChg>
      <pc:sldChg chg="addSp delSp modSp">
        <pc:chgData name="Kevin Hare" userId="53a035b79ed0a90b" providerId="LiveId" clId="{587F225C-5C52-443A-9BFA-3CDEDB2DD5D0}" dt="2021-12-07T19:50:57.976" v="91" actId="1076"/>
        <pc:sldMkLst>
          <pc:docMk/>
          <pc:sldMk cId="2483909747" sldId="265"/>
        </pc:sldMkLst>
        <pc:picChg chg="del">
          <ac:chgData name="Kevin Hare" userId="53a035b79ed0a90b" providerId="LiveId" clId="{587F225C-5C52-443A-9BFA-3CDEDB2DD5D0}" dt="2021-12-07T19:49:47.688" v="74" actId="478"/>
          <ac:picMkLst>
            <pc:docMk/>
            <pc:sldMk cId="2483909747" sldId="265"/>
            <ac:picMk id="8194" creationId="{DE41EA7C-0478-4D1E-9F42-2BE9F2927C44}"/>
          </ac:picMkLst>
        </pc:picChg>
        <pc:picChg chg="add del">
          <ac:chgData name="Kevin Hare" userId="53a035b79ed0a90b" providerId="LiveId" clId="{587F225C-5C52-443A-9BFA-3CDEDB2DD5D0}" dt="2021-12-07T19:49:48.943" v="76" actId="478"/>
          <ac:picMkLst>
            <pc:docMk/>
            <pc:sldMk cId="2483909747" sldId="265"/>
            <ac:picMk id="9218" creationId="{37090463-403C-41D4-9E97-18C9D1CD4A1E}"/>
          </ac:picMkLst>
        </pc:picChg>
        <pc:picChg chg="add del mod">
          <ac:chgData name="Kevin Hare" userId="53a035b79ed0a90b" providerId="LiveId" clId="{587F225C-5C52-443A-9BFA-3CDEDB2DD5D0}" dt="2021-12-07T19:50:35.896" v="85" actId="478"/>
          <ac:picMkLst>
            <pc:docMk/>
            <pc:sldMk cId="2483909747" sldId="265"/>
            <ac:picMk id="9220" creationId="{C2250973-65BB-4AD2-BBC2-3E82EC0C3644}"/>
          </ac:picMkLst>
        </pc:picChg>
        <pc:picChg chg="add del mod">
          <ac:chgData name="Kevin Hare" userId="53a035b79ed0a90b" providerId="LiveId" clId="{587F225C-5C52-443A-9BFA-3CDEDB2DD5D0}" dt="2021-12-07T19:50:54.291" v="89" actId="478"/>
          <ac:picMkLst>
            <pc:docMk/>
            <pc:sldMk cId="2483909747" sldId="265"/>
            <ac:picMk id="9222" creationId="{C5021270-8750-425A-80C9-E88567B6AB97}"/>
          </ac:picMkLst>
        </pc:picChg>
        <pc:picChg chg="add mod">
          <ac:chgData name="Kevin Hare" userId="53a035b79ed0a90b" providerId="LiveId" clId="{587F225C-5C52-443A-9BFA-3CDEDB2DD5D0}" dt="2021-12-07T19:50:57.976" v="91" actId="1076"/>
          <ac:picMkLst>
            <pc:docMk/>
            <pc:sldMk cId="2483909747" sldId="265"/>
            <ac:picMk id="9224" creationId="{75A2A548-9DBB-4A84-9717-30576638C807}"/>
          </ac:picMkLst>
        </pc:picChg>
      </pc:sldChg>
      <pc:sldChg chg="addSp delSp modSp">
        <pc:chgData name="Kevin Hare" userId="53a035b79ed0a90b" providerId="LiveId" clId="{587F225C-5C52-443A-9BFA-3CDEDB2DD5D0}" dt="2021-12-07T19:51:14.819" v="94" actId="1076"/>
        <pc:sldMkLst>
          <pc:docMk/>
          <pc:sldMk cId="292131954" sldId="266"/>
        </pc:sldMkLst>
        <pc:picChg chg="del">
          <ac:chgData name="Kevin Hare" userId="53a035b79ed0a90b" providerId="LiveId" clId="{587F225C-5C52-443A-9BFA-3CDEDB2DD5D0}" dt="2021-12-07T19:51:11.463" v="92" actId="478"/>
          <ac:picMkLst>
            <pc:docMk/>
            <pc:sldMk cId="292131954" sldId="266"/>
            <ac:picMk id="9218" creationId="{359388E3-4469-4D17-8436-19B00DC19B80}"/>
          </ac:picMkLst>
        </pc:picChg>
        <pc:picChg chg="add mod">
          <ac:chgData name="Kevin Hare" userId="53a035b79ed0a90b" providerId="LiveId" clId="{587F225C-5C52-443A-9BFA-3CDEDB2DD5D0}" dt="2021-12-07T19:51:14.819" v="94" actId="1076"/>
          <ac:picMkLst>
            <pc:docMk/>
            <pc:sldMk cId="292131954" sldId="266"/>
            <ac:picMk id="10242" creationId="{BB516385-4C2D-41EA-AE9B-3DFF2A6FEB49}"/>
          </ac:picMkLst>
        </pc:picChg>
      </pc:sldChg>
      <pc:sldChg chg="addSp delSp modSp">
        <pc:chgData name="Kevin Hare" userId="53a035b79ed0a90b" providerId="LiveId" clId="{587F225C-5C52-443A-9BFA-3CDEDB2DD5D0}" dt="2021-12-07T19:51:31.661" v="97" actId="1076"/>
        <pc:sldMkLst>
          <pc:docMk/>
          <pc:sldMk cId="344891070" sldId="267"/>
        </pc:sldMkLst>
        <pc:picChg chg="del">
          <ac:chgData name="Kevin Hare" userId="53a035b79ed0a90b" providerId="LiveId" clId="{587F225C-5C52-443A-9BFA-3CDEDB2DD5D0}" dt="2021-12-07T19:51:27.876" v="95" actId="478"/>
          <ac:picMkLst>
            <pc:docMk/>
            <pc:sldMk cId="344891070" sldId="267"/>
            <ac:picMk id="10242" creationId="{43B24BF4-3882-4991-B3DD-186DB53ADC45}"/>
          </ac:picMkLst>
        </pc:picChg>
        <pc:picChg chg="add mod">
          <ac:chgData name="Kevin Hare" userId="53a035b79ed0a90b" providerId="LiveId" clId="{587F225C-5C52-443A-9BFA-3CDEDB2DD5D0}" dt="2021-12-07T19:51:31.661" v="97" actId="1076"/>
          <ac:picMkLst>
            <pc:docMk/>
            <pc:sldMk cId="344891070" sldId="267"/>
            <ac:picMk id="11266" creationId="{82A1CA3B-A73F-4E40-8561-CABD84370EFF}"/>
          </ac:picMkLst>
        </pc:picChg>
      </pc:sldChg>
      <pc:sldChg chg="addSp delSp modSp">
        <pc:chgData name="Kevin Hare" userId="53a035b79ed0a90b" providerId="LiveId" clId="{587F225C-5C52-443A-9BFA-3CDEDB2DD5D0}" dt="2021-12-07T19:51:55.312" v="100" actId="1076"/>
        <pc:sldMkLst>
          <pc:docMk/>
          <pc:sldMk cId="767594860" sldId="268"/>
        </pc:sldMkLst>
        <pc:picChg chg="del">
          <ac:chgData name="Kevin Hare" userId="53a035b79ed0a90b" providerId="LiveId" clId="{587F225C-5C52-443A-9BFA-3CDEDB2DD5D0}" dt="2021-12-07T19:51:51.822" v="98" actId="478"/>
          <ac:picMkLst>
            <pc:docMk/>
            <pc:sldMk cId="767594860" sldId="268"/>
            <ac:picMk id="11266" creationId="{ED92BE90-E883-4953-A563-C8D27C96E18E}"/>
          </ac:picMkLst>
        </pc:picChg>
        <pc:picChg chg="add mod">
          <ac:chgData name="Kevin Hare" userId="53a035b79ed0a90b" providerId="LiveId" clId="{587F225C-5C52-443A-9BFA-3CDEDB2DD5D0}" dt="2021-12-07T19:51:55.312" v="100" actId="1076"/>
          <ac:picMkLst>
            <pc:docMk/>
            <pc:sldMk cId="767594860" sldId="268"/>
            <ac:picMk id="12290" creationId="{9BA050AB-9933-40FA-BCC2-9241F5AD250B}"/>
          </ac:picMkLst>
        </pc:picChg>
      </pc:sldChg>
      <pc:sldChg chg="addSp delSp modSp">
        <pc:chgData name="Kevin Hare" userId="53a035b79ed0a90b" providerId="LiveId" clId="{587F225C-5C52-443A-9BFA-3CDEDB2DD5D0}" dt="2021-12-07T19:52:12.488" v="103" actId="1076"/>
        <pc:sldMkLst>
          <pc:docMk/>
          <pc:sldMk cId="1613995504" sldId="269"/>
        </pc:sldMkLst>
        <pc:picChg chg="del">
          <ac:chgData name="Kevin Hare" userId="53a035b79ed0a90b" providerId="LiveId" clId="{587F225C-5C52-443A-9BFA-3CDEDB2DD5D0}" dt="2021-12-07T19:52:08.990" v="101" actId="478"/>
          <ac:picMkLst>
            <pc:docMk/>
            <pc:sldMk cId="1613995504" sldId="269"/>
            <ac:picMk id="12290" creationId="{F5BA1060-E1C0-4423-A214-A6F3C6A21C7D}"/>
          </ac:picMkLst>
        </pc:picChg>
        <pc:picChg chg="add mod">
          <ac:chgData name="Kevin Hare" userId="53a035b79ed0a90b" providerId="LiveId" clId="{587F225C-5C52-443A-9BFA-3CDEDB2DD5D0}" dt="2021-12-07T19:52:12.488" v="103" actId="1076"/>
          <ac:picMkLst>
            <pc:docMk/>
            <pc:sldMk cId="1613995504" sldId="269"/>
            <ac:picMk id="13314" creationId="{923785A6-E842-41D1-98F2-25E5C44D1960}"/>
          </ac:picMkLst>
        </pc:picChg>
      </pc:sldChg>
      <pc:sldChg chg="new del">
        <pc:chgData name="Kevin Hare" userId="53a035b79ed0a90b" providerId="LiveId" clId="{587F225C-5C52-443A-9BFA-3CDEDB2DD5D0}" dt="2021-12-07T19:48:47.088" v="69" actId="47"/>
        <pc:sldMkLst>
          <pc:docMk/>
          <pc:sldMk cId="3978683860" sldId="270"/>
        </pc:sldMkLst>
      </pc:sldChg>
      <pc:sldChg chg="addSp delSp modSp add">
        <pc:chgData name="Kevin Hare" userId="53a035b79ed0a90b" providerId="LiveId" clId="{587F225C-5C52-443A-9BFA-3CDEDB2DD5D0}" dt="2021-12-07T19:49:08.156" v="73" actId="1076"/>
        <pc:sldMkLst>
          <pc:docMk/>
          <pc:sldMk cId="4026835770" sldId="271"/>
        </pc:sldMkLst>
        <pc:picChg chg="add mod">
          <ac:chgData name="Kevin Hare" userId="53a035b79ed0a90b" providerId="LiveId" clId="{587F225C-5C52-443A-9BFA-3CDEDB2DD5D0}" dt="2021-12-07T19:49:08.156" v="73" actId="1076"/>
          <ac:picMkLst>
            <pc:docMk/>
            <pc:sldMk cId="4026835770" sldId="271"/>
            <ac:picMk id="8194" creationId="{1E555FA3-CE12-4DA5-BF83-1AC5112C731E}"/>
          </ac:picMkLst>
        </pc:picChg>
        <pc:picChg chg="del">
          <ac:chgData name="Kevin Hare" userId="53a035b79ed0a90b" providerId="LiveId" clId="{587F225C-5C52-443A-9BFA-3CDEDB2DD5D0}" dt="2021-12-07T19:48:43.030" v="66" actId="478"/>
          <ac:picMkLst>
            <pc:docMk/>
            <pc:sldMk cId="4026835770" sldId="271"/>
            <ac:picMk id="12290" creationId="{F5BA1060-E1C0-4423-A214-A6F3C6A21C7D}"/>
          </ac:picMkLst>
        </pc:picChg>
      </pc:sldChg>
      <pc:sldChg chg="add del">
        <pc:chgData name="Kevin Hare" userId="53a035b79ed0a90b" providerId="LiveId" clId="{587F225C-5C52-443A-9BFA-3CDEDB2DD5D0}" dt="2021-12-07T19:48:45.986" v="68" actId="47"/>
        <pc:sldMkLst>
          <pc:docMk/>
          <pc:sldMk cId="3214296862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EF3-7B78-4121-B4E0-3B840FB4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B9D6F-7685-4188-8FCF-225654752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9362E-0B95-4244-BC1C-3F7FB59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366E-7B1B-483E-A4AC-08D2A591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D7FC-60EC-4FE7-8842-2311B4F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30CF-7701-4B84-AC65-D8DDF505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B304C-DE1C-4D7C-AF5A-50455003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1F3A-006A-4BED-85E8-C1B43428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ADBF-585C-4BAB-80D5-EE00B982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D059-FB1F-455E-9B4C-E738E029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FE845-AC55-4CF8-A17F-FBE234F2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70C96-6DEA-42CD-82A7-2D56F2D2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67B4-AC5F-4C6D-888F-71EF8D0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5D9D-62A6-43DF-8C5A-42F2585D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339E-E56E-48BB-81BD-DDE87246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B5F-F0EC-480C-9D54-F0C3B5C0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3015-291C-4D5C-8CD6-2107C3BF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05C7-839C-4E75-B7BF-7EC80866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405D-21EE-4380-B335-A479497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CC14-C5B7-4EBF-8D0B-ED031A2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E387-C69D-4BA1-BD3E-5E231AA1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BA52-B0A9-4389-886C-6974D51F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658E-CEDA-4789-9CB1-D496F1E0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4E6F-A68C-4765-84F1-CA92F4CD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C5F1-8F3F-4BC2-B9D5-41237145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4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1B5B-1ECF-4922-AEA5-7682E744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A253-963B-4209-914C-66EB8737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FE8E-B923-493A-BC48-74BB6DFE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D7652-FF2C-48CE-A52B-FDB5BEE6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578F7-E15B-4B06-B7AA-56B75580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CFDA-994A-4850-8850-BA147C96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F5C-E748-4912-8079-B825821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489-74DF-4D25-9318-8CCB71B7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DEC6-6936-44EE-AEA5-DBA88BED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1D16C-CD0E-4446-96D3-7418CDA86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F6D2-3826-4DFB-8240-F78E8C57A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0448B-510E-47E6-A16C-601FF325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38AC4-433F-4C8A-B0AA-196BD71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C44C-C184-4FFB-822D-6D66537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15FD-3BA5-41D1-9EE3-6D236279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4ADD-AF37-4A2B-8434-3E8410BB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17C42-E509-4B7C-BD96-5626A0E6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71A3-C3C5-47CE-9781-65575DD1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7364B-931E-49C2-8FAA-7AD4648A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3B23B-6798-4338-A053-84670708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1FBA-E379-4A85-9DEF-1AD710E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101-93E7-4A43-AF1C-35DFE76E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A015-106D-4F57-B7F0-09C7B924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7316-E56B-4182-B527-35159C6F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83F5E-65D3-4571-838A-BC3DC707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D5CB-5A22-4740-BCD0-5AD891A9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FE71-201F-453D-9B32-A80ABB8B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864A-9F4A-40B6-8516-450EC4EE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92708-0BCA-442C-A3B9-318C16F4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3E30-E062-44EC-AC9B-6088BECEE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AAB5-7377-480F-AEDA-379659F4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91BC-B28A-48BC-93BA-6BF314E1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55D54-1B36-40F8-AEC4-3E49C6C9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B89B9-CAF9-4322-8764-A056161A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BC56-40B7-4391-955D-402BD0FF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59B5-E250-4AF5-A0F7-DC24E1154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E904-A464-4FA2-967A-2D65ADDDB78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3874-216C-4201-B3D6-8C1E021B6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8E42-7E88-4E99-B266-EEC2827B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E09C3A-12F8-4077-B916-50F8BC201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12084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0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A1CA3B-A73F-4E40-8561-CABD8437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BA050AB-9933-40FA-BCC2-9241F5AD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32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9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23785A6-E842-41D1-98F2-25E5C44D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9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E555FA3-CE12-4DA5-BF83-1AC5112C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427516" cy="344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3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C5EB-0469-4C31-8F98-F9D1B164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7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540C7-DE92-46A9-938F-509C2465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9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063226E-BEAB-4409-99B5-EF511197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8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1A255D-B488-4A9A-9DF3-C7075A63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60415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1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DEF45A8B-0FE5-49BA-8F02-D2C2813F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2" y="1690688"/>
            <a:ext cx="11845255" cy="391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AA011-BFD8-4D2C-BBB6-BF235559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" y="1690688"/>
            <a:ext cx="11335810" cy="374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2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75A2A548-9DBB-4A84-9717-30576638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0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B516385-4C2D-41EA-AE9B-3DFF2A6F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22 x 22 Partitioning</vt:lpstr>
      <vt:lpstr>22 x 22 Partitioning</vt:lpstr>
      <vt:lpstr>22 x 22 Partitioning</vt:lpstr>
      <vt:lpstr>22 x 22 Partitioning</vt:lpstr>
      <vt:lpstr>22 x 22 Partitioning</vt:lpstr>
      <vt:lpstr>What is going on?</vt:lpstr>
      <vt:lpstr>What is going on?</vt:lpstr>
      <vt:lpstr>Hex Size = 99</vt:lpstr>
      <vt:lpstr>Hex Size = 99</vt:lpstr>
      <vt:lpstr>Hex Size = 99</vt:lpstr>
      <vt:lpstr>Hex Size = 99</vt:lpstr>
      <vt:lpstr>Hex Size = 99</vt:lpstr>
      <vt:lpstr>Hex Size = 99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Size = 22</dc:title>
  <dc:creator>Kevin Hare</dc:creator>
  <cp:lastModifiedBy>Kevin Hare</cp:lastModifiedBy>
  <cp:revision>3</cp:revision>
  <dcterms:created xsi:type="dcterms:W3CDTF">2021-11-24T15:35:21Z</dcterms:created>
  <dcterms:modified xsi:type="dcterms:W3CDTF">2021-12-07T19:52:18Z</dcterms:modified>
</cp:coreProperties>
</file>