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60EF3-7B78-4121-B4E0-3B840FB4E6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CB9D6F-7685-4188-8FCF-2256547521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29362E-0B95-4244-BC1C-3F7FB592D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8E904-A464-4FA2-967A-2D65ADDDB780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58366E-7B1B-483E-A4AC-08D2A591F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D3D7FC-60EC-4FE7-8842-2311B4FC4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08EB0-6C9B-452E-BE1F-ACD80FD83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490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630CF-7701-4B84-AC65-D8DDF5057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DB304C-DE1C-4D7C-AF5A-504550034A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B61F3A-006A-4BED-85E8-C1B43428B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8E904-A464-4FA2-967A-2D65ADDDB780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C1ADBF-585C-4BAB-80D5-EE00B9820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5AD059-FB1F-455E-9B4C-E738E0295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08EB0-6C9B-452E-BE1F-ACD80FD83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846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EFE845-AC55-4CF8-A17F-FBE234F2A3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470C96-6DEA-42CD-82A7-2D56F2D2F5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F667B4-AC5F-4C6D-888F-71EF8D050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8E904-A464-4FA2-967A-2D65ADDDB780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5E5D9D-62A6-43DF-8C5A-42F2585D4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BA339E-E56E-48BB-81BD-DDE87246F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08EB0-6C9B-452E-BE1F-ACD80FD83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73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D3B5F-F0EC-480C-9D54-F0C3B5C0F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563015-291C-4D5C-8CD6-2107C3BF1C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8105C7-839C-4E75-B7BF-7EC808660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8E904-A464-4FA2-967A-2D65ADDDB780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7F405D-21EE-4380-B335-A4794976E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DCC14-C5B7-4EBF-8D0B-ED031A27E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08EB0-6C9B-452E-BE1F-ACD80FD83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040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FE387-C69D-4BA1-BD3E-5E231AA17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7BA52-B0A9-4389-886C-6974D51F76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14658E-CEDA-4789-9CB1-D496F1E02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8E904-A464-4FA2-967A-2D65ADDDB780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0B4E6F-A68C-4765-84F1-CA92F4CDD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50C5F1-8F3F-4BC2-B9D5-412371451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08EB0-6C9B-452E-BE1F-ACD80FD83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143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11B5B-1ECF-4922-AEA5-7682E7446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7A253-963B-4209-914C-66EB8737A4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7EFE8E-B923-493A-BC48-74BB6DFE4D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2D7652-FF2C-48CE-A52B-FDB5BEE61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8E904-A464-4FA2-967A-2D65ADDDB780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6578F7-E15B-4B06-B7AA-56B755802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42CFDA-994A-4850-8850-BA147C966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08EB0-6C9B-452E-BE1F-ACD80FD83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909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A5F5C-E748-4912-8079-B825821F7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7C1489-74DF-4D25-9318-8CCB71B7BB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4BDEC6-6936-44EE-AEA5-DBA88BED74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11D16C-CD0E-4446-96D3-7418CDA86F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8BF6D2-3826-4DFB-8240-F78E8C57A6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C0448B-510E-47E6-A16C-601FF325A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8E904-A464-4FA2-967A-2D65ADDDB780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338AC4-433F-4C8A-B0AA-196BD71ED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7EC44C-C184-4FFB-822D-6D66537E4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08EB0-6C9B-452E-BE1F-ACD80FD83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887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515FD-3BA5-41D1-9EE3-6D2362798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344ADD-AF37-4A2B-8434-3E8410BBE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8E904-A464-4FA2-967A-2D65ADDDB780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F17C42-E509-4B7C-BD96-5626A0E6C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0B71A3-C3C5-47CE-9781-65575DD14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08EB0-6C9B-452E-BE1F-ACD80FD83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656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B7364B-931E-49C2-8FAA-7AD4648AF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8E904-A464-4FA2-967A-2D65ADDDB780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93B23B-6798-4338-A053-846707086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B11FBA-E379-4A85-9DEF-1AD710EE4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08EB0-6C9B-452E-BE1F-ACD80FD83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089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BF101-93E7-4A43-AF1C-35DFE76E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53A015-106D-4F57-B7F0-09C7B924D6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B97316-E56B-4182-B527-35159C6F29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C83F5E-65D3-4571-838A-BC3DC707C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8E904-A464-4FA2-967A-2D65ADDDB780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8ED5CB-5A22-4740-BCD0-5AD891A94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19FE71-201F-453D-9B32-A80ABB8B9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08EB0-6C9B-452E-BE1F-ACD80FD83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183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8864A-9F4A-40B6-8516-450EC4EED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592708-0BCA-442C-A3B9-318C16F423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8A3E30-E062-44EC-AC9B-6088BECEE4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8FAAB5-7377-480F-AEDA-379659F46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8E904-A464-4FA2-967A-2D65ADDDB780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2891BC-B28A-48BC-93BA-6BF314E14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255D54-1B36-40F8-AEC4-3E49C6C94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08EB0-6C9B-452E-BE1F-ACD80FD83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451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8B89B9-CAF9-4322-8764-A056161AF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FBBC56-40B7-4391-955D-402BD0FF3A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A059B5-E250-4AF5-A0F7-DC24E11542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68E904-A464-4FA2-967A-2D65ADDDB780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673874-216C-4201-B3D6-8C1E021B60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D08E42-7E88-4E99-B266-EEC2827BDF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508EB0-6C9B-452E-BE1F-ACD80FD83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902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EBE9E-F1AC-4DAE-9CA8-D9C248F86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Hex Size = 22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540E881C-F607-4056-A86F-62AB1FE5D1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690688"/>
            <a:ext cx="79248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22000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EBE9E-F1AC-4DAE-9CA8-D9C248F86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Hex Size = 99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43B24BF4-3882-4991-B3DD-186DB53ADC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690688"/>
            <a:ext cx="79248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8910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EBE9E-F1AC-4DAE-9CA8-D9C248F86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Hex Size = 99</a:t>
            </a: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ED92BE90-E883-4953-A563-C8D27C96E1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690688"/>
            <a:ext cx="79248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7594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EBE9E-F1AC-4DAE-9CA8-D9C248F86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Hex Size = 99</a:t>
            </a: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F5BA1060-E1C0-4423-A214-A6F3C6A21C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690688"/>
            <a:ext cx="79248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3995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EBE9E-F1AC-4DAE-9CA8-D9C248F86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Hex Size = 22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BCF2C89-903F-483E-A1E2-85A7138DBE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690688"/>
            <a:ext cx="79248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7575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EBE9E-F1AC-4DAE-9CA8-D9C248F86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Hex Size = 22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5BE1902-42F0-4CC6-A410-D26E6AD20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690688"/>
            <a:ext cx="79248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2897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EBE9E-F1AC-4DAE-9CA8-D9C248F86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Hex Size = 22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744B2B70-CD76-4658-AC85-D403761E46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690688"/>
            <a:ext cx="79248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6786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EBE9E-F1AC-4DAE-9CA8-D9C248F86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Hex Size = 22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A5D4C941-6BEF-475F-A9C3-F54F63CBD4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690688"/>
            <a:ext cx="79248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8013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EBE9E-F1AC-4DAE-9CA8-D9C248F86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going on?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104C795F-6CF2-4AFC-82FC-97D36F5015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209" y="1690688"/>
            <a:ext cx="11291582" cy="3608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2445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EBE9E-F1AC-4DAE-9CA8-D9C248F86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going on?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E61F79F3-BAA6-4B9F-85E2-AFFD32F45B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152" y="1690688"/>
            <a:ext cx="11509695" cy="3677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5422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EBE9E-F1AC-4DAE-9CA8-D9C248F86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Hex Size = 99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DE41EA7C-0478-4D1E-9F42-2BE9F2927C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690688"/>
            <a:ext cx="79248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3909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EBE9E-F1AC-4DAE-9CA8-D9C248F86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Hex Size = 99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359388E3-4469-4D17-8436-19B00DC19B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690688"/>
            <a:ext cx="79248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131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50</Words>
  <Application>Microsoft Office PowerPoint</Application>
  <PresentationFormat>Widescreen</PresentationFormat>
  <Paragraphs>12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Hex Size = 22</vt:lpstr>
      <vt:lpstr>Hex Size = 22</vt:lpstr>
      <vt:lpstr>Hex Size = 22</vt:lpstr>
      <vt:lpstr>Hex Size = 22</vt:lpstr>
      <vt:lpstr>Hex Size = 22</vt:lpstr>
      <vt:lpstr>What is going on?</vt:lpstr>
      <vt:lpstr>What is going on?</vt:lpstr>
      <vt:lpstr>Hex Size = 99</vt:lpstr>
      <vt:lpstr>Hex Size = 99</vt:lpstr>
      <vt:lpstr>Hex Size = 99</vt:lpstr>
      <vt:lpstr>Hex Size = 99</vt:lpstr>
      <vt:lpstr>Hex Size = 99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Hex Size = 22</dc:title>
  <dc:creator>Kevin Hare</dc:creator>
  <cp:lastModifiedBy>Kevin Hare</cp:lastModifiedBy>
  <cp:revision>1</cp:revision>
  <dcterms:created xsi:type="dcterms:W3CDTF">2021-11-24T15:35:21Z</dcterms:created>
  <dcterms:modified xsi:type="dcterms:W3CDTF">2021-11-24T16:58:41Z</dcterms:modified>
</cp:coreProperties>
</file>