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6E00E-28DC-47CF-AD50-E9A5C6A13CDF}" v="1231" dt="2022-06-09T01:32:13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4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433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6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1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2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4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4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56" y="-268890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İKİNCİ EL EŞYA SİTESİ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1AFE4E-23A5-362A-B6DC-FEBD2893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>
                <a:solidFill>
                  <a:schemeClr val="tx2">
                    <a:lumMod val="75000"/>
                  </a:schemeClr>
                </a:solidFill>
              </a:rPr>
              <a:t>Ahmet Mustafa Çenberci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4518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967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Özel </a:t>
            </a:r>
            <a:r>
              <a:rPr lang="en-US" sz="4800" dirty="0" err="1">
                <a:solidFill>
                  <a:srgbClr val="000000"/>
                </a:solidFill>
              </a:rPr>
              <a:t>mesaj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alanı</a:t>
            </a:r>
            <a:endParaRPr lang="tr-TR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825500" y="1463675"/>
            <a:ext cx="8553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beğendiğiniz ürünün satıcısına özel mesaj gönderebilirsiniz.</a:t>
            </a: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FD6061E-A6F1-FC2E-5B63-41AC3CF9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61094"/>
            <a:ext cx="7724775" cy="37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792" y="-20540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ANA EKRAN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pic>
        <p:nvPicPr>
          <p:cNvPr id="7" name="Resim 8">
            <a:extLst>
              <a:ext uri="{FF2B5EF4-FFF2-40B4-BE49-F238E27FC236}">
                <a16:creationId xmlns:a16="http://schemas.microsoft.com/office/drawing/2014/main" id="{EE74B279-E2DB-6780-F210-EC7A993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61" y="1074928"/>
            <a:ext cx="6989955" cy="3407173"/>
          </a:xfrm>
          <a:prstGeom prst="rect">
            <a:avLst/>
          </a:prstGeom>
        </p:spPr>
      </p:pic>
      <p:pic>
        <p:nvPicPr>
          <p:cNvPr id="9" name="Resim 10">
            <a:extLst>
              <a:ext uri="{FF2B5EF4-FFF2-40B4-BE49-F238E27FC236}">
                <a16:creationId xmlns:a16="http://schemas.microsoft.com/office/drawing/2014/main" id="{AD8189A9-528B-15E4-2A52-FB4B3EC5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60" y="4317200"/>
            <a:ext cx="6952785" cy="210794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96850" y="2768600"/>
            <a:ext cx="44672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Ana ekranda kategoriler ve en çok görüntülenen 4 ürün yer almaktadır ve aynı zamanda sağ üstte giriş ekranı ve onun yanında kayıt olabileceğimiz başka bir ekran yer alır.</a:t>
            </a:r>
            <a:endParaRPr lang="tr-T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792" y="-20540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KaYIT</a:t>
            </a:r>
            <a:r>
              <a:rPr lang="en-US" sz="4800" dirty="0">
                <a:solidFill>
                  <a:schemeClr val="bg1"/>
                </a:solidFill>
              </a:rPr>
              <a:t> EKRANI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349250" y="3073400"/>
            <a:ext cx="4086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ekranda bilgilerinizi girip kayıt olabilirsiniz.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573B252-7331-5011-AD63-21E208C1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095891"/>
            <a:ext cx="6477000" cy="27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792" y="-20540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NAVBAR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797050" y="1501775"/>
            <a:ext cx="85534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Giriş yaptıktan sonra </a:t>
            </a:r>
            <a:r>
              <a:rPr lang="tr-TR" sz="1600" dirty="0" err="1">
                <a:solidFill>
                  <a:srgbClr val="000000"/>
                </a:solidFill>
              </a:rPr>
              <a:t>navbar</a:t>
            </a:r>
            <a:r>
              <a:rPr lang="tr-TR" sz="1600" dirty="0">
                <a:solidFill>
                  <a:srgbClr val="000000"/>
                </a:solidFill>
              </a:rPr>
              <a:t> bu şekilde değişir. </a:t>
            </a:r>
            <a:r>
              <a:rPr lang="tr-TR" sz="1600" dirty="0" err="1">
                <a:solidFill>
                  <a:srgbClr val="000000"/>
                </a:solidFill>
              </a:rPr>
              <a:t>Navbara</a:t>
            </a:r>
            <a:r>
              <a:rPr lang="tr-TR" sz="1600" dirty="0">
                <a:solidFill>
                  <a:srgbClr val="000000"/>
                </a:solidFill>
              </a:rPr>
              <a:t> ilan ekleyebileceğiniz bir buton eklenir ve aynı zamanda profilinizi mesajlarınızı ve ilanlarınızı yönetebileceğiniz sayfalar bulunur.</a:t>
            </a: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C741AE3-5EAE-4781-B7D3-F2C8331A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3739527"/>
            <a:ext cx="10248900" cy="14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9317" y="-207310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İlan </a:t>
            </a:r>
            <a:r>
              <a:rPr lang="en-US" sz="4800" dirty="0" err="1">
                <a:solidFill>
                  <a:srgbClr val="000000"/>
                </a:solidFill>
              </a:rPr>
              <a:t>ekleme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796925" y="1749425"/>
            <a:ext cx="8553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ekranda kullanıcılar ilan ekleyebilir.</a:t>
            </a:r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21259F2-AB0D-3868-388F-F2EB3A2A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484320"/>
            <a:ext cx="8324850" cy="30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467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Ürün</a:t>
            </a:r>
            <a:r>
              <a:rPr lang="en-US" sz="4800" dirty="0">
                <a:solidFill>
                  <a:srgbClr val="000000"/>
                </a:solidFill>
              </a:rPr>
              <a:t> </a:t>
            </a:r>
            <a:r>
              <a:rPr lang="en-US" sz="4800" dirty="0" err="1">
                <a:solidFill>
                  <a:srgbClr val="000000"/>
                </a:solidFill>
              </a:rPr>
              <a:t>Görüntüleme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596900" y="1225550"/>
            <a:ext cx="106108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ürünün bilgilerini ve satıcının bilgilerini daha detaylı görüntüleyebilirsiniz. Ayrıca yorum yapabilir ve isterseniz satıcıya özel mesaj atabilirsiniz.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1516970-F201-9604-1960-A4EC29D0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011826"/>
            <a:ext cx="7305675" cy="45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767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ProfİL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Sayfası</a:t>
            </a:r>
            <a:endParaRPr lang="tr-TR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958850" y="1330325"/>
            <a:ext cx="85534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kendi bilgilerinizi görüntüleyebilirsiniz ve ayrıca aşağıda bulunan butona tıklayarak bilgileriniz değiştirebilirsiniz.</a:t>
            </a:r>
            <a:endParaRPr lang="tr-TR" dirty="0"/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5F913C31-0529-1173-DEBA-C9A90931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940146"/>
            <a:ext cx="8401050" cy="2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667" y="-2101680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BİLGİLERİ DEĞİŞTİR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768350" y="1339850"/>
            <a:ext cx="88677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bilgilerinizi değiştirebilirsiniz.</a:t>
            </a:r>
            <a:endParaRPr lang="tr-TR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C5DAC9A-5D5A-C896-0779-730BDF4E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776981"/>
            <a:ext cx="9305925" cy="30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092" y="-2063580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İlanlarım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Sayfası</a:t>
            </a:r>
            <a:endParaRPr lang="tr-TR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825500" y="1416050"/>
            <a:ext cx="8553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açtığınız ilanları görüntüleyebilirsiniz.</a:t>
            </a:r>
            <a:endParaRPr lang="tr-TR" dirty="0"/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072643DE-1A38-8B5B-0BC6-FD4363B7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34881"/>
            <a:ext cx="7467600" cy="45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Slice</vt:lpstr>
      <vt:lpstr>İKİNCİ EL EŞYA SİTESİ</vt:lpstr>
      <vt:lpstr>ANA EKRAN</vt:lpstr>
      <vt:lpstr>KaYIT EKRANI</vt:lpstr>
      <vt:lpstr>NAVBAR</vt:lpstr>
      <vt:lpstr>İlan ekleme</vt:lpstr>
      <vt:lpstr>Ürün Görüntüleme</vt:lpstr>
      <vt:lpstr>ProfİL Sayfası</vt:lpstr>
      <vt:lpstr>BİLGİLERİ DEĞİŞTİR</vt:lpstr>
      <vt:lpstr>İlanlarım Sayfası</vt:lpstr>
      <vt:lpstr>Özel mesaj alanı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224</cp:revision>
  <dcterms:created xsi:type="dcterms:W3CDTF">2022-06-09T00:42:20Z</dcterms:created>
  <dcterms:modified xsi:type="dcterms:W3CDTF">2022-06-09T01:32:22Z</dcterms:modified>
</cp:coreProperties>
</file>