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617D-732F-41E0-BF63-C50FDFF722F1}" type="datetimeFigureOut">
              <a:rPr lang="sl-SI" smtClean="0"/>
              <a:t>4. 06. 2021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FB2D-A12C-4075-9469-42A422AAE0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484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617D-732F-41E0-BF63-C50FDFF722F1}" type="datetimeFigureOut">
              <a:rPr lang="sl-SI" smtClean="0"/>
              <a:t>4. 06. 2021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FB2D-A12C-4075-9469-42A422AAE0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5683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617D-732F-41E0-BF63-C50FDFF722F1}" type="datetimeFigureOut">
              <a:rPr lang="sl-SI" smtClean="0"/>
              <a:t>4. 06. 2021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FB2D-A12C-4075-9469-42A422AAE0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0623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617D-732F-41E0-BF63-C50FDFF722F1}" type="datetimeFigureOut">
              <a:rPr lang="sl-SI" smtClean="0"/>
              <a:t>4. 06. 2021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FB2D-A12C-4075-9469-42A422AAE090}" type="slidenum">
              <a:rPr lang="sl-SI" smtClean="0"/>
              <a:t>‹#›</a:t>
            </a:fld>
            <a:endParaRPr lang="sl-SI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21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617D-732F-41E0-BF63-C50FDFF722F1}" type="datetimeFigureOut">
              <a:rPr lang="sl-SI" smtClean="0"/>
              <a:t>4. 06. 2021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FB2D-A12C-4075-9469-42A422AAE0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16090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617D-732F-41E0-BF63-C50FDFF722F1}" type="datetimeFigureOut">
              <a:rPr lang="sl-SI" smtClean="0"/>
              <a:t>4. 06. 2021</a:t>
            </a:fld>
            <a:endParaRPr lang="sl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FB2D-A12C-4075-9469-42A422AAE0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73936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617D-732F-41E0-BF63-C50FDFF722F1}" type="datetimeFigureOut">
              <a:rPr lang="sl-SI" smtClean="0"/>
              <a:t>4. 06. 2021</a:t>
            </a:fld>
            <a:endParaRPr lang="sl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FB2D-A12C-4075-9469-42A422AAE0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11418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617D-732F-41E0-BF63-C50FDFF722F1}" type="datetimeFigureOut">
              <a:rPr lang="sl-SI" smtClean="0"/>
              <a:t>4. 06. 2021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FB2D-A12C-4075-9469-42A422AAE0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39207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617D-732F-41E0-BF63-C50FDFF722F1}" type="datetimeFigureOut">
              <a:rPr lang="sl-SI" smtClean="0"/>
              <a:t>4. 06. 2021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FB2D-A12C-4075-9469-42A422AAE0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9459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617D-732F-41E0-BF63-C50FDFF722F1}" type="datetimeFigureOut">
              <a:rPr lang="sl-SI" smtClean="0"/>
              <a:t>4. 06. 2021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FB2D-A12C-4075-9469-42A422AAE0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5166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617D-732F-41E0-BF63-C50FDFF722F1}" type="datetimeFigureOut">
              <a:rPr lang="sl-SI" smtClean="0"/>
              <a:t>4. 06. 2021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FB2D-A12C-4075-9469-42A422AAE0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9765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617D-732F-41E0-BF63-C50FDFF722F1}" type="datetimeFigureOut">
              <a:rPr lang="sl-SI" smtClean="0"/>
              <a:t>4. 06. 2021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FB2D-A12C-4075-9469-42A422AAE0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9118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617D-732F-41E0-BF63-C50FDFF722F1}" type="datetimeFigureOut">
              <a:rPr lang="sl-SI" smtClean="0"/>
              <a:t>4. 06. 2021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FB2D-A12C-4075-9469-42A422AAE0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6265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617D-732F-41E0-BF63-C50FDFF722F1}" type="datetimeFigureOut">
              <a:rPr lang="sl-SI" smtClean="0"/>
              <a:t>4. 06. 2021</a:t>
            </a:fld>
            <a:endParaRPr lang="sl-S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FB2D-A12C-4075-9469-42A422AAE0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4271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617D-732F-41E0-BF63-C50FDFF722F1}" type="datetimeFigureOut">
              <a:rPr lang="sl-SI" smtClean="0"/>
              <a:t>4. 06. 2021</a:t>
            </a:fld>
            <a:endParaRPr lang="sl-S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FB2D-A12C-4075-9469-42A422AAE0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3425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617D-732F-41E0-BF63-C50FDFF722F1}" type="datetimeFigureOut">
              <a:rPr lang="sl-SI" smtClean="0"/>
              <a:t>4. 06. 2021</a:t>
            </a:fld>
            <a:endParaRPr lang="sl-S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FB2D-A12C-4075-9469-42A422AAE0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2451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617D-732F-41E0-BF63-C50FDFF722F1}" type="datetimeFigureOut">
              <a:rPr lang="sl-SI" smtClean="0"/>
              <a:t>4. 06. 2021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FB2D-A12C-4075-9469-42A422AAE0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7691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929617D-732F-41E0-BF63-C50FDFF722F1}" type="datetimeFigureOut">
              <a:rPr lang="sl-SI" smtClean="0"/>
              <a:t>4. 06. 2021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FB2D-A12C-4075-9469-42A422AAE0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13322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  <p:sldLayoutId id="2147484053" r:id="rId13"/>
    <p:sldLayoutId id="2147484054" r:id="rId14"/>
    <p:sldLayoutId id="2147484055" r:id="rId15"/>
    <p:sldLayoutId id="2147484056" r:id="rId16"/>
    <p:sldLayoutId id="21474840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308464" y="2601884"/>
            <a:ext cx="6672148" cy="1078217"/>
          </a:xfrm>
        </p:spPr>
        <p:txBody>
          <a:bodyPr/>
          <a:lstStyle/>
          <a:p>
            <a:r>
              <a:rPr lang="sl-SI" dirty="0" smtClean="0"/>
              <a:t>CPSYSTEMS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4580313" y="3582066"/>
            <a:ext cx="5400299" cy="861420"/>
          </a:xfrm>
        </p:spPr>
        <p:txBody>
          <a:bodyPr/>
          <a:lstStyle/>
          <a:p>
            <a:r>
              <a:rPr lang="sl-SI" dirty="0" smtClean="0"/>
              <a:t>Projektno delo</a:t>
            </a:r>
            <a:endParaRPr lang="sl-SI" dirty="0"/>
          </a:p>
        </p:txBody>
      </p:sp>
      <p:sp>
        <p:nvSpPr>
          <p:cNvPr id="4" name="PoljeZBesedilom 3"/>
          <p:cNvSpPr txBox="1"/>
          <p:nvPr/>
        </p:nvSpPr>
        <p:spPr>
          <a:xfrm>
            <a:off x="8093826" y="6068292"/>
            <a:ext cx="409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Matjaž CENTRIH, FERI RIT VS 2 VP1,</a:t>
            </a:r>
          </a:p>
          <a:p>
            <a:r>
              <a:rPr lang="sl-SI" dirty="0"/>
              <a:t>Žan PLAHUTA, FERI RIT VS2 VP 1</a:t>
            </a:r>
          </a:p>
        </p:txBody>
      </p:sp>
    </p:spTree>
    <p:extLst>
      <p:ext uri="{BB962C8B-B14F-4D97-AF65-F5344CB8AC3E}">
        <p14:creationId xmlns:p14="http://schemas.microsoft.com/office/powerpoint/2010/main" val="39645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sl-SI" dirty="0" smtClean="0"/>
              <a:t>REGISTRACIJA UPORABNIKA</a:t>
            </a:r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71" y="1961803"/>
            <a:ext cx="8543910" cy="4064924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070" y="1629295"/>
            <a:ext cx="2351540" cy="500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5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sl-SI" dirty="0" smtClean="0"/>
              <a:t>PRIJAVA UPORABNIKA</a:t>
            </a:r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8" y="1870364"/>
            <a:ext cx="8444545" cy="405267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520" y="1530777"/>
            <a:ext cx="2274105" cy="481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5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2133"/>
          </a:xfrm>
        </p:spPr>
        <p:txBody>
          <a:bodyPr/>
          <a:lstStyle/>
          <a:p>
            <a:r>
              <a:rPr lang="sl-SI" dirty="0" smtClean="0"/>
              <a:t>MENI</a:t>
            </a:r>
            <a:endParaRPr lang="sl-SI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5" y="1793323"/>
            <a:ext cx="8562111" cy="4126964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378" y="1404851"/>
            <a:ext cx="2407047" cy="519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7195"/>
          </a:xfrm>
        </p:spPr>
        <p:txBody>
          <a:bodyPr/>
          <a:lstStyle/>
          <a:p>
            <a:r>
              <a:rPr lang="sl-SI" dirty="0" smtClean="0"/>
              <a:t>ZAJEM, POŠILJANJE IN PRIKAZ SLIK</a:t>
            </a:r>
            <a:endParaRPr lang="sl-SI" dirty="0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62" y="2227811"/>
            <a:ext cx="6739112" cy="3258588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379" y="1570029"/>
            <a:ext cx="2291365" cy="4830444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540" y="1570029"/>
            <a:ext cx="2247072" cy="477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5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869006"/>
          </a:xfrm>
        </p:spPr>
        <p:txBody>
          <a:bodyPr/>
          <a:lstStyle/>
          <a:p>
            <a:r>
              <a:rPr lang="sl-SI" dirty="0" smtClean="0"/>
              <a:t>PREPOZNAVA IN PRIKAZ NA SPLETNI STRANI</a:t>
            </a:r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2161446"/>
            <a:ext cx="7747462" cy="3762591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598" y="2161446"/>
            <a:ext cx="2769075" cy="620944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93" y="3272277"/>
            <a:ext cx="353568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5755"/>
          </a:xfrm>
        </p:spPr>
        <p:txBody>
          <a:bodyPr/>
          <a:lstStyle/>
          <a:p>
            <a:r>
              <a:rPr lang="sl-SI" dirty="0" smtClean="0"/>
              <a:t>TESTIRANJE POVEZAV</a:t>
            </a:r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34931"/>
            <a:ext cx="9639993" cy="467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0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elektreno">
  <a:themeElements>
    <a:clrScheme name="Naelektreno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Naelektren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aelektren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39</Words>
  <Application>Microsoft Office PowerPoint</Application>
  <PresentationFormat>Širokozaslonsko</PresentationFormat>
  <Paragraphs>10</Paragraphs>
  <Slides>7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Naelektreno</vt:lpstr>
      <vt:lpstr>CPSYSTEMS</vt:lpstr>
      <vt:lpstr>REGISTRACIJA UPORABNIKA</vt:lpstr>
      <vt:lpstr>PRIJAVA UPORABNIKA</vt:lpstr>
      <vt:lpstr>MENI</vt:lpstr>
      <vt:lpstr>ZAJEM, POŠILJANJE IN PRIKAZ SLIK</vt:lpstr>
      <vt:lpstr>PREPOZNAVA IN PRIKAZ NA SPLETNI STRANI</vt:lpstr>
      <vt:lpstr>TESTIRANJE POVEZAV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Zan Plahuta</dc:creator>
  <cp:lastModifiedBy>Zan Plahuta</cp:lastModifiedBy>
  <cp:revision>9</cp:revision>
  <dcterms:created xsi:type="dcterms:W3CDTF">2021-06-04T09:32:46Z</dcterms:created>
  <dcterms:modified xsi:type="dcterms:W3CDTF">2021-06-04T10:04:58Z</dcterms:modified>
</cp:coreProperties>
</file>