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rtl="0">
      <a:defRPr lang="sl-s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>
            <a:extLst>
              <a:ext uri="{FF2B5EF4-FFF2-40B4-BE49-F238E27FC236}">
                <a16:creationId xmlns:a16="http://schemas.microsoft.com/office/drawing/2014/main" id="{F44A19D9-60A9-4866-A570-2E5D145115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51E9F7C1-D9BB-4461-A243-8D7AB237E3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4B8A5-5C3C-407E-83B2-62703330D616}" type="datetimeFigureOut">
              <a:rPr lang="sl-SI" smtClean="0"/>
              <a:t>13. 01. 2022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25D9A134-0519-480E-9602-01181C3B6A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5839B4FC-99E3-4433-84C5-DB1B3E7DF5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23A92-F8ED-4C6F-8311-64A332360E3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5198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 noProof="0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5A626-4AF0-4B93-8D24-32206B7436BB}" type="datetimeFigureOut">
              <a:rPr lang="sl-SI" noProof="0" smtClean="0"/>
              <a:t>13. 01. 2022</a:t>
            </a:fld>
            <a:endParaRPr lang="sl-SI" noProof="0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 noProof="0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noProof="0"/>
              <a:t>Uredite sloge besedila matrice</a:t>
            </a:r>
          </a:p>
          <a:p>
            <a:pPr lvl="1"/>
            <a:r>
              <a:rPr lang="sl-SI" noProof="0"/>
              <a:t>Druga raven</a:t>
            </a:r>
          </a:p>
          <a:p>
            <a:pPr lvl="2"/>
            <a:r>
              <a:rPr lang="sl-SI" noProof="0"/>
              <a:t>Tretja raven</a:t>
            </a:r>
          </a:p>
          <a:p>
            <a:pPr lvl="3"/>
            <a:r>
              <a:rPr lang="sl-SI" noProof="0"/>
              <a:t>Četrta raven</a:t>
            </a:r>
          </a:p>
          <a:p>
            <a:pPr lvl="4"/>
            <a:r>
              <a:rPr lang="sl-SI" noProof="0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 noProof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A3324-351E-40E4-A795-2987B31FF658}" type="slidenum">
              <a:rPr lang="sl-SI" noProof="0" smtClean="0"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403661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A3324-351E-40E4-A795-2987B31FF658}" type="slidenum">
              <a:rPr lang="sl-SI" noProof="0" smtClean="0"/>
              <a:t>1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25350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sl-SI" noProof="0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l-SI" noProof="0"/>
              <a:t>Kliknite, če želite urediti slog podnaslova matrice</a:t>
            </a:r>
          </a:p>
        </p:txBody>
      </p:sp>
      <p:sp>
        <p:nvSpPr>
          <p:cNvPr id="4" name="Označba mesta za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34F759E-C953-477B-A88D-DC438BB1A08A}" type="datetime1">
              <a:rPr lang="sl-SI" noProof="0" smtClean="0"/>
              <a:t>13. 01. 2022</a:t>
            </a:fld>
            <a:endParaRPr lang="sl-SI" noProof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l-SI" noProof="0"/>
          </a:p>
        </p:txBody>
      </p:sp>
      <p:sp>
        <p:nvSpPr>
          <p:cNvPr id="6" name="Označba mesta za številko diapoz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otni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slov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l-SI" noProof="0"/>
              <a:t>Uredite slog naslova matrice</a:t>
            </a:r>
          </a:p>
        </p:txBody>
      </p:sp>
      <p:sp>
        <p:nvSpPr>
          <p:cNvPr id="3" name="Označba mesta za navpično besedilo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sl-SI" noProof="0"/>
              <a:t>Kliknite za urejanje slogov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</a:p>
        </p:txBody>
      </p:sp>
      <p:sp>
        <p:nvSpPr>
          <p:cNvPr id="4" name="Označba mesta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50F3A-5BEF-4B18-849A-6B9602465B95}" type="datetime1">
              <a:rPr lang="sl-SI" noProof="0" smtClean="0"/>
              <a:t>13. 01. 2022</a:t>
            </a:fld>
            <a:endParaRPr lang="sl-SI" noProof="0"/>
          </a:p>
        </p:txBody>
      </p:sp>
      <p:sp>
        <p:nvSpPr>
          <p:cNvPr id="5" name="Označba mesta za nogo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/>
          </a:p>
        </p:txBody>
      </p:sp>
      <p:sp>
        <p:nvSpPr>
          <p:cNvPr id="6" name="Označba mesta za številko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en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vpičen naslov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sl-SI" noProof="0"/>
              <a:t>Uredite slog naslova matrice</a:t>
            </a:r>
          </a:p>
        </p:txBody>
      </p:sp>
      <p:sp>
        <p:nvSpPr>
          <p:cNvPr id="3" name="Označba mesta za navpično besedilo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sl-SI" noProof="0"/>
              <a:t>Kliknite za urejanje slogov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</a:p>
        </p:txBody>
      </p:sp>
      <p:sp>
        <p:nvSpPr>
          <p:cNvPr id="4" name="Označba mesta za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70CDAB1-E55C-4E08-9D8D-7C212BC1D962}" type="datetime1">
              <a:rPr lang="sl-SI" noProof="0" smtClean="0"/>
              <a:t>13. 01. 2022</a:t>
            </a:fld>
            <a:endParaRPr lang="sl-SI" noProof="0"/>
          </a:p>
        </p:txBody>
      </p:sp>
      <p:sp>
        <p:nvSpPr>
          <p:cNvPr id="5" name="Označba mesta za nogo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sl-SI" noProof="0"/>
          </a:p>
        </p:txBody>
      </p:sp>
      <p:sp>
        <p:nvSpPr>
          <p:cNvPr id="6" name="Označba mesta za številko diapoz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l-SI" noProof="0"/>
              <a:t>Uredite slog naslova matrice</a:t>
            </a:r>
          </a:p>
        </p:txBody>
      </p:sp>
      <p:sp>
        <p:nvSpPr>
          <p:cNvPr id="3" name="Označba mesta za vsebin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sl-SI" noProof="0"/>
              <a:t>Kliknite za urejanje slogov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</a:p>
        </p:txBody>
      </p:sp>
      <p:sp>
        <p:nvSpPr>
          <p:cNvPr id="4" name="Označba mesta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D377B-AC42-4CA8-944A-FBFD1E43BA07}" type="datetime1">
              <a:rPr lang="sl-SI" noProof="0" smtClean="0"/>
              <a:t>13. 01. 2022</a:t>
            </a:fld>
            <a:endParaRPr lang="sl-SI" noProof="0"/>
          </a:p>
        </p:txBody>
      </p:sp>
      <p:sp>
        <p:nvSpPr>
          <p:cNvPr id="5" name="Označba mesta za nogo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otni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sl-SI" noProof="0"/>
              <a:t>Uredite slog naslova matrice</a:t>
            </a:r>
          </a:p>
        </p:txBody>
      </p:sp>
      <p:sp>
        <p:nvSpPr>
          <p:cNvPr id="3" name="Označba mesta za besedil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</p:txBody>
      </p:sp>
      <p:sp>
        <p:nvSpPr>
          <p:cNvPr id="4" name="Označba mesta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45B841F-76DE-433E-AF69-61E02132D4A9}" type="datetime1">
              <a:rPr lang="sl-SI" noProof="0" smtClean="0"/>
              <a:t>13. 01. 2022</a:t>
            </a:fld>
            <a:endParaRPr lang="sl-SI" noProof="0"/>
          </a:p>
        </p:txBody>
      </p:sp>
      <p:sp>
        <p:nvSpPr>
          <p:cNvPr id="5" name="Označba mesta za nogo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l-SI" noProof="0"/>
          </a:p>
        </p:txBody>
      </p:sp>
      <p:sp>
        <p:nvSpPr>
          <p:cNvPr id="6" name="Označba mesta za številko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otni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l-SI" noProof="0"/>
              <a:t>Uredite slog naslova matrice</a:t>
            </a:r>
          </a:p>
        </p:txBody>
      </p:sp>
      <p:sp>
        <p:nvSpPr>
          <p:cNvPr id="3" name="Označba mesta za vsebin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l-SI" noProof="0"/>
              <a:t>Kliknite za urejanje slogov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</a:p>
        </p:txBody>
      </p:sp>
      <p:sp>
        <p:nvSpPr>
          <p:cNvPr id="4" name="Označba mesta za vsebin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l-SI" noProof="0"/>
              <a:t>Kliknite za urejanje slogov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E8305-D3DB-4B13-A14D-98D4D8EAE830}" type="datetime1">
              <a:rPr lang="sl-SI" noProof="0" smtClean="0"/>
              <a:t>13. 01. 2022</a:t>
            </a:fld>
            <a:endParaRPr lang="sl-SI" noProof="0"/>
          </a:p>
        </p:txBody>
      </p:sp>
      <p:sp>
        <p:nvSpPr>
          <p:cNvPr id="6" name="Označba mesta za nogo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/>
          </a:p>
        </p:txBody>
      </p:sp>
      <p:sp>
        <p:nvSpPr>
          <p:cNvPr id="7" name="Označba mesta za številko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kotni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slov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l-SI" noProof="0"/>
              <a:t>Uredite slog naslova matrice</a:t>
            </a:r>
          </a:p>
        </p:txBody>
      </p:sp>
      <p:sp>
        <p:nvSpPr>
          <p:cNvPr id="3" name="Označba mesta za besedil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</p:txBody>
      </p:sp>
      <p:sp>
        <p:nvSpPr>
          <p:cNvPr id="4" name="Označba mesta za vsebin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l-SI" noProof="0"/>
              <a:t>Kliknite za urejanje slogov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</a:p>
        </p:txBody>
      </p:sp>
      <p:sp>
        <p:nvSpPr>
          <p:cNvPr id="5" name="Označba mesta za besedil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</p:txBody>
      </p:sp>
      <p:sp>
        <p:nvSpPr>
          <p:cNvPr id="6" name="Označba mesta za vsebin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l-SI" noProof="0"/>
              <a:t>Kliknite za urejanje slogov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</a:p>
        </p:txBody>
      </p:sp>
      <p:sp>
        <p:nvSpPr>
          <p:cNvPr id="7" name="Označba mesta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43A98-B100-4DEB-93E7-0B74C7A388F0}" type="datetime1">
              <a:rPr lang="sl-SI" noProof="0" smtClean="0"/>
              <a:t>13. 01. 2022</a:t>
            </a:fld>
            <a:endParaRPr lang="sl-SI" noProof="0"/>
          </a:p>
        </p:txBody>
      </p:sp>
      <p:sp>
        <p:nvSpPr>
          <p:cNvPr id="8" name="Označba mesta za nogo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/>
          </a:p>
        </p:txBody>
      </p:sp>
      <p:sp>
        <p:nvSpPr>
          <p:cNvPr id="9" name="Označba mesta za številko diapoz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1BD54D-9711-4953-A3EB-036D5F487775}" type="datetime1">
              <a:rPr lang="sl-SI" noProof="0" smtClean="0"/>
              <a:t>13. 01. 2022</a:t>
            </a:fld>
            <a:endParaRPr lang="sl-SI" noProof="0"/>
          </a:p>
        </p:txBody>
      </p:sp>
      <p:sp>
        <p:nvSpPr>
          <p:cNvPr id="4" name="Označba mesta za nogo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/>
          </a:p>
        </p:txBody>
      </p:sp>
      <p:sp>
        <p:nvSpPr>
          <p:cNvPr id="5" name="Označba mesta za številko diapoz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l-SI" noProof="0" smtClean="0"/>
              <a:pPr/>
              <a:t>‹#›</a:t>
            </a:fld>
            <a:endParaRPr lang="sl-SI" noProof="0"/>
          </a:p>
        </p:txBody>
      </p:sp>
      <p:sp>
        <p:nvSpPr>
          <p:cNvPr id="7" name="Pravokotni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slov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sl-SI" noProof="0"/>
              <a:t>Uredite slog naslova matrice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A47501-8D13-4430-BC6B-1860A42668E4}" type="datetime1">
              <a:rPr lang="sl-SI" noProof="0" smtClean="0"/>
              <a:t>13. 01. 2022</a:t>
            </a:fld>
            <a:endParaRPr lang="sl-SI" noProof="0"/>
          </a:p>
        </p:txBody>
      </p:sp>
      <p:sp>
        <p:nvSpPr>
          <p:cNvPr id="3" name="Označba mesta za nogo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/>
          </a:p>
        </p:txBody>
      </p:sp>
      <p:sp>
        <p:nvSpPr>
          <p:cNvPr id="4" name="Označba mesta za številko diapoz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otni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l-SI" noProof="0"/>
              <a:t>Uredite slog naslova matrice</a:t>
            </a:r>
          </a:p>
        </p:txBody>
      </p:sp>
      <p:sp>
        <p:nvSpPr>
          <p:cNvPr id="3" name="Označba mesta za vsebin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</a:p>
        </p:txBody>
      </p:sp>
      <p:sp>
        <p:nvSpPr>
          <p:cNvPr id="4" name="Označba mesta za besedil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EDDE6DE-B9CA-4213-921D-BFC12AFEF186}" type="datetime1">
              <a:rPr lang="sl-SI" noProof="0" smtClean="0"/>
              <a:t>13. 01. 2022</a:t>
            </a:fld>
            <a:endParaRPr lang="sl-SI" noProof="0"/>
          </a:p>
        </p:txBody>
      </p:sp>
      <p:sp>
        <p:nvSpPr>
          <p:cNvPr id="6" name="Označba mesta za nogo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l-SI" noProof="0"/>
          </a:p>
        </p:txBody>
      </p:sp>
      <p:sp>
        <p:nvSpPr>
          <p:cNvPr id="7" name="Označba mesta za številko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l-SI" noProof="0"/>
              <a:t>Uredite slog naslova matrice</a:t>
            </a:r>
          </a:p>
        </p:txBody>
      </p:sp>
      <p:sp>
        <p:nvSpPr>
          <p:cNvPr id="3" name="Označba mesta za sliko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l-SI" noProof="0"/>
              <a:t>Kliknite ikono, da dodate sliko</a:t>
            </a:r>
          </a:p>
        </p:txBody>
      </p:sp>
      <p:sp>
        <p:nvSpPr>
          <p:cNvPr id="4" name="Označba mesta za besedil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l-SI" noProof="0"/>
              <a:t>Kliknite za urejanje slogov besedila matrice</a:t>
            </a:r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ADBA85-C368-4C1C-A2C3-85EF9203B655}" type="datetime1">
              <a:rPr lang="sl-SI" noProof="0" smtClean="0"/>
              <a:t>13. 01. 2022</a:t>
            </a:fld>
            <a:endParaRPr lang="sl-SI" noProof="0"/>
          </a:p>
        </p:txBody>
      </p:sp>
      <p:sp>
        <p:nvSpPr>
          <p:cNvPr id="6" name="Označba mesta za nogo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l-SI" noProof="0"/>
          </a:p>
        </p:txBody>
      </p:sp>
      <p:sp>
        <p:nvSpPr>
          <p:cNvPr id="7" name="Označba mesta za številko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l-SI" noProof="0" smtClean="0"/>
              <a:pPr/>
              <a:t>‹#›</a:t>
            </a:fld>
            <a:endParaRPr lang="sl-SI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za naslov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l-SI" noProof="0"/>
              <a:t>Uredite slog naslova matrice</a:t>
            </a:r>
          </a:p>
        </p:txBody>
      </p:sp>
      <p:sp>
        <p:nvSpPr>
          <p:cNvPr id="3" name="Označba mesta za besedil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l-SI" noProof="0"/>
              <a:t>Uredite sloge besedila matrice</a:t>
            </a:r>
          </a:p>
          <a:p>
            <a:pPr lvl="1" rtl="0"/>
            <a:r>
              <a:rPr lang="sl-SI" noProof="0"/>
              <a:t>Druga raven</a:t>
            </a:r>
          </a:p>
          <a:p>
            <a:pPr lvl="2" rtl="0"/>
            <a:r>
              <a:rPr lang="sl-SI" noProof="0"/>
              <a:t>Tretja raven</a:t>
            </a:r>
          </a:p>
          <a:p>
            <a:pPr lvl="3" rtl="0"/>
            <a:r>
              <a:rPr lang="sl-SI" noProof="0"/>
              <a:t>Četrta raven</a:t>
            </a:r>
          </a:p>
          <a:p>
            <a:pPr lvl="4" rtl="0"/>
            <a:r>
              <a:rPr lang="sl-SI" noProof="0"/>
              <a:t>Peta raven</a:t>
            </a:r>
          </a:p>
        </p:txBody>
      </p:sp>
      <p:sp>
        <p:nvSpPr>
          <p:cNvPr id="4" name="Označba mesta za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70046E0-D95D-4249-B8C4-8DD2108D2AFC}" type="datetime1">
              <a:rPr lang="sl-SI" noProof="0" smtClean="0"/>
              <a:t>13. 01. 2022</a:t>
            </a:fld>
            <a:endParaRPr lang="sl-SI" noProof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sl-SI" noProof="0"/>
          </a:p>
        </p:txBody>
      </p:sp>
      <p:sp>
        <p:nvSpPr>
          <p:cNvPr id="6" name="Označba mesta za številko diapoz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sl-SI" noProof="0" smtClean="0"/>
              <a:pPr/>
              <a:t>‹#›</a:t>
            </a:fld>
            <a:endParaRPr lang="sl-SI" noProof="0"/>
          </a:p>
        </p:txBody>
      </p:sp>
      <p:sp>
        <p:nvSpPr>
          <p:cNvPr id="9" name="Pravokotni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avokotni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avokotni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Pravokotni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l-SI"/>
          </a:p>
        </p:txBody>
      </p:sp>
      <p:pic>
        <p:nvPicPr>
          <p:cNvPr id="7" name="Slika 6" descr="Digitalne povezav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Pravokotni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Pravokotni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Pravokotni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Pravokotni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sl-SI" sz="6000" dirty="0" err="1">
                <a:solidFill>
                  <a:schemeClr val="bg1"/>
                </a:solidFill>
              </a:rPr>
              <a:t>CPSystems</a:t>
            </a:r>
            <a:r>
              <a:rPr lang="sl-SI" sz="6000" dirty="0">
                <a:solidFill>
                  <a:schemeClr val="bg1"/>
                </a:solidFill>
              </a:rPr>
              <a:t> APP	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sl-SI" dirty="0">
                <a:solidFill>
                  <a:srgbClr val="7CEBFF"/>
                </a:solidFill>
              </a:rPr>
              <a:t>Pripravila: Žan Plahuta in Matjaž centrih</a:t>
            </a:r>
          </a:p>
          <a:p>
            <a:pPr rtl="0"/>
            <a:endParaRPr lang="sl-SI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001555-C369-4401-8227-54A157C7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Kazalo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AA8C613-9AE3-4755-959D-AF1EEC74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Predstavitev programa</a:t>
            </a:r>
          </a:p>
          <a:p>
            <a:r>
              <a:rPr lang="sl-SI" dirty="0"/>
              <a:t>Opis kodiranja</a:t>
            </a:r>
          </a:p>
          <a:p>
            <a:r>
              <a:rPr lang="sl-SI" dirty="0"/>
              <a:t>Opis dekodiranja</a:t>
            </a:r>
          </a:p>
          <a:p>
            <a:r>
              <a:rPr lang="sl-SI" dirty="0"/>
              <a:t>Glasovno upravljanje</a:t>
            </a:r>
          </a:p>
        </p:txBody>
      </p:sp>
    </p:spTree>
    <p:extLst>
      <p:ext uri="{BB962C8B-B14F-4D97-AF65-F5344CB8AC3E}">
        <p14:creationId xmlns:p14="http://schemas.microsoft.com/office/powerpoint/2010/main" val="8134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B2C94B-121D-4DD9-BD4D-EEDDF70D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Predstavitev programa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4EA70D09-F475-4A86-A28B-133391734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798" y="2211603"/>
            <a:ext cx="6015733" cy="2873375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0FBAB2F5-C340-4BEC-A4B0-1C16E6360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726" y="3580858"/>
            <a:ext cx="6309082" cy="30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9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CE2990-6445-485F-8DCC-B1C56924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Opis kodiranja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4CBAEA1F-4ABF-4B77-950A-8F23C536D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3" y="2153973"/>
            <a:ext cx="3455508" cy="1275027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E006D6DF-59C2-4286-8F22-CBF775089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036" y="1862666"/>
            <a:ext cx="4680688" cy="47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7FA25B8-1B95-4782-B03C-05BFCDC4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Opis dekodiranja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547B3AE7-8BD2-4BB7-9D09-F0ED9DCF3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992" y="2067504"/>
            <a:ext cx="5763763" cy="3074542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B7C22CCA-CC5C-43F9-8D7E-67F31090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246" y="3630175"/>
            <a:ext cx="4434991" cy="19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4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0FCD6B3-BB5A-48FB-8CBB-EDC045AB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Glasovno upravljanje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982C57F4-FC2F-4DD9-ADB0-9D2B38B11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67" y="1898134"/>
            <a:ext cx="3689266" cy="3061732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7FB83683-0470-424A-8FC2-901ED5427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3" y="3429000"/>
            <a:ext cx="4007379" cy="3344246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C0F3B57A-69BB-421D-A115-35FEF74F5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599" y="2027657"/>
            <a:ext cx="5080449" cy="198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6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AE19A6-3A7C-470D-A7CB-42E59E39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Hvala za </a:t>
            </a:r>
            <a:r>
              <a:rPr lang="sl-SI"/>
              <a:t>vašo pozornost!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0883BBF-F748-4303-B91B-D2DE98BF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Vprašanja?</a:t>
            </a:r>
          </a:p>
        </p:txBody>
      </p:sp>
    </p:spTree>
    <p:extLst>
      <p:ext uri="{BB962C8B-B14F-4D97-AF65-F5344CB8AC3E}">
        <p14:creationId xmlns:p14="http://schemas.microsoft.com/office/powerpoint/2010/main" val="2195599938"/>
      </p:ext>
    </p:extLst>
  </p:cSld>
  <p:clrMapOvr>
    <a:masterClrMapping/>
  </p:clrMapOvr>
</p:sld>
</file>

<file path=ppt/theme/theme1.xml><?xml version="1.0" encoding="utf-8"?>
<a:theme xmlns:a="http://schemas.openxmlformats.org/drawingml/2006/main" name="Deljen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Zasnova na temo tehnologije</Template>
  <TotalTime>7</TotalTime>
  <Words>35</Words>
  <Application>Microsoft Office PowerPoint</Application>
  <PresentationFormat>Širokozaslonsko</PresentationFormat>
  <Paragraphs>14</Paragraphs>
  <Slides>7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Deljeno</vt:lpstr>
      <vt:lpstr>CPSystems APP </vt:lpstr>
      <vt:lpstr>Kazalo</vt:lpstr>
      <vt:lpstr>Predstavitev programa</vt:lpstr>
      <vt:lpstr>Opis kodiranja</vt:lpstr>
      <vt:lpstr>Opis dekodiranja</vt:lpstr>
      <vt:lpstr>Glasovno upravljanje</vt:lpstr>
      <vt:lpstr>Hvala za vašo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CPSystems APP </dc:title>
  <dc:creator>Matjaž CENTRIH</dc:creator>
  <cp:lastModifiedBy>Matjaž CENTRIH</cp:lastModifiedBy>
  <cp:revision>1</cp:revision>
  <dcterms:created xsi:type="dcterms:W3CDTF">2022-01-13T10:12:24Z</dcterms:created>
  <dcterms:modified xsi:type="dcterms:W3CDTF">2022-01-13T10:19:51Z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