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7315200" cy="9601200"/>
  <p:embeddedFontLst>
    <p:embeddedFont>
      <p:font typeface="Bodoni"/>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6" roundtripDataSignature="AMtx7mgW6QDEe1bK2rpXxYIVDhwqWs7O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Bodoni-bold.fntdata"/><Relationship Id="rId10" Type="http://schemas.openxmlformats.org/officeDocument/2006/relationships/slide" Target="slides/slide4.xml"/><Relationship Id="rId32" Type="http://schemas.openxmlformats.org/officeDocument/2006/relationships/font" Target="fonts/Bodoni-regular.fntdata"/><Relationship Id="rId13" Type="http://schemas.openxmlformats.org/officeDocument/2006/relationships/slide" Target="slides/slide7.xml"/><Relationship Id="rId35" Type="http://schemas.openxmlformats.org/officeDocument/2006/relationships/font" Target="fonts/Bodoni-boldItalic.fntdata"/><Relationship Id="rId12" Type="http://schemas.openxmlformats.org/officeDocument/2006/relationships/slide" Target="slides/slide6.xml"/><Relationship Id="rId34" Type="http://schemas.openxmlformats.org/officeDocument/2006/relationships/font" Target="fonts/Bodoni-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C%C3%A1todo" TargetMode="External"/><Relationship Id="rId3" Type="http://schemas.openxmlformats.org/officeDocument/2006/relationships/hyperlink" Target="https://es.wikipedia.org/wiki/%C3%81nodo" TargetMode="External"/><Relationship Id="rId4" Type="http://schemas.openxmlformats.org/officeDocument/2006/relationships/hyperlink" Target="https://es.wikipedia.org/wiki/Diodo" TargetMode="External"/><Relationship Id="rId5" Type="http://schemas.openxmlformats.org/officeDocument/2006/relationships/hyperlink" Target="https://es.wikipedia.org/wiki/Fluorescencia"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C%C3%A1todo" TargetMode="External"/><Relationship Id="rId3" Type="http://schemas.openxmlformats.org/officeDocument/2006/relationships/hyperlink" Target="https://es.wikipedia.org/wiki/%C3%81nodo" TargetMode="External"/><Relationship Id="rId4" Type="http://schemas.openxmlformats.org/officeDocument/2006/relationships/hyperlink" Target="https://es.wikipedia.org/wiki/Diodo" TargetMode="External"/><Relationship Id="rId5" Type="http://schemas.openxmlformats.org/officeDocument/2006/relationships/hyperlink" Target="https://es.wikipedia.org/wiki/Fluorescencia"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C%C3%A1todo" TargetMode="External"/><Relationship Id="rId3" Type="http://schemas.openxmlformats.org/officeDocument/2006/relationships/hyperlink" Target="https://es.wikipedia.org/wiki/%C3%81nodo" TargetMode="External"/><Relationship Id="rId4" Type="http://schemas.openxmlformats.org/officeDocument/2006/relationships/hyperlink" Target="https://es.wikipedia.org/wiki/Diodo" TargetMode="External"/><Relationship Id="rId5" Type="http://schemas.openxmlformats.org/officeDocument/2006/relationships/hyperlink" Target="https://es.wikipedia.org/wiki/Fluorescencia"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C%C3%A1todo" TargetMode="External"/><Relationship Id="rId3" Type="http://schemas.openxmlformats.org/officeDocument/2006/relationships/hyperlink" Target="https://es.wikipedia.org/wiki/%C3%81nodo" TargetMode="External"/><Relationship Id="rId4" Type="http://schemas.openxmlformats.org/officeDocument/2006/relationships/hyperlink" Target="https://es.wikipedia.org/wiki/Diodo" TargetMode="External"/><Relationship Id="rId5" Type="http://schemas.openxmlformats.org/officeDocument/2006/relationships/hyperlink" Target="https://es.wikipedia.org/wiki/Fluorescenci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C%C3%A1todo" TargetMode="External"/><Relationship Id="rId3" Type="http://schemas.openxmlformats.org/officeDocument/2006/relationships/hyperlink" Target="https://es.wikipedia.org/wiki/%C3%81nodo" TargetMode="External"/><Relationship Id="rId4" Type="http://schemas.openxmlformats.org/officeDocument/2006/relationships/hyperlink" Target="https://es.wikipedia.org/wiki/Diodo" TargetMode="External"/><Relationship Id="rId5" Type="http://schemas.openxmlformats.org/officeDocument/2006/relationships/hyperlink" Target="https://es.wikipedia.org/wiki/Fluorescencia"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C%C3%A1todo" TargetMode="External"/><Relationship Id="rId3" Type="http://schemas.openxmlformats.org/officeDocument/2006/relationships/hyperlink" Target="https://es.wikipedia.org/wiki/%C3%81nodo" TargetMode="External"/><Relationship Id="rId4" Type="http://schemas.openxmlformats.org/officeDocument/2006/relationships/hyperlink" Target="https://es.wikipedia.org/wiki/Diodo" TargetMode="External"/><Relationship Id="rId5" Type="http://schemas.openxmlformats.org/officeDocument/2006/relationships/hyperlink" Target="https://es.wikipedia.org/wiki/Fluorescencia"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C%C3%A1todo" TargetMode="External"/><Relationship Id="rId3" Type="http://schemas.openxmlformats.org/officeDocument/2006/relationships/hyperlink" Target="https://es.wikipedia.org/wiki/%C3%81nodo" TargetMode="External"/><Relationship Id="rId4" Type="http://schemas.openxmlformats.org/officeDocument/2006/relationships/hyperlink" Target="https://es.wikipedia.org/wiki/Diodo" TargetMode="External"/><Relationship Id="rId5" Type="http://schemas.openxmlformats.org/officeDocument/2006/relationships/hyperlink" Target="https://es.wikipedia.org/wiki/Fluorescencia"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C%C3%A1todo" TargetMode="External"/><Relationship Id="rId3" Type="http://schemas.openxmlformats.org/officeDocument/2006/relationships/hyperlink" Target="https://es.wikipedia.org/wiki/%C3%81nodo" TargetMode="External"/><Relationship Id="rId4" Type="http://schemas.openxmlformats.org/officeDocument/2006/relationships/hyperlink" Target="https://es.wikipedia.org/wiki/Diodo" TargetMode="External"/><Relationship Id="rId5" Type="http://schemas.openxmlformats.org/officeDocument/2006/relationships/hyperlink" Target="https://es.wikipedia.org/wiki/Fluorescencia"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3" name="Google Shape;173;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p1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6" name="Google Shape;266;p1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7" name="Google Shape;277;p2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7" name="Google Shape;287;p2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2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6" name="Google Shape;296;p2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6" name="Google Shape;306;p2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7" name="Google Shape;317;p2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6" name="Google Shape;326;p2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Los </a:t>
            </a:r>
            <a:r>
              <a:rPr b="1" i="0" lang="en-US" sz="1200">
                <a:solidFill>
                  <a:schemeClr val="dk1"/>
                </a:solidFill>
                <a:latin typeface="Calibri"/>
                <a:ea typeface="Calibri"/>
                <a:cs typeface="Calibri"/>
                <a:sym typeface="Calibri"/>
              </a:rPr>
              <a:t>rayos catódicos</a:t>
            </a:r>
            <a:r>
              <a:rPr b="0" i="0" lang="en-US" sz="1200">
                <a:solidFill>
                  <a:schemeClr val="dk1"/>
                </a:solidFill>
                <a:latin typeface="Calibri"/>
                <a:ea typeface="Calibri"/>
                <a:cs typeface="Calibri"/>
                <a:sym typeface="Calibri"/>
              </a:rPr>
              <a:t> son corrientes de electrones observados en tubos de vacío, es decir los tubos de cristal que se equipan por lo menos con dos electrodos, un </a:t>
            </a:r>
            <a:r>
              <a:rPr b="0" i="0" lang="en-US" sz="1200" u="sng" strike="noStrike">
                <a:solidFill>
                  <a:schemeClr val="dk1"/>
                </a:solidFill>
                <a:latin typeface="Calibri"/>
                <a:ea typeface="Calibri"/>
                <a:cs typeface="Calibri"/>
                <a:sym typeface="Calibri"/>
                <a:hlinkClick r:id="rId2"/>
              </a:rPr>
              <a:t>cátodo</a:t>
            </a:r>
            <a:r>
              <a:rPr b="0" i="0" lang="en-US" sz="1200">
                <a:solidFill>
                  <a:schemeClr val="dk1"/>
                </a:solidFill>
                <a:latin typeface="Calibri"/>
                <a:ea typeface="Calibri"/>
                <a:cs typeface="Calibri"/>
                <a:sym typeface="Calibri"/>
              </a:rPr>
              <a:t> (electrodo negativo) y un </a:t>
            </a:r>
            <a:r>
              <a:rPr b="0" i="0" lang="en-US" sz="1200" u="sng" strike="noStrike">
                <a:solidFill>
                  <a:schemeClr val="dk1"/>
                </a:solidFill>
                <a:latin typeface="Calibri"/>
                <a:ea typeface="Calibri"/>
                <a:cs typeface="Calibri"/>
                <a:sym typeface="Calibri"/>
                <a:hlinkClick r:id="rId3"/>
              </a:rPr>
              <a:t>ánodo</a:t>
            </a:r>
            <a:r>
              <a:rPr b="0" i="0" lang="en-US" sz="1200">
                <a:solidFill>
                  <a:schemeClr val="dk1"/>
                </a:solidFill>
                <a:latin typeface="Calibri"/>
                <a:ea typeface="Calibri"/>
                <a:cs typeface="Calibri"/>
                <a:sym typeface="Calibri"/>
              </a:rPr>
              <a:t> (electrodo positivo) en una configuración conocida como </a:t>
            </a:r>
            <a:r>
              <a:rPr b="0" i="0" lang="en-US" sz="1200" u="sng" strike="noStrike">
                <a:solidFill>
                  <a:schemeClr val="dk1"/>
                </a:solidFill>
                <a:latin typeface="Calibri"/>
                <a:ea typeface="Calibri"/>
                <a:cs typeface="Calibri"/>
                <a:sym typeface="Calibri"/>
                <a:hlinkClick r:id="rId4"/>
              </a:rPr>
              <a:t>diodo</a:t>
            </a:r>
            <a:r>
              <a:rPr b="0" i="0" lang="en-US" sz="1200">
                <a:solidFill>
                  <a:schemeClr val="dk1"/>
                </a:solidFill>
                <a:latin typeface="Calibri"/>
                <a:ea typeface="Calibri"/>
                <a:cs typeface="Calibri"/>
                <a:sym typeface="Calibri"/>
              </a:rPr>
              <a:t>. Cuando se calienta el cátodo, emite una cierta radiación que viaja hacia el ánodo. Si las paredes internas de vidrio detrás del ánodo están cubiertas con un material </a:t>
            </a:r>
            <a:r>
              <a:rPr b="0" i="0" lang="en-US" sz="1200" u="sng" strike="noStrike">
                <a:solidFill>
                  <a:schemeClr val="dk1"/>
                </a:solidFill>
                <a:latin typeface="Calibri"/>
                <a:ea typeface="Calibri"/>
                <a:cs typeface="Calibri"/>
                <a:sym typeface="Calibri"/>
                <a:hlinkClick r:id="rId5"/>
              </a:rPr>
              <a:t>fluorescente</a:t>
            </a:r>
            <a:r>
              <a:rPr b="0" i="0" lang="en-US" sz="1200">
                <a:solidFill>
                  <a:schemeClr val="dk1"/>
                </a:solidFill>
                <a:latin typeface="Calibri"/>
                <a:ea typeface="Calibri"/>
                <a:cs typeface="Calibri"/>
                <a:sym typeface="Calibri"/>
              </a:rPr>
              <a:t>, brillan intensamente. Una capa de metal colocada entre los electrodos proyecta una sombra en la capa fluorescente. Esto significa que la causa de la emisión de luz son los rayos emitidos por el cátodo al golpear la capa fluorescente. Los rayos viajan hacia el ánodo en línea recta, y continúan más allá de él durante una cierta distancia. </a:t>
            </a:r>
            <a:endParaRPr/>
          </a:p>
        </p:txBody>
      </p:sp>
      <p:sp>
        <p:nvSpPr>
          <p:cNvPr id="335" name="Google Shape;335;p2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3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Los </a:t>
            </a:r>
            <a:r>
              <a:rPr b="1" i="0" lang="en-US" sz="1200">
                <a:solidFill>
                  <a:schemeClr val="dk1"/>
                </a:solidFill>
                <a:latin typeface="Calibri"/>
                <a:ea typeface="Calibri"/>
                <a:cs typeface="Calibri"/>
                <a:sym typeface="Calibri"/>
              </a:rPr>
              <a:t>rayos catódicos</a:t>
            </a:r>
            <a:r>
              <a:rPr b="0" i="0" lang="en-US" sz="1200">
                <a:solidFill>
                  <a:schemeClr val="dk1"/>
                </a:solidFill>
                <a:latin typeface="Calibri"/>
                <a:ea typeface="Calibri"/>
                <a:cs typeface="Calibri"/>
                <a:sym typeface="Calibri"/>
              </a:rPr>
              <a:t> son corrientes de electrones observados en tubos de vacío, es decir los tubos de cristal que se equipan por lo menos con dos electrodos, un </a:t>
            </a:r>
            <a:r>
              <a:rPr b="0" i="0" lang="en-US" sz="1200" u="sng" strike="noStrike">
                <a:solidFill>
                  <a:schemeClr val="dk1"/>
                </a:solidFill>
                <a:latin typeface="Calibri"/>
                <a:ea typeface="Calibri"/>
                <a:cs typeface="Calibri"/>
                <a:sym typeface="Calibri"/>
                <a:hlinkClick r:id="rId2"/>
              </a:rPr>
              <a:t>cátodo</a:t>
            </a:r>
            <a:r>
              <a:rPr b="0" i="0" lang="en-US" sz="1200">
                <a:solidFill>
                  <a:schemeClr val="dk1"/>
                </a:solidFill>
                <a:latin typeface="Calibri"/>
                <a:ea typeface="Calibri"/>
                <a:cs typeface="Calibri"/>
                <a:sym typeface="Calibri"/>
              </a:rPr>
              <a:t> (electrodo negativo) y un </a:t>
            </a:r>
            <a:r>
              <a:rPr b="0" i="0" lang="en-US" sz="1200" u="sng" strike="noStrike">
                <a:solidFill>
                  <a:schemeClr val="dk1"/>
                </a:solidFill>
                <a:latin typeface="Calibri"/>
                <a:ea typeface="Calibri"/>
                <a:cs typeface="Calibri"/>
                <a:sym typeface="Calibri"/>
                <a:hlinkClick r:id="rId3"/>
              </a:rPr>
              <a:t>ánodo</a:t>
            </a:r>
            <a:r>
              <a:rPr b="0" i="0" lang="en-US" sz="1200">
                <a:solidFill>
                  <a:schemeClr val="dk1"/>
                </a:solidFill>
                <a:latin typeface="Calibri"/>
                <a:ea typeface="Calibri"/>
                <a:cs typeface="Calibri"/>
                <a:sym typeface="Calibri"/>
              </a:rPr>
              <a:t> (electrodo positivo) en una configuración conocida como </a:t>
            </a:r>
            <a:r>
              <a:rPr b="0" i="0" lang="en-US" sz="1200" u="sng" strike="noStrike">
                <a:solidFill>
                  <a:schemeClr val="dk1"/>
                </a:solidFill>
                <a:latin typeface="Calibri"/>
                <a:ea typeface="Calibri"/>
                <a:cs typeface="Calibri"/>
                <a:sym typeface="Calibri"/>
                <a:hlinkClick r:id="rId4"/>
              </a:rPr>
              <a:t>diodo</a:t>
            </a:r>
            <a:r>
              <a:rPr b="0" i="0" lang="en-US" sz="1200">
                <a:solidFill>
                  <a:schemeClr val="dk1"/>
                </a:solidFill>
                <a:latin typeface="Calibri"/>
                <a:ea typeface="Calibri"/>
                <a:cs typeface="Calibri"/>
                <a:sym typeface="Calibri"/>
              </a:rPr>
              <a:t>. Cuando se calienta el cátodo, emite una cierta radiación que viaja hacia el ánodo. Si las paredes internas de vidrio detrás del ánodo están cubiertas con un material </a:t>
            </a:r>
            <a:r>
              <a:rPr b="0" i="0" lang="en-US" sz="1200" u="sng" strike="noStrike">
                <a:solidFill>
                  <a:schemeClr val="dk1"/>
                </a:solidFill>
                <a:latin typeface="Calibri"/>
                <a:ea typeface="Calibri"/>
                <a:cs typeface="Calibri"/>
                <a:sym typeface="Calibri"/>
                <a:hlinkClick r:id="rId5"/>
              </a:rPr>
              <a:t>fluorescente</a:t>
            </a:r>
            <a:r>
              <a:rPr b="0" i="0" lang="en-US" sz="1200">
                <a:solidFill>
                  <a:schemeClr val="dk1"/>
                </a:solidFill>
                <a:latin typeface="Calibri"/>
                <a:ea typeface="Calibri"/>
                <a:cs typeface="Calibri"/>
                <a:sym typeface="Calibri"/>
              </a:rPr>
              <a:t>, brillan intensamente. Una capa de metal colocada entre los electrodos proyecta una sombra en la capa fluorescente. Esto significa que la causa de la emisión de luz son los rayos emitidos por el cátodo al golpear la capa fluorescente. Los rayos viajan hacia el ánodo en línea recta, y continúan más allá de él durante una cierta distancia. </a:t>
            </a:r>
            <a:endParaRPr/>
          </a:p>
        </p:txBody>
      </p:sp>
      <p:sp>
        <p:nvSpPr>
          <p:cNvPr id="343" name="Google Shape;343;p3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1" name="Google Shape;181;p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Los </a:t>
            </a:r>
            <a:r>
              <a:rPr b="1" i="0" lang="en-US" sz="1200">
                <a:solidFill>
                  <a:schemeClr val="dk1"/>
                </a:solidFill>
                <a:latin typeface="Calibri"/>
                <a:ea typeface="Calibri"/>
                <a:cs typeface="Calibri"/>
                <a:sym typeface="Calibri"/>
              </a:rPr>
              <a:t>rayos catódicos</a:t>
            </a:r>
            <a:r>
              <a:rPr b="0" i="0" lang="en-US" sz="1200">
                <a:solidFill>
                  <a:schemeClr val="dk1"/>
                </a:solidFill>
                <a:latin typeface="Calibri"/>
                <a:ea typeface="Calibri"/>
                <a:cs typeface="Calibri"/>
                <a:sym typeface="Calibri"/>
              </a:rPr>
              <a:t> son corrientes de electrones observados en tubos de vacío, es decir los tubos de cristal que se equipan por lo menos con dos electrodos, un </a:t>
            </a:r>
            <a:r>
              <a:rPr b="0" i="0" lang="en-US" sz="1200" u="sng" strike="noStrike">
                <a:solidFill>
                  <a:schemeClr val="dk1"/>
                </a:solidFill>
                <a:latin typeface="Calibri"/>
                <a:ea typeface="Calibri"/>
                <a:cs typeface="Calibri"/>
                <a:sym typeface="Calibri"/>
                <a:hlinkClick r:id="rId2"/>
              </a:rPr>
              <a:t>cátodo</a:t>
            </a:r>
            <a:r>
              <a:rPr b="0" i="0" lang="en-US" sz="1200">
                <a:solidFill>
                  <a:schemeClr val="dk1"/>
                </a:solidFill>
                <a:latin typeface="Calibri"/>
                <a:ea typeface="Calibri"/>
                <a:cs typeface="Calibri"/>
                <a:sym typeface="Calibri"/>
              </a:rPr>
              <a:t> (electrodo negativo) y un </a:t>
            </a:r>
            <a:r>
              <a:rPr b="0" i="0" lang="en-US" sz="1200" u="sng" strike="noStrike">
                <a:solidFill>
                  <a:schemeClr val="dk1"/>
                </a:solidFill>
                <a:latin typeface="Calibri"/>
                <a:ea typeface="Calibri"/>
                <a:cs typeface="Calibri"/>
                <a:sym typeface="Calibri"/>
                <a:hlinkClick r:id="rId3"/>
              </a:rPr>
              <a:t>ánodo</a:t>
            </a:r>
            <a:r>
              <a:rPr b="0" i="0" lang="en-US" sz="1200">
                <a:solidFill>
                  <a:schemeClr val="dk1"/>
                </a:solidFill>
                <a:latin typeface="Calibri"/>
                <a:ea typeface="Calibri"/>
                <a:cs typeface="Calibri"/>
                <a:sym typeface="Calibri"/>
              </a:rPr>
              <a:t> (electrodo positivo) en una configuración conocida como </a:t>
            </a:r>
            <a:r>
              <a:rPr b="0" i="0" lang="en-US" sz="1200" u="sng" strike="noStrike">
                <a:solidFill>
                  <a:schemeClr val="dk1"/>
                </a:solidFill>
                <a:latin typeface="Calibri"/>
                <a:ea typeface="Calibri"/>
                <a:cs typeface="Calibri"/>
                <a:sym typeface="Calibri"/>
                <a:hlinkClick r:id="rId4"/>
              </a:rPr>
              <a:t>diodo</a:t>
            </a:r>
            <a:r>
              <a:rPr b="0" i="0" lang="en-US" sz="1200">
                <a:solidFill>
                  <a:schemeClr val="dk1"/>
                </a:solidFill>
                <a:latin typeface="Calibri"/>
                <a:ea typeface="Calibri"/>
                <a:cs typeface="Calibri"/>
                <a:sym typeface="Calibri"/>
              </a:rPr>
              <a:t>. Cuando se calienta el cátodo, emite una cierta radiación que viaja hacia el ánodo. Si las paredes internas de vidrio detrás del ánodo están cubiertas con un material </a:t>
            </a:r>
            <a:r>
              <a:rPr b="0" i="0" lang="en-US" sz="1200" u="sng" strike="noStrike">
                <a:solidFill>
                  <a:schemeClr val="dk1"/>
                </a:solidFill>
                <a:latin typeface="Calibri"/>
                <a:ea typeface="Calibri"/>
                <a:cs typeface="Calibri"/>
                <a:sym typeface="Calibri"/>
                <a:hlinkClick r:id="rId5"/>
              </a:rPr>
              <a:t>fluorescente</a:t>
            </a:r>
            <a:r>
              <a:rPr b="0" i="0" lang="en-US" sz="1200">
                <a:solidFill>
                  <a:schemeClr val="dk1"/>
                </a:solidFill>
                <a:latin typeface="Calibri"/>
                <a:ea typeface="Calibri"/>
                <a:cs typeface="Calibri"/>
                <a:sym typeface="Calibri"/>
              </a:rPr>
              <a:t>, brillan intensamente. Una capa de metal colocada entre los electrodos proyecta una sombra en la capa fluorescente. Esto significa que la causa de la emisión de luz son los rayos emitidos por el cátodo al golpear la capa fluorescente. Los rayos viajan hacia el ánodo en línea recta, y continúan más allá de él durante una cierta distancia. </a:t>
            </a:r>
            <a:endParaRPr/>
          </a:p>
        </p:txBody>
      </p:sp>
      <p:sp>
        <p:nvSpPr>
          <p:cNvPr id="351" name="Google Shape;351;p3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3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Los </a:t>
            </a:r>
            <a:r>
              <a:rPr b="1" i="0" lang="en-US" sz="1200">
                <a:solidFill>
                  <a:schemeClr val="dk1"/>
                </a:solidFill>
                <a:latin typeface="Calibri"/>
                <a:ea typeface="Calibri"/>
                <a:cs typeface="Calibri"/>
                <a:sym typeface="Calibri"/>
              </a:rPr>
              <a:t>rayos catódicos</a:t>
            </a:r>
            <a:r>
              <a:rPr b="0" i="0" lang="en-US" sz="1200">
                <a:solidFill>
                  <a:schemeClr val="dk1"/>
                </a:solidFill>
                <a:latin typeface="Calibri"/>
                <a:ea typeface="Calibri"/>
                <a:cs typeface="Calibri"/>
                <a:sym typeface="Calibri"/>
              </a:rPr>
              <a:t> son corrientes de electrones observados en tubos de vacío, es decir los tubos de cristal que se equipan por lo menos con dos electrodos, un </a:t>
            </a:r>
            <a:r>
              <a:rPr b="0" i="0" lang="en-US" sz="1200" u="sng" strike="noStrike">
                <a:solidFill>
                  <a:schemeClr val="dk1"/>
                </a:solidFill>
                <a:latin typeface="Calibri"/>
                <a:ea typeface="Calibri"/>
                <a:cs typeface="Calibri"/>
                <a:sym typeface="Calibri"/>
                <a:hlinkClick r:id="rId2"/>
              </a:rPr>
              <a:t>cátodo</a:t>
            </a:r>
            <a:r>
              <a:rPr b="0" i="0" lang="en-US" sz="1200">
                <a:solidFill>
                  <a:schemeClr val="dk1"/>
                </a:solidFill>
                <a:latin typeface="Calibri"/>
                <a:ea typeface="Calibri"/>
                <a:cs typeface="Calibri"/>
                <a:sym typeface="Calibri"/>
              </a:rPr>
              <a:t> (electrodo negativo) y un </a:t>
            </a:r>
            <a:r>
              <a:rPr b="0" i="0" lang="en-US" sz="1200" u="sng" strike="noStrike">
                <a:solidFill>
                  <a:schemeClr val="dk1"/>
                </a:solidFill>
                <a:latin typeface="Calibri"/>
                <a:ea typeface="Calibri"/>
                <a:cs typeface="Calibri"/>
                <a:sym typeface="Calibri"/>
                <a:hlinkClick r:id="rId3"/>
              </a:rPr>
              <a:t>ánodo</a:t>
            </a:r>
            <a:r>
              <a:rPr b="0" i="0" lang="en-US" sz="1200">
                <a:solidFill>
                  <a:schemeClr val="dk1"/>
                </a:solidFill>
                <a:latin typeface="Calibri"/>
                <a:ea typeface="Calibri"/>
                <a:cs typeface="Calibri"/>
                <a:sym typeface="Calibri"/>
              </a:rPr>
              <a:t> (electrodo positivo) en una configuración conocida como </a:t>
            </a:r>
            <a:r>
              <a:rPr b="0" i="0" lang="en-US" sz="1200" u="sng" strike="noStrike">
                <a:solidFill>
                  <a:schemeClr val="dk1"/>
                </a:solidFill>
                <a:latin typeface="Calibri"/>
                <a:ea typeface="Calibri"/>
                <a:cs typeface="Calibri"/>
                <a:sym typeface="Calibri"/>
                <a:hlinkClick r:id="rId4"/>
              </a:rPr>
              <a:t>diodo</a:t>
            </a:r>
            <a:r>
              <a:rPr b="0" i="0" lang="en-US" sz="1200">
                <a:solidFill>
                  <a:schemeClr val="dk1"/>
                </a:solidFill>
                <a:latin typeface="Calibri"/>
                <a:ea typeface="Calibri"/>
                <a:cs typeface="Calibri"/>
                <a:sym typeface="Calibri"/>
              </a:rPr>
              <a:t>. Cuando se calienta el cátodo, emite una cierta radiación que viaja hacia el ánodo. Si las paredes internas de vidrio detrás del ánodo están cubiertas con un material </a:t>
            </a:r>
            <a:r>
              <a:rPr b="0" i="0" lang="en-US" sz="1200" u="sng" strike="noStrike">
                <a:solidFill>
                  <a:schemeClr val="dk1"/>
                </a:solidFill>
                <a:latin typeface="Calibri"/>
                <a:ea typeface="Calibri"/>
                <a:cs typeface="Calibri"/>
                <a:sym typeface="Calibri"/>
                <a:hlinkClick r:id="rId5"/>
              </a:rPr>
              <a:t>fluorescente</a:t>
            </a:r>
            <a:r>
              <a:rPr b="0" i="0" lang="en-US" sz="1200">
                <a:solidFill>
                  <a:schemeClr val="dk1"/>
                </a:solidFill>
                <a:latin typeface="Calibri"/>
                <a:ea typeface="Calibri"/>
                <a:cs typeface="Calibri"/>
                <a:sym typeface="Calibri"/>
              </a:rPr>
              <a:t>, brillan intensamente. Una capa de metal colocada entre los electrodos proyecta una sombra en la capa fluorescente. Esto significa que la causa de la emisión de luz son los rayos emitidos por el cátodo al golpear la capa fluorescente. Los rayos viajan hacia el ánodo en línea recta, y continúan más allá de él durante una cierta distancia. </a:t>
            </a:r>
            <a:endParaRPr/>
          </a:p>
        </p:txBody>
      </p:sp>
      <p:sp>
        <p:nvSpPr>
          <p:cNvPr id="359" name="Google Shape;359;p3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3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Los </a:t>
            </a:r>
            <a:r>
              <a:rPr b="1" i="0" lang="en-US" sz="1200">
                <a:solidFill>
                  <a:schemeClr val="dk1"/>
                </a:solidFill>
                <a:latin typeface="Calibri"/>
                <a:ea typeface="Calibri"/>
                <a:cs typeface="Calibri"/>
                <a:sym typeface="Calibri"/>
              </a:rPr>
              <a:t>rayos catódicos</a:t>
            </a:r>
            <a:r>
              <a:rPr b="0" i="0" lang="en-US" sz="1200">
                <a:solidFill>
                  <a:schemeClr val="dk1"/>
                </a:solidFill>
                <a:latin typeface="Calibri"/>
                <a:ea typeface="Calibri"/>
                <a:cs typeface="Calibri"/>
                <a:sym typeface="Calibri"/>
              </a:rPr>
              <a:t> son corrientes de electrones observados en tubos de vacío, es decir los tubos de cristal que se equipan por lo menos con dos electrodos, un </a:t>
            </a:r>
            <a:r>
              <a:rPr b="0" i="0" lang="en-US" sz="1200" u="sng" strike="noStrike">
                <a:solidFill>
                  <a:schemeClr val="dk1"/>
                </a:solidFill>
                <a:latin typeface="Calibri"/>
                <a:ea typeface="Calibri"/>
                <a:cs typeface="Calibri"/>
                <a:sym typeface="Calibri"/>
                <a:hlinkClick r:id="rId2"/>
              </a:rPr>
              <a:t>cátodo</a:t>
            </a:r>
            <a:r>
              <a:rPr b="0" i="0" lang="en-US" sz="1200">
                <a:solidFill>
                  <a:schemeClr val="dk1"/>
                </a:solidFill>
                <a:latin typeface="Calibri"/>
                <a:ea typeface="Calibri"/>
                <a:cs typeface="Calibri"/>
                <a:sym typeface="Calibri"/>
              </a:rPr>
              <a:t> (electrodo negativo) y un </a:t>
            </a:r>
            <a:r>
              <a:rPr b="0" i="0" lang="en-US" sz="1200" u="sng" strike="noStrike">
                <a:solidFill>
                  <a:schemeClr val="dk1"/>
                </a:solidFill>
                <a:latin typeface="Calibri"/>
                <a:ea typeface="Calibri"/>
                <a:cs typeface="Calibri"/>
                <a:sym typeface="Calibri"/>
                <a:hlinkClick r:id="rId3"/>
              </a:rPr>
              <a:t>ánodo</a:t>
            </a:r>
            <a:r>
              <a:rPr b="0" i="0" lang="en-US" sz="1200">
                <a:solidFill>
                  <a:schemeClr val="dk1"/>
                </a:solidFill>
                <a:latin typeface="Calibri"/>
                <a:ea typeface="Calibri"/>
                <a:cs typeface="Calibri"/>
                <a:sym typeface="Calibri"/>
              </a:rPr>
              <a:t> (electrodo positivo) en una configuración conocida como </a:t>
            </a:r>
            <a:r>
              <a:rPr b="0" i="0" lang="en-US" sz="1200" u="sng" strike="noStrike">
                <a:solidFill>
                  <a:schemeClr val="dk1"/>
                </a:solidFill>
                <a:latin typeface="Calibri"/>
                <a:ea typeface="Calibri"/>
                <a:cs typeface="Calibri"/>
                <a:sym typeface="Calibri"/>
                <a:hlinkClick r:id="rId4"/>
              </a:rPr>
              <a:t>diodo</a:t>
            </a:r>
            <a:r>
              <a:rPr b="0" i="0" lang="en-US" sz="1200">
                <a:solidFill>
                  <a:schemeClr val="dk1"/>
                </a:solidFill>
                <a:latin typeface="Calibri"/>
                <a:ea typeface="Calibri"/>
                <a:cs typeface="Calibri"/>
                <a:sym typeface="Calibri"/>
              </a:rPr>
              <a:t>. Cuando se calienta el cátodo, emite una cierta radiación que viaja hacia el ánodo. Si las paredes internas de vidrio detrás del ánodo están cubiertas con un material </a:t>
            </a:r>
            <a:r>
              <a:rPr b="0" i="0" lang="en-US" sz="1200" u="sng" strike="noStrike">
                <a:solidFill>
                  <a:schemeClr val="dk1"/>
                </a:solidFill>
                <a:latin typeface="Calibri"/>
                <a:ea typeface="Calibri"/>
                <a:cs typeface="Calibri"/>
                <a:sym typeface="Calibri"/>
                <a:hlinkClick r:id="rId5"/>
              </a:rPr>
              <a:t>fluorescente</a:t>
            </a:r>
            <a:r>
              <a:rPr b="0" i="0" lang="en-US" sz="1200">
                <a:solidFill>
                  <a:schemeClr val="dk1"/>
                </a:solidFill>
                <a:latin typeface="Calibri"/>
                <a:ea typeface="Calibri"/>
                <a:cs typeface="Calibri"/>
                <a:sym typeface="Calibri"/>
              </a:rPr>
              <a:t>, brillan intensamente. Una capa de metal colocada entre los electrodos proyecta una sombra en la capa fluorescente. Esto significa que la causa de la emisión de luz son los rayos emitidos por el cátodo al golpear la capa fluorescente. Los rayos viajan hacia el ánodo en línea recta, y continúan más allá de él durante una cierta distancia. </a:t>
            </a:r>
            <a:endParaRPr/>
          </a:p>
        </p:txBody>
      </p:sp>
      <p:sp>
        <p:nvSpPr>
          <p:cNvPr id="367" name="Google Shape;367;p3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3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Los </a:t>
            </a:r>
            <a:r>
              <a:rPr b="1" i="0" lang="en-US" sz="1200">
                <a:solidFill>
                  <a:schemeClr val="dk1"/>
                </a:solidFill>
                <a:latin typeface="Calibri"/>
                <a:ea typeface="Calibri"/>
                <a:cs typeface="Calibri"/>
                <a:sym typeface="Calibri"/>
              </a:rPr>
              <a:t>rayos catódicos</a:t>
            </a:r>
            <a:r>
              <a:rPr b="0" i="0" lang="en-US" sz="1200">
                <a:solidFill>
                  <a:schemeClr val="dk1"/>
                </a:solidFill>
                <a:latin typeface="Calibri"/>
                <a:ea typeface="Calibri"/>
                <a:cs typeface="Calibri"/>
                <a:sym typeface="Calibri"/>
              </a:rPr>
              <a:t> son corrientes de electrones observados en tubos de vacío, es decir los tubos de cristal que se equipan por lo menos con dos electrodos, un </a:t>
            </a:r>
            <a:r>
              <a:rPr b="0" i="0" lang="en-US" sz="1200" u="sng" strike="noStrike">
                <a:solidFill>
                  <a:schemeClr val="dk1"/>
                </a:solidFill>
                <a:latin typeface="Calibri"/>
                <a:ea typeface="Calibri"/>
                <a:cs typeface="Calibri"/>
                <a:sym typeface="Calibri"/>
                <a:hlinkClick r:id="rId2"/>
              </a:rPr>
              <a:t>cátodo</a:t>
            </a:r>
            <a:r>
              <a:rPr b="0" i="0" lang="en-US" sz="1200">
                <a:solidFill>
                  <a:schemeClr val="dk1"/>
                </a:solidFill>
                <a:latin typeface="Calibri"/>
                <a:ea typeface="Calibri"/>
                <a:cs typeface="Calibri"/>
                <a:sym typeface="Calibri"/>
              </a:rPr>
              <a:t> (electrodo negativo) y un </a:t>
            </a:r>
            <a:r>
              <a:rPr b="0" i="0" lang="en-US" sz="1200" u="sng" strike="noStrike">
                <a:solidFill>
                  <a:schemeClr val="dk1"/>
                </a:solidFill>
                <a:latin typeface="Calibri"/>
                <a:ea typeface="Calibri"/>
                <a:cs typeface="Calibri"/>
                <a:sym typeface="Calibri"/>
                <a:hlinkClick r:id="rId3"/>
              </a:rPr>
              <a:t>ánodo</a:t>
            </a:r>
            <a:r>
              <a:rPr b="0" i="0" lang="en-US" sz="1200">
                <a:solidFill>
                  <a:schemeClr val="dk1"/>
                </a:solidFill>
                <a:latin typeface="Calibri"/>
                <a:ea typeface="Calibri"/>
                <a:cs typeface="Calibri"/>
                <a:sym typeface="Calibri"/>
              </a:rPr>
              <a:t> (electrodo positivo) en una configuración conocida como </a:t>
            </a:r>
            <a:r>
              <a:rPr b="0" i="0" lang="en-US" sz="1200" u="sng" strike="noStrike">
                <a:solidFill>
                  <a:schemeClr val="dk1"/>
                </a:solidFill>
                <a:latin typeface="Calibri"/>
                <a:ea typeface="Calibri"/>
                <a:cs typeface="Calibri"/>
                <a:sym typeface="Calibri"/>
                <a:hlinkClick r:id="rId4"/>
              </a:rPr>
              <a:t>diodo</a:t>
            </a:r>
            <a:r>
              <a:rPr b="0" i="0" lang="en-US" sz="1200">
                <a:solidFill>
                  <a:schemeClr val="dk1"/>
                </a:solidFill>
                <a:latin typeface="Calibri"/>
                <a:ea typeface="Calibri"/>
                <a:cs typeface="Calibri"/>
                <a:sym typeface="Calibri"/>
              </a:rPr>
              <a:t>. Cuando se calienta el cátodo, emite una cierta radiación que viaja hacia el ánodo. Si las paredes internas de vidrio detrás del ánodo están cubiertas con un material </a:t>
            </a:r>
            <a:r>
              <a:rPr b="0" i="0" lang="en-US" sz="1200" u="sng" strike="noStrike">
                <a:solidFill>
                  <a:schemeClr val="dk1"/>
                </a:solidFill>
                <a:latin typeface="Calibri"/>
                <a:ea typeface="Calibri"/>
                <a:cs typeface="Calibri"/>
                <a:sym typeface="Calibri"/>
                <a:hlinkClick r:id="rId5"/>
              </a:rPr>
              <a:t>fluorescente</a:t>
            </a:r>
            <a:r>
              <a:rPr b="0" i="0" lang="en-US" sz="1200">
                <a:solidFill>
                  <a:schemeClr val="dk1"/>
                </a:solidFill>
                <a:latin typeface="Calibri"/>
                <a:ea typeface="Calibri"/>
                <a:cs typeface="Calibri"/>
                <a:sym typeface="Calibri"/>
              </a:rPr>
              <a:t>, brillan intensamente. Una capa de metal colocada entre los electrodos proyecta una sombra en la capa fluorescente. Esto significa que la causa de la emisión de luz son los rayos emitidos por el cátodo al golpear la capa fluorescente. Los rayos viajan hacia el ánodo en línea recta, y continúan más allá de él durante una cierta distancia. </a:t>
            </a:r>
            <a:endParaRPr/>
          </a:p>
        </p:txBody>
      </p:sp>
      <p:sp>
        <p:nvSpPr>
          <p:cNvPr id="376" name="Google Shape;376;p3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4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Los </a:t>
            </a:r>
            <a:r>
              <a:rPr b="1" i="0" lang="en-US" sz="1200">
                <a:solidFill>
                  <a:schemeClr val="dk1"/>
                </a:solidFill>
                <a:latin typeface="Calibri"/>
                <a:ea typeface="Calibri"/>
                <a:cs typeface="Calibri"/>
                <a:sym typeface="Calibri"/>
              </a:rPr>
              <a:t>rayos catódicos</a:t>
            </a:r>
            <a:r>
              <a:rPr b="0" i="0" lang="en-US" sz="1200">
                <a:solidFill>
                  <a:schemeClr val="dk1"/>
                </a:solidFill>
                <a:latin typeface="Calibri"/>
                <a:ea typeface="Calibri"/>
                <a:cs typeface="Calibri"/>
                <a:sym typeface="Calibri"/>
              </a:rPr>
              <a:t> son corrientes de electrones observados en tubos de vacío, es decir los tubos de cristal que se equipan por lo menos con dos electrodos, un </a:t>
            </a:r>
            <a:r>
              <a:rPr b="0" i="0" lang="en-US" sz="1200" u="sng" strike="noStrike">
                <a:solidFill>
                  <a:schemeClr val="dk1"/>
                </a:solidFill>
                <a:latin typeface="Calibri"/>
                <a:ea typeface="Calibri"/>
                <a:cs typeface="Calibri"/>
                <a:sym typeface="Calibri"/>
                <a:hlinkClick r:id="rId2"/>
              </a:rPr>
              <a:t>cátodo</a:t>
            </a:r>
            <a:r>
              <a:rPr b="0" i="0" lang="en-US" sz="1200">
                <a:solidFill>
                  <a:schemeClr val="dk1"/>
                </a:solidFill>
                <a:latin typeface="Calibri"/>
                <a:ea typeface="Calibri"/>
                <a:cs typeface="Calibri"/>
                <a:sym typeface="Calibri"/>
              </a:rPr>
              <a:t> (electrodo negativo) y un </a:t>
            </a:r>
            <a:r>
              <a:rPr b="0" i="0" lang="en-US" sz="1200" u="sng" strike="noStrike">
                <a:solidFill>
                  <a:schemeClr val="dk1"/>
                </a:solidFill>
                <a:latin typeface="Calibri"/>
                <a:ea typeface="Calibri"/>
                <a:cs typeface="Calibri"/>
                <a:sym typeface="Calibri"/>
                <a:hlinkClick r:id="rId3"/>
              </a:rPr>
              <a:t>ánodo</a:t>
            </a:r>
            <a:r>
              <a:rPr b="0" i="0" lang="en-US" sz="1200">
                <a:solidFill>
                  <a:schemeClr val="dk1"/>
                </a:solidFill>
                <a:latin typeface="Calibri"/>
                <a:ea typeface="Calibri"/>
                <a:cs typeface="Calibri"/>
                <a:sym typeface="Calibri"/>
              </a:rPr>
              <a:t> (electrodo positivo) en una configuración conocida como </a:t>
            </a:r>
            <a:r>
              <a:rPr b="0" i="0" lang="en-US" sz="1200" u="sng" strike="noStrike">
                <a:solidFill>
                  <a:schemeClr val="dk1"/>
                </a:solidFill>
                <a:latin typeface="Calibri"/>
                <a:ea typeface="Calibri"/>
                <a:cs typeface="Calibri"/>
                <a:sym typeface="Calibri"/>
                <a:hlinkClick r:id="rId4"/>
              </a:rPr>
              <a:t>diodo</a:t>
            </a:r>
            <a:r>
              <a:rPr b="0" i="0" lang="en-US" sz="1200">
                <a:solidFill>
                  <a:schemeClr val="dk1"/>
                </a:solidFill>
                <a:latin typeface="Calibri"/>
                <a:ea typeface="Calibri"/>
                <a:cs typeface="Calibri"/>
                <a:sym typeface="Calibri"/>
              </a:rPr>
              <a:t>. Cuando se calienta el cátodo, emite una cierta radiación que viaja hacia el ánodo. Si las paredes internas de vidrio detrás del ánodo están cubiertas con un material </a:t>
            </a:r>
            <a:r>
              <a:rPr b="0" i="0" lang="en-US" sz="1200" u="sng" strike="noStrike">
                <a:solidFill>
                  <a:schemeClr val="dk1"/>
                </a:solidFill>
                <a:latin typeface="Calibri"/>
                <a:ea typeface="Calibri"/>
                <a:cs typeface="Calibri"/>
                <a:sym typeface="Calibri"/>
                <a:hlinkClick r:id="rId5"/>
              </a:rPr>
              <a:t>fluorescente</a:t>
            </a:r>
            <a:r>
              <a:rPr b="0" i="0" lang="en-US" sz="1200">
                <a:solidFill>
                  <a:schemeClr val="dk1"/>
                </a:solidFill>
                <a:latin typeface="Calibri"/>
                <a:ea typeface="Calibri"/>
                <a:cs typeface="Calibri"/>
                <a:sym typeface="Calibri"/>
              </a:rPr>
              <a:t>, brillan intensamente. Una capa de metal colocada entre los electrodos proyecta una sombra en la capa fluorescente. Esto significa que la causa de la emisión de luz son los rayos emitidos por el cátodo al golpear la capa fluorescente. Los rayos viajan hacia el ánodo en línea recta, y continúan más allá de él durante una cierta distancia. </a:t>
            </a:r>
            <a:endParaRPr/>
          </a:p>
        </p:txBody>
      </p:sp>
      <p:sp>
        <p:nvSpPr>
          <p:cNvPr id="385" name="Google Shape;385;p4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4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Los </a:t>
            </a:r>
            <a:r>
              <a:rPr b="1" i="0" lang="en-US" sz="1200">
                <a:solidFill>
                  <a:schemeClr val="dk1"/>
                </a:solidFill>
                <a:latin typeface="Calibri"/>
                <a:ea typeface="Calibri"/>
                <a:cs typeface="Calibri"/>
                <a:sym typeface="Calibri"/>
              </a:rPr>
              <a:t>rayos catódicos</a:t>
            </a:r>
            <a:r>
              <a:rPr b="0" i="0" lang="en-US" sz="1200">
                <a:solidFill>
                  <a:schemeClr val="dk1"/>
                </a:solidFill>
                <a:latin typeface="Calibri"/>
                <a:ea typeface="Calibri"/>
                <a:cs typeface="Calibri"/>
                <a:sym typeface="Calibri"/>
              </a:rPr>
              <a:t> son corrientes de electrones observados en tubos de vacío, es decir los tubos de cristal que se equipan por lo menos con dos electrodos, un </a:t>
            </a:r>
            <a:r>
              <a:rPr b="0" i="0" lang="en-US" sz="1200" u="sng" strike="noStrike">
                <a:solidFill>
                  <a:schemeClr val="dk1"/>
                </a:solidFill>
                <a:latin typeface="Calibri"/>
                <a:ea typeface="Calibri"/>
                <a:cs typeface="Calibri"/>
                <a:sym typeface="Calibri"/>
                <a:hlinkClick r:id="rId2"/>
              </a:rPr>
              <a:t>cátodo</a:t>
            </a:r>
            <a:r>
              <a:rPr b="0" i="0" lang="en-US" sz="1200">
                <a:solidFill>
                  <a:schemeClr val="dk1"/>
                </a:solidFill>
                <a:latin typeface="Calibri"/>
                <a:ea typeface="Calibri"/>
                <a:cs typeface="Calibri"/>
                <a:sym typeface="Calibri"/>
              </a:rPr>
              <a:t> (electrodo negativo) y un </a:t>
            </a:r>
            <a:r>
              <a:rPr b="0" i="0" lang="en-US" sz="1200" u="sng" strike="noStrike">
                <a:solidFill>
                  <a:schemeClr val="dk1"/>
                </a:solidFill>
                <a:latin typeface="Calibri"/>
                <a:ea typeface="Calibri"/>
                <a:cs typeface="Calibri"/>
                <a:sym typeface="Calibri"/>
                <a:hlinkClick r:id="rId3"/>
              </a:rPr>
              <a:t>ánodo</a:t>
            </a:r>
            <a:r>
              <a:rPr b="0" i="0" lang="en-US" sz="1200">
                <a:solidFill>
                  <a:schemeClr val="dk1"/>
                </a:solidFill>
                <a:latin typeface="Calibri"/>
                <a:ea typeface="Calibri"/>
                <a:cs typeface="Calibri"/>
                <a:sym typeface="Calibri"/>
              </a:rPr>
              <a:t> (electrodo positivo) en una configuración conocida como </a:t>
            </a:r>
            <a:r>
              <a:rPr b="0" i="0" lang="en-US" sz="1200" u="sng" strike="noStrike">
                <a:solidFill>
                  <a:schemeClr val="dk1"/>
                </a:solidFill>
                <a:latin typeface="Calibri"/>
                <a:ea typeface="Calibri"/>
                <a:cs typeface="Calibri"/>
                <a:sym typeface="Calibri"/>
                <a:hlinkClick r:id="rId4"/>
              </a:rPr>
              <a:t>diodo</a:t>
            </a:r>
            <a:r>
              <a:rPr b="0" i="0" lang="en-US" sz="1200">
                <a:solidFill>
                  <a:schemeClr val="dk1"/>
                </a:solidFill>
                <a:latin typeface="Calibri"/>
                <a:ea typeface="Calibri"/>
                <a:cs typeface="Calibri"/>
                <a:sym typeface="Calibri"/>
              </a:rPr>
              <a:t>. Cuando se calienta el cátodo, emite una cierta radiación que viaja hacia el ánodo. Si las paredes internas de vidrio detrás del ánodo están cubiertas con un material </a:t>
            </a:r>
            <a:r>
              <a:rPr b="0" i="0" lang="en-US" sz="1200" u="sng" strike="noStrike">
                <a:solidFill>
                  <a:schemeClr val="dk1"/>
                </a:solidFill>
                <a:latin typeface="Calibri"/>
                <a:ea typeface="Calibri"/>
                <a:cs typeface="Calibri"/>
                <a:sym typeface="Calibri"/>
                <a:hlinkClick r:id="rId5"/>
              </a:rPr>
              <a:t>fluorescente</a:t>
            </a:r>
            <a:r>
              <a:rPr b="0" i="0" lang="en-US" sz="1200">
                <a:solidFill>
                  <a:schemeClr val="dk1"/>
                </a:solidFill>
                <a:latin typeface="Calibri"/>
                <a:ea typeface="Calibri"/>
                <a:cs typeface="Calibri"/>
                <a:sym typeface="Calibri"/>
              </a:rPr>
              <a:t>, brillan intensamente. Una capa de metal colocada entre los electrodos proyecta una sombra en la capa fluorescente. Esto significa que la causa de la emisión de luz son los rayos emitidos por el cátodo al golpear la capa fluorescente. Los rayos viajan hacia el ánodo en línea recta, y continúan más allá de él durante una cierta distancia. </a:t>
            </a:r>
            <a:endParaRPr/>
          </a:p>
        </p:txBody>
      </p:sp>
      <p:sp>
        <p:nvSpPr>
          <p:cNvPr id="395" name="Google Shape;395;p4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9" name="Google Shape;189;p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5" name="Google Shape;205;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3" name="Google Shape;213;p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1" name="Google Shape;221;p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0" name="Google Shape;230;p1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524c3530b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7524c3530b_0_0: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9" name="Google Shape;239;g7524c3530b_0_0: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8" name="Google Shape;248;p1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7" name="Shape 17"/>
        <p:cNvGrpSpPr/>
        <p:nvPr/>
      </p:nvGrpSpPr>
      <p:grpSpPr>
        <a:xfrm>
          <a:off x="0" y="0"/>
          <a:ext cx="0" cy="0"/>
          <a:chOff x="0" y="0"/>
          <a:chExt cx="0" cy="0"/>
        </a:xfrm>
      </p:grpSpPr>
      <p:sp>
        <p:nvSpPr>
          <p:cNvPr id="18" name="Google Shape;18;p53"/>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3"/>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p:txBody>
      </p:sp>
      <p:sp>
        <p:nvSpPr>
          <p:cNvPr id="20" name="Google Shape;20;p5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3" name="Google Shape;23;p53"/>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8" name="Shape 78"/>
        <p:cNvGrpSpPr/>
        <p:nvPr/>
      </p:nvGrpSpPr>
      <p:grpSpPr>
        <a:xfrm>
          <a:off x="0" y="0"/>
          <a:ext cx="0" cy="0"/>
          <a:chOff x="0" y="0"/>
          <a:chExt cx="0" cy="0"/>
        </a:xfrm>
      </p:grpSpPr>
      <p:sp>
        <p:nvSpPr>
          <p:cNvPr id="79" name="Google Shape;79;p6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4"/>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6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4" name="Shape 84"/>
        <p:cNvGrpSpPr/>
        <p:nvPr/>
      </p:nvGrpSpPr>
      <p:grpSpPr>
        <a:xfrm>
          <a:off x="0" y="0"/>
          <a:ext cx="0" cy="0"/>
          <a:chOff x="0" y="0"/>
          <a:chExt cx="0" cy="0"/>
        </a:xfrm>
      </p:grpSpPr>
      <p:sp>
        <p:nvSpPr>
          <p:cNvPr id="85" name="Google Shape;85;p65"/>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65"/>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6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98" name="Shape 98"/>
        <p:cNvGrpSpPr/>
        <p:nvPr/>
      </p:nvGrpSpPr>
      <p:grpSpPr>
        <a:xfrm>
          <a:off x="0" y="0"/>
          <a:ext cx="0" cy="0"/>
          <a:chOff x="0" y="0"/>
          <a:chExt cx="0" cy="0"/>
        </a:xfrm>
      </p:grpSpPr>
      <p:sp>
        <p:nvSpPr>
          <p:cNvPr id="99" name="Google Shape;99;p5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5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04" name="Shape 104"/>
        <p:cNvGrpSpPr/>
        <p:nvPr/>
      </p:nvGrpSpPr>
      <p:grpSpPr>
        <a:xfrm>
          <a:off x="0" y="0"/>
          <a:ext cx="0" cy="0"/>
          <a:chOff x="0" y="0"/>
          <a:chExt cx="0" cy="0"/>
        </a:xfrm>
      </p:grpSpPr>
      <p:sp>
        <p:nvSpPr>
          <p:cNvPr id="105" name="Google Shape;105;p66"/>
          <p:cNvSpPr txBox="1"/>
          <p:nvPr>
            <p:ph type="ctrTitle"/>
          </p:nvPr>
        </p:nvSpPr>
        <p:spPr>
          <a:xfrm>
            <a:off x="685800" y="1371602"/>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4050"/>
              <a:buFont typeface="Arial"/>
              <a:buNone/>
              <a:defRPr sz="405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66"/>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spcBef>
                <a:spcPts val="360"/>
              </a:spcBef>
              <a:spcAft>
                <a:spcPts val="0"/>
              </a:spcAft>
              <a:buSzPts val="1530"/>
              <a:buNone/>
              <a:defRPr>
                <a:solidFill>
                  <a:srgbClr val="55556F"/>
                </a:solidFill>
              </a:defRPr>
            </a:lvl1pPr>
            <a:lvl2pPr lvl="1" algn="ctr">
              <a:spcBef>
                <a:spcPts val="300"/>
              </a:spcBef>
              <a:spcAft>
                <a:spcPts val="0"/>
              </a:spcAft>
              <a:buSzPts val="1275"/>
              <a:buNone/>
              <a:defRPr>
                <a:solidFill>
                  <a:srgbClr val="8B8B8D"/>
                </a:solidFill>
              </a:defRPr>
            </a:lvl2pPr>
            <a:lvl3pPr lvl="2" algn="ctr">
              <a:spcBef>
                <a:spcPts val="270"/>
              </a:spcBef>
              <a:spcAft>
                <a:spcPts val="0"/>
              </a:spcAft>
              <a:buSzPts val="1215"/>
              <a:buNone/>
              <a:defRPr>
                <a:solidFill>
                  <a:srgbClr val="8B8B8D"/>
                </a:solidFill>
              </a:defRPr>
            </a:lvl3pPr>
            <a:lvl4pPr lvl="3" algn="ctr">
              <a:spcBef>
                <a:spcPts val="240"/>
              </a:spcBef>
              <a:spcAft>
                <a:spcPts val="0"/>
              </a:spcAft>
              <a:buSzPts val="1200"/>
              <a:buNone/>
              <a:defRPr>
                <a:solidFill>
                  <a:srgbClr val="8B8B8D"/>
                </a:solidFill>
              </a:defRPr>
            </a:lvl4pPr>
            <a:lvl5pPr lvl="4" algn="ctr">
              <a:spcBef>
                <a:spcPts val="210"/>
              </a:spcBef>
              <a:spcAft>
                <a:spcPts val="0"/>
              </a:spcAft>
              <a:buSzPts val="1050"/>
              <a:buNone/>
              <a:defRPr>
                <a:solidFill>
                  <a:srgbClr val="8B8B8D"/>
                </a:solidFill>
              </a:defRPr>
            </a:lvl5pPr>
            <a:lvl6pPr lvl="5" algn="ctr">
              <a:spcBef>
                <a:spcPts val="195"/>
              </a:spcBef>
              <a:spcAft>
                <a:spcPts val="0"/>
              </a:spcAft>
              <a:buSzPts val="975"/>
              <a:buNone/>
              <a:defRPr>
                <a:solidFill>
                  <a:srgbClr val="8B8B8D"/>
                </a:solidFill>
              </a:defRPr>
            </a:lvl6pPr>
            <a:lvl7pPr lvl="6" algn="ctr">
              <a:spcBef>
                <a:spcPts val="195"/>
              </a:spcBef>
              <a:spcAft>
                <a:spcPts val="0"/>
              </a:spcAft>
              <a:buSzPts val="975"/>
              <a:buNone/>
              <a:defRPr>
                <a:solidFill>
                  <a:srgbClr val="8B8B8D"/>
                </a:solidFill>
              </a:defRPr>
            </a:lvl7pPr>
            <a:lvl8pPr lvl="7" algn="ctr">
              <a:spcBef>
                <a:spcPts val="195"/>
              </a:spcBef>
              <a:spcAft>
                <a:spcPts val="0"/>
              </a:spcAft>
              <a:buSzPts val="975"/>
              <a:buNone/>
              <a:defRPr>
                <a:solidFill>
                  <a:srgbClr val="8B8B8D"/>
                </a:solidFill>
              </a:defRPr>
            </a:lvl8pPr>
            <a:lvl9pPr lvl="8" algn="ctr">
              <a:spcBef>
                <a:spcPts val="195"/>
              </a:spcBef>
              <a:spcAft>
                <a:spcPts val="0"/>
              </a:spcAft>
              <a:buSzPts val="975"/>
              <a:buNone/>
              <a:defRPr>
                <a:solidFill>
                  <a:srgbClr val="8B8B8D"/>
                </a:solidFill>
              </a:defRPr>
            </a:lvl9pPr>
          </a:lstStyle>
          <a:p/>
        </p:txBody>
      </p:sp>
      <p:sp>
        <p:nvSpPr>
          <p:cNvPr id="107" name="Google Shape;107;p6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6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6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10" name="Google Shape;110;p66"/>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bg>
      <p:bgPr>
        <a:solidFill>
          <a:schemeClr val="dk2"/>
        </a:solidFill>
      </p:bgPr>
    </p:bg>
    <p:spTree>
      <p:nvGrpSpPr>
        <p:cNvPr id="111" name="Shape 111"/>
        <p:cNvGrpSpPr/>
        <p:nvPr/>
      </p:nvGrpSpPr>
      <p:grpSpPr>
        <a:xfrm>
          <a:off x="0" y="0"/>
          <a:ext cx="0" cy="0"/>
          <a:chOff x="0" y="0"/>
          <a:chExt cx="0" cy="0"/>
        </a:xfrm>
      </p:grpSpPr>
      <p:sp>
        <p:nvSpPr>
          <p:cNvPr id="112" name="Google Shape;112;p67"/>
          <p:cNvSpPr txBox="1"/>
          <p:nvPr>
            <p:ph type="title"/>
          </p:nvPr>
        </p:nvSpPr>
        <p:spPr>
          <a:xfrm>
            <a:off x="722313" y="2362201"/>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Arial"/>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67"/>
          <p:cNvSpPr txBox="1"/>
          <p:nvPr>
            <p:ph idx="1" type="body"/>
          </p:nvPr>
        </p:nvSpPr>
        <p:spPr>
          <a:xfrm>
            <a:off x="722313" y="4626866"/>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530"/>
              <a:buNone/>
              <a:defRPr sz="1800">
                <a:solidFill>
                  <a:schemeClr val="lt2"/>
                </a:solidFill>
              </a:defRPr>
            </a:lvl1pPr>
            <a:lvl2pPr indent="-228600" lvl="1" marL="914400" algn="l">
              <a:spcBef>
                <a:spcPts val="270"/>
              </a:spcBef>
              <a:spcAft>
                <a:spcPts val="0"/>
              </a:spcAft>
              <a:buSzPts val="1148"/>
              <a:buNone/>
              <a:defRPr sz="1350">
                <a:solidFill>
                  <a:schemeClr val="lt1"/>
                </a:solidFill>
              </a:defRPr>
            </a:lvl2pPr>
            <a:lvl3pPr indent="-228600" lvl="2" marL="1371600" algn="l">
              <a:spcBef>
                <a:spcPts val="240"/>
              </a:spcBef>
              <a:spcAft>
                <a:spcPts val="0"/>
              </a:spcAft>
              <a:buSzPts val="1080"/>
              <a:buNone/>
              <a:defRPr sz="1200">
                <a:solidFill>
                  <a:schemeClr val="lt1"/>
                </a:solidFill>
              </a:defRPr>
            </a:lvl3pPr>
            <a:lvl4pPr indent="-228600" lvl="3" marL="1828800" algn="l">
              <a:spcBef>
                <a:spcPts val="210"/>
              </a:spcBef>
              <a:spcAft>
                <a:spcPts val="0"/>
              </a:spcAft>
              <a:buSzPts val="1050"/>
              <a:buNone/>
              <a:defRPr sz="1050">
                <a:solidFill>
                  <a:schemeClr val="lt1"/>
                </a:solidFill>
              </a:defRPr>
            </a:lvl4pPr>
            <a:lvl5pPr indent="-228600" lvl="4" marL="2286000" algn="l">
              <a:spcBef>
                <a:spcPts val="210"/>
              </a:spcBef>
              <a:spcAft>
                <a:spcPts val="0"/>
              </a:spcAft>
              <a:buSzPts val="1050"/>
              <a:buNone/>
              <a:defRPr sz="1050">
                <a:solidFill>
                  <a:schemeClr val="lt1"/>
                </a:solidFill>
              </a:defRPr>
            </a:lvl5pPr>
            <a:lvl6pPr indent="-228600" lvl="5" marL="2743200" algn="l">
              <a:spcBef>
                <a:spcPts val="210"/>
              </a:spcBef>
              <a:spcAft>
                <a:spcPts val="0"/>
              </a:spcAft>
              <a:buSzPts val="1050"/>
              <a:buNone/>
              <a:defRPr sz="1050">
                <a:solidFill>
                  <a:schemeClr val="lt1"/>
                </a:solidFill>
              </a:defRPr>
            </a:lvl6pPr>
            <a:lvl7pPr indent="-228600" lvl="6" marL="3200400" algn="l">
              <a:spcBef>
                <a:spcPts val="210"/>
              </a:spcBef>
              <a:spcAft>
                <a:spcPts val="0"/>
              </a:spcAft>
              <a:buSzPts val="1050"/>
              <a:buNone/>
              <a:defRPr sz="1050">
                <a:solidFill>
                  <a:schemeClr val="lt1"/>
                </a:solidFill>
              </a:defRPr>
            </a:lvl7pPr>
            <a:lvl8pPr indent="-228600" lvl="7" marL="3657600" algn="l">
              <a:spcBef>
                <a:spcPts val="210"/>
              </a:spcBef>
              <a:spcAft>
                <a:spcPts val="0"/>
              </a:spcAft>
              <a:buSzPts val="1050"/>
              <a:buNone/>
              <a:defRPr sz="1050">
                <a:solidFill>
                  <a:schemeClr val="lt1"/>
                </a:solidFill>
              </a:defRPr>
            </a:lvl8pPr>
            <a:lvl9pPr indent="-228600" lvl="8" marL="4114800" algn="l">
              <a:spcBef>
                <a:spcPts val="210"/>
              </a:spcBef>
              <a:spcAft>
                <a:spcPts val="0"/>
              </a:spcAft>
              <a:buSzPts val="1050"/>
              <a:buNone/>
              <a:defRPr sz="1050">
                <a:solidFill>
                  <a:schemeClr val="lt1"/>
                </a:solidFill>
              </a:defRPr>
            </a:lvl9pPr>
          </a:lstStyle>
          <a:p/>
        </p:txBody>
      </p:sp>
      <p:sp>
        <p:nvSpPr>
          <p:cNvPr id="114" name="Google Shape;114;p6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6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17" name="Google Shape;117;p67"/>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18" name="Shape 118"/>
        <p:cNvGrpSpPr/>
        <p:nvPr/>
      </p:nvGrpSpPr>
      <p:grpSpPr>
        <a:xfrm>
          <a:off x="0" y="0"/>
          <a:ext cx="0" cy="0"/>
          <a:chOff x="0" y="0"/>
          <a:chExt cx="0" cy="0"/>
        </a:xfrm>
      </p:grpSpPr>
      <p:sp>
        <p:nvSpPr>
          <p:cNvPr id="119" name="Google Shape;119;p6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68"/>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41947" lvl="0" marL="457200" algn="l">
              <a:spcBef>
                <a:spcPts val="420"/>
              </a:spcBef>
              <a:spcAft>
                <a:spcPts val="0"/>
              </a:spcAft>
              <a:buSzPts val="1785"/>
              <a:buChar char="•"/>
              <a:defRPr sz="2100"/>
            </a:lvl1pPr>
            <a:lvl2pPr indent="-325755" lvl="1" marL="914400" algn="l">
              <a:spcBef>
                <a:spcPts val="360"/>
              </a:spcBef>
              <a:spcAft>
                <a:spcPts val="0"/>
              </a:spcAft>
              <a:buSzPts val="1530"/>
              <a:buChar char="•"/>
              <a:defRPr sz="1800"/>
            </a:lvl2pPr>
            <a:lvl3pPr indent="-314325" lvl="2" marL="1371600" algn="l">
              <a:spcBef>
                <a:spcPts val="300"/>
              </a:spcBef>
              <a:spcAft>
                <a:spcPts val="0"/>
              </a:spcAft>
              <a:buSzPts val="1350"/>
              <a:buChar char="•"/>
              <a:defRPr sz="1500"/>
            </a:lvl3pPr>
            <a:lvl4pPr indent="-314325" lvl="3" marL="1828800" algn="l">
              <a:spcBef>
                <a:spcPts val="270"/>
              </a:spcBef>
              <a:spcAft>
                <a:spcPts val="0"/>
              </a:spcAft>
              <a:buSzPts val="1350"/>
              <a:buChar char="•"/>
              <a:defRPr sz="1350"/>
            </a:lvl4pPr>
            <a:lvl5pPr indent="-314325" lvl="4" marL="2286000" algn="l">
              <a:spcBef>
                <a:spcPts val="270"/>
              </a:spcBef>
              <a:spcAft>
                <a:spcPts val="0"/>
              </a:spcAft>
              <a:buSzPts val="1350"/>
              <a:buChar char="•"/>
              <a:defRPr sz="1350"/>
            </a:lvl5pPr>
            <a:lvl6pPr indent="-314325" lvl="5" marL="2743200" algn="l">
              <a:spcBef>
                <a:spcPts val="270"/>
              </a:spcBef>
              <a:spcAft>
                <a:spcPts val="0"/>
              </a:spcAft>
              <a:buSzPts val="1350"/>
              <a:buChar char="•"/>
              <a:defRPr sz="1350"/>
            </a:lvl6pPr>
            <a:lvl7pPr indent="-314325" lvl="6" marL="3200400" algn="l">
              <a:spcBef>
                <a:spcPts val="270"/>
              </a:spcBef>
              <a:spcAft>
                <a:spcPts val="0"/>
              </a:spcAft>
              <a:buSzPts val="1350"/>
              <a:buChar char="•"/>
              <a:defRPr sz="1350"/>
            </a:lvl7pPr>
            <a:lvl8pPr indent="-314325" lvl="7" marL="3657600" algn="l">
              <a:spcBef>
                <a:spcPts val="270"/>
              </a:spcBef>
              <a:spcAft>
                <a:spcPts val="0"/>
              </a:spcAft>
              <a:buSzPts val="1350"/>
              <a:buChar char="•"/>
              <a:defRPr sz="1350"/>
            </a:lvl8pPr>
            <a:lvl9pPr indent="-314325" lvl="8" marL="4114800" algn="l">
              <a:spcBef>
                <a:spcPts val="270"/>
              </a:spcBef>
              <a:spcAft>
                <a:spcPts val="0"/>
              </a:spcAft>
              <a:buSzPts val="1350"/>
              <a:buChar char="•"/>
              <a:defRPr sz="1350"/>
            </a:lvl9pPr>
          </a:lstStyle>
          <a:p/>
        </p:txBody>
      </p:sp>
      <p:sp>
        <p:nvSpPr>
          <p:cNvPr id="121" name="Google Shape;121;p68"/>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41947" lvl="0" marL="457200" algn="l">
              <a:spcBef>
                <a:spcPts val="420"/>
              </a:spcBef>
              <a:spcAft>
                <a:spcPts val="0"/>
              </a:spcAft>
              <a:buSzPts val="1785"/>
              <a:buChar char="•"/>
              <a:defRPr sz="2100"/>
            </a:lvl1pPr>
            <a:lvl2pPr indent="-325755" lvl="1" marL="914400" algn="l">
              <a:spcBef>
                <a:spcPts val="360"/>
              </a:spcBef>
              <a:spcAft>
                <a:spcPts val="0"/>
              </a:spcAft>
              <a:buSzPts val="1530"/>
              <a:buChar char="•"/>
              <a:defRPr sz="1800"/>
            </a:lvl2pPr>
            <a:lvl3pPr indent="-314325" lvl="2" marL="1371600" algn="l">
              <a:spcBef>
                <a:spcPts val="300"/>
              </a:spcBef>
              <a:spcAft>
                <a:spcPts val="0"/>
              </a:spcAft>
              <a:buSzPts val="1350"/>
              <a:buChar char="•"/>
              <a:defRPr sz="1500"/>
            </a:lvl3pPr>
            <a:lvl4pPr indent="-314325" lvl="3" marL="1828800" algn="l">
              <a:spcBef>
                <a:spcPts val="270"/>
              </a:spcBef>
              <a:spcAft>
                <a:spcPts val="0"/>
              </a:spcAft>
              <a:buSzPts val="1350"/>
              <a:buChar char="•"/>
              <a:defRPr sz="1350"/>
            </a:lvl4pPr>
            <a:lvl5pPr indent="-314325" lvl="4" marL="2286000" algn="l">
              <a:spcBef>
                <a:spcPts val="270"/>
              </a:spcBef>
              <a:spcAft>
                <a:spcPts val="0"/>
              </a:spcAft>
              <a:buSzPts val="1350"/>
              <a:buChar char="•"/>
              <a:defRPr sz="1350"/>
            </a:lvl5pPr>
            <a:lvl6pPr indent="-314325" lvl="5" marL="2743200" algn="l">
              <a:spcBef>
                <a:spcPts val="270"/>
              </a:spcBef>
              <a:spcAft>
                <a:spcPts val="0"/>
              </a:spcAft>
              <a:buSzPts val="1350"/>
              <a:buChar char="•"/>
              <a:defRPr sz="1350"/>
            </a:lvl6pPr>
            <a:lvl7pPr indent="-314325" lvl="6" marL="3200400" algn="l">
              <a:spcBef>
                <a:spcPts val="270"/>
              </a:spcBef>
              <a:spcAft>
                <a:spcPts val="0"/>
              </a:spcAft>
              <a:buSzPts val="1350"/>
              <a:buChar char="•"/>
              <a:defRPr sz="1350"/>
            </a:lvl7pPr>
            <a:lvl8pPr indent="-314325" lvl="7" marL="3657600" algn="l">
              <a:spcBef>
                <a:spcPts val="270"/>
              </a:spcBef>
              <a:spcAft>
                <a:spcPts val="0"/>
              </a:spcAft>
              <a:buSzPts val="1350"/>
              <a:buChar char="•"/>
              <a:defRPr sz="1350"/>
            </a:lvl8pPr>
            <a:lvl9pPr indent="-314325" lvl="8" marL="4114800" algn="l">
              <a:spcBef>
                <a:spcPts val="270"/>
              </a:spcBef>
              <a:spcAft>
                <a:spcPts val="0"/>
              </a:spcAft>
              <a:buSzPts val="1350"/>
              <a:buChar char="•"/>
              <a:defRPr sz="1350"/>
            </a:lvl9pPr>
          </a:lstStyle>
          <a:p/>
        </p:txBody>
      </p:sp>
      <p:sp>
        <p:nvSpPr>
          <p:cNvPr id="122" name="Google Shape;122;p6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6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25" name="Shape 125"/>
        <p:cNvGrpSpPr/>
        <p:nvPr/>
      </p:nvGrpSpPr>
      <p:grpSpPr>
        <a:xfrm>
          <a:off x="0" y="0"/>
          <a:ext cx="0" cy="0"/>
          <a:chOff x="0" y="0"/>
          <a:chExt cx="0" cy="0"/>
        </a:xfrm>
      </p:grpSpPr>
      <p:sp>
        <p:nvSpPr>
          <p:cNvPr id="126" name="Google Shape;126;p6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69"/>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275"/>
              <a:buNone/>
              <a:defRPr b="0" sz="1500">
                <a:solidFill>
                  <a:schemeClr val="dk2"/>
                </a:solidFill>
              </a:defRPr>
            </a:lvl1pPr>
            <a:lvl2pPr indent="-228600" lvl="1" marL="914400" algn="l">
              <a:spcBef>
                <a:spcPts val="300"/>
              </a:spcBef>
              <a:spcAft>
                <a:spcPts val="0"/>
              </a:spcAft>
              <a:buSzPts val="1275"/>
              <a:buNone/>
              <a:defRPr b="1" sz="1500"/>
            </a:lvl2pPr>
            <a:lvl3pPr indent="-228600" lvl="2" marL="1371600" algn="l">
              <a:spcBef>
                <a:spcPts val="270"/>
              </a:spcBef>
              <a:spcAft>
                <a:spcPts val="0"/>
              </a:spcAft>
              <a:buSzPts val="1215"/>
              <a:buNone/>
              <a:defRPr b="1" sz="1350"/>
            </a:lvl3pPr>
            <a:lvl4pPr indent="-228600" lvl="3" marL="1828800" algn="l">
              <a:spcBef>
                <a:spcPts val="240"/>
              </a:spcBef>
              <a:spcAft>
                <a:spcPts val="0"/>
              </a:spcAft>
              <a:buSzPts val="1200"/>
              <a:buNone/>
              <a:defRPr b="1" sz="1200"/>
            </a:lvl4pPr>
            <a:lvl5pPr indent="-228600" lvl="4" marL="2286000" algn="l">
              <a:spcBef>
                <a:spcPts val="240"/>
              </a:spcBef>
              <a:spcAft>
                <a:spcPts val="0"/>
              </a:spcAft>
              <a:buSzPts val="1200"/>
              <a:buNone/>
              <a:defRPr b="1" sz="1200"/>
            </a:lvl5pPr>
            <a:lvl6pPr indent="-228600" lvl="5" marL="2743200" algn="l">
              <a:spcBef>
                <a:spcPts val="240"/>
              </a:spcBef>
              <a:spcAft>
                <a:spcPts val="0"/>
              </a:spcAft>
              <a:buSzPts val="1200"/>
              <a:buNone/>
              <a:defRPr b="1" sz="1200"/>
            </a:lvl6pPr>
            <a:lvl7pPr indent="-228600" lvl="6" marL="3200400" algn="l">
              <a:spcBef>
                <a:spcPts val="240"/>
              </a:spcBef>
              <a:spcAft>
                <a:spcPts val="0"/>
              </a:spcAft>
              <a:buSzPts val="1200"/>
              <a:buNone/>
              <a:defRPr b="1" sz="1200"/>
            </a:lvl7pPr>
            <a:lvl8pPr indent="-228600" lvl="7" marL="3657600" algn="l">
              <a:spcBef>
                <a:spcPts val="240"/>
              </a:spcBef>
              <a:spcAft>
                <a:spcPts val="0"/>
              </a:spcAft>
              <a:buSzPts val="1200"/>
              <a:buNone/>
              <a:defRPr b="1" sz="1200"/>
            </a:lvl8pPr>
            <a:lvl9pPr indent="-228600" lvl="8" marL="4114800" algn="l">
              <a:spcBef>
                <a:spcPts val="240"/>
              </a:spcBef>
              <a:spcAft>
                <a:spcPts val="0"/>
              </a:spcAft>
              <a:buSzPts val="1200"/>
              <a:buNone/>
              <a:defRPr b="1" sz="1200"/>
            </a:lvl9pPr>
          </a:lstStyle>
          <a:p/>
        </p:txBody>
      </p:sp>
      <p:sp>
        <p:nvSpPr>
          <p:cNvPr id="128" name="Google Shape;128;p69"/>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sz="1800"/>
            </a:lvl1pPr>
            <a:lvl2pPr indent="-309562" lvl="1" marL="914400" algn="l">
              <a:spcBef>
                <a:spcPts val="300"/>
              </a:spcBef>
              <a:spcAft>
                <a:spcPts val="0"/>
              </a:spcAft>
              <a:buSzPts val="1275"/>
              <a:buChar char="•"/>
              <a:defRPr sz="1500"/>
            </a:lvl2pPr>
            <a:lvl3pPr indent="-305752" lvl="2" marL="1371600" algn="l">
              <a:spcBef>
                <a:spcPts val="270"/>
              </a:spcBef>
              <a:spcAft>
                <a:spcPts val="0"/>
              </a:spcAft>
              <a:buSzPts val="1215"/>
              <a:buChar char="•"/>
              <a:defRPr sz="1350"/>
            </a:lvl3pPr>
            <a:lvl4pPr indent="-304800" lvl="3" marL="1828800" algn="l">
              <a:spcBef>
                <a:spcPts val="240"/>
              </a:spcBef>
              <a:spcAft>
                <a:spcPts val="0"/>
              </a:spcAft>
              <a:buSzPts val="1200"/>
              <a:buChar char="•"/>
              <a:defRPr sz="1200"/>
            </a:lvl4pPr>
            <a:lvl5pPr indent="-304800" lvl="4" marL="2286000" algn="l">
              <a:spcBef>
                <a:spcPts val="240"/>
              </a:spcBef>
              <a:spcAft>
                <a:spcPts val="0"/>
              </a:spcAft>
              <a:buSzPts val="1200"/>
              <a:buChar char="•"/>
              <a:defRPr sz="1200"/>
            </a:lvl5pPr>
            <a:lvl6pPr indent="-304800" lvl="5" marL="2743200" algn="l">
              <a:spcBef>
                <a:spcPts val="240"/>
              </a:spcBef>
              <a:spcAft>
                <a:spcPts val="0"/>
              </a:spcAft>
              <a:buSzPts val="1200"/>
              <a:buChar char="•"/>
              <a:defRPr sz="1200"/>
            </a:lvl6pPr>
            <a:lvl7pPr indent="-304800" lvl="6" marL="3200400" algn="l">
              <a:spcBef>
                <a:spcPts val="240"/>
              </a:spcBef>
              <a:spcAft>
                <a:spcPts val="0"/>
              </a:spcAft>
              <a:buSzPts val="1200"/>
              <a:buChar char="•"/>
              <a:defRPr sz="1200"/>
            </a:lvl7pPr>
            <a:lvl8pPr indent="-304800" lvl="7" marL="3657600" algn="l">
              <a:spcBef>
                <a:spcPts val="240"/>
              </a:spcBef>
              <a:spcAft>
                <a:spcPts val="0"/>
              </a:spcAft>
              <a:buSzPts val="1200"/>
              <a:buChar char="•"/>
              <a:defRPr sz="1200"/>
            </a:lvl8pPr>
            <a:lvl9pPr indent="-304800" lvl="8" marL="4114800" algn="l">
              <a:spcBef>
                <a:spcPts val="240"/>
              </a:spcBef>
              <a:spcAft>
                <a:spcPts val="0"/>
              </a:spcAft>
              <a:buSzPts val="1200"/>
              <a:buChar char="•"/>
              <a:defRPr sz="1200"/>
            </a:lvl9pPr>
          </a:lstStyle>
          <a:p/>
        </p:txBody>
      </p:sp>
      <p:sp>
        <p:nvSpPr>
          <p:cNvPr id="129" name="Google Shape;129;p69"/>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275"/>
              <a:buNone/>
              <a:defRPr b="0" sz="1500">
                <a:solidFill>
                  <a:schemeClr val="dk2"/>
                </a:solidFill>
                <a:latin typeface="Arial"/>
                <a:ea typeface="Arial"/>
                <a:cs typeface="Arial"/>
                <a:sym typeface="Arial"/>
              </a:defRPr>
            </a:lvl1pPr>
            <a:lvl2pPr indent="-228600" lvl="1" marL="914400" algn="l">
              <a:spcBef>
                <a:spcPts val="300"/>
              </a:spcBef>
              <a:spcAft>
                <a:spcPts val="0"/>
              </a:spcAft>
              <a:buSzPts val="1275"/>
              <a:buNone/>
              <a:defRPr b="1" sz="1500"/>
            </a:lvl2pPr>
            <a:lvl3pPr indent="-228600" lvl="2" marL="1371600" algn="l">
              <a:spcBef>
                <a:spcPts val="270"/>
              </a:spcBef>
              <a:spcAft>
                <a:spcPts val="0"/>
              </a:spcAft>
              <a:buSzPts val="1215"/>
              <a:buNone/>
              <a:defRPr b="1" sz="1350"/>
            </a:lvl3pPr>
            <a:lvl4pPr indent="-228600" lvl="3" marL="1828800" algn="l">
              <a:spcBef>
                <a:spcPts val="240"/>
              </a:spcBef>
              <a:spcAft>
                <a:spcPts val="0"/>
              </a:spcAft>
              <a:buSzPts val="1200"/>
              <a:buNone/>
              <a:defRPr b="1" sz="1200"/>
            </a:lvl4pPr>
            <a:lvl5pPr indent="-228600" lvl="4" marL="2286000" algn="l">
              <a:spcBef>
                <a:spcPts val="240"/>
              </a:spcBef>
              <a:spcAft>
                <a:spcPts val="0"/>
              </a:spcAft>
              <a:buSzPts val="1200"/>
              <a:buNone/>
              <a:defRPr b="1" sz="1200"/>
            </a:lvl5pPr>
            <a:lvl6pPr indent="-228600" lvl="5" marL="2743200" algn="l">
              <a:spcBef>
                <a:spcPts val="240"/>
              </a:spcBef>
              <a:spcAft>
                <a:spcPts val="0"/>
              </a:spcAft>
              <a:buSzPts val="1200"/>
              <a:buNone/>
              <a:defRPr b="1" sz="1200"/>
            </a:lvl6pPr>
            <a:lvl7pPr indent="-228600" lvl="6" marL="3200400" algn="l">
              <a:spcBef>
                <a:spcPts val="240"/>
              </a:spcBef>
              <a:spcAft>
                <a:spcPts val="0"/>
              </a:spcAft>
              <a:buSzPts val="1200"/>
              <a:buNone/>
              <a:defRPr b="1" sz="1200"/>
            </a:lvl7pPr>
            <a:lvl8pPr indent="-228600" lvl="7" marL="3657600" algn="l">
              <a:spcBef>
                <a:spcPts val="240"/>
              </a:spcBef>
              <a:spcAft>
                <a:spcPts val="0"/>
              </a:spcAft>
              <a:buSzPts val="1200"/>
              <a:buNone/>
              <a:defRPr b="1" sz="1200"/>
            </a:lvl8pPr>
            <a:lvl9pPr indent="-228600" lvl="8" marL="4114800" algn="l">
              <a:spcBef>
                <a:spcPts val="240"/>
              </a:spcBef>
              <a:spcAft>
                <a:spcPts val="0"/>
              </a:spcAft>
              <a:buSzPts val="1200"/>
              <a:buNone/>
              <a:defRPr b="1" sz="1200"/>
            </a:lvl9pPr>
          </a:lstStyle>
          <a:p/>
        </p:txBody>
      </p:sp>
      <p:sp>
        <p:nvSpPr>
          <p:cNvPr id="130" name="Google Shape;130;p69"/>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sz="1800"/>
            </a:lvl1pPr>
            <a:lvl2pPr indent="-309562" lvl="1" marL="914400" algn="l">
              <a:spcBef>
                <a:spcPts val="300"/>
              </a:spcBef>
              <a:spcAft>
                <a:spcPts val="0"/>
              </a:spcAft>
              <a:buSzPts val="1275"/>
              <a:buChar char="•"/>
              <a:defRPr sz="1500"/>
            </a:lvl2pPr>
            <a:lvl3pPr indent="-305752" lvl="2" marL="1371600" algn="l">
              <a:spcBef>
                <a:spcPts val="270"/>
              </a:spcBef>
              <a:spcAft>
                <a:spcPts val="0"/>
              </a:spcAft>
              <a:buSzPts val="1215"/>
              <a:buChar char="•"/>
              <a:defRPr sz="1350"/>
            </a:lvl3pPr>
            <a:lvl4pPr indent="-304800" lvl="3" marL="1828800" algn="l">
              <a:spcBef>
                <a:spcPts val="240"/>
              </a:spcBef>
              <a:spcAft>
                <a:spcPts val="0"/>
              </a:spcAft>
              <a:buSzPts val="1200"/>
              <a:buChar char="•"/>
              <a:defRPr sz="1200"/>
            </a:lvl4pPr>
            <a:lvl5pPr indent="-304800" lvl="4" marL="2286000" algn="l">
              <a:spcBef>
                <a:spcPts val="240"/>
              </a:spcBef>
              <a:spcAft>
                <a:spcPts val="0"/>
              </a:spcAft>
              <a:buSzPts val="1200"/>
              <a:buChar char="•"/>
              <a:defRPr sz="1200"/>
            </a:lvl5pPr>
            <a:lvl6pPr indent="-304800" lvl="5" marL="2743200" algn="l">
              <a:spcBef>
                <a:spcPts val="240"/>
              </a:spcBef>
              <a:spcAft>
                <a:spcPts val="0"/>
              </a:spcAft>
              <a:buSzPts val="1200"/>
              <a:buChar char="•"/>
              <a:defRPr sz="1200"/>
            </a:lvl6pPr>
            <a:lvl7pPr indent="-304800" lvl="6" marL="3200400" algn="l">
              <a:spcBef>
                <a:spcPts val="240"/>
              </a:spcBef>
              <a:spcAft>
                <a:spcPts val="0"/>
              </a:spcAft>
              <a:buSzPts val="1200"/>
              <a:buChar char="•"/>
              <a:defRPr sz="1200"/>
            </a:lvl7pPr>
            <a:lvl8pPr indent="-304800" lvl="7" marL="3657600" algn="l">
              <a:spcBef>
                <a:spcPts val="240"/>
              </a:spcBef>
              <a:spcAft>
                <a:spcPts val="0"/>
              </a:spcAft>
              <a:buSzPts val="1200"/>
              <a:buChar char="•"/>
              <a:defRPr sz="1200"/>
            </a:lvl8pPr>
            <a:lvl9pPr indent="-304800" lvl="8" marL="4114800" algn="l">
              <a:spcBef>
                <a:spcPts val="240"/>
              </a:spcBef>
              <a:spcAft>
                <a:spcPts val="0"/>
              </a:spcAft>
              <a:buSzPts val="1200"/>
              <a:buChar char="•"/>
              <a:defRPr sz="1200"/>
            </a:lvl9pPr>
          </a:lstStyle>
          <a:p/>
        </p:txBody>
      </p:sp>
      <p:sp>
        <p:nvSpPr>
          <p:cNvPr id="131" name="Google Shape;131;p6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6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34" name="Google Shape;134;p69"/>
          <p:cNvCxnSpPr/>
          <p:nvPr/>
        </p:nvCxnSpPr>
        <p:spPr>
          <a:xfrm rot="5400000">
            <a:off x="2217817" y="4045824"/>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135" name="Shape 135"/>
        <p:cNvGrpSpPr/>
        <p:nvPr/>
      </p:nvGrpSpPr>
      <p:grpSpPr>
        <a:xfrm>
          <a:off x="0" y="0"/>
          <a:ext cx="0" cy="0"/>
          <a:chOff x="0" y="0"/>
          <a:chExt cx="0" cy="0"/>
        </a:xfrm>
      </p:grpSpPr>
      <p:sp>
        <p:nvSpPr>
          <p:cNvPr id="136" name="Google Shape;136;p7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7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7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7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40" name="Shape 140"/>
        <p:cNvGrpSpPr/>
        <p:nvPr/>
      </p:nvGrpSpPr>
      <p:grpSpPr>
        <a:xfrm>
          <a:off x="0" y="0"/>
          <a:ext cx="0" cy="0"/>
          <a:chOff x="0" y="0"/>
          <a:chExt cx="0" cy="0"/>
        </a:xfrm>
      </p:grpSpPr>
      <p:sp>
        <p:nvSpPr>
          <p:cNvPr id="141" name="Google Shape;141;p7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7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7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44" name="Shape 144"/>
        <p:cNvGrpSpPr/>
        <p:nvPr/>
      </p:nvGrpSpPr>
      <p:grpSpPr>
        <a:xfrm>
          <a:off x="0" y="0"/>
          <a:ext cx="0" cy="0"/>
          <a:chOff x="0" y="0"/>
          <a:chExt cx="0" cy="0"/>
        </a:xfrm>
      </p:grpSpPr>
      <p:sp>
        <p:nvSpPr>
          <p:cNvPr id="145" name="Google Shape;145;p72"/>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Font typeface="Arial"/>
              <a:buNone/>
              <a:defRPr b="0"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72"/>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41947" lvl="1" marL="914400" algn="l">
              <a:spcBef>
                <a:spcPts val="420"/>
              </a:spcBef>
              <a:spcAft>
                <a:spcPts val="0"/>
              </a:spcAft>
              <a:buSzPts val="1785"/>
              <a:buChar char="•"/>
              <a:defRPr sz="2100"/>
            </a:lvl2pPr>
            <a:lvl3pPr indent="-331469" lvl="2" marL="1371600" algn="l">
              <a:spcBef>
                <a:spcPts val="360"/>
              </a:spcBef>
              <a:spcAft>
                <a:spcPts val="0"/>
              </a:spcAft>
              <a:buSzPts val="1620"/>
              <a:buChar char="•"/>
              <a:defRPr sz="1800"/>
            </a:lvl3pPr>
            <a:lvl4pPr indent="-323850" lvl="3" marL="1828800" algn="l">
              <a:spcBef>
                <a:spcPts val="300"/>
              </a:spcBef>
              <a:spcAft>
                <a:spcPts val="0"/>
              </a:spcAft>
              <a:buSzPts val="1500"/>
              <a:buChar char="•"/>
              <a:defRPr sz="1500"/>
            </a:lvl4pPr>
            <a:lvl5pPr indent="-323850" lvl="4" marL="2286000" algn="l">
              <a:spcBef>
                <a:spcPts val="300"/>
              </a:spcBef>
              <a:spcAft>
                <a:spcPts val="0"/>
              </a:spcAft>
              <a:buSzPts val="1500"/>
              <a:buChar char="•"/>
              <a:defRPr sz="1500"/>
            </a:lvl5pPr>
            <a:lvl6pPr indent="-323850" lvl="5" marL="2743200" algn="l">
              <a:spcBef>
                <a:spcPts val="300"/>
              </a:spcBef>
              <a:spcAft>
                <a:spcPts val="0"/>
              </a:spcAft>
              <a:buSzPts val="1500"/>
              <a:buChar char="•"/>
              <a:defRPr sz="1500"/>
            </a:lvl6pPr>
            <a:lvl7pPr indent="-323850" lvl="6" marL="3200400" algn="l">
              <a:spcBef>
                <a:spcPts val="300"/>
              </a:spcBef>
              <a:spcAft>
                <a:spcPts val="0"/>
              </a:spcAft>
              <a:buSzPts val="1500"/>
              <a:buChar char="•"/>
              <a:defRPr sz="1500"/>
            </a:lvl7pPr>
            <a:lvl8pPr indent="-323850" lvl="7" marL="3657600" algn="l">
              <a:spcBef>
                <a:spcPts val="300"/>
              </a:spcBef>
              <a:spcAft>
                <a:spcPts val="0"/>
              </a:spcAft>
              <a:buSzPts val="1500"/>
              <a:buChar char="•"/>
              <a:defRPr sz="1500"/>
            </a:lvl8pPr>
            <a:lvl9pPr indent="-323850" lvl="8" marL="4114800" algn="l">
              <a:spcBef>
                <a:spcPts val="300"/>
              </a:spcBef>
              <a:spcAft>
                <a:spcPts val="0"/>
              </a:spcAft>
              <a:buSzPts val="1500"/>
              <a:buChar char="•"/>
              <a:defRPr sz="1500"/>
            </a:lvl9pPr>
          </a:lstStyle>
          <a:p/>
        </p:txBody>
      </p:sp>
      <p:sp>
        <p:nvSpPr>
          <p:cNvPr id="147" name="Google Shape;147;p72"/>
          <p:cNvSpPr txBox="1"/>
          <p:nvPr>
            <p:ph idx="2" type="body"/>
          </p:nvPr>
        </p:nvSpPr>
        <p:spPr>
          <a:xfrm>
            <a:off x="457201" y="2130554"/>
            <a:ext cx="2139696"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10"/>
              </a:spcBef>
              <a:spcAft>
                <a:spcPts val="0"/>
              </a:spcAft>
              <a:buSzPts val="893"/>
              <a:buNone/>
              <a:defRPr sz="1050"/>
            </a:lvl1pPr>
            <a:lvl2pPr indent="-228600" lvl="1" marL="914400" algn="l">
              <a:spcBef>
                <a:spcPts val="180"/>
              </a:spcBef>
              <a:spcAft>
                <a:spcPts val="0"/>
              </a:spcAft>
              <a:buSzPts val="765"/>
              <a:buNone/>
              <a:defRPr sz="900"/>
            </a:lvl2pPr>
            <a:lvl3pPr indent="-228600" lvl="2" marL="1371600" algn="l">
              <a:spcBef>
                <a:spcPts val="150"/>
              </a:spcBef>
              <a:spcAft>
                <a:spcPts val="0"/>
              </a:spcAft>
              <a:buSzPts val="675"/>
              <a:buNone/>
              <a:defRPr sz="750"/>
            </a:lvl3pPr>
            <a:lvl4pPr indent="-228600" lvl="3" marL="1828800" algn="l">
              <a:spcBef>
                <a:spcPts val="135"/>
              </a:spcBef>
              <a:spcAft>
                <a:spcPts val="0"/>
              </a:spcAft>
              <a:buSzPts val="675"/>
              <a:buNone/>
              <a:defRPr sz="675"/>
            </a:lvl4pPr>
            <a:lvl5pPr indent="-228600" lvl="4" marL="2286000" algn="l">
              <a:spcBef>
                <a:spcPts val="135"/>
              </a:spcBef>
              <a:spcAft>
                <a:spcPts val="0"/>
              </a:spcAft>
              <a:buSzPts val="675"/>
              <a:buNone/>
              <a:defRPr sz="675"/>
            </a:lvl5pPr>
            <a:lvl6pPr indent="-228600" lvl="5" marL="2743200" algn="l">
              <a:spcBef>
                <a:spcPts val="135"/>
              </a:spcBef>
              <a:spcAft>
                <a:spcPts val="0"/>
              </a:spcAft>
              <a:buSzPts val="675"/>
              <a:buNone/>
              <a:defRPr sz="675"/>
            </a:lvl6pPr>
            <a:lvl7pPr indent="-228600" lvl="6" marL="3200400" algn="l">
              <a:spcBef>
                <a:spcPts val="135"/>
              </a:spcBef>
              <a:spcAft>
                <a:spcPts val="0"/>
              </a:spcAft>
              <a:buSzPts val="675"/>
              <a:buNone/>
              <a:defRPr sz="675"/>
            </a:lvl7pPr>
            <a:lvl8pPr indent="-228600" lvl="7" marL="3657600" algn="l">
              <a:spcBef>
                <a:spcPts val="135"/>
              </a:spcBef>
              <a:spcAft>
                <a:spcPts val="0"/>
              </a:spcAft>
              <a:buSzPts val="675"/>
              <a:buNone/>
              <a:defRPr sz="675"/>
            </a:lvl8pPr>
            <a:lvl9pPr indent="-228600" lvl="8" marL="4114800" algn="l">
              <a:spcBef>
                <a:spcPts val="135"/>
              </a:spcBef>
              <a:spcAft>
                <a:spcPts val="0"/>
              </a:spcAft>
              <a:buSzPts val="675"/>
              <a:buNone/>
              <a:defRPr sz="675"/>
            </a:lvl9pPr>
          </a:lstStyle>
          <a:p/>
        </p:txBody>
      </p:sp>
      <p:sp>
        <p:nvSpPr>
          <p:cNvPr id="148" name="Google Shape;148;p7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7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7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51" name="Google Shape;151;p72"/>
          <p:cNvCxnSpPr/>
          <p:nvPr/>
        </p:nvCxnSpPr>
        <p:spPr>
          <a:xfrm rot="5400000">
            <a:off x="-13116" y="3580207"/>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4" name="Shape 24"/>
        <p:cNvGrpSpPr/>
        <p:nvPr/>
      </p:nvGrpSpPr>
      <p:grpSpPr>
        <a:xfrm>
          <a:off x="0" y="0"/>
          <a:ext cx="0" cy="0"/>
          <a:chOff x="0" y="0"/>
          <a:chExt cx="0" cy="0"/>
        </a:xfrm>
      </p:grpSpPr>
      <p:sp>
        <p:nvSpPr>
          <p:cNvPr id="25" name="Google Shape;25;p5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5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52" name="Shape 152"/>
        <p:cNvGrpSpPr/>
        <p:nvPr/>
      </p:nvGrpSpPr>
      <p:grpSpPr>
        <a:xfrm>
          <a:off x="0" y="0"/>
          <a:ext cx="0" cy="0"/>
          <a:chOff x="0" y="0"/>
          <a:chExt cx="0" cy="0"/>
        </a:xfrm>
      </p:grpSpPr>
      <p:sp>
        <p:nvSpPr>
          <p:cNvPr id="153" name="Google Shape;153;p73"/>
          <p:cNvSpPr txBox="1"/>
          <p:nvPr>
            <p:ph type="title"/>
          </p:nvPr>
        </p:nvSpPr>
        <p:spPr>
          <a:xfrm>
            <a:off x="457201"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Font typeface="Arial"/>
              <a:buNone/>
              <a:defRPr b="0"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73"/>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txBody>
          <a:bodyPr anchorCtr="0" anchor="t" bIns="45700" lIns="91425" spcFirstLastPara="1" rIns="91425" wrap="square" tIns="45700">
            <a:normAutofit/>
          </a:bodyPr>
          <a:lstStyle>
            <a:lvl1pPr lvl="0" marR="0" rtl="0" algn="l">
              <a:spcBef>
                <a:spcPts val="480"/>
              </a:spcBef>
              <a:spcAft>
                <a:spcPts val="0"/>
              </a:spcAft>
              <a:buClr>
                <a:schemeClr val="accent1"/>
              </a:buClr>
              <a:buSzPts val="2040"/>
              <a:buFont typeface="Arial"/>
              <a:buNone/>
              <a:defRPr b="0" i="0" sz="2400" u="none" cap="none" strike="noStrike">
                <a:solidFill>
                  <a:schemeClr val="dk1"/>
                </a:solidFill>
                <a:latin typeface="Arial"/>
                <a:ea typeface="Arial"/>
                <a:cs typeface="Arial"/>
                <a:sym typeface="Arial"/>
              </a:defRPr>
            </a:lvl1pPr>
            <a:lvl2pPr lvl="1" marR="0" rtl="0" algn="l">
              <a:spcBef>
                <a:spcPts val="420"/>
              </a:spcBef>
              <a:spcAft>
                <a:spcPts val="0"/>
              </a:spcAft>
              <a:buClr>
                <a:schemeClr val="accent1"/>
              </a:buClr>
              <a:buSzPts val="1785"/>
              <a:buFont typeface="Arial"/>
              <a:buNone/>
              <a:defRPr b="0" i="0" sz="2100" u="none" cap="none" strike="noStrike">
                <a:solidFill>
                  <a:schemeClr val="dk1"/>
                </a:solidFill>
                <a:latin typeface="Arial"/>
                <a:ea typeface="Arial"/>
                <a:cs typeface="Arial"/>
                <a:sym typeface="Arial"/>
              </a:defRPr>
            </a:lvl2pPr>
            <a:lvl3pPr lvl="2" marR="0" rtl="0" algn="l">
              <a:spcBef>
                <a:spcPts val="360"/>
              </a:spcBef>
              <a:spcAft>
                <a:spcPts val="0"/>
              </a:spcAft>
              <a:buClr>
                <a:schemeClr val="accent1"/>
              </a:buClr>
              <a:buSzPts val="1620"/>
              <a:buFont typeface="Arial"/>
              <a:buNone/>
              <a:defRPr b="0" i="0" sz="1800" u="none" cap="none" strike="noStrike">
                <a:solidFill>
                  <a:schemeClr val="dk1"/>
                </a:solidFill>
                <a:latin typeface="Arial"/>
                <a:ea typeface="Arial"/>
                <a:cs typeface="Arial"/>
                <a:sym typeface="Arial"/>
              </a:defRPr>
            </a:lvl3pPr>
            <a:lvl4pPr lvl="3" marR="0" rtl="0" algn="l">
              <a:spcBef>
                <a:spcPts val="300"/>
              </a:spcBef>
              <a:spcAft>
                <a:spcPts val="0"/>
              </a:spcAft>
              <a:buClr>
                <a:schemeClr val="accent1"/>
              </a:buClr>
              <a:buSzPts val="1500"/>
              <a:buFont typeface="Arial"/>
              <a:buNone/>
              <a:defRPr b="0" i="0" sz="1500" u="none" cap="none" strike="noStrike">
                <a:solidFill>
                  <a:schemeClr val="dk1"/>
                </a:solidFill>
                <a:latin typeface="Arial"/>
                <a:ea typeface="Arial"/>
                <a:cs typeface="Arial"/>
                <a:sym typeface="Arial"/>
              </a:defRPr>
            </a:lvl4pPr>
            <a:lvl5pPr lvl="4" marR="0" rtl="0" algn="l">
              <a:spcBef>
                <a:spcPts val="300"/>
              </a:spcBef>
              <a:spcAft>
                <a:spcPts val="0"/>
              </a:spcAft>
              <a:buClr>
                <a:schemeClr val="accent1"/>
              </a:buClr>
              <a:buSzPts val="1500"/>
              <a:buFont typeface="Arial"/>
              <a:buNone/>
              <a:defRPr b="0" i="0" sz="1500" u="none" cap="none" strike="noStrike">
                <a:solidFill>
                  <a:schemeClr val="dk1"/>
                </a:solidFill>
                <a:latin typeface="Arial"/>
                <a:ea typeface="Arial"/>
                <a:cs typeface="Arial"/>
                <a:sym typeface="Arial"/>
              </a:defRPr>
            </a:lvl5pPr>
            <a:lvl6pPr lvl="5" marR="0" rtl="0" algn="l">
              <a:spcBef>
                <a:spcPts val="300"/>
              </a:spcBef>
              <a:spcAft>
                <a:spcPts val="0"/>
              </a:spcAft>
              <a:buClr>
                <a:schemeClr val="accent1"/>
              </a:buClr>
              <a:buSzPts val="1500"/>
              <a:buFont typeface="Arial"/>
              <a:buNone/>
              <a:defRPr b="0" i="0" sz="1500" u="none" cap="none" strike="noStrike">
                <a:solidFill>
                  <a:schemeClr val="dk1"/>
                </a:solidFill>
                <a:latin typeface="Arial"/>
                <a:ea typeface="Arial"/>
                <a:cs typeface="Arial"/>
                <a:sym typeface="Arial"/>
              </a:defRPr>
            </a:lvl6pPr>
            <a:lvl7pPr lvl="6" marR="0" rtl="0" algn="l">
              <a:spcBef>
                <a:spcPts val="300"/>
              </a:spcBef>
              <a:spcAft>
                <a:spcPts val="0"/>
              </a:spcAft>
              <a:buClr>
                <a:schemeClr val="accent1"/>
              </a:buClr>
              <a:buSzPts val="1500"/>
              <a:buFont typeface="Arial"/>
              <a:buNone/>
              <a:defRPr b="0" i="0" sz="1500" u="none" cap="none" strike="noStrike">
                <a:solidFill>
                  <a:schemeClr val="dk1"/>
                </a:solidFill>
                <a:latin typeface="Arial"/>
                <a:ea typeface="Arial"/>
                <a:cs typeface="Arial"/>
                <a:sym typeface="Arial"/>
              </a:defRPr>
            </a:lvl7pPr>
            <a:lvl8pPr lvl="7" marR="0" rtl="0" algn="l">
              <a:spcBef>
                <a:spcPts val="300"/>
              </a:spcBef>
              <a:spcAft>
                <a:spcPts val="0"/>
              </a:spcAft>
              <a:buClr>
                <a:schemeClr val="accent1"/>
              </a:buClr>
              <a:buSzPts val="1500"/>
              <a:buFont typeface="Arial"/>
              <a:buNone/>
              <a:defRPr b="0" i="0" sz="1500" u="none" cap="none" strike="noStrike">
                <a:solidFill>
                  <a:schemeClr val="dk1"/>
                </a:solidFill>
                <a:latin typeface="Arial"/>
                <a:ea typeface="Arial"/>
                <a:cs typeface="Arial"/>
                <a:sym typeface="Arial"/>
              </a:defRPr>
            </a:lvl8pPr>
            <a:lvl9pPr lvl="8" marR="0" rtl="0" algn="l">
              <a:spcBef>
                <a:spcPts val="300"/>
              </a:spcBef>
              <a:spcAft>
                <a:spcPts val="0"/>
              </a:spcAft>
              <a:buClr>
                <a:schemeClr val="accent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55" name="Google Shape;155;p73"/>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10"/>
              </a:spcBef>
              <a:spcAft>
                <a:spcPts val="0"/>
              </a:spcAft>
              <a:buSzPts val="893"/>
              <a:buNone/>
              <a:defRPr sz="1050"/>
            </a:lvl1pPr>
            <a:lvl2pPr indent="-228600" lvl="1" marL="914400" algn="l">
              <a:spcBef>
                <a:spcPts val="180"/>
              </a:spcBef>
              <a:spcAft>
                <a:spcPts val="0"/>
              </a:spcAft>
              <a:buSzPts val="765"/>
              <a:buNone/>
              <a:defRPr sz="900"/>
            </a:lvl2pPr>
            <a:lvl3pPr indent="-228600" lvl="2" marL="1371600" algn="l">
              <a:spcBef>
                <a:spcPts val="150"/>
              </a:spcBef>
              <a:spcAft>
                <a:spcPts val="0"/>
              </a:spcAft>
              <a:buSzPts val="675"/>
              <a:buNone/>
              <a:defRPr sz="750"/>
            </a:lvl3pPr>
            <a:lvl4pPr indent="-228600" lvl="3" marL="1828800" algn="l">
              <a:spcBef>
                <a:spcPts val="135"/>
              </a:spcBef>
              <a:spcAft>
                <a:spcPts val="0"/>
              </a:spcAft>
              <a:buSzPts val="675"/>
              <a:buNone/>
              <a:defRPr sz="675"/>
            </a:lvl4pPr>
            <a:lvl5pPr indent="-228600" lvl="4" marL="2286000" algn="l">
              <a:spcBef>
                <a:spcPts val="135"/>
              </a:spcBef>
              <a:spcAft>
                <a:spcPts val="0"/>
              </a:spcAft>
              <a:buSzPts val="675"/>
              <a:buNone/>
              <a:defRPr sz="675"/>
            </a:lvl5pPr>
            <a:lvl6pPr indent="-228600" lvl="5" marL="2743200" algn="l">
              <a:spcBef>
                <a:spcPts val="135"/>
              </a:spcBef>
              <a:spcAft>
                <a:spcPts val="0"/>
              </a:spcAft>
              <a:buSzPts val="675"/>
              <a:buNone/>
              <a:defRPr sz="675"/>
            </a:lvl6pPr>
            <a:lvl7pPr indent="-228600" lvl="6" marL="3200400" algn="l">
              <a:spcBef>
                <a:spcPts val="135"/>
              </a:spcBef>
              <a:spcAft>
                <a:spcPts val="0"/>
              </a:spcAft>
              <a:buSzPts val="675"/>
              <a:buNone/>
              <a:defRPr sz="675"/>
            </a:lvl7pPr>
            <a:lvl8pPr indent="-228600" lvl="7" marL="3657600" algn="l">
              <a:spcBef>
                <a:spcPts val="135"/>
              </a:spcBef>
              <a:spcAft>
                <a:spcPts val="0"/>
              </a:spcAft>
              <a:buSzPts val="675"/>
              <a:buNone/>
              <a:defRPr sz="675"/>
            </a:lvl8pPr>
            <a:lvl9pPr indent="-228600" lvl="8" marL="4114800" algn="l">
              <a:spcBef>
                <a:spcPts val="135"/>
              </a:spcBef>
              <a:spcAft>
                <a:spcPts val="0"/>
              </a:spcAft>
              <a:buSzPts val="675"/>
              <a:buNone/>
              <a:defRPr sz="675"/>
            </a:lvl9pPr>
          </a:lstStyle>
          <a:p/>
        </p:txBody>
      </p:sp>
      <p:sp>
        <p:nvSpPr>
          <p:cNvPr id="156" name="Google Shape;156;p7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7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7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59" name="Shape 159"/>
        <p:cNvGrpSpPr/>
        <p:nvPr/>
      </p:nvGrpSpPr>
      <p:grpSpPr>
        <a:xfrm>
          <a:off x="0" y="0"/>
          <a:ext cx="0" cy="0"/>
          <a:chOff x="0" y="0"/>
          <a:chExt cx="0" cy="0"/>
        </a:xfrm>
      </p:grpSpPr>
      <p:sp>
        <p:nvSpPr>
          <p:cNvPr id="160" name="Google Shape;160;p7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74"/>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2" name="Google Shape;162;p7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7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7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65" name="Shape 165"/>
        <p:cNvGrpSpPr/>
        <p:nvPr/>
      </p:nvGrpSpPr>
      <p:grpSpPr>
        <a:xfrm>
          <a:off x="0" y="0"/>
          <a:ext cx="0" cy="0"/>
          <a:chOff x="0" y="0"/>
          <a:chExt cx="0" cy="0"/>
        </a:xfrm>
      </p:grpSpPr>
      <p:sp>
        <p:nvSpPr>
          <p:cNvPr id="166" name="Google Shape;166;p75"/>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75"/>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8" name="Google Shape;168;p7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7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7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bg>
      <p:bgPr>
        <a:solidFill>
          <a:schemeClr val="dk2"/>
        </a:solidFill>
      </p:bgPr>
    </p:bg>
    <p:spTree>
      <p:nvGrpSpPr>
        <p:cNvPr id="30" name="Shape 30"/>
        <p:cNvGrpSpPr/>
        <p:nvPr/>
      </p:nvGrpSpPr>
      <p:grpSpPr>
        <a:xfrm>
          <a:off x="0" y="0"/>
          <a:ext cx="0" cy="0"/>
          <a:chOff x="0" y="0"/>
          <a:chExt cx="0" cy="0"/>
        </a:xfrm>
      </p:grpSpPr>
      <p:sp>
        <p:nvSpPr>
          <p:cNvPr id="31" name="Google Shape;31;p57"/>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7"/>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33" name="Google Shape;33;p5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6" name="Google Shape;36;p57"/>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5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8"/>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0" name="Google Shape;40;p58"/>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1" name="Google Shape;41;p5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5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9"/>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59"/>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59"/>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9" name="Google Shape;49;p59"/>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0" name="Google Shape;50;p5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3" name="Google Shape;53;p59"/>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4" name="Shape 54"/>
        <p:cNvGrpSpPr/>
        <p:nvPr/>
      </p:nvGrpSpPr>
      <p:grpSpPr>
        <a:xfrm>
          <a:off x="0" y="0"/>
          <a:ext cx="0" cy="0"/>
          <a:chOff x="0" y="0"/>
          <a:chExt cx="0" cy="0"/>
        </a:xfrm>
      </p:grpSpPr>
      <p:sp>
        <p:nvSpPr>
          <p:cNvPr id="55" name="Google Shape;55;p6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9" name="Shape 59"/>
        <p:cNvGrpSpPr/>
        <p:nvPr/>
      </p:nvGrpSpPr>
      <p:grpSpPr>
        <a:xfrm>
          <a:off x="0" y="0"/>
          <a:ext cx="0" cy="0"/>
          <a:chOff x="0" y="0"/>
          <a:chExt cx="0" cy="0"/>
        </a:xfrm>
      </p:grpSpPr>
      <p:sp>
        <p:nvSpPr>
          <p:cNvPr id="60" name="Google Shape;60;p6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3" name="Shape 63"/>
        <p:cNvGrpSpPr/>
        <p:nvPr/>
      </p:nvGrpSpPr>
      <p:grpSpPr>
        <a:xfrm>
          <a:off x="0" y="0"/>
          <a:ext cx="0" cy="0"/>
          <a:chOff x="0" y="0"/>
          <a:chExt cx="0" cy="0"/>
        </a:xfrm>
      </p:grpSpPr>
      <p:sp>
        <p:nvSpPr>
          <p:cNvPr id="64" name="Google Shape;64;p62"/>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2"/>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6" name="Google Shape;66;p62"/>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6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0" name="Google Shape;70;p62"/>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1" name="Shape 71"/>
        <p:cNvGrpSpPr/>
        <p:nvPr/>
      </p:nvGrpSpPr>
      <p:grpSpPr>
        <a:xfrm>
          <a:off x="0" y="0"/>
          <a:ext cx="0" cy="0"/>
          <a:chOff x="0" y="0"/>
          <a:chExt cx="0" cy="0"/>
        </a:xfrm>
      </p:grpSpPr>
      <p:sp>
        <p:nvSpPr>
          <p:cNvPr id="72" name="Google Shape;72;p63"/>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63"/>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4" name="Google Shape;74;p63"/>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5" name="Google Shape;75;p6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52"/>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5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5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3" name="Google Shape;13;p52"/>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5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5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5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0" name="Shape 90"/>
        <p:cNvGrpSpPr/>
        <p:nvPr/>
      </p:nvGrpSpPr>
      <p:grpSpPr>
        <a:xfrm>
          <a:off x="0" y="0"/>
          <a:ext cx="0" cy="0"/>
          <a:chOff x="0" y="0"/>
          <a:chExt cx="0" cy="0"/>
        </a:xfrm>
      </p:grpSpPr>
      <p:sp>
        <p:nvSpPr>
          <p:cNvPr id="91" name="Google Shape;91;p55"/>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Arial"/>
              <a:buNone/>
            </a:pPr>
            <a:r>
              <a:t/>
            </a:r>
            <a:endParaRPr b="0" i="0" sz="1350" u="none" cap="none" strike="noStrike">
              <a:solidFill>
                <a:srgbClr val="FFFFFF"/>
              </a:solidFill>
              <a:latin typeface="Arial"/>
              <a:ea typeface="Arial"/>
              <a:cs typeface="Arial"/>
              <a:sym typeface="Arial"/>
            </a:endParaRPr>
          </a:p>
        </p:txBody>
      </p:sp>
      <p:sp>
        <p:nvSpPr>
          <p:cNvPr id="92" name="Google Shape;92;p5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5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marR="0" rtl="0" algn="l">
              <a:spcBef>
                <a:spcPts val="360"/>
              </a:spcBef>
              <a:spcAft>
                <a:spcPts val="0"/>
              </a:spcAft>
              <a:buClr>
                <a:schemeClr val="accent1"/>
              </a:buClr>
              <a:buSzPts val="1530"/>
              <a:buFont typeface="Arial"/>
              <a:buChar char="•"/>
              <a:defRPr b="0" i="0" sz="1800" u="none" cap="none" strike="noStrike">
                <a:solidFill>
                  <a:schemeClr val="dk1"/>
                </a:solidFill>
                <a:latin typeface="Arial"/>
                <a:ea typeface="Arial"/>
                <a:cs typeface="Arial"/>
                <a:sym typeface="Arial"/>
              </a:defRPr>
            </a:lvl1pPr>
            <a:lvl2pPr indent="-309562" lvl="1" marL="914400" marR="0" rtl="0" algn="l">
              <a:spcBef>
                <a:spcPts val="300"/>
              </a:spcBef>
              <a:spcAft>
                <a:spcPts val="0"/>
              </a:spcAft>
              <a:buClr>
                <a:schemeClr val="accent1"/>
              </a:buClr>
              <a:buSzPts val="1275"/>
              <a:buFont typeface="Arial"/>
              <a:buChar char="•"/>
              <a:defRPr b="0" i="0" sz="1500" u="none" cap="none" strike="noStrike">
                <a:solidFill>
                  <a:schemeClr val="dk1"/>
                </a:solidFill>
                <a:latin typeface="Arial"/>
                <a:ea typeface="Arial"/>
                <a:cs typeface="Arial"/>
                <a:sym typeface="Arial"/>
              </a:defRPr>
            </a:lvl2pPr>
            <a:lvl3pPr indent="-305752" lvl="2" marL="1371600" marR="0" rtl="0" algn="l">
              <a:spcBef>
                <a:spcPts val="270"/>
              </a:spcBef>
              <a:spcAft>
                <a:spcPts val="0"/>
              </a:spcAft>
              <a:buClr>
                <a:schemeClr val="accent1"/>
              </a:buClr>
              <a:buSzPts val="1215"/>
              <a:buFont typeface="Arial"/>
              <a:buChar char="•"/>
              <a:defRPr b="0" i="0" sz="1350" u="none" cap="none" strike="noStrike">
                <a:solidFill>
                  <a:schemeClr val="dk1"/>
                </a:solidFill>
                <a:latin typeface="Arial"/>
                <a:ea typeface="Arial"/>
                <a:cs typeface="Arial"/>
                <a:sym typeface="Arial"/>
              </a:defRPr>
            </a:lvl3pPr>
            <a:lvl4pPr indent="-304800" lvl="3" marL="1828800" marR="0" rtl="0" algn="l">
              <a:spcBef>
                <a:spcPts val="24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4pPr>
            <a:lvl5pPr indent="-295275" lvl="4" marL="2286000" marR="0" rtl="0" algn="l">
              <a:spcBef>
                <a:spcPts val="210"/>
              </a:spcBef>
              <a:spcAft>
                <a:spcPts val="0"/>
              </a:spcAft>
              <a:buClr>
                <a:schemeClr val="accent1"/>
              </a:buClr>
              <a:buSzPts val="1050"/>
              <a:buFont typeface="Arial"/>
              <a:buChar char="•"/>
              <a:defRPr b="0" i="0" sz="1050" u="none" cap="none" strike="noStrike">
                <a:solidFill>
                  <a:schemeClr val="dk1"/>
                </a:solidFill>
                <a:latin typeface="Arial"/>
                <a:ea typeface="Arial"/>
                <a:cs typeface="Arial"/>
                <a:sym typeface="Arial"/>
              </a:defRPr>
            </a:lvl5pPr>
            <a:lvl6pPr indent="-290512" lvl="5" marL="2743200" marR="0" rtl="0" algn="l">
              <a:spcBef>
                <a:spcPts val="195"/>
              </a:spcBef>
              <a:spcAft>
                <a:spcPts val="0"/>
              </a:spcAft>
              <a:buClr>
                <a:schemeClr val="accent1"/>
              </a:buClr>
              <a:buSzPts val="975"/>
              <a:buFont typeface="Arial"/>
              <a:buChar char="•"/>
              <a:defRPr b="0" i="0" sz="975" u="none" cap="none" strike="noStrike">
                <a:solidFill>
                  <a:schemeClr val="dk1"/>
                </a:solidFill>
                <a:latin typeface="Arial"/>
                <a:ea typeface="Arial"/>
                <a:cs typeface="Arial"/>
                <a:sym typeface="Arial"/>
              </a:defRPr>
            </a:lvl6pPr>
            <a:lvl7pPr indent="-290512" lvl="6" marL="3200400" marR="0" rtl="0" algn="l">
              <a:spcBef>
                <a:spcPts val="195"/>
              </a:spcBef>
              <a:spcAft>
                <a:spcPts val="0"/>
              </a:spcAft>
              <a:buClr>
                <a:schemeClr val="accent1"/>
              </a:buClr>
              <a:buSzPts val="975"/>
              <a:buFont typeface="Arial"/>
              <a:buChar char="•"/>
              <a:defRPr b="0" i="0" sz="975" u="none" cap="none" strike="noStrike">
                <a:solidFill>
                  <a:schemeClr val="dk1"/>
                </a:solidFill>
                <a:latin typeface="Arial"/>
                <a:ea typeface="Arial"/>
                <a:cs typeface="Arial"/>
                <a:sym typeface="Arial"/>
              </a:defRPr>
            </a:lvl7pPr>
            <a:lvl8pPr indent="-290512" lvl="7" marL="3657600" marR="0" rtl="0" algn="l">
              <a:spcBef>
                <a:spcPts val="195"/>
              </a:spcBef>
              <a:spcAft>
                <a:spcPts val="0"/>
              </a:spcAft>
              <a:buClr>
                <a:schemeClr val="accent1"/>
              </a:buClr>
              <a:buSzPts val="975"/>
              <a:buFont typeface="Arial"/>
              <a:buChar char="•"/>
              <a:defRPr b="0" i="0" sz="975" u="none" cap="none" strike="noStrike">
                <a:solidFill>
                  <a:schemeClr val="dk1"/>
                </a:solidFill>
                <a:latin typeface="Arial"/>
                <a:ea typeface="Arial"/>
                <a:cs typeface="Arial"/>
                <a:sym typeface="Arial"/>
              </a:defRPr>
            </a:lvl8pPr>
            <a:lvl9pPr indent="-290512" lvl="8" marL="4114800" marR="0" rtl="0" algn="l">
              <a:spcBef>
                <a:spcPts val="195"/>
              </a:spcBef>
              <a:spcAft>
                <a:spcPts val="0"/>
              </a:spcAft>
              <a:buClr>
                <a:schemeClr val="accent1"/>
              </a:buClr>
              <a:buSzPts val="975"/>
              <a:buFont typeface="Arial"/>
              <a:buChar char="•"/>
              <a:defRPr b="0" i="0" sz="975" u="none" cap="none" strike="noStrike">
                <a:solidFill>
                  <a:schemeClr val="dk1"/>
                </a:solidFill>
                <a:latin typeface="Arial"/>
                <a:ea typeface="Arial"/>
                <a:cs typeface="Arial"/>
                <a:sym typeface="Arial"/>
              </a:defRPr>
            </a:lvl9pPr>
          </a:lstStyle>
          <a:p/>
        </p:txBody>
      </p:sp>
      <p:sp>
        <p:nvSpPr>
          <p:cNvPr id="94" name="Google Shape;94;p55"/>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Arial"/>
              <a:buNone/>
            </a:pPr>
            <a:r>
              <a:t/>
            </a:r>
            <a:endParaRPr b="0" i="0" sz="1350" u="none" cap="none" strike="noStrike">
              <a:solidFill>
                <a:srgbClr val="FFFFFF"/>
              </a:solidFill>
              <a:latin typeface="Arial"/>
              <a:ea typeface="Arial"/>
              <a:cs typeface="Arial"/>
              <a:sym typeface="Arial"/>
            </a:endParaRPr>
          </a:p>
        </p:txBody>
      </p:sp>
      <p:sp>
        <p:nvSpPr>
          <p:cNvPr id="95" name="Google Shape;95;p5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5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5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sz="1050">
                <a:solidFill>
                  <a:srgbClr val="FFFFFF"/>
                </a:solidFill>
                <a:latin typeface="Arial"/>
                <a:ea typeface="Arial"/>
                <a:cs typeface="Arial"/>
                <a:sym typeface="Arial"/>
              </a:defRPr>
            </a:lvl1pPr>
            <a:lvl2pPr indent="0" lvl="1" marL="0" marR="0" rtl="0" algn="l">
              <a:spcBef>
                <a:spcPts val="0"/>
              </a:spcBef>
              <a:buNone/>
              <a:defRPr b="1" sz="1050">
                <a:solidFill>
                  <a:srgbClr val="FFFFFF"/>
                </a:solidFill>
                <a:latin typeface="Arial"/>
                <a:ea typeface="Arial"/>
                <a:cs typeface="Arial"/>
                <a:sym typeface="Arial"/>
              </a:defRPr>
            </a:lvl2pPr>
            <a:lvl3pPr indent="0" lvl="2" marL="0" marR="0" rtl="0" algn="l">
              <a:spcBef>
                <a:spcPts val="0"/>
              </a:spcBef>
              <a:buNone/>
              <a:defRPr b="1" sz="1050">
                <a:solidFill>
                  <a:srgbClr val="FFFFFF"/>
                </a:solidFill>
                <a:latin typeface="Arial"/>
                <a:ea typeface="Arial"/>
                <a:cs typeface="Arial"/>
                <a:sym typeface="Arial"/>
              </a:defRPr>
            </a:lvl3pPr>
            <a:lvl4pPr indent="0" lvl="3" marL="0" marR="0" rtl="0" algn="l">
              <a:spcBef>
                <a:spcPts val="0"/>
              </a:spcBef>
              <a:buNone/>
              <a:defRPr b="1" sz="1050">
                <a:solidFill>
                  <a:srgbClr val="FFFFFF"/>
                </a:solidFill>
                <a:latin typeface="Arial"/>
                <a:ea typeface="Arial"/>
                <a:cs typeface="Arial"/>
                <a:sym typeface="Arial"/>
              </a:defRPr>
            </a:lvl4pPr>
            <a:lvl5pPr indent="0" lvl="4" marL="0" marR="0" rtl="0" algn="l">
              <a:spcBef>
                <a:spcPts val="0"/>
              </a:spcBef>
              <a:buNone/>
              <a:defRPr b="1" sz="1050">
                <a:solidFill>
                  <a:srgbClr val="FFFFFF"/>
                </a:solidFill>
                <a:latin typeface="Arial"/>
                <a:ea typeface="Arial"/>
                <a:cs typeface="Arial"/>
                <a:sym typeface="Arial"/>
              </a:defRPr>
            </a:lvl5pPr>
            <a:lvl6pPr indent="0" lvl="5" marL="0" marR="0" rtl="0" algn="l">
              <a:spcBef>
                <a:spcPts val="0"/>
              </a:spcBef>
              <a:buNone/>
              <a:defRPr b="1" sz="1050">
                <a:solidFill>
                  <a:srgbClr val="FFFFFF"/>
                </a:solidFill>
                <a:latin typeface="Arial"/>
                <a:ea typeface="Arial"/>
                <a:cs typeface="Arial"/>
                <a:sym typeface="Arial"/>
              </a:defRPr>
            </a:lvl6pPr>
            <a:lvl7pPr indent="0" lvl="6" marL="0" marR="0" rtl="0" algn="l">
              <a:spcBef>
                <a:spcPts val="0"/>
              </a:spcBef>
              <a:buNone/>
              <a:defRPr b="1" sz="1050">
                <a:solidFill>
                  <a:srgbClr val="FFFFFF"/>
                </a:solidFill>
                <a:latin typeface="Arial"/>
                <a:ea typeface="Arial"/>
                <a:cs typeface="Arial"/>
                <a:sym typeface="Arial"/>
              </a:defRPr>
            </a:lvl7pPr>
            <a:lvl8pPr indent="0" lvl="7" marL="0" marR="0" rtl="0" algn="l">
              <a:spcBef>
                <a:spcPts val="0"/>
              </a:spcBef>
              <a:buNone/>
              <a:defRPr b="1" sz="1050">
                <a:solidFill>
                  <a:srgbClr val="FFFFFF"/>
                </a:solidFill>
                <a:latin typeface="Arial"/>
                <a:ea typeface="Arial"/>
                <a:cs typeface="Arial"/>
                <a:sym typeface="Arial"/>
              </a:defRPr>
            </a:lvl8pPr>
            <a:lvl9pPr indent="0" lvl="8" marL="0" marR="0" rtl="0" algn="l">
              <a:spcBef>
                <a:spcPts val="0"/>
              </a:spcBef>
              <a:buNone/>
              <a:defRPr b="1" sz="105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Arial"/>
              <a:buNone/>
            </a:pPr>
            <a:r>
              <a:rPr b="1" lang="en-US" sz="3200"/>
              <a:t>BASIC BIOSIGNAL MANIPULATION USING NUMPY - MATPLOTLIB</a:t>
            </a:r>
            <a:endParaRPr b="1" sz="3200"/>
          </a:p>
        </p:txBody>
      </p:sp>
      <p:sp>
        <p:nvSpPr>
          <p:cNvPr id="176" name="Google Shape;176;p1"/>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en-US"/>
              <a:t>John Fredy Ochoa Gómez</a:t>
            </a:r>
            <a:endParaRPr/>
          </a:p>
          <a:p>
            <a:pPr indent="0" lvl="0" marL="0" rtl="0" algn="l">
              <a:spcBef>
                <a:spcPts val="480"/>
              </a:spcBef>
              <a:spcAft>
                <a:spcPts val="0"/>
              </a:spcAft>
              <a:buSzPts val="2040"/>
              <a:buNone/>
            </a:pPr>
            <a:r>
              <a:rPr lang="en-US"/>
              <a:t>Bioengineering Department</a:t>
            </a:r>
            <a:endParaRPr/>
          </a:p>
          <a:p>
            <a:pPr indent="0" lvl="0" marL="0" rtl="0" algn="l">
              <a:spcBef>
                <a:spcPts val="480"/>
              </a:spcBef>
              <a:spcAft>
                <a:spcPts val="0"/>
              </a:spcAft>
              <a:buSzPts val="2040"/>
              <a:buNone/>
            </a:pPr>
            <a:r>
              <a:rPr lang="en-US"/>
              <a:t>University of Antioquia</a:t>
            </a:r>
            <a:endParaRPr/>
          </a:p>
          <a:p>
            <a:pPr indent="0" lvl="0" marL="0" rtl="0" algn="l">
              <a:spcBef>
                <a:spcPts val="480"/>
              </a:spcBef>
              <a:spcAft>
                <a:spcPts val="0"/>
              </a:spcAft>
              <a:buSzPts val="2040"/>
              <a:buNone/>
            </a:pPr>
            <a:r>
              <a:t/>
            </a:r>
            <a:endParaRPr/>
          </a:p>
        </p:txBody>
      </p:sp>
      <p:pic>
        <p:nvPicPr>
          <p:cNvPr descr="Image result for gibicgroup" id="177" name="Google Shape;177;p1"/>
          <p:cNvPicPr preferRelativeResize="0"/>
          <p:nvPr/>
        </p:nvPicPr>
        <p:blipFill rotWithShape="1">
          <a:blip r:embed="rId3">
            <a:alphaModFix/>
          </a:blip>
          <a:srcRect b="0" l="75925" r="0" t="0"/>
          <a:stretch/>
        </p:blipFill>
        <p:spPr>
          <a:xfrm>
            <a:off x="7821672" y="6030295"/>
            <a:ext cx="1334507" cy="834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18"/>
          <p:cNvSpPr txBox="1"/>
          <p:nvPr>
            <p:ph type="title"/>
          </p:nvPr>
        </p:nvSpPr>
        <p:spPr>
          <a:xfrm>
            <a:off x="457200" y="6096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lang="en-US" sz="3240">
                <a:solidFill>
                  <a:schemeClr val="dk2"/>
                </a:solidFill>
              </a:rPr>
              <a:t>CONTENT</a:t>
            </a:r>
            <a:br>
              <a:rPr lang="en-US" sz="3600">
                <a:solidFill>
                  <a:schemeClr val="dk2"/>
                </a:solidFill>
              </a:rPr>
            </a:br>
            <a:r>
              <a:rPr lang="en-US" sz="1620"/>
              <a:t>  </a:t>
            </a:r>
            <a:endParaRPr sz="1620"/>
          </a:p>
        </p:txBody>
      </p:sp>
      <p:sp>
        <p:nvSpPr>
          <p:cNvPr id="260" name="Google Shape;260;p18"/>
          <p:cNvSpPr txBox="1"/>
          <p:nvPr>
            <p:ph idx="1" type="body"/>
          </p:nvPr>
        </p:nvSpPr>
        <p:spPr>
          <a:xfrm>
            <a:off x="152400" y="1295400"/>
            <a:ext cx="8763000" cy="53340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2400"/>
              <a:buFont typeface="Arial"/>
              <a:buAutoNum type="arabicPeriod"/>
            </a:pPr>
            <a:r>
              <a:rPr lang="en-US">
                <a:latin typeface="Bodoni"/>
                <a:ea typeface="Bodoni"/>
                <a:cs typeface="Bodoni"/>
                <a:sym typeface="Bodoni"/>
              </a:rPr>
              <a:t>Introduction</a:t>
            </a:r>
            <a:endParaRPr/>
          </a:p>
          <a:p>
            <a:pPr indent="-304800" lvl="0" marL="457200" rtl="0" algn="l">
              <a:spcBef>
                <a:spcPts val="480"/>
              </a:spcBef>
              <a:spcAft>
                <a:spcPts val="0"/>
              </a:spcAft>
              <a:buClr>
                <a:schemeClr val="dk1"/>
              </a:buClr>
              <a:buSzPts val="2400"/>
              <a:buFont typeface="Arial"/>
              <a:buNone/>
            </a:pPr>
            <a:r>
              <a:t/>
            </a:r>
            <a:endParaRPr b="1">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File formats</a:t>
            </a:r>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b="1" lang="en-US">
                <a:latin typeface="Bodoni"/>
                <a:ea typeface="Bodoni"/>
                <a:cs typeface="Bodoni"/>
                <a:sym typeface="Bodoni"/>
              </a:rPr>
              <a:t>Signal manipulation</a:t>
            </a:r>
            <a:endParaRPr/>
          </a:p>
          <a:p>
            <a:pPr indent="-304800" lvl="0" marL="457200" rtl="0" algn="l">
              <a:spcBef>
                <a:spcPts val="480"/>
              </a:spcBef>
              <a:spcAft>
                <a:spcPts val="0"/>
              </a:spcAft>
              <a:buClr>
                <a:schemeClr val="dk1"/>
              </a:buClr>
              <a:buSzPts val="2400"/>
              <a:buFont typeface="Arial"/>
              <a:buNone/>
            </a:pPr>
            <a:r>
              <a:t/>
            </a:r>
            <a:endParaRPr b="1">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Basic statistics</a:t>
            </a:r>
            <a:endParaRPr/>
          </a:p>
          <a:p>
            <a:pPr indent="-304800" lvl="0" marL="457200" rtl="0" algn="l">
              <a:spcBef>
                <a:spcPts val="480"/>
              </a:spcBef>
              <a:spcAft>
                <a:spcPts val="0"/>
              </a:spcAft>
              <a:buClr>
                <a:schemeClr val="dk1"/>
              </a:buClr>
              <a:buSzPts val="2400"/>
              <a:buFont typeface="Arial"/>
              <a:buNone/>
            </a:pPr>
            <a:r>
              <a:t/>
            </a:r>
            <a:endParaRPr b="1">
              <a:latin typeface="Bodoni"/>
              <a:ea typeface="Bodoni"/>
              <a:cs typeface="Bodoni"/>
              <a:sym typeface="Bodoni"/>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p:txBody>
      </p:sp>
      <p:sp>
        <p:nvSpPr>
          <p:cNvPr id="261" name="Google Shape;261;p1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2" name="Google Shape;262;p18"/>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Biomedical Signal Processing</a:t>
            </a:r>
            <a:endParaRPr i="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19"/>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269" name="Google Shape;269;p1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0" name="Google Shape;270;p19"/>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Biomedical Signal Processing</a:t>
            </a:r>
            <a:endParaRPr i="0"/>
          </a:p>
        </p:txBody>
      </p:sp>
      <p:sp>
        <p:nvSpPr>
          <p:cNvPr id="271" name="Google Shape;271;p19"/>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Signal manipulation</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For the following examples we will load a pre-processed signal</a:t>
            </a:r>
            <a:endParaRPr/>
          </a:p>
          <a:p>
            <a:pPr indent="-53339" lvl="0" marL="182880" rtl="0" algn="l">
              <a:spcBef>
                <a:spcPts val="480"/>
              </a:spcBef>
              <a:spcAft>
                <a:spcPts val="0"/>
              </a:spcAft>
              <a:buSzPts val="2040"/>
              <a:buNone/>
            </a:pPr>
            <a:r>
              <a:t/>
            </a:r>
            <a:endParaRPr/>
          </a:p>
        </p:txBody>
      </p:sp>
      <p:pic>
        <p:nvPicPr>
          <p:cNvPr id="272" name="Google Shape;272;p19"/>
          <p:cNvPicPr preferRelativeResize="0"/>
          <p:nvPr/>
        </p:nvPicPr>
        <p:blipFill rotWithShape="1">
          <a:blip r:embed="rId3">
            <a:alphaModFix/>
          </a:blip>
          <a:srcRect b="33333" l="3734" r="52928" t="23958"/>
          <a:stretch/>
        </p:blipFill>
        <p:spPr>
          <a:xfrm>
            <a:off x="169818" y="2225040"/>
            <a:ext cx="5611294" cy="3108960"/>
          </a:xfrm>
          <a:prstGeom prst="rect">
            <a:avLst/>
          </a:prstGeom>
          <a:noFill/>
          <a:ln>
            <a:noFill/>
          </a:ln>
        </p:spPr>
      </p:pic>
      <p:pic>
        <p:nvPicPr>
          <p:cNvPr id="273" name="Google Shape;273;p19"/>
          <p:cNvPicPr preferRelativeResize="0"/>
          <p:nvPr/>
        </p:nvPicPr>
        <p:blipFill rotWithShape="1">
          <a:blip r:embed="rId4">
            <a:alphaModFix/>
          </a:blip>
          <a:srcRect b="15625" l="63867" r="3733" t="64246"/>
          <a:stretch/>
        </p:blipFill>
        <p:spPr>
          <a:xfrm>
            <a:off x="4953000" y="5334000"/>
            <a:ext cx="4095206" cy="14303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280" name="Google Shape;280;p2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1" name="Google Shape;281;p20"/>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Biomedical Signal Processing</a:t>
            </a:r>
            <a:endParaRPr i="0"/>
          </a:p>
        </p:txBody>
      </p:sp>
      <p:sp>
        <p:nvSpPr>
          <p:cNvPr id="282" name="Google Shape;282;p20"/>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Signal manipulation</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This signal is divided in trials, also named epochs or segments, where each trial is composed of points</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So, we have: 8 channels, 2000 points (for trial), and 180 trials</a:t>
            </a:r>
            <a:endParaRPr/>
          </a:p>
          <a:p>
            <a:pPr indent="-53339" lvl="0" marL="182880" rtl="0" algn="l">
              <a:spcBef>
                <a:spcPts val="480"/>
              </a:spcBef>
              <a:spcAft>
                <a:spcPts val="0"/>
              </a:spcAft>
              <a:buSzPts val="2040"/>
              <a:buNone/>
            </a:pPr>
            <a:r>
              <a:t/>
            </a:r>
            <a:endParaRPr/>
          </a:p>
          <a:p>
            <a:pPr indent="0" lvl="0" marL="0" rtl="0" algn="ctr">
              <a:spcBef>
                <a:spcPts val="480"/>
              </a:spcBef>
              <a:spcAft>
                <a:spcPts val="0"/>
              </a:spcAft>
              <a:buSzPts val="2040"/>
              <a:buNone/>
            </a:pPr>
            <a:r>
              <a:t/>
            </a:r>
            <a:endParaRPr/>
          </a:p>
        </p:txBody>
      </p:sp>
      <p:pic>
        <p:nvPicPr>
          <p:cNvPr id="283" name="Google Shape;283;p20"/>
          <p:cNvPicPr preferRelativeResize="0"/>
          <p:nvPr/>
        </p:nvPicPr>
        <p:blipFill rotWithShape="1">
          <a:blip r:embed="rId3">
            <a:alphaModFix/>
          </a:blip>
          <a:srcRect b="23320" l="63867" r="3733" t="73719"/>
          <a:stretch/>
        </p:blipFill>
        <p:spPr>
          <a:xfrm>
            <a:off x="710852" y="3124200"/>
            <a:ext cx="7417496" cy="38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1"/>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290" name="Google Shape;290;p2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1" name="Google Shape;291;p21"/>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Biomedical Signal Processing</a:t>
            </a:r>
            <a:endParaRPr i="0"/>
          </a:p>
        </p:txBody>
      </p:sp>
      <p:sp>
        <p:nvSpPr>
          <p:cNvPr id="292" name="Google Shape;292;p21"/>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40"/>
              <a:buNone/>
            </a:pPr>
            <a:r>
              <a:rPr b="1" lang="en-US"/>
              <a:t>To solve</a:t>
            </a:r>
            <a:endParaRPr b="1"/>
          </a:p>
          <a:p>
            <a:pPr indent="0" lvl="0" marL="0" rtl="0" algn="ctr">
              <a:spcBef>
                <a:spcPts val="480"/>
              </a:spcBef>
              <a:spcAft>
                <a:spcPts val="0"/>
              </a:spcAft>
              <a:buSzPts val="2040"/>
              <a:buNone/>
            </a:pPr>
            <a:r>
              <a:t/>
            </a:r>
            <a:endParaRPr b="1"/>
          </a:p>
          <a:p>
            <a:pPr indent="-182880" lvl="0" marL="182880" rtl="0" algn="just">
              <a:spcBef>
                <a:spcPts val="480"/>
              </a:spcBef>
              <a:spcAft>
                <a:spcPts val="0"/>
              </a:spcAft>
              <a:buSzPts val="2040"/>
              <a:buChar char="•"/>
            </a:pPr>
            <a:r>
              <a:rPr lang="en-US"/>
              <a:t>For the signal, plot the trial 120, channel 2</a:t>
            </a:r>
            <a:endParaRPr/>
          </a:p>
          <a:p>
            <a:pPr indent="-182880" lvl="0" marL="182880" rtl="0" algn="just">
              <a:spcBef>
                <a:spcPts val="480"/>
              </a:spcBef>
              <a:spcAft>
                <a:spcPts val="0"/>
              </a:spcAft>
              <a:buSzPts val="2040"/>
              <a:buChar char="•"/>
            </a:pPr>
            <a:r>
              <a:rPr lang="en-US"/>
              <a:t>Plot all the channels, separated, trial 100</a:t>
            </a:r>
            <a:endParaRPr/>
          </a:p>
          <a:p>
            <a:pPr indent="-182880" lvl="0" marL="182880" rtl="0" algn="just">
              <a:spcBef>
                <a:spcPts val="480"/>
              </a:spcBef>
              <a:spcAft>
                <a:spcPts val="0"/>
              </a:spcAft>
              <a:buSzPts val="2040"/>
              <a:buChar char="•"/>
            </a:pPr>
            <a:r>
              <a:rPr lang="en-US"/>
              <a:t>Plot the first channel, first epoch</a:t>
            </a:r>
            <a:endParaRPr/>
          </a:p>
          <a:p>
            <a:pPr indent="-182880" lvl="1" marL="457200" rtl="0" algn="just">
              <a:spcBef>
                <a:spcPts val="400"/>
              </a:spcBef>
              <a:spcAft>
                <a:spcPts val="0"/>
              </a:spcAft>
              <a:buSzPts val="1700"/>
              <a:buChar char="•"/>
            </a:pPr>
            <a:r>
              <a:rPr lang="en-US"/>
              <a:t>To obtain the space between points remember that each second 1000 samples are acquired</a:t>
            </a:r>
            <a:endParaRPr/>
          </a:p>
          <a:p>
            <a:pPr indent="-53339" lvl="0" marL="182880" rtl="0" algn="just">
              <a:spcBef>
                <a:spcPts val="480"/>
              </a:spcBef>
              <a:spcAft>
                <a:spcPts val="0"/>
              </a:spcAft>
              <a:buSzPts val="20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2"/>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299" name="Google Shape;299;p2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0" name="Google Shape;300;p22"/>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Biomedical Signal Processing</a:t>
            </a:r>
            <a:endParaRPr i="0"/>
          </a:p>
        </p:txBody>
      </p:sp>
      <p:sp>
        <p:nvSpPr>
          <p:cNvPr id="301" name="Google Shape;301;p22"/>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Signal manipulation</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This signal is divided in trials, also named epochs or segments, where each trial is composed of points</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So, we have: 8 channels, 2000 points (for trial), and 180 trials</a:t>
            </a:r>
            <a:endParaRPr/>
          </a:p>
          <a:p>
            <a:pPr indent="-53339" lvl="0" marL="182880" rtl="0" algn="l">
              <a:spcBef>
                <a:spcPts val="480"/>
              </a:spcBef>
              <a:spcAft>
                <a:spcPts val="0"/>
              </a:spcAft>
              <a:buSzPts val="2040"/>
              <a:buNone/>
            </a:pPr>
            <a:r>
              <a:t/>
            </a:r>
            <a:endParaRPr/>
          </a:p>
          <a:p>
            <a:pPr indent="-53339" lvl="0" marL="182880" rtl="0" algn="l">
              <a:spcBef>
                <a:spcPts val="480"/>
              </a:spcBef>
              <a:spcAft>
                <a:spcPts val="0"/>
              </a:spcAft>
              <a:buSzPts val="2040"/>
              <a:buNone/>
            </a:pPr>
            <a:r>
              <a:t/>
            </a:r>
            <a:endParaRPr/>
          </a:p>
          <a:p>
            <a:pPr indent="0" lvl="0" marL="0" rtl="0" algn="ctr">
              <a:spcBef>
                <a:spcPts val="480"/>
              </a:spcBef>
              <a:spcAft>
                <a:spcPts val="0"/>
              </a:spcAft>
              <a:buSzPts val="2040"/>
              <a:buNone/>
            </a:pPr>
            <a:r>
              <a:rPr b="1" lang="en-US"/>
              <a:t>To solve</a:t>
            </a:r>
            <a:endParaRPr b="1"/>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How we can change the shape of the signal to obtain a new signal with dimensions: 8 channels, 2000 x 180 points?</a:t>
            </a:r>
            <a:endParaRPr/>
          </a:p>
          <a:p>
            <a:pPr indent="-182880" lvl="1" marL="457200" rtl="0" algn="l">
              <a:spcBef>
                <a:spcPts val="400"/>
              </a:spcBef>
              <a:spcAft>
                <a:spcPts val="0"/>
              </a:spcAft>
              <a:buSzPts val="1700"/>
              <a:buChar char="•"/>
            </a:pPr>
            <a:r>
              <a:rPr lang="en-US"/>
              <a:t>Use the numpy’s method reshape and evaluate the different options, A, B, C, F, comparing the signal obtained (compare with the first channel first epoch of the segmented signal)</a:t>
            </a:r>
            <a:endParaRPr/>
          </a:p>
        </p:txBody>
      </p:sp>
      <p:pic>
        <p:nvPicPr>
          <p:cNvPr id="302" name="Google Shape;302;p22"/>
          <p:cNvPicPr preferRelativeResize="0"/>
          <p:nvPr/>
        </p:nvPicPr>
        <p:blipFill rotWithShape="1">
          <a:blip r:embed="rId3">
            <a:alphaModFix/>
          </a:blip>
          <a:srcRect b="23320" l="63867" r="3733" t="73719"/>
          <a:stretch/>
        </p:blipFill>
        <p:spPr>
          <a:xfrm>
            <a:off x="710852" y="3124200"/>
            <a:ext cx="7417496" cy="38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5"/>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309" name="Google Shape;309;p2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0" name="Google Shape;310;p25"/>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Biomedical Signal Processing</a:t>
            </a:r>
            <a:endParaRPr i="0"/>
          </a:p>
        </p:txBody>
      </p:sp>
      <p:sp>
        <p:nvSpPr>
          <p:cNvPr id="311" name="Google Shape;311;p25"/>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Signal manipulation</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The division of the signal in epochs is a common approach in exams where a stimuli or condition is frequently repeated</a:t>
            </a:r>
            <a:endParaRPr/>
          </a:p>
          <a:p>
            <a:pPr indent="-53339" lvl="0" marL="182880" rtl="0" algn="l">
              <a:spcBef>
                <a:spcPts val="480"/>
              </a:spcBef>
              <a:spcAft>
                <a:spcPts val="0"/>
              </a:spcAft>
              <a:buSzPts val="2040"/>
              <a:buNone/>
            </a:pPr>
            <a:r>
              <a:t/>
            </a:r>
            <a:endParaRPr/>
          </a:p>
        </p:txBody>
      </p:sp>
      <p:pic>
        <p:nvPicPr>
          <p:cNvPr id="312" name="Google Shape;312;p25"/>
          <p:cNvPicPr preferRelativeResize="0"/>
          <p:nvPr/>
        </p:nvPicPr>
        <p:blipFill rotWithShape="1">
          <a:blip r:embed="rId3">
            <a:alphaModFix/>
          </a:blip>
          <a:srcRect b="14583" l="3733" r="43558" t="56250"/>
          <a:stretch/>
        </p:blipFill>
        <p:spPr>
          <a:xfrm>
            <a:off x="492578" y="2133600"/>
            <a:ext cx="8082643" cy="2514600"/>
          </a:xfrm>
          <a:prstGeom prst="rect">
            <a:avLst/>
          </a:prstGeom>
          <a:noFill/>
          <a:ln>
            <a:noFill/>
          </a:ln>
        </p:spPr>
      </p:pic>
      <p:pic>
        <p:nvPicPr>
          <p:cNvPr id="313" name="Google Shape;313;p25"/>
          <p:cNvPicPr preferRelativeResize="0"/>
          <p:nvPr/>
        </p:nvPicPr>
        <p:blipFill rotWithShape="1">
          <a:blip r:embed="rId3">
            <a:alphaModFix/>
          </a:blip>
          <a:srcRect b="34375" l="59371" r="7246" t="60416"/>
          <a:stretch/>
        </p:blipFill>
        <p:spPr>
          <a:xfrm>
            <a:off x="4572000" y="4991100"/>
            <a:ext cx="4343400" cy="38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320" name="Google Shape;320;p2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21" name="Google Shape;321;p26"/>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Biomedical Signal Processing</a:t>
            </a:r>
            <a:endParaRPr i="0"/>
          </a:p>
        </p:txBody>
      </p:sp>
      <p:sp>
        <p:nvSpPr>
          <p:cNvPr id="322" name="Google Shape;322;p26"/>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To solve</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Average all the epochs for each signal to obtain two new signals with dimensions 58x1150</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Construct a subplot of 5x4, in each entry plot one of the last 20 channels for the average of epochs for condicion_frecuente and condicion_infrecuente</a:t>
            </a:r>
            <a:endParaRPr/>
          </a:p>
          <a:p>
            <a:pPr indent="-53339" lvl="0" marL="182880" rtl="0" algn="just">
              <a:spcBef>
                <a:spcPts val="480"/>
              </a:spcBef>
              <a:spcAft>
                <a:spcPts val="0"/>
              </a:spcAft>
              <a:buSzPts val="2040"/>
              <a:buNone/>
            </a:pPr>
            <a:r>
              <a:t/>
            </a:r>
            <a:endParaRPr/>
          </a:p>
          <a:p>
            <a:pPr indent="-182880" lvl="2" marL="457200" rtl="0" algn="just">
              <a:spcBef>
                <a:spcPts val="360"/>
              </a:spcBef>
              <a:spcAft>
                <a:spcPts val="0"/>
              </a:spcAft>
              <a:buSzPts val="1620"/>
              <a:buChar char="•"/>
            </a:pPr>
            <a:r>
              <a:rPr lang="en-US"/>
              <a:t>To obtain the space between points remember that each second 1000 samples are acquired</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53339" lvl="0" marL="182880" rtl="0" algn="l">
              <a:spcBef>
                <a:spcPts val="480"/>
              </a:spcBef>
              <a:spcAft>
                <a:spcPts val="0"/>
              </a:spcAft>
              <a:buSzPts val="204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457200" y="6096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lang="en-US" sz="3240">
                <a:solidFill>
                  <a:schemeClr val="dk2"/>
                </a:solidFill>
              </a:rPr>
              <a:t>CONTENT</a:t>
            </a:r>
            <a:br>
              <a:rPr lang="en-US" sz="3600">
                <a:solidFill>
                  <a:schemeClr val="dk2"/>
                </a:solidFill>
              </a:rPr>
            </a:br>
            <a:r>
              <a:rPr lang="en-US" sz="1620"/>
              <a:t>  </a:t>
            </a:r>
            <a:endParaRPr sz="1620"/>
          </a:p>
        </p:txBody>
      </p:sp>
      <p:sp>
        <p:nvSpPr>
          <p:cNvPr id="329" name="Google Shape;329;p27"/>
          <p:cNvSpPr txBox="1"/>
          <p:nvPr>
            <p:ph idx="1" type="body"/>
          </p:nvPr>
        </p:nvSpPr>
        <p:spPr>
          <a:xfrm>
            <a:off x="152400" y="1295400"/>
            <a:ext cx="8763000" cy="53340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2400"/>
              <a:buFont typeface="Arial"/>
              <a:buAutoNum type="arabicPeriod"/>
            </a:pPr>
            <a:r>
              <a:rPr lang="en-US">
                <a:latin typeface="Bodoni"/>
                <a:ea typeface="Bodoni"/>
                <a:cs typeface="Bodoni"/>
                <a:sym typeface="Bodoni"/>
              </a:rPr>
              <a:t>Introduction</a:t>
            </a:r>
            <a:endParaRPr/>
          </a:p>
          <a:p>
            <a:pPr indent="-304800" lvl="0" marL="457200" rtl="0" algn="l">
              <a:spcBef>
                <a:spcPts val="480"/>
              </a:spcBef>
              <a:spcAft>
                <a:spcPts val="0"/>
              </a:spcAft>
              <a:buClr>
                <a:schemeClr val="dk1"/>
              </a:buClr>
              <a:buSzPts val="2400"/>
              <a:buFont typeface="Arial"/>
              <a:buNone/>
            </a:pPr>
            <a:r>
              <a:t/>
            </a:r>
            <a:endParaRPr b="1">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File formats</a:t>
            </a:r>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Montage</a:t>
            </a:r>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Signal manipulation</a:t>
            </a:r>
            <a:endParaRPr/>
          </a:p>
          <a:p>
            <a:pPr indent="-304800" lvl="0" marL="457200" rtl="0" algn="l">
              <a:spcBef>
                <a:spcPts val="480"/>
              </a:spcBef>
              <a:spcAft>
                <a:spcPts val="0"/>
              </a:spcAft>
              <a:buClr>
                <a:schemeClr val="dk1"/>
              </a:buClr>
              <a:buSzPts val="2400"/>
              <a:buFont typeface="Arial"/>
              <a:buNone/>
            </a:pPr>
            <a:r>
              <a:t/>
            </a:r>
            <a:endParaRPr b="1">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b="1" lang="en-US">
                <a:latin typeface="Bodoni"/>
                <a:ea typeface="Bodoni"/>
                <a:cs typeface="Bodoni"/>
                <a:sym typeface="Bodoni"/>
              </a:rPr>
              <a:t>Basic statistics</a:t>
            </a:r>
            <a:endParaRPr/>
          </a:p>
          <a:p>
            <a:pPr indent="-304800" lvl="0" marL="457200" rtl="0" algn="l">
              <a:spcBef>
                <a:spcPts val="480"/>
              </a:spcBef>
              <a:spcAft>
                <a:spcPts val="0"/>
              </a:spcAft>
              <a:buClr>
                <a:schemeClr val="dk1"/>
              </a:buClr>
              <a:buSzPts val="2400"/>
              <a:buFont typeface="Arial"/>
              <a:buNone/>
            </a:pPr>
            <a:r>
              <a:t/>
            </a:r>
            <a:endParaRPr b="1">
              <a:latin typeface="Bodoni"/>
              <a:ea typeface="Bodoni"/>
              <a:cs typeface="Bodoni"/>
              <a:sym typeface="Bodoni"/>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p:txBody>
      </p:sp>
      <p:sp>
        <p:nvSpPr>
          <p:cNvPr id="330" name="Google Shape;330;p2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1" name="Google Shape;331;p27"/>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Biomedical Signal Processing</a:t>
            </a:r>
            <a:endParaRPr i="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8"/>
          <p:cNvSpPr txBox="1"/>
          <p:nvPr>
            <p:ph idx="1" type="body"/>
          </p:nvPr>
        </p:nvSpPr>
        <p:spPr>
          <a:xfrm>
            <a:off x="228600" y="1485900"/>
            <a:ext cx="8686800" cy="4000500"/>
          </a:xfrm>
          <a:prstGeom prst="rect">
            <a:avLst/>
          </a:prstGeom>
          <a:noFill/>
          <a:ln>
            <a:noFill/>
          </a:ln>
        </p:spPr>
        <p:txBody>
          <a:bodyPr anchorCtr="0" anchor="t" bIns="45700" lIns="91425" spcFirstLastPara="1" rIns="91425" wrap="square" tIns="45700">
            <a:noAutofit/>
          </a:bodyPr>
          <a:lstStyle/>
          <a:p>
            <a:pPr indent="-129540" lvl="0" marL="137160" rtl="0" algn="just">
              <a:spcBef>
                <a:spcPts val="0"/>
              </a:spcBef>
              <a:spcAft>
                <a:spcPts val="0"/>
              </a:spcAft>
              <a:buSzPts val="2040"/>
              <a:buChar char="•"/>
            </a:pPr>
            <a:r>
              <a:rPr lang="en-US" sz="2400"/>
              <a:t>A deterministic signal is one whose value at a given instant of time may be computed using a closed-form mathematical function of time, or predicted from a knowledge of a few past values of the signal. </a:t>
            </a:r>
            <a:endParaRPr/>
          </a:p>
          <a:p>
            <a:pPr indent="0" lvl="0" marL="137160" rtl="0" algn="just">
              <a:spcBef>
                <a:spcPts val="480"/>
              </a:spcBef>
              <a:spcAft>
                <a:spcPts val="0"/>
              </a:spcAft>
              <a:buSzPts val="2040"/>
              <a:buNone/>
            </a:pPr>
            <a:r>
              <a:t/>
            </a:r>
            <a:endParaRPr sz="2400"/>
          </a:p>
          <a:p>
            <a:pPr indent="-129540" lvl="0" marL="137160" rtl="0" algn="just">
              <a:spcBef>
                <a:spcPts val="480"/>
              </a:spcBef>
              <a:spcAft>
                <a:spcPts val="0"/>
              </a:spcAft>
              <a:buSzPts val="2040"/>
              <a:buChar char="•"/>
            </a:pPr>
            <a:r>
              <a:rPr lang="en-US" sz="2400"/>
              <a:t>A signal that does not meet these condition may be labeled as a nondeterministic signal or a random signal.</a:t>
            </a:r>
            <a:endParaRPr/>
          </a:p>
          <a:p>
            <a:pPr indent="0" lvl="0" marL="137160" rtl="0" algn="just">
              <a:spcBef>
                <a:spcPts val="480"/>
              </a:spcBef>
              <a:spcAft>
                <a:spcPts val="0"/>
              </a:spcAft>
              <a:buSzPts val="2040"/>
              <a:buNone/>
            </a:pPr>
            <a:r>
              <a:t/>
            </a:r>
            <a:endParaRPr sz="2400"/>
          </a:p>
          <a:p>
            <a:pPr indent="-129540" lvl="0" marL="137160" rtl="0" algn="just">
              <a:spcBef>
                <a:spcPts val="480"/>
              </a:spcBef>
              <a:spcAft>
                <a:spcPts val="0"/>
              </a:spcAft>
              <a:buSzPts val="2040"/>
              <a:buChar char="•"/>
            </a:pPr>
            <a:r>
              <a:rPr lang="en-US" sz="2400"/>
              <a:t>Most of the physiological signals (EEG, ECG, blood flow, human gait, etc.) are characterize by complex dynamics including both non-stationarities and non-linearities. </a:t>
            </a:r>
            <a:endParaRPr sz="2400"/>
          </a:p>
          <a:p>
            <a:pPr indent="-40005" lvl="0" marL="137160" rtl="0" algn="l">
              <a:spcBef>
                <a:spcPts val="360"/>
              </a:spcBef>
              <a:spcAft>
                <a:spcPts val="0"/>
              </a:spcAft>
              <a:buSzPts val="1530"/>
              <a:buNone/>
            </a:pPr>
            <a:r>
              <a:t/>
            </a:r>
            <a:endParaRPr/>
          </a:p>
        </p:txBody>
      </p:sp>
      <p:sp>
        <p:nvSpPr>
          <p:cNvPr id="338" name="Google Shape;338;p2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39" name="Google Shape;339;p28"/>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3"/>
          <p:cNvSpPr txBox="1"/>
          <p:nvPr>
            <p:ph idx="1" type="body"/>
          </p:nvPr>
        </p:nvSpPr>
        <p:spPr>
          <a:xfrm>
            <a:off x="228600" y="1485900"/>
            <a:ext cx="8686800" cy="506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40"/>
              <a:buNone/>
            </a:pPr>
            <a:r>
              <a:rPr b="1" lang="en-US" sz="2400">
                <a:latin typeface="Arial"/>
                <a:ea typeface="Arial"/>
                <a:cs typeface="Arial"/>
                <a:sym typeface="Arial"/>
              </a:rPr>
              <a:t>Centrality measures</a:t>
            </a:r>
            <a:endParaRPr b="1" sz="2400">
              <a:latin typeface="Arial"/>
              <a:ea typeface="Arial"/>
              <a:cs typeface="Arial"/>
              <a:sym typeface="Arial"/>
            </a:endParaRPr>
          </a:p>
          <a:p>
            <a:pPr indent="0" lvl="0" marL="0" rtl="0" algn="l">
              <a:spcBef>
                <a:spcPts val="480"/>
              </a:spcBef>
              <a:spcAft>
                <a:spcPts val="0"/>
              </a:spcAft>
              <a:buSzPts val="2040"/>
              <a:buNone/>
            </a:pPr>
            <a:r>
              <a:t/>
            </a:r>
            <a:endParaRPr sz="2400">
              <a:latin typeface="Arial"/>
              <a:ea typeface="Arial"/>
              <a:cs typeface="Arial"/>
              <a:sym typeface="Arial"/>
            </a:endParaRPr>
          </a:p>
          <a:p>
            <a:pPr indent="0" lvl="0" marL="0" rtl="0" algn="just">
              <a:spcBef>
                <a:spcPts val="480"/>
              </a:spcBef>
              <a:spcAft>
                <a:spcPts val="0"/>
              </a:spcAft>
              <a:buSzPts val="2040"/>
              <a:buNone/>
            </a:pPr>
            <a:r>
              <a:rPr lang="en-US" sz="2400">
                <a:latin typeface="Arial"/>
                <a:ea typeface="Arial"/>
                <a:cs typeface="Arial"/>
                <a:sym typeface="Arial"/>
              </a:rPr>
              <a:t>One common way to summarize our numerical data is to find out the central tendency of our data. </a:t>
            </a:r>
            <a:endParaRPr sz="2400">
              <a:latin typeface="Arial"/>
              <a:ea typeface="Arial"/>
              <a:cs typeface="Arial"/>
              <a:sym typeface="Arial"/>
            </a:endParaRPr>
          </a:p>
          <a:p>
            <a:pPr indent="0" lvl="0" marL="0" rtl="0" algn="just">
              <a:spcBef>
                <a:spcPts val="480"/>
              </a:spcBef>
              <a:spcAft>
                <a:spcPts val="0"/>
              </a:spcAft>
              <a:buSzPts val="2040"/>
              <a:buNone/>
            </a:pPr>
            <a:r>
              <a:t/>
            </a:r>
            <a:endParaRPr sz="2400">
              <a:latin typeface="Arial"/>
              <a:ea typeface="Arial"/>
              <a:cs typeface="Arial"/>
              <a:sym typeface="Arial"/>
            </a:endParaRPr>
          </a:p>
          <a:p>
            <a:pPr indent="0" lvl="0" marL="0" rtl="0" algn="just">
              <a:spcBef>
                <a:spcPts val="480"/>
              </a:spcBef>
              <a:spcAft>
                <a:spcPts val="0"/>
              </a:spcAft>
              <a:buSzPts val="2040"/>
              <a:buNone/>
            </a:pPr>
            <a:r>
              <a:rPr lang="en-US" sz="2400">
                <a:latin typeface="Arial"/>
                <a:ea typeface="Arial"/>
                <a:cs typeface="Arial"/>
                <a:sym typeface="Arial"/>
              </a:rPr>
              <a:t>“What is the most typical value of the voltage in our dataset?”. To address this question, we can use common measures of center: mean and median.</a:t>
            </a:r>
            <a:endParaRPr/>
          </a:p>
          <a:p>
            <a:pPr indent="0" lvl="0" marL="0" rtl="0" algn="just">
              <a:spcBef>
                <a:spcPts val="480"/>
              </a:spcBef>
              <a:spcAft>
                <a:spcPts val="0"/>
              </a:spcAft>
              <a:buSzPts val="2040"/>
              <a:buNone/>
            </a:pPr>
            <a:r>
              <a:t/>
            </a:r>
            <a:endParaRPr sz="2400">
              <a:latin typeface="Arial"/>
              <a:ea typeface="Arial"/>
              <a:cs typeface="Arial"/>
              <a:sym typeface="Arial"/>
            </a:endParaRPr>
          </a:p>
          <a:p>
            <a:pPr indent="0" lvl="0" marL="0" rtl="0" algn="ctr">
              <a:spcBef>
                <a:spcPts val="480"/>
              </a:spcBef>
              <a:spcAft>
                <a:spcPts val="0"/>
              </a:spcAft>
              <a:buSzPts val="2040"/>
              <a:buNone/>
            </a:pPr>
            <a:r>
              <a:rPr b="1" lang="en-US" sz="2400">
                <a:latin typeface="Arial"/>
                <a:ea typeface="Arial"/>
                <a:cs typeface="Arial"/>
                <a:sym typeface="Arial"/>
              </a:rPr>
              <a:t>To solve</a:t>
            </a:r>
            <a:endParaRPr/>
          </a:p>
          <a:p>
            <a:pPr indent="0" lvl="0" marL="0" rtl="0" algn="ctr">
              <a:spcBef>
                <a:spcPts val="480"/>
              </a:spcBef>
              <a:spcAft>
                <a:spcPts val="0"/>
              </a:spcAft>
              <a:buSzPts val="2040"/>
              <a:buNone/>
            </a:pPr>
            <a:r>
              <a:t/>
            </a:r>
            <a:endParaRPr sz="2400">
              <a:latin typeface="Arial"/>
              <a:ea typeface="Arial"/>
              <a:cs typeface="Arial"/>
              <a:sym typeface="Arial"/>
            </a:endParaRPr>
          </a:p>
          <a:p>
            <a:pPr indent="0" lvl="0" marL="0" rtl="0" algn="just">
              <a:spcBef>
                <a:spcPts val="480"/>
              </a:spcBef>
              <a:spcAft>
                <a:spcPts val="0"/>
              </a:spcAft>
              <a:buSzPts val="2040"/>
              <a:buNone/>
            </a:pPr>
            <a:r>
              <a:rPr lang="en-US" sz="2400">
                <a:latin typeface="Arial"/>
                <a:ea typeface="Arial"/>
                <a:cs typeface="Arial"/>
                <a:sym typeface="Arial"/>
              </a:rPr>
              <a:t>Which is the difference between mean and median?</a:t>
            </a:r>
            <a:endParaRPr sz="2400">
              <a:latin typeface="Arial"/>
              <a:ea typeface="Arial"/>
              <a:cs typeface="Arial"/>
              <a:sym typeface="Arial"/>
            </a:endParaRPr>
          </a:p>
        </p:txBody>
      </p:sp>
      <p:sp>
        <p:nvSpPr>
          <p:cNvPr id="346" name="Google Shape;346;p3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47" name="Google Shape;347;p33"/>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
          <p:cNvSpPr txBox="1"/>
          <p:nvPr>
            <p:ph type="title"/>
          </p:nvPr>
        </p:nvSpPr>
        <p:spPr>
          <a:xfrm>
            <a:off x="457200" y="6096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lang="en-US" sz="3240">
                <a:solidFill>
                  <a:schemeClr val="dk2"/>
                </a:solidFill>
              </a:rPr>
              <a:t>CONTENT</a:t>
            </a:r>
            <a:br>
              <a:rPr lang="en-US" sz="3600">
                <a:solidFill>
                  <a:schemeClr val="dk2"/>
                </a:solidFill>
              </a:rPr>
            </a:br>
            <a:r>
              <a:rPr lang="en-US" sz="1620"/>
              <a:t>  </a:t>
            </a:r>
            <a:endParaRPr sz="1620"/>
          </a:p>
        </p:txBody>
      </p:sp>
      <p:sp>
        <p:nvSpPr>
          <p:cNvPr id="184" name="Google Shape;184;p2"/>
          <p:cNvSpPr txBox="1"/>
          <p:nvPr>
            <p:ph idx="1" type="body"/>
          </p:nvPr>
        </p:nvSpPr>
        <p:spPr>
          <a:xfrm>
            <a:off x="152400" y="1295400"/>
            <a:ext cx="8763000" cy="53340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2400"/>
              <a:buFont typeface="Arial"/>
              <a:buAutoNum type="arabicPeriod"/>
            </a:pPr>
            <a:r>
              <a:rPr b="1" lang="en-US">
                <a:latin typeface="Bodoni"/>
                <a:ea typeface="Bodoni"/>
                <a:cs typeface="Bodoni"/>
                <a:sym typeface="Bodoni"/>
              </a:rPr>
              <a:t>Introduction</a:t>
            </a:r>
            <a:endParaRPr b="1">
              <a:latin typeface="Bodoni"/>
              <a:ea typeface="Bodoni"/>
              <a:cs typeface="Bodoni"/>
              <a:sym typeface="Bodoni"/>
            </a:endParaRPr>
          </a:p>
          <a:p>
            <a:pPr indent="-304800" lvl="0" marL="457200" rtl="0" algn="l">
              <a:spcBef>
                <a:spcPts val="480"/>
              </a:spcBef>
              <a:spcAft>
                <a:spcPts val="0"/>
              </a:spcAft>
              <a:buClr>
                <a:schemeClr val="dk1"/>
              </a:buClr>
              <a:buSzPts val="2400"/>
              <a:buFont typeface="Arial"/>
              <a:buNone/>
            </a:pPr>
            <a:r>
              <a:t/>
            </a:r>
            <a:endParaRPr b="1">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File formats</a:t>
            </a:r>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Signal manipulation</a:t>
            </a:r>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Basic statistics</a:t>
            </a:r>
            <a:endParaRPr>
              <a:latin typeface="Bodoni"/>
              <a:ea typeface="Bodoni"/>
              <a:cs typeface="Bodoni"/>
              <a:sym typeface="Bodoni"/>
            </a:endParaRPr>
          </a:p>
        </p:txBody>
      </p:sp>
      <p:sp>
        <p:nvSpPr>
          <p:cNvPr id="185" name="Google Shape;185;p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5"/>
          <p:cNvSpPr txBox="1"/>
          <p:nvPr>
            <p:ph idx="1" type="body"/>
          </p:nvPr>
        </p:nvSpPr>
        <p:spPr>
          <a:xfrm>
            <a:off x="228600" y="1485900"/>
            <a:ext cx="8686800" cy="506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40"/>
              <a:buNone/>
            </a:pPr>
            <a:r>
              <a:rPr b="1" lang="en-US" sz="2400">
                <a:latin typeface="Arial"/>
                <a:ea typeface="Arial"/>
                <a:cs typeface="Arial"/>
                <a:sym typeface="Arial"/>
              </a:rPr>
              <a:t>Variability measures</a:t>
            </a:r>
            <a:endParaRPr b="1" sz="2400">
              <a:latin typeface="Arial"/>
              <a:ea typeface="Arial"/>
              <a:cs typeface="Arial"/>
              <a:sym typeface="Arial"/>
            </a:endParaRPr>
          </a:p>
          <a:p>
            <a:pPr indent="0" lvl="0" marL="0" rtl="0" algn="l">
              <a:spcBef>
                <a:spcPts val="480"/>
              </a:spcBef>
              <a:spcAft>
                <a:spcPts val="0"/>
              </a:spcAft>
              <a:buSzPts val="2040"/>
              <a:buNone/>
            </a:pPr>
            <a:r>
              <a:t/>
            </a:r>
            <a:endParaRPr sz="2400">
              <a:latin typeface="Arial"/>
              <a:ea typeface="Arial"/>
              <a:cs typeface="Arial"/>
              <a:sym typeface="Arial"/>
            </a:endParaRPr>
          </a:p>
          <a:p>
            <a:pPr indent="0" lvl="0" marL="0" rtl="0" algn="just">
              <a:spcBef>
                <a:spcPts val="480"/>
              </a:spcBef>
              <a:spcAft>
                <a:spcPts val="0"/>
              </a:spcAft>
              <a:buSzPts val="2040"/>
              <a:buNone/>
            </a:pPr>
            <a:r>
              <a:rPr lang="en-US" sz="2400">
                <a:latin typeface="Arial"/>
                <a:ea typeface="Arial"/>
                <a:cs typeface="Arial"/>
                <a:sym typeface="Arial"/>
              </a:rPr>
              <a:t>Variation is always observed in a dataset.</a:t>
            </a:r>
            <a:endParaRPr/>
          </a:p>
          <a:p>
            <a:pPr indent="0" lvl="0" marL="0" rtl="0" algn="just">
              <a:spcBef>
                <a:spcPts val="480"/>
              </a:spcBef>
              <a:spcAft>
                <a:spcPts val="0"/>
              </a:spcAft>
              <a:buSzPts val="2040"/>
              <a:buNone/>
            </a:pPr>
            <a:r>
              <a:t/>
            </a:r>
            <a:endParaRPr sz="2400">
              <a:latin typeface="Arial"/>
              <a:ea typeface="Arial"/>
              <a:cs typeface="Arial"/>
              <a:sym typeface="Arial"/>
            </a:endParaRPr>
          </a:p>
          <a:p>
            <a:pPr indent="0" lvl="0" marL="0" rtl="0" algn="just">
              <a:spcBef>
                <a:spcPts val="480"/>
              </a:spcBef>
              <a:spcAft>
                <a:spcPts val="0"/>
              </a:spcAft>
              <a:buSzPts val="2040"/>
              <a:buNone/>
            </a:pPr>
            <a:r>
              <a:rPr lang="en-US" sz="2400">
                <a:latin typeface="Arial"/>
                <a:ea typeface="Arial"/>
                <a:cs typeface="Arial"/>
                <a:sym typeface="Arial"/>
              </a:rPr>
              <a:t>The Standard Deviation (SD) is a measurement of how a set of values spread out from their mean.</a:t>
            </a:r>
            <a:endParaRPr/>
          </a:p>
          <a:p>
            <a:pPr indent="0" lvl="0" marL="0" rtl="0" algn="just">
              <a:spcBef>
                <a:spcPts val="480"/>
              </a:spcBef>
              <a:spcAft>
                <a:spcPts val="0"/>
              </a:spcAft>
              <a:buSzPts val="2040"/>
              <a:buNone/>
            </a:pPr>
            <a:r>
              <a:t/>
            </a:r>
            <a:endParaRPr sz="2400">
              <a:latin typeface="Arial"/>
              <a:ea typeface="Arial"/>
              <a:cs typeface="Arial"/>
              <a:sym typeface="Arial"/>
            </a:endParaRPr>
          </a:p>
          <a:p>
            <a:pPr indent="-137159" lvl="1" marL="342900" rtl="0" algn="just">
              <a:spcBef>
                <a:spcPts val="420"/>
              </a:spcBef>
              <a:spcAft>
                <a:spcPts val="0"/>
              </a:spcAft>
              <a:buSzPts val="1785"/>
              <a:buChar char="•"/>
            </a:pPr>
            <a:r>
              <a:rPr lang="en-US" sz="2100">
                <a:latin typeface="Arial"/>
                <a:ea typeface="Arial"/>
                <a:cs typeface="Arial"/>
                <a:sym typeface="Arial"/>
              </a:rPr>
              <a:t>SD is a positive number</a:t>
            </a:r>
            <a:endParaRPr/>
          </a:p>
          <a:p>
            <a:pPr indent="-137159" lvl="1" marL="342900" rtl="0" algn="just">
              <a:spcBef>
                <a:spcPts val="420"/>
              </a:spcBef>
              <a:spcAft>
                <a:spcPts val="0"/>
              </a:spcAft>
              <a:buSzPts val="1785"/>
              <a:buChar char="•"/>
            </a:pPr>
            <a:r>
              <a:rPr lang="en-US" sz="2100">
                <a:latin typeface="Arial"/>
                <a:ea typeface="Arial"/>
                <a:cs typeface="Arial"/>
                <a:sym typeface="Arial"/>
              </a:rPr>
              <a:t>SD is affected by outliers </a:t>
            </a:r>
            <a:endParaRPr sz="2100">
              <a:latin typeface="Arial"/>
              <a:ea typeface="Arial"/>
              <a:cs typeface="Arial"/>
              <a:sym typeface="Arial"/>
            </a:endParaRPr>
          </a:p>
          <a:p>
            <a:pPr indent="-137159" lvl="1" marL="342900" rtl="0" algn="just">
              <a:spcBef>
                <a:spcPts val="420"/>
              </a:spcBef>
              <a:spcAft>
                <a:spcPts val="0"/>
              </a:spcAft>
              <a:buSzPts val="1785"/>
              <a:buChar char="•"/>
            </a:pPr>
            <a:r>
              <a:rPr lang="en-US" sz="2100">
                <a:latin typeface="Arial"/>
                <a:ea typeface="Arial"/>
                <a:cs typeface="Arial"/>
                <a:sym typeface="Arial"/>
              </a:rPr>
              <a:t>The smallest possible value of SD is zero. </a:t>
            </a:r>
            <a:endParaRPr sz="2100">
              <a:latin typeface="Arial"/>
              <a:ea typeface="Arial"/>
              <a:cs typeface="Arial"/>
              <a:sym typeface="Arial"/>
            </a:endParaRPr>
          </a:p>
          <a:p>
            <a:pPr indent="-137159" lvl="2" marL="548640" rtl="0" algn="just">
              <a:spcBef>
                <a:spcPts val="390"/>
              </a:spcBef>
              <a:spcAft>
                <a:spcPts val="0"/>
              </a:spcAft>
              <a:buSzPts val="1755"/>
              <a:buChar char="•"/>
            </a:pPr>
            <a:r>
              <a:rPr lang="en-US" sz="1950">
                <a:latin typeface="Arial"/>
                <a:ea typeface="Arial"/>
                <a:cs typeface="Arial"/>
                <a:sym typeface="Arial"/>
              </a:rPr>
              <a:t>If SD is zero, all the numbers in a dataset have the same value.</a:t>
            </a:r>
            <a:endParaRPr sz="1950">
              <a:latin typeface="Arial"/>
              <a:ea typeface="Arial"/>
              <a:cs typeface="Arial"/>
              <a:sym typeface="Arial"/>
            </a:endParaRPr>
          </a:p>
        </p:txBody>
      </p:sp>
      <p:sp>
        <p:nvSpPr>
          <p:cNvPr id="354" name="Google Shape;354;p3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55" name="Google Shape;355;p35"/>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7"/>
          <p:cNvSpPr txBox="1"/>
          <p:nvPr>
            <p:ph idx="1" type="body"/>
          </p:nvPr>
        </p:nvSpPr>
        <p:spPr>
          <a:xfrm>
            <a:off x="228600" y="1485900"/>
            <a:ext cx="8686800" cy="506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40"/>
              <a:buNone/>
            </a:pPr>
            <a:r>
              <a:rPr b="1" lang="en-US" sz="2400">
                <a:latin typeface="Arial"/>
                <a:ea typeface="Arial"/>
                <a:cs typeface="Arial"/>
                <a:sym typeface="Arial"/>
              </a:rPr>
              <a:t>Graphical inspection</a:t>
            </a:r>
            <a:endParaRPr/>
          </a:p>
          <a:p>
            <a:pPr indent="0" lvl="0" marL="0" rtl="0" algn="ctr">
              <a:spcBef>
                <a:spcPts val="480"/>
              </a:spcBef>
              <a:spcAft>
                <a:spcPts val="0"/>
              </a:spcAft>
              <a:buSzPts val="2040"/>
              <a:buNone/>
            </a:pPr>
            <a:r>
              <a:t/>
            </a:r>
            <a:endParaRPr b="1" sz="2400">
              <a:latin typeface="Arial"/>
              <a:ea typeface="Arial"/>
              <a:cs typeface="Arial"/>
              <a:sym typeface="Arial"/>
            </a:endParaRPr>
          </a:p>
          <a:p>
            <a:pPr indent="0" lvl="0" marL="0" rtl="0" algn="l">
              <a:spcBef>
                <a:spcPts val="480"/>
              </a:spcBef>
              <a:spcAft>
                <a:spcPts val="0"/>
              </a:spcAft>
              <a:buSzPts val="2040"/>
              <a:buNone/>
            </a:pPr>
            <a:r>
              <a:rPr b="1" lang="en-US" sz="2400"/>
              <a:t>Boxplot</a:t>
            </a:r>
            <a:endParaRPr/>
          </a:p>
          <a:p>
            <a:pPr indent="0" lvl="0" marL="0" rtl="0" algn="just">
              <a:spcBef>
                <a:spcPts val="480"/>
              </a:spcBef>
              <a:spcAft>
                <a:spcPts val="0"/>
              </a:spcAft>
              <a:buSzPts val="2040"/>
              <a:buNone/>
            </a:pPr>
            <a:r>
              <a:rPr lang="en-US" sz="2400"/>
              <a:t>One approach to reveal the data distribution is to find a </a:t>
            </a:r>
            <a:r>
              <a:rPr b="1" lang="en-US" sz="2400"/>
              <a:t>Five-Number Summary </a:t>
            </a:r>
            <a:r>
              <a:rPr lang="en-US" sz="2400"/>
              <a:t>from our dataset</a:t>
            </a:r>
            <a:r>
              <a:rPr b="1" lang="en-US" sz="2400"/>
              <a:t>. </a:t>
            </a:r>
            <a:r>
              <a:rPr lang="en-US" sz="2400"/>
              <a:t>The Five-Number Summary includes:</a:t>
            </a:r>
            <a:endParaRPr/>
          </a:p>
          <a:p>
            <a:pPr indent="-137159" lvl="1" marL="342900" rtl="0" algn="l">
              <a:spcBef>
                <a:spcPts val="400"/>
              </a:spcBef>
              <a:spcAft>
                <a:spcPts val="0"/>
              </a:spcAft>
              <a:buSzPts val="1700"/>
              <a:buChar char="•"/>
            </a:pPr>
            <a:r>
              <a:rPr lang="en-US" sz="2000"/>
              <a:t>The minimum</a:t>
            </a:r>
            <a:endParaRPr/>
          </a:p>
          <a:p>
            <a:pPr indent="-137159" lvl="1" marL="342900" rtl="0" algn="l">
              <a:spcBef>
                <a:spcPts val="400"/>
              </a:spcBef>
              <a:spcAft>
                <a:spcPts val="0"/>
              </a:spcAft>
              <a:buSzPts val="1700"/>
              <a:buChar char="•"/>
            </a:pPr>
            <a:r>
              <a:rPr lang="en-US" sz="2000"/>
              <a:t>The 25th percentile or the first quartile (Q1)</a:t>
            </a:r>
            <a:endParaRPr/>
          </a:p>
          <a:p>
            <a:pPr indent="-137159" lvl="1" marL="342900" rtl="0" algn="l">
              <a:spcBef>
                <a:spcPts val="400"/>
              </a:spcBef>
              <a:spcAft>
                <a:spcPts val="0"/>
              </a:spcAft>
              <a:buSzPts val="1700"/>
              <a:buChar char="•"/>
            </a:pPr>
            <a:r>
              <a:rPr lang="en-US" sz="2000"/>
              <a:t>The median</a:t>
            </a:r>
            <a:endParaRPr/>
          </a:p>
          <a:p>
            <a:pPr indent="-137159" lvl="1" marL="342900" rtl="0" algn="l">
              <a:spcBef>
                <a:spcPts val="400"/>
              </a:spcBef>
              <a:spcAft>
                <a:spcPts val="0"/>
              </a:spcAft>
              <a:buSzPts val="1700"/>
              <a:buChar char="•"/>
            </a:pPr>
            <a:r>
              <a:rPr lang="en-US" sz="2000"/>
              <a:t>The 75th percentile or the third quartile (Q3)</a:t>
            </a:r>
            <a:endParaRPr/>
          </a:p>
          <a:p>
            <a:pPr indent="-137159" lvl="1" marL="342900" rtl="0" algn="l">
              <a:spcBef>
                <a:spcPts val="400"/>
              </a:spcBef>
              <a:spcAft>
                <a:spcPts val="0"/>
              </a:spcAft>
              <a:buSzPts val="1700"/>
              <a:buChar char="•"/>
            </a:pPr>
            <a:r>
              <a:rPr lang="en-US" sz="2000"/>
              <a:t>The maximum</a:t>
            </a:r>
            <a:endParaRPr sz="2000"/>
          </a:p>
          <a:p>
            <a:pPr indent="0" lvl="0" marL="0" rtl="0" algn="l">
              <a:spcBef>
                <a:spcPts val="480"/>
              </a:spcBef>
              <a:spcAft>
                <a:spcPts val="0"/>
              </a:spcAft>
              <a:buSzPts val="2040"/>
              <a:buNone/>
            </a:pPr>
            <a:r>
              <a:t/>
            </a:r>
            <a:endParaRPr b="1" sz="2400">
              <a:latin typeface="Arial"/>
              <a:ea typeface="Arial"/>
              <a:cs typeface="Arial"/>
              <a:sym typeface="Arial"/>
            </a:endParaRPr>
          </a:p>
          <a:p>
            <a:pPr indent="0" lvl="0" marL="0" rtl="0" algn="l">
              <a:spcBef>
                <a:spcPts val="480"/>
              </a:spcBef>
              <a:spcAft>
                <a:spcPts val="0"/>
              </a:spcAft>
              <a:buSzPts val="2040"/>
              <a:buNone/>
            </a:pPr>
            <a:r>
              <a:rPr b="1" lang="en-US" sz="2400">
                <a:latin typeface="Arial"/>
                <a:ea typeface="Arial"/>
                <a:cs typeface="Arial"/>
                <a:sym typeface="Arial"/>
              </a:rPr>
              <a:t>To solve:</a:t>
            </a:r>
            <a:r>
              <a:rPr lang="en-US" sz="2400">
                <a:latin typeface="Arial"/>
                <a:ea typeface="Arial"/>
                <a:cs typeface="Arial"/>
                <a:sym typeface="Arial"/>
              </a:rPr>
              <a:t> What is the definition of percentile?</a:t>
            </a:r>
            <a:endParaRPr/>
          </a:p>
        </p:txBody>
      </p:sp>
      <p:sp>
        <p:nvSpPr>
          <p:cNvPr id="362" name="Google Shape;362;p3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63" name="Google Shape;363;p37"/>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8"/>
          <p:cNvSpPr txBox="1"/>
          <p:nvPr>
            <p:ph idx="1" type="body"/>
          </p:nvPr>
        </p:nvSpPr>
        <p:spPr>
          <a:xfrm>
            <a:off x="228600" y="1485900"/>
            <a:ext cx="8686800" cy="506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40"/>
              <a:buNone/>
            </a:pPr>
            <a:r>
              <a:rPr b="1" lang="en-US" sz="2400">
                <a:latin typeface="Arial"/>
                <a:ea typeface="Arial"/>
                <a:cs typeface="Arial"/>
                <a:sym typeface="Arial"/>
              </a:rPr>
              <a:t>Graphical inspection</a:t>
            </a:r>
            <a:endParaRPr/>
          </a:p>
          <a:p>
            <a:pPr indent="0" lvl="0" marL="0" rtl="0" algn="ctr">
              <a:spcBef>
                <a:spcPts val="480"/>
              </a:spcBef>
              <a:spcAft>
                <a:spcPts val="0"/>
              </a:spcAft>
              <a:buSzPts val="2040"/>
              <a:buNone/>
            </a:pPr>
            <a:r>
              <a:t/>
            </a:r>
            <a:endParaRPr b="1" sz="2400">
              <a:latin typeface="Arial"/>
              <a:ea typeface="Arial"/>
              <a:cs typeface="Arial"/>
              <a:sym typeface="Arial"/>
            </a:endParaRPr>
          </a:p>
          <a:p>
            <a:pPr indent="0" lvl="0" marL="0" rtl="0" algn="l">
              <a:spcBef>
                <a:spcPts val="480"/>
              </a:spcBef>
              <a:spcAft>
                <a:spcPts val="0"/>
              </a:spcAft>
              <a:buSzPts val="2040"/>
              <a:buNone/>
            </a:pPr>
            <a:r>
              <a:rPr b="1" lang="en-US" sz="2400"/>
              <a:t>Boxplot</a:t>
            </a:r>
            <a:endParaRPr b="1" sz="2400"/>
          </a:p>
        </p:txBody>
      </p:sp>
      <p:sp>
        <p:nvSpPr>
          <p:cNvPr id="370" name="Google Shape;370;p3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71" name="Google Shape;371;p38"/>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pic>
        <p:nvPicPr>
          <p:cNvPr id="372" name="Google Shape;372;p38"/>
          <p:cNvPicPr preferRelativeResize="0"/>
          <p:nvPr/>
        </p:nvPicPr>
        <p:blipFill rotWithShape="1">
          <a:blip r:embed="rId3">
            <a:alphaModFix/>
          </a:blip>
          <a:srcRect b="34375" l="44510" r="40849" t="25000"/>
          <a:stretch/>
        </p:blipFill>
        <p:spPr>
          <a:xfrm>
            <a:off x="3283682" y="2533650"/>
            <a:ext cx="2576635" cy="401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9"/>
          <p:cNvSpPr txBox="1"/>
          <p:nvPr>
            <p:ph idx="1" type="body"/>
          </p:nvPr>
        </p:nvSpPr>
        <p:spPr>
          <a:xfrm>
            <a:off x="228600" y="1485900"/>
            <a:ext cx="8686800" cy="506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40"/>
              <a:buNone/>
            </a:pPr>
            <a:r>
              <a:rPr b="1" lang="en-US" sz="2400">
                <a:latin typeface="Arial"/>
                <a:ea typeface="Arial"/>
                <a:cs typeface="Arial"/>
                <a:sym typeface="Arial"/>
              </a:rPr>
              <a:t>Graphical inspection</a:t>
            </a:r>
            <a:endParaRPr/>
          </a:p>
          <a:p>
            <a:pPr indent="0" lvl="0" marL="0" rtl="0" algn="ctr">
              <a:spcBef>
                <a:spcPts val="480"/>
              </a:spcBef>
              <a:spcAft>
                <a:spcPts val="0"/>
              </a:spcAft>
              <a:buSzPts val="2040"/>
              <a:buNone/>
            </a:pPr>
            <a:r>
              <a:t/>
            </a:r>
            <a:endParaRPr b="1" sz="2400">
              <a:latin typeface="Arial"/>
              <a:ea typeface="Arial"/>
              <a:cs typeface="Arial"/>
              <a:sym typeface="Arial"/>
            </a:endParaRPr>
          </a:p>
          <a:p>
            <a:pPr indent="0" lvl="0" marL="0" rtl="0" algn="l">
              <a:spcBef>
                <a:spcPts val="480"/>
              </a:spcBef>
              <a:spcAft>
                <a:spcPts val="0"/>
              </a:spcAft>
              <a:buSzPts val="2040"/>
              <a:buNone/>
            </a:pPr>
            <a:r>
              <a:rPr b="1" lang="en-US" sz="2400"/>
              <a:t>Boxplot</a:t>
            </a:r>
            <a:endParaRPr b="1" sz="2400"/>
          </a:p>
        </p:txBody>
      </p:sp>
      <p:sp>
        <p:nvSpPr>
          <p:cNvPr id="379" name="Google Shape;379;p3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80" name="Google Shape;380;p39"/>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pic>
        <p:nvPicPr>
          <p:cNvPr id="381" name="Google Shape;381;p39"/>
          <p:cNvPicPr preferRelativeResize="0"/>
          <p:nvPr/>
        </p:nvPicPr>
        <p:blipFill rotWithShape="1">
          <a:blip r:embed="rId3">
            <a:alphaModFix/>
          </a:blip>
          <a:srcRect b="14583" l="48829" r="7248" t="44792"/>
          <a:stretch/>
        </p:blipFill>
        <p:spPr>
          <a:xfrm>
            <a:off x="981807" y="2819400"/>
            <a:ext cx="7180385" cy="3733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0"/>
          <p:cNvSpPr txBox="1"/>
          <p:nvPr>
            <p:ph idx="1" type="body"/>
          </p:nvPr>
        </p:nvSpPr>
        <p:spPr>
          <a:xfrm>
            <a:off x="228600" y="1485900"/>
            <a:ext cx="8686800" cy="506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40"/>
              <a:buNone/>
            </a:pPr>
            <a:r>
              <a:rPr b="1" lang="en-US" sz="2400">
                <a:latin typeface="Arial"/>
                <a:ea typeface="Arial"/>
                <a:cs typeface="Arial"/>
                <a:sym typeface="Arial"/>
              </a:rPr>
              <a:t>Graphical inspection</a:t>
            </a:r>
            <a:endParaRPr/>
          </a:p>
          <a:p>
            <a:pPr indent="0" lvl="0" marL="0" rtl="0" algn="ctr">
              <a:spcBef>
                <a:spcPts val="480"/>
              </a:spcBef>
              <a:spcAft>
                <a:spcPts val="0"/>
              </a:spcAft>
              <a:buSzPts val="2040"/>
              <a:buNone/>
            </a:pPr>
            <a:r>
              <a:t/>
            </a:r>
            <a:endParaRPr b="1" sz="2400">
              <a:latin typeface="Arial"/>
              <a:ea typeface="Arial"/>
              <a:cs typeface="Arial"/>
              <a:sym typeface="Arial"/>
            </a:endParaRPr>
          </a:p>
          <a:p>
            <a:pPr indent="0" lvl="0" marL="0" rtl="0" algn="l">
              <a:spcBef>
                <a:spcPts val="480"/>
              </a:spcBef>
              <a:spcAft>
                <a:spcPts val="0"/>
              </a:spcAft>
              <a:buSzPts val="2040"/>
              <a:buNone/>
            </a:pPr>
            <a:r>
              <a:rPr b="1" lang="en-US" sz="2400"/>
              <a:t>Histogram</a:t>
            </a:r>
            <a:endParaRPr/>
          </a:p>
          <a:p>
            <a:pPr indent="0" lvl="0" marL="0" rtl="0" algn="just">
              <a:spcBef>
                <a:spcPts val="480"/>
              </a:spcBef>
              <a:spcAft>
                <a:spcPts val="0"/>
              </a:spcAft>
              <a:buSzPts val="2040"/>
              <a:buNone/>
            </a:pPr>
            <a:r>
              <a:rPr lang="en-US" sz="2400"/>
              <a:t>Is a graphical display that uses rectangular bars to show the frequency distribution of a set of numerical data.</a:t>
            </a:r>
            <a:endParaRPr sz="2400"/>
          </a:p>
          <a:p>
            <a:pPr indent="0" lvl="0" marL="0" rtl="0" algn="l">
              <a:spcBef>
                <a:spcPts val="480"/>
              </a:spcBef>
              <a:spcAft>
                <a:spcPts val="0"/>
              </a:spcAft>
              <a:buSzPts val="2040"/>
              <a:buNone/>
            </a:pPr>
            <a:r>
              <a:t/>
            </a:r>
            <a:endParaRPr b="1" sz="2400"/>
          </a:p>
        </p:txBody>
      </p:sp>
      <p:sp>
        <p:nvSpPr>
          <p:cNvPr id="388" name="Google Shape;388;p4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89" name="Google Shape;389;p40"/>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pic>
        <p:nvPicPr>
          <p:cNvPr id="390" name="Google Shape;390;p40"/>
          <p:cNvPicPr preferRelativeResize="0"/>
          <p:nvPr/>
        </p:nvPicPr>
        <p:blipFill rotWithShape="1">
          <a:blip r:embed="rId3">
            <a:alphaModFix/>
          </a:blip>
          <a:srcRect b="26011" l="19547" r="60391" t="35446"/>
          <a:stretch/>
        </p:blipFill>
        <p:spPr>
          <a:xfrm>
            <a:off x="685800" y="3636916"/>
            <a:ext cx="2610394" cy="2819401"/>
          </a:xfrm>
          <a:prstGeom prst="rect">
            <a:avLst/>
          </a:prstGeom>
          <a:noFill/>
          <a:ln>
            <a:noFill/>
          </a:ln>
        </p:spPr>
      </p:pic>
      <p:pic>
        <p:nvPicPr>
          <p:cNvPr id="391" name="Google Shape;391;p40"/>
          <p:cNvPicPr preferRelativeResize="0"/>
          <p:nvPr/>
        </p:nvPicPr>
        <p:blipFill rotWithShape="1">
          <a:blip r:embed="rId3">
            <a:alphaModFix/>
          </a:blip>
          <a:srcRect b="12499" l="48243" r="7833" t="31250"/>
          <a:stretch/>
        </p:blipFill>
        <p:spPr>
          <a:xfrm>
            <a:off x="4066418" y="3636916"/>
            <a:ext cx="4184953" cy="301316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1"/>
          <p:cNvSpPr txBox="1"/>
          <p:nvPr>
            <p:ph idx="1" type="body"/>
          </p:nvPr>
        </p:nvSpPr>
        <p:spPr>
          <a:xfrm>
            <a:off x="228600" y="1485900"/>
            <a:ext cx="8686800" cy="506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40"/>
              <a:buNone/>
            </a:pPr>
            <a:r>
              <a:rPr b="1" lang="en-US" sz="2400">
                <a:latin typeface="Arial"/>
                <a:ea typeface="Arial"/>
                <a:cs typeface="Arial"/>
                <a:sym typeface="Arial"/>
              </a:rPr>
              <a:t>Graphical inspection</a:t>
            </a:r>
            <a:endParaRPr/>
          </a:p>
          <a:p>
            <a:pPr indent="0" lvl="0" marL="0" rtl="0" algn="ctr">
              <a:spcBef>
                <a:spcPts val="480"/>
              </a:spcBef>
              <a:spcAft>
                <a:spcPts val="0"/>
              </a:spcAft>
              <a:buSzPts val="2040"/>
              <a:buNone/>
            </a:pPr>
            <a:r>
              <a:t/>
            </a:r>
            <a:endParaRPr b="1" sz="2400">
              <a:latin typeface="Arial"/>
              <a:ea typeface="Arial"/>
              <a:cs typeface="Arial"/>
              <a:sym typeface="Arial"/>
            </a:endParaRPr>
          </a:p>
          <a:p>
            <a:pPr indent="0" lvl="0" marL="0" rtl="0" algn="l">
              <a:spcBef>
                <a:spcPts val="480"/>
              </a:spcBef>
              <a:spcAft>
                <a:spcPts val="0"/>
              </a:spcAft>
              <a:buSzPts val="2040"/>
              <a:buNone/>
            </a:pPr>
            <a:r>
              <a:rPr b="1" lang="en-US" sz="2400"/>
              <a:t>Histogram</a:t>
            </a:r>
            <a:endParaRPr/>
          </a:p>
          <a:p>
            <a:pPr indent="0" lvl="0" marL="0" rtl="0" algn="l">
              <a:spcBef>
                <a:spcPts val="480"/>
              </a:spcBef>
              <a:spcAft>
                <a:spcPts val="0"/>
              </a:spcAft>
              <a:buSzPts val="2040"/>
              <a:buNone/>
            </a:pPr>
            <a:r>
              <a:t/>
            </a:r>
            <a:endParaRPr b="1" sz="2400"/>
          </a:p>
        </p:txBody>
      </p:sp>
      <p:sp>
        <p:nvSpPr>
          <p:cNvPr id="398" name="Google Shape;398;p4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99" name="Google Shape;399;p41"/>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pic>
        <p:nvPicPr>
          <p:cNvPr id="400" name="Google Shape;400;p41"/>
          <p:cNvPicPr preferRelativeResize="0"/>
          <p:nvPr/>
        </p:nvPicPr>
        <p:blipFill rotWithShape="1">
          <a:blip r:embed="rId3">
            <a:alphaModFix/>
          </a:blip>
          <a:srcRect b="15625" l="48828" r="22474" t="43750"/>
          <a:stretch/>
        </p:blipFill>
        <p:spPr>
          <a:xfrm>
            <a:off x="1641565" y="2886180"/>
            <a:ext cx="4946469" cy="39369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192" name="Google Shape;192;p3"/>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Introduction</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In this part of the course we need to use the data commonly acquired by the biomedical instrumentation in a format commonly use in a data science environment using libraries commonly used in the industry</a:t>
            </a:r>
            <a:endParaRPr/>
          </a:p>
          <a:p>
            <a:pPr indent="-53339" lvl="0" marL="182880" rtl="0" algn="l">
              <a:spcBef>
                <a:spcPts val="480"/>
              </a:spcBef>
              <a:spcAft>
                <a:spcPts val="0"/>
              </a:spcAft>
              <a:buSzPts val="2040"/>
              <a:buNone/>
            </a:pPr>
            <a:r>
              <a:t/>
            </a:r>
            <a:endParaRPr/>
          </a:p>
        </p:txBody>
      </p:sp>
      <p:sp>
        <p:nvSpPr>
          <p:cNvPr id="193" name="Google Shape;193;p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94" name="Google Shape;194;p3"/>
          <p:cNvPicPr preferRelativeResize="0"/>
          <p:nvPr/>
        </p:nvPicPr>
        <p:blipFill rotWithShape="1">
          <a:blip r:embed="rId3">
            <a:alphaModFix/>
          </a:blip>
          <a:srcRect b="0" l="0" r="0" t="0"/>
          <a:stretch/>
        </p:blipFill>
        <p:spPr>
          <a:xfrm>
            <a:off x="441002" y="3422095"/>
            <a:ext cx="2209800" cy="3283505"/>
          </a:xfrm>
          <a:prstGeom prst="rect">
            <a:avLst/>
          </a:prstGeom>
          <a:noFill/>
          <a:ln>
            <a:noFill/>
          </a:ln>
        </p:spPr>
      </p:pic>
      <p:sp>
        <p:nvSpPr>
          <p:cNvPr id="195" name="Google Shape;195;p3"/>
          <p:cNvSpPr/>
          <p:nvPr/>
        </p:nvSpPr>
        <p:spPr>
          <a:xfrm>
            <a:off x="3573301" y="3574494"/>
            <a:ext cx="2209800" cy="29718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PYTHON DATA SCIENCE FRAMEWORK</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NUMPY</a:t>
            </a:r>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PANDAS</a:t>
            </a:r>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MATPLOTLIB</a:t>
            </a:r>
            <a:endParaRPr/>
          </a:p>
        </p:txBody>
      </p:sp>
      <p:pic>
        <p:nvPicPr>
          <p:cNvPr id="196" name="Google Shape;196;p3"/>
          <p:cNvPicPr preferRelativeResize="0"/>
          <p:nvPr/>
        </p:nvPicPr>
        <p:blipFill rotWithShape="1">
          <a:blip r:embed="rId4">
            <a:alphaModFix/>
          </a:blip>
          <a:srcRect b="6666" l="7778" r="6665" t="8889"/>
          <a:stretch/>
        </p:blipFill>
        <p:spPr>
          <a:xfrm>
            <a:off x="6656877" y="3851811"/>
            <a:ext cx="2350921" cy="2320389"/>
          </a:xfrm>
          <a:prstGeom prst="rect">
            <a:avLst/>
          </a:prstGeom>
          <a:noFill/>
          <a:ln>
            <a:noFill/>
          </a:ln>
        </p:spPr>
      </p:pic>
      <p:sp>
        <p:nvSpPr>
          <p:cNvPr id="197" name="Google Shape;197;p3"/>
          <p:cNvSpPr txBox="1"/>
          <p:nvPr/>
        </p:nvSpPr>
        <p:spPr>
          <a:xfrm>
            <a:off x="825192" y="2903561"/>
            <a:ext cx="14414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Acquisition</a:t>
            </a:r>
            <a:endParaRPr b="1" sz="1800">
              <a:solidFill>
                <a:schemeClr val="dk1"/>
              </a:solidFill>
              <a:latin typeface="Arial"/>
              <a:ea typeface="Arial"/>
              <a:cs typeface="Arial"/>
              <a:sym typeface="Arial"/>
            </a:endParaRPr>
          </a:p>
        </p:txBody>
      </p:sp>
      <p:sp>
        <p:nvSpPr>
          <p:cNvPr id="198" name="Google Shape;198;p3"/>
          <p:cNvSpPr txBox="1"/>
          <p:nvPr/>
        </p:nvSpPr>
        <p:spPr>
          <a:xfrm>
            <a:off x="3874134" y="2903561"/>
            <a:ext cx="16081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Manipulation</a:t>
            </a:r>
            <a:endParaRPr b="1" sz="1800">
              <a:solidFill>
                <a:schemeClr val="dk1"/>
              </a:solidFill>
              <a:latin typeface="Arial"/>
              <a:ea typeface="Arial"/>
              <a:cs typeface="Arial"/>
              <a:sym typeface="Arial"/>
            </a:endParaRPr>
          </a:p>
        </p:txBody>
      </p:sp>
      <p:sp>
        <p:nvSpPr>
          <p:cNvPr id="199" name="Google Shape;199;p3"/>
          <p:cNvSpPr txBox="1"/>
          <p:nvPr/>
        </p:nvSpPr>
        <p:spPr>
          <a:xfrm>
            <a:off x="7265515" y="2903561"/>
            <a:ext cx="11336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Analysis</a:t>
            </a:r>
            <a:endParaRPr b="1" sz="1800">
              <a:solidFill>
                <a:schemeClr val="dk1"/>
              </a:solidFill>
              <a:latin typeface="Arial"/>
              <a:ea typeface="Arial"/>
              <a:cs typeface="Arial"/>
              <a:sym typeface="Arial"/>
            </a:endParaRPr>
          </a:p>
        </p:txBody>
      </p:sp>
      <p:sp>
        <p:nvSpPr>
          <p:cNvPr id="200" name="Google Shape;200;p3"/>
          <p:cNvSpPr/>
          <p:nvPr/>
        </p:nvSpPr>
        <p:spPr>
          <a:xfrm>
            <a:off x="2743200" y="4876800"/>
            <a:ext cx="762000" cy="457200"/>
          </a:xfrm>
          <a:prstGeom prst="rightArrow">
            <a:avLst>
              <a:gd fmla="val 50000" name="adj1"/>
              <a:gd fmla="val 50000" name="adj2"/>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3"/>
          <p:cNvSpPr/>
          <p:nvPr/>
        </p:nvSpPr>
        <p:spPr>
          <a:xfrm>
            <a:off x="5867400" y="4831794"/>
            <a:ext cx="762000" cy="457200"/>
          </a:xfrm>
          <a:prstGeom prst="rightArrow">
            <a:avLst>
              <a:gd fmla="val 50000" name="adj1"/>
              <a:gd fmla="val 50000" name="adj2"/>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
          <p:cNvSpPr txBox="1"/>
          <p:nvPr>
            <p:ph type="title"/>
          </p:nvPr>
        </p:nvSpPr>
        <p:spPr>
          <a:xfrm>
            <a:off x="457200" y="6096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lang="en-US" sz="3240">
                <a:solidFill>
                  <a:schemeClr val="dk2"/>
                </a:solidFill>
              </a:rPr>
              <a:t>CONTENT</a:t>
            </a:r>
            <a:br>
              <a:rPr lang="en-US" sz="3600">
                <a:solidFill>
                  <a:schemeClr val="dk2"/>
                </a:solidFill>
              </a:rPr>
            </a:br>
            <a:r>
              <a:rPr lang="en-US" sz="1620"/>
              <a:t>  </a:t>
            </a:r>
            <a:endParaRPr sz="1620"/>
          </a:p>
        </p:txBody>
      </p:sp>
      <p:sp>
        <p:nvSpPr>
          <p:cNvPr id="208" name="Google Shape;208;p4"/>
          <p:cNvSpPr txBox="1"/>
          <p:nvPr>
            <p:ph idx="1" type="body"/>
          </p:nvPr>
        </p:nvSpPr>
        <p:spPr>
          <a:xfrm>
            <a:off x="152400" y="1295400"/>
            <a:ext cx="8763000" cy="53340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2400"/>
              <a:buFont typeface="Arial"/>
              <a:buAutoNum type="arabicPeriod"/>
            </a:pPr>
            <a:r>
              <a:rPr lang="en-US">
                <a:latin typeface="Bodoni"/>
                <a:ea typeface="Bodoni"/>
                <a:cs typeface="Bodoni"/>
                <a:sym typeface="Bodoni"/>
              </a:rPr>
              <a:t>Introduction</a:t>
            </a:r>
            <a:endParaRPr/>
          </a:p>
          <a:p>
            <a:pPr indent="-304800" lvl="0" marL="457200" rtl="0" algn="l">
              <a:spcBef>
                <a:spcPts val="480"/>
              </a:spcBef>
              <a:spcAft>
                <a:spcPts val="0"/>
              </a:spcAft>
              <a:buClr>
                <a:schemeClr val="dk1"/>
              </a:buClr>
              <a:buSzPts val="2400"/>
              <a:buFont typeface="Arial"/>
              <a:buNone/>
            </a:pPr>
            <a:r>
              <a:t/>
            </a:r>
            <a:endParaRPr b="1">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b="1" lang="en-US">
                <a:latin typeface="Bodoni"/>
                <a:ea typeface="Bodoni"/>
                <a:cs typeface="Bodoni"/>
                <a:sym typeface="Bodoni"/>
              </a:rPr>
              <a:t>File formats</a:t>
            </a:r>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Montage</a:t>
            </a:r>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Signal manipulation</a:t>
            </a:r>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a:p>
            <a:pPr indent="-457200" lvl="0" marL="457200" rtl="0" algn="l">
              <a:spcBef>
                <a:spcPts val="480"/>
              </a:spcBef>
              <a:spcAft>
                <a:spcPts val="0"/>
              </a:spcAft>
              <a:buClr>
                <a:schemeClr val="dk1"/>
              </a:buClr>
              <a:buSzPts val="2400"/>
              <a:buFont typeface="Arial"/>
              <a:buAutoNum type="arabicPeriod"/>
            </a:pPr>
            <a:r>
              <a:rPr lang="en-US">
                <a:latin typeface="Bodoni"/>
                <a:ea typeface="Bodoni"/>
                <a:cs typeface="Bodoni"/>
                <a:sym typeface="Bodoni"/>
              </a:rPr>
              <a:t>Basic statistics</a:t>
            </a:r>
            <a:endParaRPr/>
          </a:p>
          <a:p>
            <a:pPr indent="0" lvl="0" marL="0" rtl="0" algn="l">
              <a:spcBef>
                <a:spcPts val="480"/>
              </a:spcBef>
              <a:spcAft>
                <a:spcPts val="0"/>
              </a:spcAft>
              <a:buClr>
                <a:schemeClr val="dk1"/>
              </a:buClr>
              <a:buSzPts val="2400"/>
              <a:buNone/>
            </a:pPr>
            <a:r>
              <a:t/>
            </a:r>
            <a:endParaRPr>
              <a:latin typeface="Bodoni"/>
              <a:ea typeface="Bodoni"/>
              <a:cs typeface="Bodoni"/>
              <a:sym typeface="Bodoni"/>
            </a:endParaRPr>
          </a:p>
          <a:p>
            <a:pPr indent="-304800" lvl="0" marL="457200" rtl="0" algn="l">
              <a:spcBef>
                <a:spcPts val="480"/>
              </a:spcBef>
              <a:spcAft>
                <a:spcPts val="0"/>
              </a:spcAft>
              <a:buClr>
                <a:schemeClr val="dk1"/>
              </a:buClr>
              <a:buSzPts val="2400"/>
              <a:buFont typeface="Arial"/>
              <a:buNone/>
            </a:pPr>
            <a:r>
              <a:t/>
            </a:r>
            <a:endParaRPr>
              <a:latin typeface="Bodoni"/>
              <a:ea typeface="Bodoni"/>
              <a:cs typeface="Bodoni"/>
              <a:sym typeface="Bodoni"/>
            </a:endParaRPr>
          </a:p>
        </p:txBody>
      </p:sp>
      <p:sp>
        <p:nvSpPr>
          <p:cNvPr id="209" name="Google Shape;209;p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5"/>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216" name="Google Shape;216;p5"/>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File formats</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T</a:t>
            </a:r>
            <a:r>
              <a:rPr lang="en-US"/>
              <a:t>here are so many formats for Biosignals.</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The following slides will show different formats and examples, existing different possibilities, to load in Python</a:t>
            </a:r>
            <a:endParaRPr/>
          </a:p>
          <a:p>
            <a:pPr indent="-53339" lvl="0" marL="182880" rtl="0" algn="l">
              <a:spcBef>
                <a:spcPts val="480"/>
              </a:spcBef>
              <a:spcAft>
                <a:spcPts val="0"/>
              </a:spcAft>
              <a:buSzPts val="2040"/>
              <a:buNone/>
            </a:pPr>
            <a:r>
              <a:t/>
            </a:r>
            <a:endParaRPr/>
          </a:p>
        </p:txBody>
      </p:sp>
      <p:sp>
        <p:nvSpPr>
          <p:cNvPr id="217" name="Google Shape;217;p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6"/>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224" name="Google Shape;224;p6"/>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File formats</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Matlab format: the scipy library is used to load the information in the .mat file. </a:t>
            </a:r>
            <a:endParaRPr/>
          </a:p>
          <a:p>
            <a:pPr indent="0" lvl="0" marL="182880" rtl="0" algn="just">
              <a:spcBef>
                <a:spcPts val="480"/>
              </a:spcBef>
              <a:spcAft>
                <a:spcPts val="0"/>
              </a:spcAft>
              <a:buNone/>
            </a:pPr>
            <a:r>
              <a:t/>
            </a:r>
            <a:endParaRPr/>
          </a:p>
          <a:p>
            <a:pPr indent="-182880" lvl="0" marL="182880" rtl="0" algn="just">
              <a:spcBef>
                <a:spcPts val="480"/>
              </a:spcBef>
              <a:spcAft>
                <a:spcPts val="0"/>
              </a:spcAft>
              <a:buSzPts val="2040"/>
              <a:buChar char="•"/>
            </a:pPr>
            <a:r>
              <a:rPr lang="en-US"/>
              <a:t>The information loaded is assigned to a dictionary variable where is necessary to extract the field with the signal and related information</a:t>
            </a:r>
            <a:endParaRPr/>
          </a:p>
          <a:p>
            <a:pPr indent="-53339" lvl="0" marL="182880" rtl="0" algn="l">
              <a:spcBef>
                <a:spcPts val="480"/>
              </a:spcBef>
              <a:spcAft>
                <a:spcPts val="0"/>
              </a:spcAft>
              <a:buSzPts val="2040"/>
              <a:buNone/>
            </a:pPr>
            <a:r>
              <a:t/>
            </a:r>
            <a:endParaRPr/>
          </a:p>
        </p:txBody>
      </p:sp>
      <p:sp>
        <p:nvSpPr>
          <p:cNvPr id="225" name="Google Shape;225;p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26" name="Google Shape;226;p6"/>
          <p:cNvPicPr preferRelativeResize="0"/>
          <p:nvPr/>
        </p:nvPicPr>
        <p:blipFill rotWithShape="1">
          <a:blip r:embed="rId3">
            <a:alphaModFix/>
          </a:blip>
          <a:srcRect b="53125" l="3472" r="55271" t="20833"/>
          <a:stretch/>
        </p:blipFill>
        <p:spPr>
          <a:xfrm>
            <a:off x="781050" y="3810000"/>
            <a:ext cx="7508099" cy="2664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0"/>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233" name="Google Shape;233;p1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4" name="Google Shape;234;p10"/>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To solve</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Describe the basic attributes of the ndarray</a:t>
            </a:r>
            <a:endParaRPr/>
          </a:p>
          <a:p>
            <a:pPr indent="-53339" lvl="0" marL="182880" rtl="0" algn="just">
              <a:spcBef>
                <a:spcPts val="480"/>
              </a:spcBef>
              <a:spcAft>
                <a:spcPts val="0"/>
              </a:spcAft>
              <a:buSzPts val="2040"/>
              <a:buNone/>
            </a:pPr>
            <a:r>
              <a:t/>
            </a:r>
            <a:endParaRPr/>
          </a:p>
          <a:p>
            <a:pPr indent="0" lvl="0" marL="0" rtl="0" algn="just">
              <a:spcBef>
                <a:spcPts val="480"/>
              </a:spcBef>
              <a:spcAft>
                <a:spcPts val="0"/>
              </a:spcAft>
              <a:buSzPts val="2040"/>
              <a:buNone/>
            </a:pPr>
            <a:r>
              <a:t/>
            </a:r>
            <a:endParaRPr/>
          </a:p>
        </p:txBody>
      </p:sp>
      <p:pic>
        <p:nvPicPr>
          <p:cNvPr id="235" name="Google Shape;235;p10"/>
          <p:cNvPicPr preferRelativeResize="0"/>
          <p:nvPr/>
        </p:nvPicPr>
        <p:blipFill>
          <a:blip r:embed="rId3">
            <a:alphaModFix/>
          </a:blip>
          <a:stretch>
            <a:fillRect/>
          </a:stretch>
        </p:blipFill>
        <p:spPr>
          <a:xfrm>
            <a:off x="228600" y="2600327"/>
            <a:ext cx="8763001" cy="17140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g7524c3530b_0_0"/>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242" name="Google Shape;242;g7524c3530b_0_0"/>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3" name="Google Shape;243;g7524c3530b_0_0"/>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To solve</a:t>
            </a:r>
            <a:endParaRPr/>
          </a:p>
          <a:p>
            <a:pPr indent="-182880" lvl="0" marL="182880" rtl="0" algn="just">
              <a:spcBef>
                <a:spcPts val="480"/>
              </a:spcBef>
              <a:spcAft>
                <a:spcPts val="0"/>
              </a:spcAft>
              <a:buSzPts val="2040"/>
              <a:buChar char="•"/>
            </a:pPr>
            <a:r>
              <a:rPr lang="en-US"/>
              <a:t>For the eight EEG channels loaded, obtain a plot similar, not equal because the picture is from the web, to:</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To obtain the space between points remember that each second 1000 samples are acquired</a:t>
            </a:r>
            <a:endParaRPr/>
          </a:p>
          <a:p>
            <a:pPr indent="-53339" lvl="0" marL="182880" rtl="0" algn="just">
              <a:spcBef>
                <a:spcPts val="480"/>
              </a:spcBef>
              <a:spcAft>
                <a:spcPts val="0"/>
              </a:spcAft>
              <a:buSzPts val="2040"/>
              <a:buNone/>
            </a:pPr>
            <a:r>
              <a:t/>
            </a:r>
            <a:endParaRPr/>
          </a:p>
          <a:p>
            <a:pPr indent="0" lvl="0" marL="0" rtl="0" algn="just">
              <a:spcBef>
                <a:spcPts val="480"/>
              </a:spcBef>
              <a:spcAft>
                <a:spcPts val="0"/>
              </a:spcAft>
              <a:buSzPts val="2040"/>
              <a:buNone/>
            </a:pPr>
            <a:r>
              <a:t/>
            </a:r>
            <a:endParaRPr/>
          </a:p>
        </p:txBody>
      </p:sp>
      <p:pic>
        <p:nvPicPr>
          <p:cNvPr id="244" name="Google Shape;244;g7524c3530b_0_0"/>
          <p:cNvPicPr preferRelativeResize="0"/>
          <p:nvPr/>
        </p:nvPicPr>
        <p:blipFill rotWithShape="1">
          <a:blip r:embed="rId3">
            <a:alphaModFix/>
          </a:blip>
          <a:srcRect b="4138" l="833" r="26665" t="23134"/>
          <a:stretch/>
        </p:blipFill>
        <p:spPr>
          <a:xfrm>
            <a:off x="936171" y="2057400"/>
            <a:ext cx="6966856"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BASIC EEG ANALYSIS</a:t>
            </a:r>
            <a:endParaRPr b="1" sz="3600">
              <a:solidFill>
                <a:schemeClr val="dk2"/>
              </a:solidFill>
            </a:endParaRPr>
          </a:p>
        </p:txBody>
      </p:sp>
      <p:sp>
        <p:nvSpPr>
          <p:cNvPr id="251" name="Google Shape;251;p1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2" name="Google Shape;252;p17"/>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Biomedical Signal Processing</a:t>
            </a:r>
            <a:endParaRPr i="0"/>
          </a:p>
        </p:txBody>
      </p:sp>
      <p:sp>
        <p:nvSpPr>
          <p:cNvPr id="253" name="Google Shape;253;p17"/>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To solve</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Plot the eight biosignal obtained in the previous slide using a subplot of 2x4 and assign the corresponding title, and the titles of the axis, to each plot </a:t>
            </a:r>
            <a:endParaRPr/>
          </a:p>
          <a:p>
            <a:pPr indent="-182880" lvl="1" marL="457200" rtl="0" algn="just">
              <a:spcBef>
                <a:spcPts val="400"/>
              </a:spcBef>
              <a:spcAft>
                <a:spcPts val="0"/>
              </a:spcAft>
              <a:buSzPts val="1700"/>
              <a:buChar char="•"/>
            </a:pPr>
            <a:r>
              <a:rPr lang="en-US"/>
              <a:t>To obtain the space between points remember that each second 250 samples are acquired</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0" lvl="0" marL="0" rtl="0" algn="just">
              <a:spcBef>
                <a:spcPts val="480"/>
              </a:spcBef>
              <a:spcAft>
                <a:spcPts val="0"/>
              </a:spcAft>
              <a:buSzPts val="20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2014-04-20T23:43:53Z</dcterms:created>
  <dc:creator>jfochoa</dc:creator>
</cp:coreProperties>
</file>