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63" autoAdjust="0"/>
  </p:normalViewPr>
  <p:slideViewPr>
    <p:cSldViewPr>
      <p:cViewPr varScale="1">
        <p:scale>
          <a:sx n="87" d="100"/>
          <a:sy n="87" d="100"/>
        </p:scale>
        <p:origin x="528" y="6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First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1">
                    <a:shade val="30000"/>
                    <a:satMod val="115000"/>
                  </a:schemeClr>
                  <a:schemeClr val="accent1">
                    <a:tint val="34000"/>
                  </a:schemeClr>
                </a:duotone>
              </a:blip>
              <a:tile tx="0" ty="0" sx="60000" sy="59000" flip="none" algn="b"/>
            </a:blipFill>
            <a:ln>
              <a:noFill/>
            </a:ln>
            <a:effectLst>
              <a:softEdge rad="12700"/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8A-4D5D-8891-4B1721BC29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2">
                    <a:shade val="30000"/>
                    <a:satMod val="115000"/>
                  </a:schemeClr>
                  <a:schemeClr val="accent2">
                    <a:tint val="34000"/>
                  </a:schemeClr>
                </a:duotone>
              </a:blip>
              <a:tile tx="0" ty="0" sx="60000" sy="59000" flip="none" algn="b"/>
            </a:blipFill>
            <a:ln>
              <a:noFill/>
            </a:ln>
            <a:effectLst>
              <a:softEdge rad="12700"/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8A-4D5D-8891-4B1721BC29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3">
                    <a:shade val="30000"/>
                    <a:satMod val="115000"/>
                  </a:schemeClr>
                  <a:schemeClr val="accent3">
                    <a:tint val="34000"/>
                  </a:schemeClr>
                </a:duotone>
              </a:blip>
              <a:tile tx="0" ty="0" sx="60000" sy="59000" flip="none" algn="b"/>
            </a:blipFill>
            <a:ln>
              <a:noFill/>
            </a:ln>
            <a:effectLst>
              <a:softEdge rad="12700"/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8A-4D5D-8891-4B1721BC2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05017864"/>
        <c:axId val="605018256"/>
      </c:barChart>
      <c:catAx>
        <c:axId val="605017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018256"/>
        <c:crosses val="autoZero"/>
        <c:auto val="1"/>
        <c:lblAlgn val="ctr"/>
        <c:lblOffset val="100"/>
        <c:noMultiLvlLbl val="0"/>
      </c:catAx>
      <c:valAx>
        <c:axId val="60501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017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1">
                      <a:shade val="30000"/>
                      <a:satMod val="115000"/>
                    </a:schemeClr>
                    <a:schemeClr val="accent1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1-A85C-4E5F-A2C4-6EB786279C42}"/>
              </c:ext>
            </c:extLst>
          </c:dPt>
          <c:dPt>
            <c:idx val="1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2">
                      <a:shade val="30000"/>
                      <a:satMod val="115000"/>
                    </a:schemeClr>
                    <a:schemeClr val="accent2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3-A85C-4E5F-A2C4-6EB786279C42}"/>
              </c:ext>
            </c:extLst>
          </c:dPt>
          <c:dPt>
            <c:idx val="2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3">
                      <a:shade val="30000"/>
                      <a:satMod val="115000"/>
                    </a:schemeClr>
                    <a:schemeClr val="accent3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5-A85C-4E5F-A2C4-6EB786279C42}"/>
              </c:ext>
            </c:extLst>
          </c:dPt>
          <c:dPt>
            <c:idx val="3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4">
                      <a:shade val="30000"/>
                      <a:satMod val="115000"/>
                    </a:schemeClr>
                    <a:schemeClr val="accent4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7-A85C-4E5F-A2C4-6EB786279C42}"/>
              </c:ext>
            </c:extLst>
          </c:dPt>
          <c:cat>
            <c:strRef>
              <c:f>Sheet1!$A$2:$A$5</c:f>
              <c:strCache>
                <c:ptCount val="4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85C-4E5F-A2C4-6EB786279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>
        <a:lumMod val="75000"/>
      </a:schemeClr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tx2">
        <a:lumMod val="75000"/>
      </a:schemeClr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>
        <a:lumMod val="75000"/>
      </a:schemeClr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>
        <a:lumMod val="75000"/>
      </a:schemeClr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>
        <a:lumMod val="75000"/>
      </a:schemeClr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4413" y="609600"/>
            <a:ext cx="457199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Your Name</a:t>
            </a:r>
          </a:p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Class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Month day, year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Subtitle or catch phrase for the presentation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Key findings / results</a:t>
            </a:r>
          </a:p>
          <a:p>
            <a:pPr lvl="1"/>
            <a:r>
              <a:rPr lang="en-US"/>
              <a:t>Results 1</a:t>
            </a:r>
          </a:p>
          <a:p>
            <a:pPr lvl="1"/>
            <a:r>
              <a:rPr lang="en-US"/>
              <a:t>Results 2</a:t>
            </a:r>
          </a:p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Project description</a:t>
            </a:r>
          </a:p>
          <a:p>
            <a:pPr lvl="1"/>
            <a:r>
              <a:rPr lang="en-US"/>
              <a:t>Objective</a:t>
            </a:r>
          </a:p>
          <a:p>
            <a:pPr lvl="1"/>
            <a:r>
              <a:rPr lang="en-US"/>
              <a:t>Results</a:t>
            </a:r>
          </a:p>
          <a:p>
            <a:r>
              <a:rPr lang="en-US"/>
              <a:t>Project methodology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Add your results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your objective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2239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 title="Key findings results 1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514876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/ Results 1</a:t>
            </a:r>
          </a:p>
        </p:txBody>
      </p:sp>
    </p:spTree>
    <p:extLst>
      <p:ext uri="{BB962C8B-B14F-4D97-AF65-F5344CB8AC3E}">
        <p14:creationId xmlns:p14="http://schemas.microsoft.com/office/powerpoint/2010/main" val="30412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 title="Key findings results 2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887941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Findings / Results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title="Key findings results 3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721962"/>
              </p:ext>
            </p:extLst>
          </p:nvPr>
        </p:nvGraphicFramePr>
        <p:xfrm>
          <a:off x="1522413" y="1905000"/>
          <a:ext cx="8229600" cy="1584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6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Run number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 A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 B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Condition 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Condition B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Condition 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Findings / Results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conclusion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&amp;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90</Words>
  <Application>Microsoft Office PowerPoint</Application>
  <PresentationFormat>Custom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Student presentation</vt:lpstr>
      <vt:lpstr>Presentation Title</vt:lpstr>
      <vt:lpstr>Introduction</vt:lpstr>
      <vt:lpstr>Research Questions</vt:lpstr>
      <vt:lpstr>Key Findings / Results 1</vt:lpstr>
      <vt:lpstr>Key Findings / Results 2</vt:lpstr>
      <vt:lpstr>Key Findings / Results 3</vt:lpstr>
      <vt:lpstr>Conclusion</vt:lpstr>
      <vt:lpstr>Questions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2017-06-05T23:54:39Z</dcterms:created>
  <dcterms:modified xsi:type="dcterms:W3CDTF">2017-06-05T23:56:58Z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