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66" r:id="rId5"/>
    <p:sldId id="268" r:id="rId6"/>
    <p:sldId id="269" r:id="rId7"/>
    <p:sldId id="270" r:id="rId8"/>
    <p:sldId id="271" r:id="rId9"/>
    <p:sldId id="26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163" autoAdjust="0"/>
  </p:normalViewPr>
  <p:slideViewPr>
    <p:cSldViewPr>
      <p:cViewPr varScale="1">
        <p:scale>
          <a:sx n="118" d="100"/>
          <a:sy n="118" d="100"/>
        </p:scale>
        <p:origin x="400" y="20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6/5/17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6/5/17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Jonathan McFadden</a:t>
            </a:r>
          </a:p>
          <a:p>
            <a:pPr algn="r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Jugal</a:t>
            </a:r>
            <a:r>
              <a:rPr lang="en-US" sz="2400" dirty="0">
                <a:solidFill>
                  <a:schemeClr val="bg1"/>
                </a:solidFill>
              </a:rPr>
              <a:t> Gandhi</a:t>
            </a:r>
          </a:p>
          <a:p>
            <a:pPr algn="r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Yashaswi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Tamta</a:t>
            </a: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TCSS 562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Spring 2017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June 6, 2017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DynamoDB</a:t>
            </a:r>
            <a:r>
              <a:rPr lang="en-US" dirty="0" smtClean="0"/>
              <a:t> on AWS and </a:t>
            </a:r>
            <a:r>
              <a:rPr lang="en-US" dirty="0" err="1" smtClean="0"/>
              <a:t>CosmosDB</a:t>
            </a:r>
            <a:r>
              <a:rPr lang="en-US" dirty="0" smtClean="0"/>
              <a:t> on Azure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en-US" i="1" dirty="0" smtClean="0"/>
              <a:t>SaaS</a:t>
            </a:r>
            <a:r>
              <a:rPr lang="en-US" dirty="0" smtClean="0"/>
              <a:t>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we getting what we pay for (</a:t>
            </a:r>
            <a:r>
              <a:rPr lang="en-US" i="1" dirty="0" smtClean="0"/>
              <a:t>provision</a:t>
            </a:r>
            <a:r>
              <a:rPr lang="en-US" dirty="0" smtClean="0"/>
              <a:t>) </a:t>
            </a:r>
            <a:r>
              <a:rPr lang="en-US" dirty="0" err="1" smtClean="0"/>
              <a:t>w.r.t</a:t>
            </a:r>
            <a:r>
              <a:rPr lang="en-US" dirty="0" smtClean="0"/>
              <a:t>. capacity and space?</a:t>
            </a:r>
          </a:p>
          <a:p>
            <a:r>
              <a:rPr lang="en-US" dirty="0" smtClean="0"/>
              <a:t>How efficient is use of the service </a:t>
            </a:r>
            <a:r>
              <a:rPr lang="en-US" dirty="0" err="1" smtClean="0"/>
              <a:t>w.r.t</a:t>
            </a:r>
            <a:r>
              <a:rPr lang="en-US" dirty="0" smtClean="0"/>
              <a:t>. latency and throughput?</a:t>
            </a:r>
          </a:p>
          <a:p>
            <a:r>
              <a:rPr lang="en-US" dirty="0" smtClean="0"/>
              <a:t>How easy is it to implement connections in software or applications? How easy is it to push/pull data?</a:t>
            </a:r>
          </a:p>
          <a:p>
            <a:r>
              <a:rPr lang="en-US" dirty="0" smtClean="0"/>
              <a:t>How do the costs and provisioning implementations compare?</a:t>
            </a:r>
          </a:p>
          <a:p>
            <a:r>
              <a:rPr lang="en-US" dirty="0" smtClean="0"/>
              <a:t>What kinds of replication are available and how are they accomplished?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7574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1676400"/>
            <a:ext cx="4419600" cy="2655959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</a:t>
            </a:r>
            <a:r>
              <a:rPr lang="en-US" dirty="0" err="1" smtClean="0"/>
              <a:t>DynamoDB</a:t>
            </a:r>
            <a:r>
              <a:rPr lang="en-US" dirty="0" smtClean="0"/>
              <a:t> and </a:t>
            </a:r>
            <a:r>
              <a:rPr lang="en-US" dirty="0" err="1" smtClean="0"/>
              <a:t>CosmosDB</a:t>
            </a:r>
            <a:r>
              <a:rPr lang="en-US" dirty="0" smtClean="0"/>
              <a:t> limit you to 10,000 read or write units per second; however, you get </a:t>
            </a:r>
            <a:r>
              <a:rPr lang="en-US" b="1" dirty="0" smtClean="0"/>
              <a:t>exactly</a:t>
            </a:r>
            <a:r>
              <a:rPr lang="en-US" dirty="0" smtClean="0"/>
              <a:t> what you pay for.</a:t>
            </a:r>
          </a:p>
          <a:p>
            <a:r>
              <a:rPr lang="en-US" dirty="0"/>
              <a:t>We were unable to overload either service.  That is to say, no matter how we loaded each service, we always got what we had </a:t>
            </a:r>
            <a:r>
              <a:rPr lang="en-US" dirty="0" smtClean="0"/>
              <a:t>provisioned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our money’s worth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4"/>
          <a:stretch/>
        </p:blipFill>
        <p:spPr>
          <a:xfrm>
            <a:off x="6094413" y="4412495"/>
            <a:ext cx="5867399" cy="20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averaged about </a:t>
            </a:r>
            <a:r>
              <a:rPr lang="en-US" b="1" dirty="0" smtClean="0"/>
              <a:t>14.7ms</a:t>
            </a:r>
            <a:r>
              <a:rPr lang="en-US" dirty="0" smtClean="0"/>
              <a:t> for simple queries, while Azure averaged about </a:t>
            </a:r>
            <a:r>
              <a:rPr lang="en-US" b="1" dirty="0" smtClean="0"/>
              <a:t>125ms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no load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is for simple queries.  As, with all NoSQL databases, latency for more complicated queries depends on the configuration of secondary indices.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600200"/>
            <a:ext cx="4419600" cy="225219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11" y="4038600"/>
            <a:ext cx="5943600" cy="17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Primarily limited to Microsoft SDK APIs (</a:t>
            </a:r>
            <a:r>
              <a:rPr lang="en-US" i="1" dirty="0" smtClean="0"/>
              <a:t>.NET, C#, etc.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database APIs</a:t>
            </a:r>
          </a:p>
          <a:p>
            <a:r>
              <a:rPr lang="en-US" dirty="0" smtClean="0"/>
              <a:t>Free Tools for initially loading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Many SDK APIs</a:t>
            </a:r>
          </a:p>
          <a:p>
            <a:r>
              <a:rPr lang="en-US" dirty="0" smtClean="0"/>
              <a:t>Only 2 database APIs (</a:t>
            </a:r>
            <a:r>
              <a:rPr lang="en-US" i="1" dirty="0" smtClean="0"/>
              <a:t>Amazon </a:t>
            </a:r>
            <a:r>
              <a:rPr lang="en-US" i="1" dirty="0" err="1" smtClean="0"/>
              <a:t>Auora</a:t>
            </a:r>
            <a:r>
              <a:rPr lang="en-US" i="1" dirty="0" smtClean="0"/>
              <a:t> &amp; MySQL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input tools, requires use of </a:t>
            </a:r>
            <a:r>
              <a:rPr lang="en-US" b="1" dirty="0" smtClean="0"/>
              <a:t>data pipelines</a:t>
            </a:r>
            <a:r>
              <a:rPr lang="en-US" dirty="0" smtClean="0"/>
              <a:t> which are difficult and expensive to employ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Use/Connection/Data-Input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Far less expensive, hourly cost is use-dependent</a:t>
            </a:r>
          </a:p>
          <a:p>
            <a:r>
              <a:rPr lang="en-US" dirty="0" smtClean="0"/>
              <a:t>Read and Write are combined (i.e. same provisioning &amp; cost)</a:t>
            </a:r>
          </a:p>
          <a:p>
            <a:r>
              <a:rPr lang="en-US" dirty="0" smtClean="0"/>
              <a:t>Similar space costs, but data warehousing not a supported as S3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More expensive rate, flat cost (not use dependent)</a:t>
            </a:r>
          </a:p>
          <a:p>
            <a:r>
              <a:rPr lang="en-US" dirty="0" smtClean="0"/>
              <a:t>Read and Write are separate with different costs</a:t>
            </a:r>
          </a:p>
          <a:p>
            <a:r>
              <a:rPr lang="en-US" dirty="0" smtClean="0"/>
              <a:t>Similar space costs, but can employ S3 for versioning &amp; 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and 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Replication is automatic within availability zone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out of A.Z. there is a simple, easy-to-use web GUI for selecting where and how (</a:t>
            </a:r>
            <a:r>
              <a:rPr lang="en-US" i="1" dirty="0" smtClean="0"/>
              <a:t>level of consistency</a:t>
            </a:r>
            <a:r>
              <a:rPr lang="en-US" dirty="0" smtClean="0"/>
              <a:t>) to replicate.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Replication is automatic within availability zone.  The increased costs of writes reflects this.</a:t>
            </a:r>
          </a:p>
          <a:p>
            <a:r>
              <a:rPr lang="en-US" dirty="0" smtClean="0"/>
              <a:t>No easy out of A.Z. replication. Requires complicated and expensive </a:t>
            </a:r>
            <a:r>
              <a:rPr lang="en-US" b="1" dirty="0" smtClean="0"/>
              <a:t>data-pipeline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Any questions?</a:t>
            </a:r>
          </a:p>
          <a:p>
            <a:endParaRPr lang="en-US" dirty="0"/>
          </a:p>
          <a:p>
            <a:r>
              <a:rPr lang="en-US" sz="1900" i="1" dirty="0" smtClean="0"/>
              <a:t>Also, “shout-out” to Safe Software Inc. for use of their FME Workbench for interacting with AWS (without using data pipelines)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421</Words>
  <Application>Microsoft Macintosh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Mangal</vt:lpstr>
      <vt:lpstr>Wingdings 3</vt:lpstr>
      <vt:lpstr>Student presentation</vt:lpstr>
      <vt:lpstr>NoSQL SaaS Comparison</vt:lpstr>
      <vt:lpstr>Research Questions</vt:lpstr>
      <vt:lpstr>Getting our money’s worth</vt:lpstr>
      <vt:lpstr>Latency</vt:lpstr>
      <vt:lpstr>Ease of Use/Connection/Data-Input</vt:lpstr>
      <vt:lpstr>Costs and Provisioning</vt:lpstr>
      <vt:lpstr>Replication</vt:lpstr>
      <vt:lpstr>Questions &amp; Discussion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2017-06-05T23:54:39Z</dcterms:created>
  <dcterms:modified xsi:type="dcterms:W3CDTF">2017-06-06T09:28:33Z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