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163" autoAdjust="0"/>
  </p:normalViewPr>
  <p:slideViewPr>
    <p:cSldViewPr>
      <p:cViewPr varScale="1">
        <p:scale>
          <a:sx n="118" d="100"/>
          <a:sy n="118" d="100"/>
        </p:scale>
        <p:origin x="400" y="2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08A-4D5D-8891-4B1721BC29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08A-4D5D-8891-4B1721BC29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08A-4D5D-8891-4B1721BC2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74547504"/>
        <c:axId val="-774545728"/>
      </c:barChart>
      <c:catAx>
        <c:axId val="-77454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4545728"/>
        <c:crosses val="autoZero"/>
        <c:auto val="1"/>
        <c:lblAlgn val="ctr"/>
        <c:lblOffset val="100"/>
        <c:noMultiLvlLbl val="0"/>
      </c:catAx>
      <c:valAx>
        <c:axId val="-77454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454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5C-4E5F-A2C4-6EB786279C42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5C-4E5F-A2C4-6EB786279C42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5C-4E5F-A2C4-6EB786279C42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5C-4E5F-A2C4-6EB786279C42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25.0</c:v>
                </c:pt>
                <c:pt idx="2">
                  <c:v>25.0</c:v>
                </c:pt>
                <c:pt idx="3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5C-4E5F-A2C4-6EB786279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6/5/17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6/5/17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Jonathan McFadden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Jugal</a:t>
            </a:r>
            <a:r>
              <a:rPr lang="en-US" sz="2400" dirty="0">
                <a:solidFill>
                  <a:schemeClr val="bg1"/>
                </a:solidFill>
              </a:rPr>
              <a:t> Gandhi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Yashaswi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Tamta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TCSS 562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Spring 2017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June 6, 2017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DynamoDB</a:t>
            </a:r>
            <a:r>
              <a:rPr lang="en-US" dirty="0" smtClean="0"/>
              <a:t> on AWS and </a:t>
            </a:r>
            <a:r>
              <a:rPr lang="en-US" dirty="0" err="1" smtClean="0"/>
              <a:t>CosmosDB</a:t>
            </a:r>
            <a:r>
              <a:rPr lang="en-US" dirty="0" smtClean="0"/>
              <a:t> on Azure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i="1" dirty="0" smtClean="0"/>
              <a:t>SaaS</a:t>
            </a:r>
            <a:r>
              <a:rPr lang="en-US" dirty="0" smtClean="0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Add your results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your objective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1487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/ Results 1</a:t>
            </a:r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887941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Key findings results 3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21962"/>
              </p:ext>
            </p:extLst>
          </p:nvPr>
        </p:nvGraphicFramePr>
        <p:xfrm>
          <a:off x="1522413" y="1905000"/>
          <a:ext cx="8229600" cy="158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6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Run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Condition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conclusion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83</Words>
  <Application>Microsoft Macintosh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Mangal</vt:lpstr>
      <vt:lpstr>Wingdings 3</vt:lpstr>
      <vt:lpstr>Arial</vt:lpstr>
      <vt:lpstr>Student presentation</vt:lpstr>
      <vt:lpstr>NoSQL SaaS Comparison</vt:lpstr>
      <vt:lpstr>Research Questions</vt:lpstr>
      <vt:lpstr>Key Findings / Results 1</vt:lpstr>
      <vt:lpstr>Key Findings / Results 2</vt:lpstr>
      <vt:lpstr>Key Findings / Results 3</vt:lpstr>
      <vt:lpstr>Conclusion</vt:lpstr>
      <vt:lpstr>Questions &amp; Discussion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2017-06-05T23:54:39Z</dcterms:created>
  <dcterms:modified xsi:type="dcterms:W3CDTF">2017-06-06T07:13:18Z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