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5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1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488F-BB5F-4620-B619-2E11FE616FC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D1D2-AD7E-44FB-A1D9-B655F9FB7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99751" y="1334529"/>
            <a:ext cx="247135" cy="247135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6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Lou (MSR Student-Person Consulting)</dc:creator>
  <cp:lastModifiedBy>Chang Lou (MSR Student-Person Consulting)</cp:lastModifiedBy>
  <cp:revision>2</cp:revision>
  <dcterms:created xsi:type="dcterms:W3CDTF">2015-11-24T09:21:32Z</dcterms:created>
  <dcterms:modified xsi:type="dcterms:W3CDTF">2015-11-24T10:43:54Z</dcterms:modified>
</cp:coreProperties>
</file>