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1757-B17E-A243-A486-CF5B53409452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6A07-E184-6046-9553-DDC5830E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60252" y="741089"/>
            <a:ext cx="1685756" cy="1367051"/>
            <a:chOff x="5517284" y="4053578"/>
            <a:chExt cx="2468116" cy="2001497"/>
          </a:xfrm>
        </p:grpSpPr>
        <p:graphicFrame>
          <p:nvGraphicFramePr>
            <p:cNvPr id="7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15087109"/>
                </p:ext>
              </p:extLst>
            </p:nvPr>
          </p:nvGraphicFramePr>
          <p:xfrm>
            <a:off x="5517284" y="4648201"/>
            <a:ext cx="2468116" cy="1406874"/>
          </p:xfrm>
          <a:graphic>
            <a:graphicData uri="http://schemas.openxmlformats.org/drawingml/2006/table">
              <a:tbl>
                <a:tblPr firstRow="1" firstCol="1">
                  <a:tableStyleId>{5FD0F851-EC5A-4D38-B0AD-8093EC10F338}</a:tableStyleId>
                </a:tblPr>
                <a:tblGrid>
                  <a:gridCol w="674526"/>
                  <a:gridCol w="547749"/>
                  <a:gridCol w="463481"/>
                </a:tblGrid>
                <a:tr h="48980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strike="noStrike" cap="none" dirty="0" smtClean="0">
                            <a:latin typeface="News Gothic MT"/>
                            <a:cs typeface="News Gothic MT"/>
                          </a:rPr>
                          <a:t>pig</a:t>
                        </a:r>
                        <a:endParaRPr lang="en-US" sz="14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r>
                          <a:rPr lang="en-US" sz="1400" b="0" u="none" strike="noStrike" cap="none" dirty="0">
                            <a:latin typeface="News Gothic MT"/>
                            <a:cs typeface="News Gothic MT"/>
                          </a:rPr>
                          <a:t> </a:t>
                        </a:r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4711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strike="noStrike" cap="none" dirty="0" smtClean="0">
                            <a:latin typeface="News Gothic MT"/>
                            <a:cs typeface="News Gothic MT"/>
                          </a:rPr>
                          <a:t>dog</a:t>
                        </a:r>
                        <a:endParaRPr lang="en-US" sz="14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r>
                          <a:rPr lang="en-US" sz="1400" b="0" i="0" u="none" strike="noStrike" cap="none" dirty="0" smtClean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rPr>
                          <a:t>1</a:t>
                        </a:r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pic>
          <p:nvPicPr>
            <p:cNvPr id="8" name="Picture 7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8643" y="4053578"/>
              <a:ext cx="523324" cy="523323"/>
            </a:xfrm>
            <a:prstGeom prst="rect">
              <a:avLst/>
            </a:prstGeom>
          </p:spPr>
        </p:pic>
        <p:pic>
          <p:nvPicPr>
            <p:cNvPr id="9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468668" y="4071888"/>
              <a:ext cx="486914" cy="48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3893732" y="741089"/>
            <a:ext cx="1685756" cy="1367051"/>
            <a:chOff x="5517284" y="4053578"/>
            <a:chExt cx="2468116" cy="2001497"/>
          </a:xfrm>
        </p:grpSpPr>
        <p:graphicFrame>
          <p:nvGraphicFramePr>
            <p:cNvPr id="11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1622496"/>
                </p:ext>
              </p:extLst>
            </p:nvPr>
          </p:nvGraphicFramePr>
          <p:xfrm>
            <a:off x="5517284" y="4648201"/>
            <a:ext cx="2468116" cy="1406874"/>
          </p:xfrm>
          <a:graphic>
            <a:graphicData uri="http://schemas.openxmlformats.org/drawingml/2006/table">
              <a:tbl>
                <a:tblPr firstRow="1" firstCol="1">
                  <a:tableStyleId>{5FD0F851-EC5A-4D38-B0AD-8093EC10F338}</a:tableStyleId>
                </a:tblPr>
                <a:tblGrid>
                  <a:gridCol w="674526"/>
                  <a:gridCol w="547749"/>
                  <a:gridCol w="463481"/>
                </a:tblGrid>
                <a:tr h="48980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strike="noStrike" cap="none" dirty="0" smtClean="0">
                            <a:latin typeface="News Gothic MT"/>
                            <a:cs typeface="News Gothic MT"/>
                          </a:rPr>
                          <a:t>pig</a:t>
                        </a:r>
                        <a:endParaRPr lang="en-US" sz="14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r>
                          <a:rPr lang="en-US" sz="1400" b="0" u="none" strike="noStrike" cap="none" dirty="0">
                            <a:latin typeface="News Gothic MT"/>
                            <a:cs typeface="News Gothic MT"/>
                          </a:rPr>
                          <a:t> </a:t>
                        </a:r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4711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strike="noStrike" cap="none" dirty="0" smtClean="0">
                            <a:latin typeface="News Gothic MT"/>
                            <a:cs typeface="News Gothic MT"/>
                          </a:rPr>
                          <a:t>dog</a:t>
                        </a:r>
                        <a:endParaRPr lang="en-US" sz="14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r>
                          <a:rPr lang="en-US" sz="1400" b="0" i="0" u="none" strike="noStrike" cap="none" dirty="0" smtClean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rPr>
                          <a:t>2</a:t>
                        </a:r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2" name="Picture 11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8643" y="4053578"/>
              <a:ext cx="523324" cy="523323"/>
            </a:xfrm>
            <a:prstGeom prst="rect">
              <a:avLst/>
            </a:prstGeom>
          </p:spPr>
        </p:pic>
        <p:pic>
          <p:nvPicPr>
            <p:cNvPr id="13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468668" y="4071888"/>
              <a:ext cx="486914" cy="48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6840457" y="741089"/>
            <a:ext cx="1685756" cy="1367051"/>
            <a:chOff x="5517284" y="4053578"/>
            <a:chExt cx="2468116" cy="2001497"/>
          </a:xfrm>
        </p:grpSpPr>
        <p:graphicFrame>
          <p:nvGraphicFramePr>
            <p:cNvPr id="15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6706501"/>
                </p:ext>
              </p:extLst>
            </p:nvPr>
          </p:nvGraphicFramePr>
          <p:xfrm>
            <a:off x="5517284" y="4648201"/>
            <a:ext cx="2468116" cy="1406874"/>
          </p:xfrm>
          <a:graphic>
            <a:graphicData uri="http://schemas.openxmlformats.org/drawingml/2006/table">
              <a:tbl>
                <a:tblPr firstRow="1" firstCol="1">
                  <a:tableStyleId>{5FD0F851-EC5A-4D38-B0AD-8093EC10F338}</a:tableStyleId>
                </a:tblPr>
                <a:tblGrid>
                  <a:gridCol w="674526"/>
                  <a:gridCol w="547749"/>
                  <a:gridCol w="463481"/>
                </a:tblGrid>
                <a:tr h="48980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strike="noStrike" cap="none" dirty="0" smtClean="0">
                            <a:latin typeface="News Gothic MT"/>
                            <a:cs typeface="News Gothic MT"/>
                          </a:rPr>
                          <a:t>pig</a:t>
                        </a:r>
                        <a:endParaRPr lang="en-US" sz="14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fontAlgn="t"/>
                        <a:r>
                          <a:rPr lang="en-US" sz="1400" b="0" u="none" strike="noStrike" cap="none" dirty="0" smtClean="0">
                            <a:latin typeface="News Gothic MT"/>
                            <a:cs typeface="News Gothic MT"/>
                          </a:rPr>
                          <a:t>1</a:t>
                        </a:r>
                        <a:r>
                          <a:rPr lang="en-US" sz="1400" b="0" u="none" strike="noStrike" cap="none" dirty="0">
                            <a:latin typeface="News Gothic MT"/>
                            <a:cs typeface="News Gothic MT"/>
                          </a:rPr>
                          <a:t> </a:t>
                        </a:r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4711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strike="noStrike" cap="none" dirty="0" smtClean="0">
                            <a:latin typeface="News Gothic MT"/>
                            <a:cs typeface="News Gothic MT"/>
                          </a:rPr>
                          <a:t>dog</a:t>
                        </a:r>
                        <a:endParaRPr lang="en-US" sz="1400" b="0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1052" marR="41052" marT="20526" marB="20526" anchor="ctr" anchorCtr="1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r>
                          <a:rPr lang="en-US" sz="1400" b="0" i="0" u="none" strike="noStrike" cap="none" dirty="0" smtClean="0">
                            <a:solidFill>
                              <a:schemeClr val="tx1"/>
                            </a:solidFill>
                            <a:latin typeface="News Gothic MT"/>
                            <a:cs typeface="News Gothic MT"/>
                          </a:rPr>
                          <a:t>2</a:t>
                        </a:r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rtl="0" fontAlgn="t"/>
                        <a:endParaRPr lang="en-US" sz="1400" b="0" i="0" u="none" strike="noStrike" cap="none" dirty="0">
                          <a:solidFill>
                            <a:schemeClr val="tx1"/>
                          </a:solidFill>
                          <a:latin typeface="News Gothic MT"/>
                          <a:cs typeface="News Gothic MT"/>
                        </a:endParaRPr>
                      </a:p>
                    </a:txBody>
                    <a:tcPr marL="4276" marR="4276" marT="4276" marB="0" anchor="ctr" anchorCtr="1"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6" name="Picture 15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38643" y="4053578"/>
              <a:ext cx="523324" cy="523323"/>
            </a:xfrm>
            <a:prstGeom prst="rect">
              <a:avLst/>
            </a:prstGeom>
          </p:spPr>
        </p:pic>
        <p:pic>
          <p:nvPicPr>
            <p:cNvPr id="17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468668" y="4071888"/>
              <a:ext cx="486914" cy="482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66669"/>
              </p:ext>
            </p:extLst>
          </p:nvPr>
        </p:nvGraphicFramePr>
        <p:xfrm>
          <a:off x="699926" y="2346249"/>
          <a:ext cx="24945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7"/>
                <a:gridCol w="500338"/>
                <a:gridCol w="577313"/>
                <a:gridCol w="731263"/>
                <a:gridCol w="256584"/>
              </a:tblGrid>
              <a:tr h="1565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pig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look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there’s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367"/>
              </p:ext>
            </p:extLst>
          </p:nvPr>
        </p:nvGraphicFramePr>
        <p:xfrm>
          <a:off x="3636208" y="2346249"/>
          <a:ext cx="24945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7"/>
                <a:gridCol w="500338"/>
                <a:gridCol w="577313"/>
                <a:gridCol w="731263"/>
                <a:gridCol w="256584"/>
              </a:tblGrid>
              <a:tr h="15652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pig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look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there’s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1695"/>
              </p:ext>
            </p:extLst>
          </p:nvPr>
        </p:nvGraphicFramePr>
        <p:xfrm>
          <a:off x="6572491" y="2346249"/>
          <a:ext cx="24945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37"/>
                <a:gridCol w="500338"/>
                <a:gridCol w="577313"/>
                <a:gridCol w="731263"/>
                <a:gridCol w="256584"/>
              </a:tblGrid>
              <a:tr h="15652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pig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look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there’s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42132" y="224289"/>
            <a:ext cx="52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T=1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64935" y="224289"/>
            <a:ext cx="52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T=2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87738" y="224289"/>
            <a:ext cx="52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T=3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677" y="14316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R</a:t>
            </a:r>
            <a:endParaRPr lang="en-US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0677" y="24563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NR</a:t>
            </a:r>
            <a:endParaRPr lang="en-US" b="1" baseline="-25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78471" y="5594683"/>
            <a:ext cx="1670169" cy="1047599"/>
            <a:chOff x="1078471" y="5601743"/>
            <a:chExt cx="1670169" cy="1047599"/>
          </a:xfrm>
        </p:grpSpPr>
        <p:sp>
          <p:nvSpPr>
            <p:cNvPr id="27" name="TextBox 26"/>
            <p:cNvSpPr txBox="1"/>
            <p:nvPr/>
          </p:nvSpPr>
          <p:spPr>
            <a:xfrm>
              <a:off x="1078471" y="6341565"/>
              <a:ext cx="1670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News Gothic MT"/>
                  <a:cs typeface="News Gothic MT"/>
                </a:rPr>
                <a:t>Look! Dog!</a:t>
              </a:r>
              <a:endParaRPr lang="en-US" sz="1400" dirty="0">
                <a:latin typeface="News Gothic MT"/>
                <a:cs typeface="News Gothic MT"/>
              </a:endParaRPr>
            </a:p>
          </p:txBody>
        </p:sp>
        <p:pic>
          <p:nvPicPr>
            <p:cNvPr id="28" name="Picture 27" descr="images.jpe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83538" y="5601743"/>
              <a:ext cx="766197" cy="766197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123933" y="5854101"/>
            <a:ext cx="29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baseline="-25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27837" y="5594683"/>
            <a:ext cx="1670169" cy="1047599"/>
            <a:chOff x="4002381" y="5573502"/>
            <a:chExt cx="1670169" cy="1047599"/>
          </a:xfrm>
        </p:grpSpPr>
        <p:grpSp>
          <p:nvGrpSpPr>
            <p:cNvPr id="31" name="Group 30"/>
            <p:cNvGrpSpPr/>
            <p:nvPr/>
          </p:nvGrpSpPr>
          <p:grpSpPr>
            <a:xfrm>
              <a:off x="4002381" y="5573502"/>
              <a:ext cx="1670169" cy="1047599"/>
              <a:chOff x="1078471" y="5601743"/>
              <a:chExt cx="1670169" cy="104759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78471" y="6341565"/>
                <a:ext cx="1670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ws Gothic MT"/>
                    <a:cs typeface="News Gothic MT"/>
                  </a:rPr>
                  <a:t>There’s a dog!</a:t>
                </a:r>
                <a:endParaRPr lang="en-US" sz="1400" dirty="0">
                  <a:latin typeface="News Gothic MT"/>
                  <a:cs typeface="News Gothic MT"/>
                </a:endParaRPr>
              </a:p>
            </p:txBody>
          </p:sp>
          <p:pic>
            <p:nvPicPr>
              <p:cNvPr id="33" name="Picture 32" descr="images.jpe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49984" y="5601743"/>
                <a:ext cx="766197" cy="766197"/>
              </a:xfrm>
              <a:prstGeom prst="rect">
                <a:avLst/>
              </a:prstGeom>
            </p:spPr>
          </p:pic>
        </p:grpSp>
        <p:pic>
          <p:nvPicPr>
            <p:cNvPr id="37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91407" y="5627399"/>
              <a:ext cx="648081" cy="64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6977202" y="5594683"/>
            <a:ext cx="1670169" cy="1047599"/>
            <a:chOff x="4002381" y="5573502"/>
            <a:chExt cx="1670169" cy="1047599"/>
          </a:xfrm>
        </p:grpSpPr>
        <p:grpSp>
          <p:nvGrpSpPr>
            <p:cNvPr id="42" name="Group 41"/>
            <p:cNvGrpSpPr/>
            <p:nvPr/>
          </p:nvGrpSpPr>
          <p:grpSpPr>
            <a:xfrm>
              <a:off x="4002381" y="5573502"/>
              <a:ext cx="1670169" cy="1047599"/>
              <a:chOff x="1078471" y="5601743"/>
              <a:chExt cx="1670169" cy="10475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078471" y="6341565"/>
                <a:ext cx="1670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ws Gothic MT"/>
                    <a:cs typeface="News Gothic MT"/>
                  </a:rPr>
                  <a:t>Look</a:t>
                </a:r>
                <a:r>
                  <a:rPr lang="en-US" sz="1400" dirty="0" smtClean="0">
                    <a:latin typeface="News Gothic MT"/>
                    <a:cs typeface="News Gothic MT"/>
                  </a:rPr>
                  <a:t>! Pig!</a:t>
                </a:r>
                <a:endParaRPr lang="en-US" sz="1400" dirty="0">
                  <a:latin typeface="News Gothic MT"/>
                  <a:cs typeface="News Gothic MT"/>
                </a:endParaRPr>
              </a:p>
            </p:txBody>
          </p:sp>
          <p:pic>
            <p:nvPicPr>
              <p:cNvPr id="45" name="Picture 44" descr="images.jpeg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49984" y="5601743"/>
                <a:ext cx="766197" cy="766197"/>
              </a:xfrm>
              <a:prstGeom prst="rect">
                <a:avLst/>
              </a:prstGeom>
            </p:spPr>
          </p:pic>
        </p:grpSp>
        <p:pic>
          <p:nvPicPr>
            <p:cNvPr id="43" name="Picture 16" descr="ba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91407" y="5627399"/>
              <a:ext cx="648081" cy="64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703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 Frank</dc:creator>
  <cp:lastModifiedBy>Michael C Frank</cp:lastModifiedBy>
  <cp:revision>5</cp:revision>
  <dcterms:created xsi:type="dcterms:W3CDTF">2014-03-16T20:12:27Z</dcterms:created>
  <dcterms:modified xsi:type="dcterms:W3CDTF">2014-03-16T20:26:19Z</dcterms:modified>
</cp:coreProperties>
</file>