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7" r:id="rId4"/>
    <p:sldId id="260" r:id="rId5"/>
    <p:sldId id="258" r:id="rId6"/>
    <p:sldId id="261" r:id="rId7"/>
    <p:sldId id="262" r:id="rId8"/>
    <p:sldId id="263" r:id="rId9"/>
  </p:sldIdLst>
  <p:sldSz cx="12801600" cy="10058400"/>
  <p:notesSz cx="6858000" cy="9144000"/>
  <p:defaultTextStyle>
    <a:defPPr>
      <a:defRPr lang="en-US"/>
    </a:defPPr>
    <a:lvl1pPr marL="0" algn="l" defTabSz="57474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74746" algn="l" defTabSz="57474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49492" algn="l" defTabSz="57474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24238" algn="l" defTabSz="57474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298984" algn="l" defTabSz="57474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873731" algn="l" defTabSz="57474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448477" algn="l" defTabSz="57474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023223" algn="l" defTabSz="57474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597969" algn="l" defTabSz="57474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720" y="-128"/>
      </p:cViewPr>
      <p:guideLst>
        <p:guide orient="horz" pos="3168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3124625"/>
            <a:ext cx="10881360" cy="21560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5699760"/>
            <a:ext cx="896112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74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494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24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98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73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48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23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979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F5E5-57EF-764A-90F3-220D44E94C47}" type="datetimeFigureOut">
              <a:rPr lang="en-US" smtClean="0"/>
              <a:pPr/>
              <a:t>8/9/13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CFD78-D946-6949-8209-84A788E50F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F5E5-57EF-764A-90F3-220D44E94C47}" type="datetimeFigureOut">
              <a:rPr lang="en-US" smtClean="0"/>
              <a:pPr/>
              <a:t>8/9/13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CFD78-D946-6949-8209-84A788E50F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402804"/>
            <a:ext cx="2880360" cy="85822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402804"/>
            <a:ext cx="8427720" cy="85822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F5E5-57EF-764A-90F3-220D44E94C47}" type="datetimeFigureOut">
              <a:rPr lang="en-US" smtClean="0"/>
              <a:pPr/>
              <a:t>8/9/13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CFD78-D946-6949-8209-84A788E50F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F5E5-57EF-764A-90F3-220D44E94C47}" type="datetimeFigureOut">
              <a:rPr lang="en-US" smtClean="0"/>
              <a:pPr/>
              <a:t>8/9/13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CFD78-D946-6949-8209-84A788E50F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6463454"/>
            <a:ext cx="10881360" cy="1997710"/>
          </a:xfrm>
        </p:spPr>
        <p:txBody>
          <a:bodyPr anchor="t"/>
          <a:lstStyle>
            <a:lvl1pPr algn="l">
              <a:defRPr sz="5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4263180"/>
            <a:ext cx="10881360" cy="2200274"/>
          </a:xfrm>
        </p:spPr>
        <p:txBody>
          <a:bodyPr anchor="b"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574746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4949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72423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29898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87373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4484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02322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59796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F5E5-57EF-764A-90F3-220D44E94C47}" type="datetimeFigureOut">
              <a:rPr lang="en-US" smtClean="0"/>
              <a:pPr/>
              <a:t>8/9/13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CFD78-D946-6949-8209-84A788E50F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2346962"/>
            <a:ext cx="5654040" cy="6638079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2346962"/>
            <a:ext cx="5654040" cy="6638079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F5E5-57EF-764A-90F3-220D44E94C47}" type="datetimeFigureOut">
              <a:rPr lang="en-US" smtClean="0"/>
              <a:pPr/>
              <a:t>8/9/13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CFD78-D946-6949-8209-84A788E50F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1" y="2251499"/>
            <a:ext cx="5656263" cy="938318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746" indent="0">
              <a:buNone/>
              <a:defRPr sz="2500" b="1"/>
            </a:lvl2pPr>
            <a:lvl3pPr marL="1149492" indent="0">
              <a:buNone/>
              <a:defRPr sz="2300" b="1"/>
            </a:lvl3pPr>
            <a:lvl4pPr marL="1724238" indent="0">
              <a:buNone/>
              <a:defRPr sz="2000" b="1"/>
            </a:lvl4pPr>
            <a:lvl5pPr marL="2298984" indent="0">
              <a:buNone/>
              <a:defRPr sz="2000" b="1"/>
            </a:lvl5pPr>
            <a:lvl6pPr marL="2873731" indent="0">
              <a:buNone/>
              <a:defRPr sz="2000" b="1"/>
            </a:lvl6pPr>
            <a:lvl7pPr marL="3448477" indent="0">
              <a:buNone/>
              <a:defRPr sz="2000" b="1"/>
            </a:lvl7pPr>
            <a:lvl8pPr marL="4023223" indent="0">
              <a:buNone/>
              <a:defRPr sz="2000" b="1"/>
            </a:lvl8pPr>
            <a:lvl9pPr marL="4597969" indent="0">
              <a:buNone/>
              <a:defRPr sz="2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1" y="3189817"/>
            <a:ext cx="5656263" cy="5795222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2251499"/>
            <a:ext cx="5658486" cy="938318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746" indent="0">
              <a:buNone/>
              <a:defRPr sz="2500" b="1"/>
            </a:lvl2pPr>
            <a:lvl3pPr marL="1149492" indent="0">
              <a:buNone/>
              <a:defRPr sz="2300" b="1"/>
            </a:lvl3pPr>
            <a:lvl4pPr marL="1724238" indent="0">
              <a:buNone/>
              <a:defRPr sz="2000" b="1"/>
            </a:lvl4pPr>
            <a:lvl5pPr marL="2298984" indent="0">
              <a:buNone/>
              <a:defRPr sz="2000" b="1"/>
            </a:lvl5pPr>
            <a:lvl6pPr marL="2873731" indent="0">
              <a:buNone/>
              <a:defRPr sz="2000" b="1"/>
            </a:lvl6pPr>
            <a:lvl7pPr marL="3448477" indent="0">
              <a:buNone/>
              <a:defRPr sz="2000" b="1"/>
            </a:lvl7pPr>
            <a:lvl8pPr marL="4023223" indent="0">
              <a:buNone/>
              <a:defRPr sz="2000" b="1"/>
            </a:lvl8pPr>
            <a:lvl9pPr marL="4597969" indent="0">
              <a:buNone/>
              <a:defRPr sz="2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3189817"/>
            <a:ext cx="5658486" cy="5795222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F5E5-57EF-764A-90F3-220D44E94C47}" type="datetimeFigureOut">
              <a:rPr lang="en-US" smtClean="0"/>
              <a:pPr/>
              <a:t>8/9/13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CFD78-D946-6949-8209-84A788E50F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F5E5-57EF-764A-90F3-220D44E94C47}" type="datetimeFigureOut">
              <a:rPr lang="en-US" smtClean="0"/>
              <a:pPr/>
              <a:t>8/9/13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CFD78-D946-6949-8209-84A788E50F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F5E5-57EF-764A-90F3-220D44E94C47}" type="datetimeFigureOut">
              <a:rPr lang="en-US" smtClean="0"/>
              <a:pPr/>
              <a:t>8/9/13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CFD78-D946-6949-8209-84A788E50F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400473"/>
            <a:ext cx="4211638" cy="1704340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1" y="400474"/>
            <a:ext cx="7156450" cy="8584566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2104814"/>
            <a:ext cx="4211638" cy="6880226"/>
          </a:xfrm>
        </p:spPr>
        <p:txBody>
          <a:bodyPr/>
          <a:lstStyle>
            <a:lvl1pPr marL="0" indent="0">
              <a:buNone/>
              <a:defRPr sz="1800"/>
            </a:lvl1pPr>
            <a:lvl2pPr marL="574746" indent="0">
              <a:buNone/>
              <a:defRPr sz="1500"/>
            </a:lvl2pPr>
            <a:lvl3pPr marL="1149492" indent="0">
              <a:buNone/>
              <a:defRPr sz="1300"/>
            </a:lvl3pPr>
            <a:lvl4pPr marL="1724238" indent="0">
              <a:buNone/>
              <a:defRPr sz="1100"/>
            </a:lvl4pPr>
            <a:lvl5pPr marL="2298984" indent="0">
              <a:buNone/>
              <a:defRPr sz="1100"/>
            </a:lvl5pPr>
            <a:lvl6pPr marL="2873731" indent="0">
              <a:buNone/>
              <a:defRPr sz="1100"/>
            </a:lvl6pPr>
            <a:lvl7pPr marL="3448477" indent="0">
              <a:buNone/>
              <a:defRPr sz="1100"/>
            </a:lvl7pPr>
            <a:lvl8pPr marL="4023223" indent="0">
              <a:buNone/>
              <a:defRPr sz="1100"/>
            </a:lvl8pPr>
            <a:lvl9pPr marL="4597969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F5E5-57EF-764A-90F3-220D44E94C47}" type="datetimeFigureOut">
              <a:rPr lang="en-US" smtClean="0"/>
              <a:pPr/>
              <a:t>8/9/13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CFD78-D946-6949-8209-84A788E50F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7040880"/>
            <a:ext cx="7680960" cy="831216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898737"/>
            <a:ext cx="7680960" cy="6035040"/>
          </a:xfrm>
        </p:spPr>
        <p:txBody>
          <a:bodyPr/>
          <a:lstStyle>
            <a:lvl1pPr marL="0" indent="0">
              <a:buNone/>
              <a:defRPr sz="4000"/>
            </a:lvl1pPr>
            <a:lvl2pPr marL="574746" indent="0">
              <a:buNone/>
              <a:defRPr sz="3500"/>
            </a:lvl2pPr>
            <a:lvl3pPr marL="1149492" indent="0">
              <a:buNone/>
              <a:defRPr sz="3000"/>
            </a:lvl3pPr>
            <a:lvl4pPr marL="1724238" indent="0">
              <a:buNone/>
              <a:defRPr sz="2500"/>
            </a:lvl4pPr>
            <a:lvl5pPr marL="2298984" indent="0">
              <a:buNone/>
              <a:defRPr sz="2500"/>
            </a:lvl5pPr>
            <a:lvl6pPr marL="2873731" indent="0">
              <a:buNone/>
              <a:defRPr sz="2500"/>
            </a:lvl6pPr>
            <a:lvl7pPr marL="3448477" indent="0">
              <a:buNone/>
              <a:defRPr sz="2500"/>
            </a:lvl7pPr>
            <a:lvl8pPr marL="4023223" indent="0">
              <a:buNone/>
              <a:defRPr sz="2500"/>
            </a:lvl8pPr>
            <a:lvl9pPr marL="4597969" indent="0">
              <a:buNone/>
              <a:defRPr sz="2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7872096"/>
            <a:ext cx="7680960" cy="1180464"/>
          </a:xfrm>
        </p:spPr>
        <p:txBody>
          <a:bodyPr/>
          <a:lstStyle>
            <a:lvl1pPr marL="0" indent="0">
              <a:buNone/>
              <a:defRPr sz="1800"/>
            </a:lvl1pPr>
            <a:lvl2pPr marL="574746" indent="0">
              <a:buNone/>
              <a:defRPr sz="1500"/>
            </a:lvl2pPr>
            <a:lvl3pPr marL="1149492" indent="0">
              <a:buNone/>
              <a:defRPr sz="1300"/>
            </a:lvl3pPr>
            <a:lvl4pPr marL="1724238" indent="0">
              <a:buNone/>
              <a:defRPr sz="1100"/>
            </a:lvl4pPr>
            <a:lvl5pPr marL="2298984" indent="0">
              <a:buNone/>
              <a:defRPr sz="1100"/>
            </a:lvl5pPr>
            <a:lvl6pPr marL="2873731" indent="0">
              <a:buNone/>
              <a:defRPr sz="1100"/>
            </a:lvl6pPr>
            <a:lvl7pPr marL="3448477" indent="0">
              <a:buNone/>
              <a:defRPr sz="1100"/>
            </a:lvl7pPr>
            <a:lvl8pPr marL="4023223" indent="0">
              <a:buNone/>
              <a:defRPr sz="1100"/>
            </a:lvl8pPr>
            <a:lvl9pPr marL="4597969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F5E5-57EF-764A-90F3-220D44E94C47}" type="datetimeFigureOut">
              <a:rPr lang="en-US" smtClean="0"/>
              <a:pPr/>
              <a:t>8/9/13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CFD78-D946-6949-8209-84A788E50F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402802"/>
            <a:ext cx="11521440" cy="1676400"/>
          </a:xfrm>
          <a:prstGeom prst="rect">
            <a:avLst/>
          </a:prstGeom>
        </p:spPr>
        <p:txBody>
          <a:bodyPr vert="horz" lIns="114949" tIns="57475" rIns="114949" bIns="5747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346962"/>
            <a:ext cx="11521440" cy="6638079"/>
          </a:xfrm>
          <a:prstGeom prst="rect">
            <a:avLst/>
          </a:prstGeom>
        </p:spPr>
        <p:txBody>
          <a:bodyPr vert="horz" lIns="114949" tIns="57475" rIns="114949" bIns="5747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9322648"/>
            <a:ext cx="2987040" cy="535517"/>
          </a:xfrm>
          <a:prstGeom prst="rect">
            <a:avLst/>
          </a:prstGeom>
        </p:spPr>
        <p:txBody>
          <a:bodyPr vert="horz" lIns="114949" tIns="57475" rIns="114949" bIns="57475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8F5E5-57EF-764A-90F3-220D44E94C47}" type="datetimeFigureOut">
              <a:rPr lang="en-US" smtClean="0"/>
              <a:pPr/>
              <a:t>8/9/13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9322648"/>
            <a:ext cx="4053840" cy="535517"/>
          </a:xfrm>
          <a:prstGeom prst="rect">
            <a:avLst/>
          </a:prstGeom>
        </p:spPr>
        <p:txBody>
          <a:bodyPr vert="horz" lIns="114949" tIns="57475" rIns="114949" bIns="57475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9322648"/>
            <a:ext cx="2987040" cy="535517"/>
          </a:xfrm>
          <a:prstGeom prst="rect">
            <a:avLst/>
          </a:prstGeom>
        </p:spPr>
        <p:txBody>
          <a:bodyPr vert="horz" lIns="114949" tIns="57475" rIns="114949" bIns="57475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CFD78-D946-6949-8209-84A788E50F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74746" rtl="0" eaLnBrk="1" latinLnBrk="0" hangingPunct="1"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60" indent="-431060" algn="l" defTabSz="574746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33962" indent="-359216" algn="l" defTabSz="574746" rtl="0" eaLnBrk="1" latinLnBrk="0" hangingPunct="1">
        <a:spcBef>
          <a:spcPct val="20000"/>
        </a:spcBef>
        <a:buFont typeface="Arial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36865" indent="-287373" algn="l" defTabSz="574746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11611" indent="-287373" algn="l" defTabSz="574746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86358" indent="-287373" algn="l" defTabSz="574746" rtl="0" eaLnBrk="1" latinLnBrk="0" hangingPunct="1">
        <a:spcBef>
          <a:spcPct val="20000"/>
        </a:spcBef>
        <a:buFont typeface="Arial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61104" indent="-287373" algn="l" defTabSz="574746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35850" indent="-287373" algn="l" defTabSz="574746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10596" indent="-287373" algn="l" defTabSz="574746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85342" indent="-287373" algn="l" defTabSz="574746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474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4746" algn="l" defTabSz="57474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49492" algn="l" defTabSz="57474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4238" algn="l" defTabSz="57474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298984" algn="l" defTabSz="57474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73731" algn="l" defTabSz="57474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48477" algn="l" defTabSz="57474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23" algn="l" defTabSz="57474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97969" algn="l" defTabSz="574746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obot 3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644184" y="563978"/>
            <a:ext cx="3837745" cy="4229686"/>
          </a:xfrm>
          <a:prstGeom prst="rect">
            <a:avLst/>
          </a:prstGeom>
        </p:spPr>
      </p:pic>
      <p:pic>
        <p:nvPicPr>
          <p:cNvPr id="3" name="Picture 2" descr="robot 2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4779218" y="614000"/>
            <a:ext cx="3834190" cy="4229685"/>
          </a:xfrm>
          <a:prstGeom prst="rect">
            <a:avLst/>
          </a:prstGeom>
        </p:spPr>
      </p:pic>
      <p:pic>
        <p:nvPicPr>
          <p:cNvPr id="4" name="Picture 3" descr="robot 1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4779219" y="5163134"/>
            <a:ext cx="3834189" cy="4504787"/>
          </a:xfrm>
          <a:prstGeom prst="rect">
            <a:avLst/>
          </a:prstGeom>
        </p:spPr>
      </p:pic>
      <p:pic>
        <p:nvPicPr>
          <p:cNvPr id="5" name="Picture 4" descr="robot 3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5438235"/>
            <a:ext cx="3837745" cy="4229686"/>
          </a:xfrm>
          <a:prstGeom prst="rect">
            <a:avLst/>
          </a:prstGeom>
        </p:spPr>
      </p:pic>
      <p:pic>
        <p:nvPicPr>
          <p:cNvPr id="6" name="Picture 5" descr="robot 2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870041" y="614000"/>
            <a:ext cx="3834190" cy="4229685"/>
          </a:xfrm>
          <a:prstGeom prst="rect">
            <a:avLst/>
          </a:prstGeom>
        </p:spPr>
      </p:pic>
      <p:pic>
        <p:nvPicPr>
          <p:cNvPr id="8" name="Picture 7" descr="Screen Shot 2011-12-18 at 7.13.44 PM.pn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0131"/>
          <a:stretch>
            <a:fillRect/>
          </a:stretch>
        </p:blipFill>
        <p:spPr>
          <a:xfrm rot="10800000">
            <a:off x="9705144" y="42948"/>
            <a:ext cx="2066702" cy="1654575"/>
          </a:xfrm>
          <a:prstGeom prst="rect">
            <a:avLst/>
          </a:prstGeom>
        </p:spPr>
      </p:pic>
      <p:pic>
        <p:nvPicPr>
          <p:cNvPr id="9" name="Picture 8" descr="Screen Shot 2011-12-18 at 7.13.44 PM.pn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0131"/>
          <a:stretch>
            <a:fillRect/>
          </a:stretch>
        </p:blipFill>
        <p:spPr>
          <a:xfrm rot="10800000">
            <a:off x="5596908" y="23578"/>
            <a:ext cx="2066702" cy="16545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og 3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525220" y="238196"/>
            <a:ext cx="3834190" cy="4659533"/>
          </a:xfrm>
          <a:prstGeom prst="rect">
            <a:avLst/>
          </a:prstGeom>
        </p:spPr>
      </p:pic>
      <p:pic>
        <p:nvPicPr>
          <p:cNvPr id="5" name="Picture 4" descr="dog 2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4840434" y="437753"/>
            <a:ext cx="3840480" cy="4664062"/>
          </a:xfrm>
          <a:prstGeom prst="rect">
            <a:avLst/>
          </a:prstGeom>
        </p:spPr>
      </p:pic>
      <p:pic>
        <p:nvPicPr>
          <p:cNvPr id="6" name="Picture 5" descr="dog 1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715734" y="5474228"/>
            <a:ext cx="3834189" cy="4590758"/>
          </a:xfrm>
          <a:prstGeom prst="rect">
            <a:avLst/>
          </a:prstGeom>
        </p:spPr>
      </p:pic>
      <p:pic>
        <p:nvPicPr>
          <p:cNvPr id="7" name="Picture 6" descr="dog 3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4846725" y="5398868"/>
            <a:ext cx="3834190" cy="4659533"/>
          </a:xfrm>
          <a:prstGeom prst="rect">
            <a:avLst/>
          </a:prstGeom>
        </p:spPr>
      </p:pic>
      <p:pic>
        <p:nvPicPr>
          <p:cNvPr id="8" name="Picture 7" descr="dog 2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812944" y="2501661"/>
            <a:ext cx="3840480" cy="466406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no 3.png"/>
          <p:cNvPicPr/>
          <p:nvPr/>
        </p:nvPicPr>
        <p:blipFill>
          <a:blip r:embed="rId2"/>
          <a:srcRect r="4286"/>
          <a:stretch>
            <a:fillRect/>
          </a:stretch>
        </p:blipFill>
        <p:spPr>
          <a:xfrm>
            <a:off x="14032523" y="1601811"/>
            <a:ext cx="3345375" cy="6378918"/>
          </a:xfrm>
          <a:prstGeom prst="rect">
            <a:avLst/>
          </a:prstGeom>
        </p:spPr>
      </p:pic>
      <p:pic>
        <p:nvPicPr>
          <p:cNvPr id="7" name="Picture 6" descr="dino 1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7501221" y="76776"/>
            <a:ext cx="4090937" cy="664229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165991" y="0"/>
            <a:ext cx="3698240" cy="6378918"/>
            <a:chOff x="4569553" y="-191308"/>
            <a:chExt cx="3698240" cy="6378918"/>
          </a:xfrm>
        </p:grpSpPr>
        <p:pic>
          <p:nvPicPr>
            <p:cNvPr id="3" name="Picture 2" descr="dino 3.png"/>
            <p:cNvPicPr/>
            <p:nvPr/>
          </p:nvPicPr>
          <p:blipFill>
            <a:blip r:embed="rId2"/>
            <a:srcRect r="4286"/>
            <a:stretch>
              <a:fillRect/>
            </a:stretch>
          </p:blipFill>
          <p:spPr>
            <a:xfrm>
              <a:off x="4614570" y="-191308"/>
              <a:ext cx="3345375" cy="6378918"/>
            </a:xfrm>
            <a:prstGeom prst="rect">
              <a:avLst/>
            </a:prstGeom>
          </p:spPr>
        </p:pic>
        <p:pic>
          <p:nvPicPr>
            <p:cNvPr id="6" name="Picture 5" descr="Screen Shot 2011-12-18 at 6.31.41 PM.png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49729"/>
            <a:stretch>
              <a:fillRect/>
            </a:stretch>
          </p:blipFill>
          <p:spPr>
            <a:xfrm>
              <a:off x="4569553" y="-22172"/>
              <a:ext cx="3698240" cy="1432675"/>
            </a:xfrm>
            <a:prstGeom prst="rect">
              <a:avLst/>
            </a:prstGeom>
          </p:spPr>
        </p:pic>
      </p:grpSp>
      <p:pic>
        <p:nvPicPr>
          <p:cNvPr id="8" name="Picture 7" descr="dino 2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3211907" y="3885809"/>
            <a:ext cx="4165991" cy="6172591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4318391" y="152400"/>
            <a:ext cx="3698240" cy="6378918"/>
            <a:chOff x="4569553" y="-191308"/>
            <a:chExt cx="3698240" cy="6378918"/>
          </a:xfrm>
        </p:grpSpPr>
        <p:pic>
          <p:nvPicPr>
            <p:cNvPr id="13" name="Picture 12" descr="dino 3.png"/>
            <p:cNvPicPr/>
            <p:nvPr/>
          </p:nvPicPr>
          <p:blipFill>
            <a:blip r:embed="rId2"/>
            <a:srcRect r="4286"/>
            <a:stretch>
              <a:fillRect/>
            </a:stretch>
          </p:blipFill>
          <p:spPr>
            <a:xfrm>
              <a:off x="4614570" y="-191308"/>
              <a:ext cx="3345375" cy="6378918"/>
            </a:xfrm>
            <a:prstGeom prst="rect">
              <a:avLst/>
            </a:prstGeom>
          </p:spPr>
        </p:pic>
        <p:pic>
          <p:nvPicPr>
            <p:cNvPr id="14" name="Picture 13" descr="Screen Shot 2011-12-18 at 6.31.41 PM.png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49729"/>
            <a:stretch>
              <a:fillRect/>
            </a:stretch>
          </p:blipFill>
          <p:spPr>
            <a:xfrm>
              <a:off x="4569553" y="-22172"/>
              <a:ext cx="3698240" cy="1432675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960685" y="275356"/>
            <a:ext cx="3698240" cy="6053543"/>
            <a:chOff x="429569" y="344626"/>
            <a:chExt cx="3698240" cy="6053543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93355" y="1269927"/>
              <a:ext cx="2680442" cy="512824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23884" y="4398578"/>
              <a:ext cx="2680443" cy="1111566"/>
            </a:xfrm>
            <a:prstGeom prst="rect">
              <a:avLst/>
            </a:prstGeom>
          </p:spPr>
        </p:pic>
        <p:pic>
          <p:nvPicPr>
            <p:cNvPr id="19" name="Picture 18" descr="Screen Shot 2011-12-18 at 6.31.41 PM.png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49729"/>
            <a:stretch>
              <a:fillRect/>
            </a:stretch>
          </p:blipFill>
          <p:spPr>
            <a:xfrm>
              <a:off x="429569" y="344626"/>
              <a:ext cx="3698240" cy="14326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ocket 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481404" y="5097328"/>
            <a:ext cx="3840480" cy="3858524"/>
          </a:xfrm>
          <a:prstGeom prst="rect">
            <a:avLst/>
          </a:prstGeom>
        </p:spPr>
      </p:pic>
      <p:pic>
        <p:nvPicPr>
          <p:cNvPr id="5" name="Picture 4" descr="rocket 1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4695289" y="6347369"/>
            <a:ext cx="3837745" cy="2630657"/>
          </a:xfrm>
          <a:prstGeom prst="rect">
            <a:avLst/>
          </a:prstGeom>
        </p:spPr>
      </p:pic>
      <p:pic>
        <p:nvPicPr>
          <p:cNvPr id="6" name="Picture 5" descr="rocket 3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8297164" y="113861"/>
            <a:ext cx="3834189" cy="3937391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5739069" y="443341"/>
            <a:ext cx="2558097" cy="2163022"/>
            <a:chOff x="4099334" y="302278"/>
            <a:chExt cx="1827212" cy="1474788"/>
          </a:xfrm>
        </p:grpSpPr>
        <p:pic>
          <p:nvPicPr>
            <p:cNvPr id="7" name="Picture 12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099334" y="302278"/>
              <a:ext cx="1827212" cy="14747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Oval 8"/>
            <p:cNvSpPr/>
            <p:nvPr/>
          </p:nvSpPr>
          <p:spPr>
            <a:xfrm>
              <a:off x="4630283" y="1346556"/>
              <a:ext cx="711058" cy="4305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 descr="rocket 1.png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69389" y="1243883"/>
            <a:ext cx="3837745" cy="2630657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991068" y="113859"/>
            <a:ext cx="2850847" cy="3760680"/>
            <a:chOff x="914400" y="927100"/>
            <a:chExt cx="2927350" cy="3865563"/>
          </a:xfrm>
        </p:grpSpPr>
        <p:grpSp>
          <p:nvGrpSpPr>
            <p:cNvPr id="18" name="Group 11"/>
            <p:cNvGrpSpPr/>
            <p:nvPr/>
          </p:nvGrpSpPr>
          <p:grpSpPr>
            <a:xfrm>
              <a:off x="914400" y="927100"/>
              <a:ext cx="2927350" cy="3865563"/>
              <a:chOff x="914400" y="927100"/>
              <a:chExt cx="2927350" cy="3865563"/>
            </a:xfrm>
          </p:grpSpPr>
          <p:grpSp>
            <p:nvGrpSpPr>
              <p:cNvPr id="20" name="Group 25"/>
              <p:cNvGrpSpPr>
                <a:grpSpLocks/>
              </p:cNvGrpSpPr>
              <p:nvPr/>
            </p:nvGrpSpPr>
            <p:grpSpPr bwMode="auto">
              <a:xfrm>
                <a:off x="2671763" y="927100"/>
                <a:ext cx="576262" cy="1682750"/>
                <a:chOff x="5965915" y="604362"/>
                <a:chExt cx="575097" cy="1682750"/>
              </a:xfrm>
            </p:grpSpPr>
            <p:pic>
              <p:nvPicPr>
                <p:cNvPr id="22" name="Picture 26"/>
                <p:cNvPicPr>
                  <a:picLocks noChangeAspect="1"/>
                </p:cNvPicPr>
                <p:nvPr/>
              </p:nvPicPr>
              <p:blipFill>
                <a:blip r:embed="rId6"/>
                <a:srcRect l="35999" t="15500" r="34747" b="16348"/>
                <a:stretch>
                  <a:fillRect/>
                </a:stretch>
              </p:blipFill>
              <p:spPr bwMode="auto">
                <a:xfrm>
                  <a:off x="5965915" y="604362"/>
                  <a:ext cx="575097" cy="16827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23" name="Rectangle 22"/>
                <p:cNvSpPr/>
                <p:nvPr/>
              </p:nvSpPr>
              <p:spPr>
                <a:xfrm flipH="1">
                  <a:off x="6076815" y="604362"/>
                  <a:ext cx="334285" cy="379413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pic>
            <p:nvPicPr>
              <p:cNvPr id="21" name="Picture 23"/>
              <p:cNvPicPr>
                <a:picLocks noChangeAspect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 rot="7257597">
                <a:off x="841375" y="1792288"/>
                <a:ext cx="3073400" cy="2927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000090"/>
                <a:srgbClr val="FFF1C1"/>
              </a:duotone>
            </a:blip>
            <a:stretch>
              <a:fillRect/>
            </a:stretch>
          </p:blipFill>
          <p:spPr>
            <a:xfrm>
              <a:off x="2771232" y="2624314"/>
              <a:ext cx="886817" cy="9078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hone 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445553" y="68776"/>
            <a:ext cx="2554029" cy="5123765"/>
          </a:xfrm>
          <a:prstGeom prst="rect">
            <a:avLst/>
          </a:prstGeom>
        </p:spPr>
      </p:pic>
      <p:pic>
        <p:nvPicPr>
          <p:cNvPr id="5" name="Picture 4" descr="phone 3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4700417" y="-64263"/>
            <a:ext cx="2772033" cy="5256803"/>
          </a:xfrm>
          <a:prstGeom prst="rect">
            <a:avLst/>
          </a:prstGeom>
        </p:spPr>
      </p:pic>
      <p:pic>
        <p:nvPicPr>
          <p:cNvPr id="6" name="Picture 5" descr="phone 1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955284" y="1"/>
            <a:ext cx="2554029" cy="51237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hone 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901102" y="4757252"/>
            <a:ext cx="2554029" cy="5123765"/>
          </a:xfrm>
          <a:prstGeom prst="rect">
            <a:avLst/>
          </a:prstGeom>
        </p:spPr>
      </p:pic>
      <p:pic>
        <p:nvPicPr>
          <p:cNvPr id="8" name="Picture 7" descr="phone 3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6233599" y="4602039"/>
            <a:ext cx="2816352" cy="52303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7" y="1130229"/>
            <a:ext cx="4001741" cy="4192299"/>
          </a:xfrm>
          <a:prstGeom prst="rect">
            <a:avLst/>
          </a:prstGeom>
        </p:spPr>
      </p:pic>
      <p:pic>
        <p:nvPicPr>
          <p:cNvPr id="12" name="Picture 11" descr="Screen shot 2011-11-16 at 9.15.30 AM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13000"/>
          </a:blip>
          <a:srcRect b="35250"/>
          <a:stretch>
            <a:fillRect/>
          </a:stretch>
        </p:blipFill>
        <p:spPr>
          <a:xfrm>
            <a:off x="-496342" y="107099"/>
            <a:ext cx="5130126" cy="2562578"/>
          </a:xfrm>
          <a:prstGeom prst="rect">
            <a:avLst/>
          </a:prstGeom>
        </p:spPr>
      </p:pic>
      <p:pic>
        <p:nvPicPr>
          <p:cNvPr id="13" name="Picture 12" descr="Screen shot 2011-11-16 at 9.32.57 AM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46491" y="2541308"/>
            <a:ext cx="4382823" cy="161747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690" y="1300200"/>
            <a:ext cx="4001741" cy="4192299"/>
          </a:xfrm>
          <a:prstGeom prst="rect">
            <a:avLst/>
          </a:prstGeom>
        </p:spPr>
      </p:pic>
      <p:pic>
        <p:nvPicPr>
          <p:cNvPr id="16" name="Picture 15" descr="Screen shot 2011-11-16 at 9.32.57 AM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9584" y="2711279"/>
            <a:ext cx="4382823" cy="16174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69713" y="0"/>
            <a:ext cx="2141149" cy="224310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9514" y="1311530"/>
            <a:ext cx="4001741" cy="419229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52537" y="11330"/>
            <a:ext cx="2141149" cy="2243108"/>
          </a:xfrm>
          <a:prstGeom prst="rect">
            <a:avLst/>
          </a:prstGeom>
        </p:spPr>
      </p:pic>
      <p:pic>
        <p:nvPicPr>
          <p:cNvPr id="22" name="Picture 21" descr="Screen Shot 2011-12-18 at 7.07.19 PM.png"/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rgbClr val="0000FF"/>
              <a:srgbClr val="FFF1C1"/>
            </a:duotone>
          </a:blip>
          <a:stretch>
            <a:fillRect/>
          </a:stretch>
        </p:blipFill>
        <p:spPr>
          <a:xfrm>
            <a:off x="8869544" y="2898191"/>
            <a:ext cx="4022087" cy="2030307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755301" y="6217667"/>
            <a:ext cx="9512949" cy="5215429"/>
            <a:chOff x="1186357" y="107099"/>
            <a:chExt cx="9512949" cy="521542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3463" y="1130229"/>
              <a:ext cx="4001741" cy="4192299"/>
            </a:xfrm>
            <a:prstGeom prst="rect">
              <a:avLst/>
            </a:prstGeom>
          </p:spPr>
        </p:pic>
        <p:pic>
          <p:nvPicPr>
            <p:cNvPr id="18" name="Picture 17" descr="Screen shot 2011-11-16 at 9.32.57 AM.png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86357" y="2541308"/>
              <a:ext cx="4382823" cy="1617472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26137" y="1130229"/>
              <a:ext cx="4001741" cy="4192299"/>
            </a:xfrm>
            <a:prstGeom prst="rect">
              <a:avLst/>
            </a:prstGeom>
          </p:spPr>
        </p:pic>
        <p:pic>
          <p:nvPicPr>
            <p:cNvPr id="23" name="Picture 22" descr="Screen shot 2011-11-16 at 9.15.30 AM.pn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contrast="13000"/>
            </a:blip>
            <a:srcRect b="35250"/>
            <a:stretch>
              <a:fillRect/>
            </a:stretch>
          </p:blipFill>
          <p:spPr>
            <a:xfrm>
              <a:off x="5569180" y="107099"/>
              <a:ext cx="5130126" cy="25625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12609</TotalTime>
  <Words>0</Words>
  <Application>Microsoft Macintosh PowerPoint</Application>
  <PresentationFormat>Custom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Stephanie Nicholson</dc:creator>
  <cp:lastModifiedBy>Michael C Frank</cp:lastModifiedBy>
  <cp:revision>6</cp:revision>
  <cp:lastPrinted>2011-11-03T04:10:51Z</cp:lastPrinted>
  <dcterms:created xsi:type="dcterms:W3CDTF">2012-02-28T03:40:39Z</dcterms:created>
  <dcterms:modified xsi:type="dcterms:W3CDTF">2013-08-12T15:30:06Z</dcterms:modified>
</cp:coreProperties>
</file>