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5B-DF91-C948-A581-A1A9758E8156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0BF-A0B2-3A45-8DD7-E3DA8B7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9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5B-DF91-C948-A581-A1A9758E8156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0BF-A0B2-3A45-8DD7-E3DA8B7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6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5B-DF91-C948-A581-A1A9758E8156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0BF-A0B2-3A45-8DD7-E3DA8B7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0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5B-DF91-C948-A581-A1A9758E8156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0BF-A0B2-3A45-8DD7-E3DA8B7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5B-DF91-C948-A581-A1A9758E8156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0BF-A0B2-3A45-8DD7-E3DA8B7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4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5B-DF91-C948-A581-A1A9758E8156}" type="datetimeFigureOut">
              <a:rPr lang="en-US" smtClean="0"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0BF-A0B2-3A45-8DD7-E3DA8B7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5B-DF91-C948-A581-A1A9758E8156}" type="datetimeFigureOut">
              <a:rPr lang="en-US" smtClean="0"/>
              <a:t>8/9/13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0BF-A0B2-3A45-8DD7-E3DA8B7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5B-DF91-C948-A581-A1A9758E8156}" type="datetimeFigureOut">
              <a:rPr lang="en-US" smtClean="0"/>
              <a:t>8/9/13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0BF-A0B2-3A45-8DD7-E3DA8B7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5B-DF91-C948-A581-A1A9758E8156}" type="datetimeFigureOut">
              <a:rPr lang="en-US" smtClean="0"/>
              <a:t>8/9/13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0BF-A0B2-3A45-8DD7-E3DA8B7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3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5B-DF91-C948-A581-A1A9758E8156}" type="datetimeFigureOut">
              <a:rPr lang="en-US" smtClean="0"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0BF-A0B2-3A45-8DD7-E3DA8B7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6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5B-DF91-C948-A581-A1A9758E8156}" type="datetimeFigureOut">
              <a:rPr lang="en-US" smtClean="0"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0BF-A0B2-3A45-8DD7-E3DA8B7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6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8A95B-DF91-C948-A581-A1A9758E8156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630BF-A0B2-3A45-8DD7-E3DA8B7C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bot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47" y="836913"/>
            <a:ext cx="1556558" cy="1828800"/>
          </a:xfrm>
          <a:prstGeom prst="rect">
            <a:avLst/>
          </a:prstGeom>
        </p:spPr>
      </p:pic>
      <p:pic>
        <p:nvPicPr>
          <p:cNvPr id="5" name="Picture 4" descr="robot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105" y="835662"/>
            <a:ext cx="1557526" cy="1828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2205" y="3453149"/>
            <a:ext cx="2583787" cy="1866864"/>
            <a:chOff x="1959439" y="2463800"/>
            <a:chExt cx="2583787" cy="1866864"/>
          </a:xfrm>
        </p:grpSpPr>
        <p:pic>
          <p:nvPicPr>
            <p:cNvPr id="6" name="Picture 5" descr="dino 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9439" y="2501864"/>
              <a:ext cx="1126344" cy="1828800"/>
            </a:xfrm>
            <a:prstGeom prst="rect">
              <a:avLst/>
            </a:prstGeom>
          </p:spPr>
        </p:pic>
        <p:pic>
          <p:nvPicPr>
            <p:cNvPr id="8" name="Picture 7" descr="dino 3.png"/>
            <p:cNvPicPr>
              <a:picLocks noChangeAspect="1"/>
            </p:cNvPicPr>
            <p:nvPr/>
          </p:nvPicPr>
          <p:blipFill>
            <a:blip r:embed="rId5"/>
            <a:srcRect r="4286"/>
            <a:stretch>
              <a:fillRect/>
            </a:stretch>
          </p:blipFill>
          <p:spPr>
            <a:xfrm>
              <a:off x="3584126" y="2463800"/>
              <a:ext cx="959100" cy="1828800"/>
            </a:xfrm>
            <a:prstGeom prst="rect">
              <a:avLst/>
            </a:prstGeom>
          </p:spPr>
        </p:pic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6723431" y="1286004"/>
            <a:ext cx="2045486" cy="1402118"/>
            <a:chOff x="7404689" y="3086020"/>
            <a:chExt cx="3837745" cy="2630657"/>
          </a:xfrm>
        </p:grpSpPr>
        <p:sp>
          <p:nvSpPr>
            <p:cNvPr id="13" name="Oval 12"/>
            <p:cNvSpPr/>
            <p:nvPr/>
          </p:nvSpPr>
          <p:spPr>
            <a:xfrm>
              <a:off x="9517696" y="3817088"/>
              <a:ext cx="995481" cy="6314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rocket 1.png"/>
            <p:cNvPicPr/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04689" y="3086020"/>
              <a:ext cx="3837745" cy="2630657"/>
            </a:xfrm>
            <a:prstGeom prst="rect">
              <a:avLst/>
            </a:prstGeom>
          </p:spPr>
        </p:pic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4924542" y="3413428"/>
            <a:ext cx="1798888" cy="1828800"/>
            <a:chOff x="3283997" y="1992698"/>
            <a:chExt cx="5130126" cy="521542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0956" y="3015828"/>
              <a:ext cx="4001741" cy="4192299"/>
            </a:xfrm>
            <a:prstGeom prst="rect">
              <a:avLst/>
            </a:prstGeom>
          </p:spPr>
        </p:pic>
        <p:pic>
          <p:nvPicPr>
            <p:cNvPr id="25" name="Picture 24" descr="Screen shot 2011-11-16 at 9.15.30 AM.png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13000"/>
            </a:blip>
            <a:srcRect b="35250"/>
            <a:stretch>
              <a:fillRect/>
            </a:stretch>
          </p:blipFill>
          <p:spPr>
            <a:xfrm>
              <a:off x="3283997" y="1992698"/>
              <a:ext cx="5130126" cy="2562578"/>
            </a:xfrm>
            <a:prstGeom prst="rect">
              <a:avLst/>
            </a:prstGeom>
          </p:spPr>
        </p:pic>
        <p:pic>
          <p:nvPicPr>
            <p:cNvPr id="26" name="Picture 25" descr="Screen shot 2011-11-16 at 9.32.57 AM.pn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3848" y="4426907"/>
              <a:ext cx="4382823" cy="1617472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7055823" y="3810907"/>
            <a:ext cx="1536845" cy="1395881"/>
            <a:chOff x="6852623" y="3849007"/>
            <a:chExt cx="1536845" cy="139588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95397" y="3849007"/>
              <a:ext cx="1332432" cy="1395881"/>
            </a:xfrm>
            <a:prstGeom prst="rect">
              <a:avLst/>
            </a:prstGeom>
          </p:spPr>
        </p:pic>
        <p:pic>
          <p:nvPicPr>
            <p:cNvPr id="31" name="Picture 30" descr="Screen shot 2011-11-16 at 9.32.57 AM.pn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52623" y="4312001"/>
              <a:ext cx="1536845" cy="567170"/>
            </a:xfrm>
            <a:prstGeom prst="rect">
              <a:avLst/>
            </a:prstGeom>
          </p:spPr>
        </p:pic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4652069" y="835662"/>
            <a:ext cx="2093472" cy="1828800"/>
            <a:chOff x="4369389" y="443341"/>
            <a:chExt cx="3927777" cy="3431199"/>
          </a:xfrm>
        </p:grpSpPr>
        <p:grpSp>
          <p:nvGrpSpPr>
            <p:cNvPr id="34" name="Group 33"/>
            <p:cNvGrpSpPr/>
            <p:nvPr/>
          </p:nvGrpSpPr>
          <p:grpSpPr>
            <a:xfrm>
              <a:off x="5739069" y="443341"/>
              <a:ext cx="2558097" cy="2163022"/>
              <a:chOff x="4099334" y="302278"/>
              <a:chExt cx="1827212" cy="1474788"/>
            </a:xfrm>
          </p:grpSpPr>
          <p:pic>
            <p:nvPicPr>
              <p:cNvPr id="35" name="Picture 12"/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4099334" y="302278"/>
                <a:ext cx="1827212" cy="147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Oval 35"/>
              <p:cNvSpPr/>
              <p:nvPr/>
            </p:nvSpPr>
            <p:spPr>
              <a:xfrm>
                <a:off x="4630283" y="1346556"/>
                <a:ext cx="711058" cy="430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Picture 36" descr="rocket 1.png"/>
            <p:cNvPicPr/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69389" y="1243883"/>
              <a:ext cx="3837745" cy="2630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00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 Frank</dc:creator>
  <cp:lastModifiedBy>Michael C Frank</cp:lastModifiedBy>
  <cp:revision>3</cp:revision>
  <dcterms:created xsi:type="dcterms:W3CDTF">2013-08-09T15:42:36Z</dcterms:created>
  <dcterms:modified xsi:type="dcterms:W3CDTF">2013-08-09T15:50:12Z</dcterms:modified>
</cp:coreProperties>
</file>