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44FB-8FF2-CC46-B1A9-7DA28DBC66F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86EA-DEBC-204A-A287-E1AE423B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no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358015" y="52348"/>
            <a:ext cx="2922098" cy="45288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5708" y="0"/>
            <a:ext cx="2641600" cy="4349262"/>
            <a:chOff x="4569553" y="-191308"/>
            <a:chExt cx="3698240" cy="6378918"/>
          </a:xfrm>
        </p:grpSpPr>
        <p:pic>
          <p:nvPicPr>
            <p:cNvPr id="3" name="Picture 2" descr="dino 3.png"/>
            <p:cNvPicPr/>
            <p:nvPr/>
          </p:nvPicPr>
          <p:blipFill>
            <a:blip r:embed="rId3"/>
            <a:srcRect r="4286"/>
            <a:stretch>
              <a:fillRect/>
            </a:stretch>
          </p:blipFill>
          <p:spPr>
            <a:xfrm>
              <a:off x="4614570" y="-191308"/>
              <a:ext cx="3345375" cy="6378918"/>
            </a:xfrm>
            <a:prstGeom prst="rect">
              <a:avLst/>
            </a:prstGeom>
          </p:spPr>
        </p:pic>
        <p:pic>
          <p:nvPicPr>
            <p:cNvPr id="6" name="Picture 5" descr="Screen Shot 2011-12-18 at 6.31.41 PM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9729"/>
            <a:stretch>
              <a:fillRect/>
            </a:stretch>
          </p:blipFill>
          <p:spPr>
            <a:xfrm>
              <a:off x="4569553" y="-22172"/>
              <a:ext cx="3698240" cy="14326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084565" y="103909"/>
            <a:ext cx="2641600" cy="4349262"/>
            <a:chOff x="4569553" y="-191308"/>
            <a:chExt cx="3698240" cy="6378918"/>
          </a:xfrm>
        </p:grpSpPr>
        <p:pic>
          <p:nvPicPr>
            <p:cNvPr id="13" name="Picture 12" descr="dino 3.png"/>
            <p:cNvPicPr/>
            <p:nvPr/>
          </p:nvPicPr>
          <p:blipFill>
            <a:blip r:embed="rId3"/>
            <a:srcRect r="4286"/>
            <a:stretch>
              <a:fillRect/>
            </a:stretch>
          </p:blipFill>
          <p:spPr>
            <a:xfrm>
              <a:off x="4614570" y="-191308"/>
              <a:ext cx="3345375" cy="6378918"/>
            </a:xfrm>
            <a:prstGeom prst="rect">
              <a:avLst/>
            </a:prstGeom>
          </p:spPr>
        </p:pic>
        <p:pic>
          <p:nvPicPr>
            <p:cNvPr id="14" name="Picture 13" descr="Screen Shot 2011-12-18 at 6.31.41 PM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9729"/>
            <a:stretch>
              <a:fillRect/>
            </a:stretch>
          </p:blipFill>
          <p:spPr>
            <a:xfrm>
              <a:off x="4569553" y="-22172"/>
              <a:ext cx="3698240" cy="143267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86204" y="187743"/>
            <a:ext cx="2641600" cy="4127416"/>
            <a:chOff x="429569" y="344626"/>
            <a:chExt cx="3698240" cy="605354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3355" y="1269927"/>
              <a:ext cx="2680442" cy="512824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3884" y="4398578"/>
              <a:ext cx="2680443" cy="1111566"/>
            </a:xfrm>
            <a:prstGeom prst="rect">
              <a:avLst/>
            </a:prstGeom>
          </p:spPr>
        </p:pic>
        <p:pic>
          <p:nvPicPr>
            <p:cNvPr id="19" name="Picture 18" descr="Screen Shot 2011-12-18 at 6.31.41 PM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9729"/>
            <a:stretch>
              <a:fillRect/>
            </a:stretch>
          </p:blipFill>
          <p:spPr>
            <a:xfrm>
              <a:off x="429569" y="344626"/>
              <a:ext cx="3698240" cy="1432675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/>
          <p:nvPr/>
        </p:nvCxnSpPr>
        <p:spPr>
          <a:xfrm flipV="1">
            <a:off x="6779604" y="4581182"/>
            <a:ext cx="0" cy="47915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 Frank</dc:creator>
  <cp:lastModifiedBy>Michael C Frank</cp:lastModifiedBy>
  <cp:revision>2</cp:revision>
  <cp:lastPrinted>2013-02-18T17:08:24Z</cp:lastPrinted>
  <dcterms:created xsi:type="dcterms:W3CDTF">2013-02-18T17:07:52Z</dcterms:created>
  <dcterms:modified xsi:type="dcterms:W3CDTF">2013-02-18T17:08:26Z</dcterms:modified>
</cp:coreProperties>
</file>