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5E1A-A4B7-E24C-A1AE-AF01037A1A65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E227-46A5-0340-A88E-2E567F17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5336" y="370326"/>
            <a:ext cx="2621368" cy="4577091"/>
            <a:chOff x="3156038" y="1742503"/>
            <a:chExt cx="2621368" cy="45770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6087" y="2528596"/>
              <a:ext cx="1971319" cy="379099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000090"/>
                <a:srgbClr val="FFF1C1"/>
              </a:duotone>
            </a:blip>
            <a:srcRect t="16919"/>
            <a:stretch>
              <a:fillRect/>
            </a:stretch>
          </p:blipFill>
          <p:spPr>
            <a:xfrm>
              <a:off x="3608663" y="4720359"/>
              <a:ext cx="1750376" cy="119264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4366" y="1742503"/>
              <a:ext cx="835360" cy="11814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156038" y="1792404"/>
              <a:ext cx="906652" cy="1181438"/>
            </a:xfrm>
            <a:prstGeom prst="rect">
              <a:avLst/>
            </a:prstGeom>
          </p:spPr>
        </p:pic>
        <p:pic>
          <p:nvPicPr>
            <p:cNvPr id="9" name="Picture 8" descr="Screen shot 2011-11-01 at 9.46.46 AM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705828" y="2608971"/>
              <a:ext cx="1492441" cy="44524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168468" y="1156419"/>
            <a:ext cx="2168743" cy="3790998"/>
            <a:chOff x="3608663" y="2528596"/>
            <a:chExt cx="2168743" cy="379099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6087" y="2528596"/>
              <a:ext cx="1971319" cy="37909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000090"/>
                <a:srgbClr val="FFF1C1"/>
              </a:duotone>
            </a:blip>
            <a:srcRect t="16919"/>
            <a:stretch>
              <a:fillRect/>
            </a:stretch>
          </p:blipFill>
          <p:spPr>
            <a:xfrm>
              <a:off x="3608663" y="4720359"/>
              <a:ext cx="1750376" cy="1192642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flipV="1">
            <a:off x="5129147" y="5276807"/>
            <a:ext cx="0" cy="70275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 Frank</dc:creator>
  <cp:lastModifiedBy>Michael C Frank</cp:lastModifiedBy>
  <cp:revision>1</cp:revision>
  <dcterms:created xsi:type="dcterms:W3CDTF">2013-02-18T17:05:08Z</dcterms:created>
  <dcterms:modified xsi:type="dcterms:W3CDTF">2013-02-18T17:06:40Z</dcterms:modified>
</cp:coreProperties>
</file>