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65" r:id="rId4"/>
    <p:sldId id="266" r:id="rId5"/>
    <p:sldId id="259" r:id="rId6"/>
    <p:sldId id="262" r:id="rId7"/>
    <p:sldId id="258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1" autoAdjust="0"/>
    <p:restoredTop sz="94660"/>
  </p:normalViewPr>
  <p:slideViewPr>
    <p:cSldViewPr snapToGrid="0">
      <p:cViewPr>
        <p:scale>
          <a:sx n="66" d="100"/>
          <a:sy n="66" d="100"/>
        </p:scale>
        <p:origin x="217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60C7-4209-4A33-B246-5F1104D8B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4156C-67F3-4C5A-85D3-FC80E7D5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4C9B8-7580-45F7-BFB3-DB7CA798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F334-7076-4C60-B223-02CBE78A4474}" type="datetimeFigureOut">
              <a:rPr lang="en-US" smtClean="0"/>
              <a:t>2019-11-05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465F2-DE19-422D-9A37-E2E569E9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CC7F5-A422-4450-A194-2EF119E2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A3A-49C1-4108-9BD1-237A91C1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5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5B46-29C4-48DC-A1D5-44A6ECBB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3B833-516E-4232-8A3F-5C9446FE8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5DE0-294D-49D8-AD00-D25433DE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F334-7076-4C60-B223-02CBE78A4474}" type="datetimeFigureOut">
              <a:rPr lang="en-US" smtClean="0"/>
              <a:t>2019-11-05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C3D3B-D13C-4C40-929D-E2197055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76A-9C11-48A1-88C3-6CC57757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A3A-49C1-4108-9BD1-237A91C1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7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391FC8-EC67-40CA-879B-A49E91D54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E9252-8724-4E8F-8981-5BB9288AE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F84D8-A065-400D-8935-F9B650F0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F334-7076-4C60-B223-02CBE78A4474}" type="datetimeFigureOut">
              <a:rPr lang="en-US" smtClean="0"/>
              <a:t>2019-11-05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5D8BF-F4D9-449D-B50A-2BB4ABBA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715A7-8832-4B0C-B716-CBAED2DC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A3A-49C1-4108-9BD1-237A91C1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3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5117-C1DD-4FFA-BB66-94662EEC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81C4-DE1D-4F8F-AAB4-BB77CD134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D7600-2850-4DB6-813A-860DEFE8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F334-7076-4C60-B223-02CBE78A4474}" type="datetimeFigureOut">
              <a:rPr lang="en-US" smtClean="0"/>
              <a:t>2019-11-05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CBC0B-447C-4D4B-9EBC-61A727AF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3CFAE-598F-4213-BB04-FDBD0FEB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A3A-49C1-4108-9BD1-237A91C1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4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BFC7-462D-4D86-8AEE-BF6BBA98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5B54E-28C6-4DF0-A1DB-576D1C541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A7BA3-3813-4D4B-9DAE-5F9F4F6C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F334-7076-4C60-B223-02CBE78A4474}" type="datetimeFigureOut">
              <a:rPr lang="en-US" smtClean="0"/>
              <a:t>2019-11-05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5ABCF-5AF6-475A-85E6-DC45FDA8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8CCB9-2CF5-46C1-9CFA-3D0EDC26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A3A-49C1-4108-9BD1-237A91C1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3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DAC6-BE95-4104-8A83-2488B2C2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849FE-8FFA-48DC-8924-6330D97C9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6A5C8-ADFF-4BDD-97E3-9AEBF37BC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3C6CB-FB50-44AE-B66C-95AED2AB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F334-7076-4C60-B223-02CBE78A4474}" type="datetimeFigureOut">
              <a:rPr lang="en-US" smtClean="0"/>
              <a:t>2019-11-05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0341A-C3F9-447C-A6E1-C66205E8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61CC0-6ED3-4A72-BB71-FCD5945E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A3A-49C1-4108-9BD1-237A91C1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4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8418-C894-4CE5-A859-B6F458D3E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CC50A-75B6-4FA2-9F2B-057AD25D5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C7FE4-3FC2-4D23-B979-3670351D4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C87D4-BF88-42C5-B51A-ACFEB764E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4A0AA-65F7-475E-AC55-B7911F4B9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D1B6D-0FA1-45B5-B77C-DE0C12D7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F334-7076-4C60-B223-02CBE78A4474}" type="datetimeFigureOut">
              <a:rPr lang="en-US" smtClean="0"/>
              <a:t>2019-11-05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BD162-A073-4B61-B9C6-E1ADBE47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23AB9-9D7F-4AE9-8912-C34A91F8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A3A-49C1-4108-9BD1-237A91C1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7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B7A9-D6DD-44CE-A9F7-F488ABAE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068D8-6026-49EA-A7E9-3D23D7BF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F334-7076-4C60-B223-02CBE78A4474}" type="datetimeFigureOut">
              <a:rPr lang="en-US" smtClean="0"/>
              <a:t>2019-11-05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86A60-FD3C-455A-9BC8-A6DC2CFB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31BE2-5274-42BE-9022-1EBDE516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A3A-49C1-4108-9BD1-237A91C1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6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178C4-148C-42B2-B0BF-55FAD5A6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F334-7076-4C60-B223-02CBE78A4474}" type="datetimeFigureOut">
              <a:rPr lang="en-US" smtClean="0"/>
              <a:t>2019-11-05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B6D8C-43C0-4D28-90F1-8B9B9DB5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10DE8-8F0E-41AB-BBB6-B979451D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A3A-49C1-4108-9BD1-237A91C1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3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0A4FA-9A89-4171-B8B2-F7DFCD1E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9905-4DE9-4EC3-883F-2A5150002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2BCD-8230-47DA-B807-C2CA259CE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70911-EE6B-435F-BE45-2F77843C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F334-7076-4C60-B223-02CBE78A4474}" type="datetimeFigureOut">
              <a:rPr lang="en-US" smtClean="0"/>
              <a:t>2019-11-05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470B0-86B7-4232-B264-D730D1E7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62968-A0CA-4019-9C66-E2DF133C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A3A-49C1-4108-9BD1-237A91C1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8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30C3-574B-4902-A9FE-587F9B00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05FBA-84AB-420C-86D5-AE0B2151F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0A690-1E67-47DD-8C69-8756490FA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F4665-C917-4F79-BCBB-1E1C81F1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F334-7076-4C60-B223-02CBE78A4474}" type="datetimeFigureOut">
              <a:rPr lang="en-US" smtClean="0"/>
              <a:t>2019-11-05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DA15E-15B0-48DD-83D1-F594DBD5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F1BDC-593D-43A0-8C73-55FD2208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A3A-49C1-4108-9BD1-237A91C1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4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37CD4-9A94-4235-A62A-67F893D4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2685"/>
            <a:ext cx="11430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58D58-4FF9-4BD0-B20E-75418818D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34386"/>
            <a:ext cx="11430000" cy="4726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17594-738F-4F25-9782-E7873FCD9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9F334-7076-4C60-B223-02CBE78A4474}" type="datetimeFigureOut">
              <a:rPr lang="en-US" smtClean="0"/>
              <a:t>2019-11-05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B4862-DE16-4C94-A3DE-396B6BE86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322752"/>
            <a:ext cx="1143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cap="sm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Nova Cond Light" panose="020B0306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D30F-B67B-4582-91AF-4235DD7C0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DEA3A-49C1-4108-9BD1-237A91C1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3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 Nova Light" panose="020B03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A2C20-4DBC-49C3-8A68-D97A8951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2911-66D4-43E7-B373-77A1303D5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ISPC: an implicit statistical learning 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</a:t>
            </a:r>
            <a:r>
              <a:rPr lang="en-US" dirty="0" err="1"/>
              <a:t>timecourse</a:t>
            </a:r>
            <a:r>
              <a:rPr lang="en-US" dirty="0"/>
              <a:t>, or “learning curve”, of ISPC effects?</a:t>
            </a:r>
          </a:p>
        </p:txBody>
      </p:sp>
    </p:spTree>
    <p:extLst>
      <p:ext uri="{BB962C8B-B14F-4D97-AF65-F5344CB8AC3E}">
        <p14:creationId xmlns:p14="http://schemas.microsoft.com/office/powerpoint/2010/main" val="117964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C765DEF9-7CB7-4604-AC9B-F59B21E5DC67}"/>
              </a:ext>
            </a:extLst>
          </p:cNvPr>
          <p:cNvGrpSpPr/>
          <p:nvPr/>
        </p:nvGrpSpPr>
        <p:grpSpPr>
          <a:xfrm>
            <a:off x="567988" y="1572483"/>
            <a:ext cx="2132561" cy="1518471"/>
            <a:chOff x="677716" y="2128810"/>
            <a:chExt cx="2132561" cy="1518471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DA7F29B-E764-4466-92CF-D7FBAE21CD50}"/>
                </a:ext>
              </a:extLst>
            </p:cNvPr>
            <p:cNvSpPr/>
            <p:nvPr/>
          </p:nvSpPr>
          <p:spPr>
            <a:xfrm>
              <a:off x="677716" y="2128810"/>
              <a:ext cx="2132561" cy="1518471"/>
            </a:xfrm>
            <a:custGeom>
              <a:avLst/>
              <a:gdLst>
                <a:gd name="connsiteX0" fmla="*/ 1216152 w 2132561"/>
                <a:gd name="connsiteY0" fmla="*/ 621792 h 1518471"/>
                <a:gd name="connsiteX1" fmla="*/ 1197864 w 2132561"/>
                <a:gd name="connsiteY1" fmla="*/ 694944 h 1518471"/>
                <a:gd name="connsiteX2" fmla="*/ 1161288 w 2132561"/>
                <a:gd name="connsiteY2" fmla="*/ 768096 h 1518471"/>
                <a:gd name="connsiteX3" fmla="*/ 1088136 w 2132561"/>
                <a:gd name="connsiteY3" fmla="*/ 822960 h 1518471"/>
                <a:gd name="connsiteX4" fmla="*/ 1042416 w 2132561"/>
                <a:gd name="connsiteY4" fmla="*/ 832104 h 1518471"/>
                <a:gd name="connsiteX5" fmla="*/ 941832 w 2132561"/>
                <a:gd name="connsiteY5" fmla="*/ 877824 h 1518471"/>
                <a:gd name="connsiteX6" fmla="*/ 896112 w 2132561"/>
                <a:gd name="connsiteY6" fmla="*/ 886968 h 1518471"/>
                <a:gd name="connsiteX7" fmla="*/ 868680 w 2132561"/>
                <a:gd name="connsiteY7" fmla="*/ 905256 h 1518471"/>
                <a:gd name="connsiteX8" fmla="*/ 841248 w 2132561"/>
                <a:gd name="connsiteY8" fmla="*/ 914400 h 1518471"/>
                <a:gd name="connsiteX9" fmla="*/ 804672 w 2132561"/>
                <a:gd name="connsiteY9" fmla="*/ 932688 h 1518471"/>
                <a:gd name="connsiteX10" fmla="*/ 475488 w 2132561"/>
                <a:gd name="connsiteY10" fmla="*/ 923544 h 1518471"/>
                <a:gd name="connsiteX11" fmla="*/ 438912 w 2132561"/>
                <a:gd name="connsiteY11" fmla="*/ 905256 h 1518471"/>
                <a:gd name="connsiteX12" fmla="*/ 338328 w 2132561"/>
                <a:gd name="connsiteY12" fmla="*/ 877824 h 1518471"/>
                <a:gd name="connsiteX13" fmla="*/ 329184 w 2132561"/>
                <a:gd name="connsiteY13" fmla="*/ 850392 h 1518471"/>
                <a:gd name="connsiteX14" fmla="*/ 301752 w 2132561"/>
                <a:gd name="connsiteY14" fmla="*/ 832104 h 1518471"/>
                <a:gd name="connsiteX15" fmla="*/ 265176 w 2132561"/>
                <a:gd name="connsiteY15" fmla="*/ 813816 h 1518471"/>
                <a:gd name="connsiteX16" fmla="*/ 219456 w 2132561"/>
                <a:gd name="connsiteY16" fmla="*/ 804672 h 1518471"/>
                <a:gd name="connsiteX17" fmla="*/ 182880 w 2132561"/>
                <a:gd name="connsiteY17" fmla="*/ 795528 h 1518471"/>
                <a:gd name="connsiteX18" fmla="*/ 146304 w 2132561"/>
                <a:gd name="connsiteY18" fmla="*/ 749808 h 1518471"/>
                <a:gd name="connsiteX19" fmla="*/ 118872 w 2132561"/>
                <a:gd name="connsiteY19" fmla="*/ 740664 h 1518471"/>
                <a:gd name="connsiteX20" fmla="*/ 45720 w 2132561"/>
                <a:gd name="connsiteY20" fmla="*/ 694944 h 1518471"/>
                <a:gd name="connsiteX21" fmla="*/ 36576 w 2132561"/>
                <a:gd name="connsiteY21" fmla="*/ 667512 h 1518471"/>
                <a:gd name="connsiteX22" fmla="*/ 9144 w 2132561"/>
                <a:gd name="connsiteY22" fmla="*/ 649224 h 1518471"/>
                <a:gd name="connsiteX23" fmla="*/ 0 w 2132561"/>
                <a:gd name="connsiteY23" fmla="*/ 594360 h 1518471"/>
                <a:gd name="connsiteX24" fmla="*/ 18288 w 2132561"/>
                <a:gd name="connsiteY24" fmla="*/ 448056 h 1518471"/>
                <a:gd name="connsiteX25" fmla="*/ 64008 w 2132561"/>
                <a:gd name="connsiteY25" fmla="*/ 365760 h 1518471"/>
                <a:gd name="connsiteX26" fmla="*/ 100584 w 2132561"/>
                <a:gd name="connsiteY26" fmla="*/ 310896 h 1518471"/>
                <a:gd name="connsiteX27" fmla="*/ 109728 w 2132561"/>
                <a:gd name="connsiteY27" fmla="*/ 283464 h 1518471"/>
                <a:gd name="connsiteX28" fmla="*/ 182880 w 2132561"/>
                <a:gd name="connsiteY28" fmla="*/ 237744 h 1518471"/>
                <a:gd name="connsiteX29" fmla="*/ 256032 w 2132561"/>
                <a:gd name="connsiteY29" fmla="*/ 173736 h 1518471"/>
                <a:gd name="connsiteX30" fmla="*/ 292608 w 2132561"/>
                <a:gd name="connsiteY30" fmla="*/ 146304 h 1518471"/>
                <a:gd name="connsiteX31" fmla="*/ 374904 w 2132561"/>
                <a:gd name="connsiteY31" fmla="*/ 118872 h 1518471"/>
                <a:gd name="connsiteX32" fmla="*/ 649224 w 2132561"/>
                <a:gd name="connsiteY32" fmla="*/ 73152 h 1518471"/>
                <a:gd name="connsiteX33" fmla="*/ 923544 w 2132561"/>
                <a:gd name="connsiteY33" fmla="*/ 45720 h 1518471"/>
                <a:gd name="connsiteX34" fmla="*/ 1078992 w 2132561"/>
                <a:gd name="connsiteY34" fmla="*/ 9144 h 1518471"/>
                <a:gd name="connsiteX35" fmla="*/ 1152144 w 2132561"/>
                <a:gd name="connsiteY35" fmla="*/ 0 h 1518471"/>
                <a:gd name="connsiteX36" fmla="*/ 1426464 w 2132561"/>
                <a:gd name="connsiteY36" fmla="*/ 9144 h 1518471"/>
                <a:gd name="connsiteX37" fmla="*/ 1472184 w 2132561"/>
                <a:gd name="connsiteY37" fmla="*/ 27432 h 1518471"/>
                <a:gd name="connsiteX38" fmla="*/ 1563624 w 2132561"/>
                <a:gd name="connsiteY38" fmla="*/ 36576 h 1518471"/>
                <a:gd name="connsiteX39" fmla="*/ 1600200 w 2132561"/>
                <a:gd name="connsiteY39" fmla="*/ 54864 h 1518471"/>
                <a:gd name="connsiteX40" fmla="*/ 1636776 w 2132561"/>
                <a:gd name="connsiteY40" fmla="*/ 64008 h 1518471"/>
                <a:gd name="connsiteX41" fmla="*/ 1691640 w 2132561"/>
                <a:gd name="connsiteY41" fmla="*/ 82296 h 1518471"/>
                <a:gd name="connsiteX42" fmla="*/ 1737360 w 2132561"/>
                <a:gd name="connsiteY42" fmla="*/ 100584 h 1518471"/>
                <a:gd name="connsiteX43" fmla="*/ 1792224 w 2132561"/>
                <a:gd name="connsiteY43" fmla="*/ 118872 h 1518471"/>
                <a:gd name="connsiteX44" fmla="*/ 1874520 w 2132561"/>
                <a:gd name="connsiteY44" fmla="*/ 155448 h 1518471"/>
                <a:gd name="connsiteX45" fmla="*/ 1911096 w 2132561"/>
                <a:gd name="connsiteY45" fmla="*/ 192024 h 1518471"/>
                <a:gd name="connsiteX46" fmla="*/ 1947672 w 2132561"/>
                <a:gd name="connsiteY46" fmla="*/ 219456 h 1518471"/>
                <a:gd name="connsiteX47" fmla="*/ 1956816 w 2132561"/>
                <a:gd name="connsiteY47" fmla="*/ 246888 h 1518471"/>
                <a:gd name="connsiteX48" fmla="*/ 1984248 w 2132561"/>
                <a:gd name="connsiteY48" fmla="*/ 310896 h 1518471"/>
                <a:gd name="connsiteX49" fmla="*/ 2029968 w 2132561"/>
                <a:gd name="connsiteY49" fmla="*/ 347472 h 1518471"/>
                <a:gd name="connsiteX50" fmla="*/ 2057400 w 2132561"/>
                <a:gd name="connsiteY50" fmla="*/ 411480 h 1518471"/>
                <a:gd name="connsiteX51" fmla="*/ 2075688 w 2132561"/>
                <a:gd name="connsiteY51" fmla="*/ 493776 h 1518471"/>
                <a:gd name="connsiteX52" fmla="*/ 2112264 w 2132561"/>
                <a:gd name="connsiteY52" fmla="*/ 576072 h 1518471"/>
                <a:gd name="connsiteX53" fmla="*/ 2121408 w 2132561"/>
                <a:gd name="connsiteY53" fmla="*/ 1033272 h 1518471"/>
                <a:gd name="connsiteX54" fmla="*/ 2112264 w 2132561"/>
                <a:gd name="connsiteY54" fmla="*/ 1069848 h 1518471"/>
                <a:gd name="connsiteX55" fmla="*/ 2075688 w 2132561"/>
                <a:gd name="connsiteY55" fmla="*/ 1143000 h 1518471"/>
                <a:gd name="connsiteX56" fmla="*/ 2048256 w 2132561"/>
                <a:gd name="connsiteY56" fmla="*/ 1216152 h 1518471"/>
                <a:gd name="connsiteX57" fmla="*/ 2039112 w 2132561"/>
                <a:gd name="connsiteY57" fmla="*/ 1243584 h 1518471"/>
                <a:gd name="connsiteX58" fmla="*/ 2011680 w 2132561"/>
                <a:gd name="connsiteY58" fmla="*/ 1271016 h 1518471"/>
                <a:gd name="connsiteX59" fmla="*/ 1975104 w 2132561"/>
                <a:gd name="connsiteY59" fmla="*/ 1307592 h 1518471"/>
                <a:gd name="connsiteX60" fmla="*/ 1929384 w 2132561"/>
                <a:gd name="connsiteY60" fmla="*/ 1344168 h 1518471"/>
                <a:gd name="connsiteX61" fmla="*/ 1837944 w 2132561"/>
                <a:gd name="connsiteY61" fmla="*/ 1389888 h 1518471"/>
                <a:gd name="connsiteX62" fmla="*/ 1801368 w 2132561"/>
                <a:gd name="connsiteY62" fmla="*/ 1408176 h 1518471"/>
                <a:gd name="connsiteX63" fmla="*/ 1719072 w 2132561"/>
                <a:gd name="connsiteY63" fmla="*/ 1453896 h 1518471"/>
                <a:gd name="connsiteX64" fmla="*/ 1673352 w 2132561"/>
                <a:gd name="connsiteY64" fmla="*/ 1463040 h 1518471"/>
                <a:gd name="connsiteX65" fmla="*/ 1618488 w 2132561"/>
                <a:gd name="connsiteY65" fmla="*/ 1481328 h 1518471"/>
                <a:gd name="connsiteX66" fmla="*/ 1463040 w 2132561"/>
                <a:gd name="connsiteY66" fmla="*/ 1499616 h 1518471"/>
                <a:gd name="connsiteX67" fmla="*/ 1408176 w 2132561"/>
                <a:gd name="connsiteY67" fmla="*/ 1517904 h 1518471"/>
                <a:gd name="connsiteX68" fmla="*/ 1152144 w 2132561"/>
                <a:gd name="connsiteY68" fmla="*/ 1508760 h 1518471"/>
                <a:gd name="connsiteX69" fmla="*/ 1115568 w 2132561"/>
                <a:gd name="connsiteY69" fmla="*/ 1499616 h 1518471"/>
                <a:gd name="connsiteX70" fmla="*/ 1060704 w 2132561"/>
                <a:gd name="connsiteY70" fmla="*/ 1490472 h 1518471"/>
                <a:gd name="connsiteX71" fmla="*/ 960120 w 2132561"/>
                <a:gd name="connsiteY71" fmla="*/ 1463040 h 1518471"/>
                <a:gd name="connsiteX72" fmla="*/ 832104 w 2132561"/>
                <a:gd name="connsiteY72" fmla="*/ 1444752 h 1518471"/>
                <a:gd name="connsiteX73" fmla="*/ 804672 w 2132561"/>
                <a:gd name="connsiteY73" fmla="*/ 1435608 h 1518471"/>
                <a:gd name="connsiteX74" fmla="*/ 713232 w 2132561"/>
                <a:gd name="connsiteY74" fmla="*/ 1417320 h 1518471"/>
                <a:gd name="connsiteX75" fmla="*/ 658368 w 2132561"/>
                <a:gd name="connsiteY75" fmla="*/ 1380744 h 1518471"/>
                <a:gd name="connsiteX76" fmla="*/ 612648 w 2132561"/>
                <a:gd name="connsiteY76" fmla="*/ 1344168 h 1518471"/>
                <a:gd name="connsiteX77" fmla="*/ 594360 w 2132561"/>
                <a:gd name="connsiteY77" fmla="*/ 1307592 h 1518471"/>
                <a:gd name="connsiteX78" fmla="*/ 539496 w 2132561"/>
                <a:gd name="connsiteY78" fmla="*/ 1261872 h 1518471"/>
                <a:gd name="connsiteX79" fmla="*/ 521208 w 2132561"/>
                <a:gd name="connsiteY79" fmla="*/ 1234440 h 1518471"/>
                <a:gd name="connsiteX80" fmla="*/ 530352 w 2132561"/>
                <a:gd name="connsiteY80" fmla="*/ 1097280 h 1518471"/>
                <a:gd name="connsiteX81" fmla="*/ 612648 w 2132561"/>
                <a:gd name="connsiteY81" fmla="*/ 1051560 h 1518471"/>
                <a:gd name="connsiteX82" fmla="*/ 667512 w 2132561"/>
                <a:gd name="connsiteY82" fmla="*/ 1014984 h 1518471"/>
                <a:gd name="connsiteX83" fmla="*/ 722376 w 2132561"/>
                <a:gd name="connsiteY83" fmla="*/ 987552 h 1518471"/>
                <a:gd name="connsiteX84" fmla="*/ 758952 w 2132561"/>
                <a:gd name="connsiteY84" fmla="*/ 969264 h 1518471"/>
                <a:gd name="connsiteX85" fmla="*/ 786384 w 2132561"/>
                <a:gd name="connsiteY85" fmla="*/ 941832 h 1518471"/>
                <a:gd name="connsiteX86" fmla="*/ 841248 w 2132561"/>
                <a:gd name="connsiteY86" fmla="*/ 905256 h 1518471"/>
                <a:gd name="connsiteX87" fmla="*/ 868680 w 2132561"/>
                <a:gd name="connsiteY87" fmla="*/ 886968 h 1518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132561" h="1518471">
                  <a:moveTo>
                    <a:pt x="1216152" y="621792"/>
                  </a:moveTo>
                  <a:cubicBezTo>
                    <a:pt x="1211595" y="644579"/>
                    <a:pt x="1207906" y="672852"/>
                    <a:pt x="1197864" y="694944"/>
                  </a:cubicBezTo>
                  <a:cubicBezTo>
                    <a:pt x="1186583" y="719763"/>
                    <a:pt x="1183098" y="751739"/>
                    <a:pt x="1161288" y="768096"/>
                  </a:cubicBezTo>
                  <a:cubicBezTo>
                    <a:pt x="1136904" y="786384"/>
                    <a:pt x="1118024" y="816982"/>
                    <a:pt x="1088136" y="822960"/>
                  </a:cubicBezTo>
                  <a:lnTo>
                    <a:pt x="1042416" y="832104"/>
                  </a:lnTo>
                  <a:cubicBezTo>
                    <a:pt x="1010890" y="847867"/>
                    <a:pt x="977362" y="868941"/>
                    <a:pt x="941832" y="877824"/>
                  </a:cubicBezTo>
                  <a:cubicBezTo>
                    <a:pt x="926754" y="881593"/>
                    <a:pt x="911352" y="883920"/>
                    <a:pt x="896112" y="886968"/>
                  </a:cubicBezTo>
                  <a:cubicBezTo>
                    <a:pt x="886968" y="893064"/>
                    <a:pt x="878510" y="900341"/>
                    <a:pt x="868680" y="905256"/>
                  </a:cubicBezTo>
                  <a:cubicBezTo>
                    <a:pt x="860059" y="909567"/>
                    <a:pt x="850107" y="910603"/>
                    <a:pt x="841248" y="914400"/>
                  </a:cubicBezTo>
                  <a:cubicBezTo>
                    <a:pt x="828719" y="919770"/>
                    <a:pt x="816864" y="926592"/>
                    <a:pt x="804672" y="932688"/>
                  </a:cubicBezTo>
                  <a:cubicBezTo>
                    <a:pt x="694944" y="929640"/>
                    <a:pt x="584951" y="931754"/>
                    <a:pt x="475488" y="923544"/>
                  </a:cubicBezTo>
                  <a:cubicBezTo>
                    <a:pt x="461895" y="922525"/>
                    <a:pt x="451568" y="910318"/>
                    <a:pt x="438912" y="905256"/>
                  </a:cubicBezTo>
                  <a:cubicBezTo>
                    <a:pt x="392506" y="886694"/>
                    <a:pt x="384244" y="887007"/>
                    <a:pt x="338328" y="877824"/>
                  </a:cubicBezTo>
                  <a:cubicBezTo>
                    <a:pt x="335280" y="868680"/>
                    <a:pt x="335205" y="857918"/>
                    <a:pt x="329184" y="850392"/>
                  </a:cubicBezTo>
                  <a:cubicBezTo>
                    <a:pt x="322319" y="841810"/>
                    <a:pt x="311294" y="837556"/>
                    <a:pt x="301752" y="832104"/>
                  </a:cubicBezTo>
                  <a:cubicBezTo>
                    <a:pt x="289917" y="825341"/>
                    <a:pt x="278108" y="818127"/>
                    <a:pt x="265176" y="813816"/>
                  </a:cubicBezTo>
                  <a:cubicBezTo>
                    <a:pt x="250432" y="808901"/>
                    <a:pt x="234628" y="808043"/>
                    <a:pt x="219456" y="804672"/>
                  </a:cubicBezTo>
                  <a:cubicBezTo>
                    <a:pt x="207188" y="801946"/>
                    <a:pt x="195072" y="798576"/>
                    <a:pt x="182880" y="795528"/>
                  </a:cubicBezTo>
                  <a:cubicBezTo>
                    <a:pt x="170688" y="780288"/>
                    <a:pt x="161122" y="762509"/>
                    <a:pt x="146304" y="749808"/>
                  </a:cubicBezTo>
                  <a:cubicBezTo>
                    <a:pt x="138986" y="743535"/>
                    <a:pt x="127731" y="744461"/>
                    <a:pt x="118872" y="740664"/>
                  </a:cubicBezTo>
                  <a:cubicBezTo>
                    <a:pt x="79822" y="723928"/>
                    <a:pt x="80727" y="721199"/>
                    <a:pt x="45720" y="694944"/>
                  </a:cubicBezTo>
                  <a:cubicBezTo>
                    <a:pt x="42672" y="685800"/>
                    <a:pt x="42597" y="675038"/>
                    <a:pt x="36576" y="667512"/>
                  </a:cubicBezTo>
                  <a:cubicBezTo>
                    <a:pt x="29711" y="658930"/>
                    <a:pt x="14059" y="659054"/>
                    <a:pt x="9144" y="649224"/>
                  </a:cubicBezTo>
                  <a:cubicBezTo>
                    <a:pt x="853" y="632641"/>
                    <a:pt x="3048" y="612648"/>
                    <a:pt x="0" y="594360"/>
                  </a:cubicBezTo>
                  <a:cubicBezTo>
                    <a:pt x="6096" y="545592"/>
                    <a:pt x="10623" y="496602"/>
                    <a:pt x="18288" y="448056"/>
                  </a:cubicBezTo>
                  <a:cubicBezTo>
                    <a:pt x="23283" y="416422"/>
                    <a:pt x="47397" y="390677"/>
                    <a:pt x="64008" y="365760"/>
                  </a:cubicBezTo>
                  <a:cubicBezTo>
                    <a:pt x="76200" y="347472"/>
                    <a:pt x="93633" y="331748"/>
                    <a:pt x="100584" y="310896"/>
                  </a:cubicBezTo>
                  <a:cubicBezTo>
                    <a:pt x="103632" y="301752"/>
                    <a:pt x="103455" y="290782"/>
                    <a:pt x="109728" y="283464"/>
                  </a:cubicBezTo>
                  <a:cubicBezTo>
                    <a:pt x="139546" y="248676"/>
                    <a:pt x="148503" y="249203"/>
                    <a:pt x="182880" y="237744"/>
                  </a:cubicBezTo>
                  <a:cubicBezTo>
                    <a:pt x="216916" y="186690"/>
                    <a:pt x="184912" y="227076"/>
                    <a:pt x="256032" y="173736"/>
                  </a:cubicBezTo>
                  <a:cubicBezTo>
                    <a:pt x="268224" y="164592"/>
                    <a:pt x="279286" y="153705"/>
                    <a:pt x="292608" y="146304"/>
                  </a:cubicBezTo>
                  <a:cubicBezTo>
                    <a:pt x="316058" y="133276"/>
                    <a:pt x="348389" y="124396"/>
                    <a:pt x="374904" y="118872"/>
                  </a:cubicBezTo>
                  <a:cubicBezTo>
                    <a:pt x="571443" y="77926"/>
                    <a:pt x="503995" y="87675"/>
                    <a:pt x="649224" y="73152"/>
                  </a:cubicBezTo>
                  <a:cubicBezTo>
                    <a:pt x="817994" y="24932"/>
                    <a:pt x="573138" y="89521"/>
                    <a:pt x="923544" y="45720"/>
                  </a:cubicBezTo>
                  <a:cubicBezTo>
                    <a:pt x="976364" y="39118"/>
                    <a:pt x="1026795" y="19583"/>
                    <a:pt x="1078992" y="9144"/>
                  </a:cubicBezTo>
                  <a:cubicBezTo>
                    <a:pt x="1103089" y="4325"/>
                    <a:pt x="1127760" y="3048"/>
                    <a:pt x="1152144" y="0"/>
                  </a:cubicBezTo>
                  <a:cubicBezTo>
                    <a:pt x="1243584" y="3048"/>
                    <a:pt x="1335307" y="1331"/>
                    <a:pt x="1426464" y="9144"/>
                  </a:cubicBezTo>
                  <a:cubicBezTo>
                    <a:pt x="1442818" y="10546"/>
                    <a:pt x="1456089" y="24213"/>
                    <a:pt x="1472184" y="27432"/>
                  </a:cubicBezTo>
                  <a:cubicBezTo>
                    <a:pt x="1502221" y="33439"/>
                    <a:pt x="1533144" y="33528"/>
                    <a:pt x="1563624" y="36576"/>
                  </a:cubicBezTo>
                  <a:cubicBezTo>
                    <a:pt x="1575816" y="42672"/>
                    <a:pt x="1587437" y="50078"/>
                    <a:pt x="1600200" y="54864"/>
                  </a:cubicBezTo>
                  <a:cubicBezTo>
                    <a:pt x="1611967" y="59277"/>
                    <a:pt x="1624739" y="60397"/>
                    <a:pt x="1636776" y="64008"/>
                  </a:cubicBezTo>
                  <a:cubicBezTo>
                    <a:pt x="1655240" y="69547"/>
                    <a:pt x="1673523" y="75708"/>
                    <a:pt x="1691640" y="82296"/>
                  </a:cubicBezTo>
                  <a:cubicBezTo>
                    <a:pt x="1707066" y="87905"/>
                    <a:pt x="1721934" y="94975"/>
                    <a:pt x="1737360" y="100584"/>
                  </a:cubicBezTo>
                  <a:cubicBezTo>
                    <a:pt x="1755477" y="107172"/>
                    <a:pt x="1774982" y="110251"/>
                    <a:pt x="1792224" y="118872"/>
                  </a:cubicBezTo>
                  <a:cubicBezTo>
                    <a:pt x="1843481" y="144501"/>
                    <a:pt x="1816144" y="132098"/>
                    <a:pt x="1874520" y="155448"/>
                  </a:cubicBezTo>
                  <a:cubicBezTo>
                    <a:pt x="1886712" y="167640"/>
                    <a:pt x="1898120" y="180670"/>
                    <a:pt x="1911096" y="192024"/>
                  </a:cubicBezTo>
                  <a:cubicBezTo>
                    <a:pt x="1922565" y="202060"/>
                    <a:pt x="1937916" y="207748"/>
                    <a:pt x="1947672" y="219456"/>
                  </a:cubicBezTo>
                  <a:cubicBezTo>
                    <a:pt x="1953842" y="226861"/>
                    <a:pt x="1953236" y="237939"/>
                    <a:pt x="1956816" y="246888"/>
                  </a:cubicBezTo>
                  <a:cubicBezTo>
                    <a:pt x="1965437" y="268441"/>
                    <a:pt x="1970595" y="292123"/>
                    <a:pt x="1984248" y="310896"/>
                  </a:cubicBezTo>
                  <a:cubicBezTo>
                    <a:pt x="1995727" y="326680"/>
                    <a:pt x="2014728" y="335280"/>
                    <a:pt x="2029968" y="347472"/>
                  </a:cubicBezTo>
                  <a:cubicBezTo>
                    <a:pt x="2039112" y="368808"/>
                    <a:pt x="2049467" y="389665"/>
                    <a:pt x="2057400" y="411480"/>
                  </a:cubicBezTo>
                  <a:cubicBezTo>
                    <a:pt x="2069461" y="444649"/>
                    <a:pt x="2065133" y="458593"/>
                    <a:pt x="2075688" y="493776"/>
                  </a:cubicBezTo>
                  <a:cubicBezTo>
                    <a:pt x="2084444" y="522964"/>
                    <a:pt x="2098755" y="549054"/>
                    <a:pt x="2112264" y="576072"/>
                  </a:cubicBezTo>
                  <a:cubicBezTo>
                    <a:pt x="2137054" y="811578"/>
                    <a:pt x="2137940" y="743958"/>
                    <a:pt x="2121408" y="1033272"/>
                  </a:cubicBezTo>
                  <a:cubicBezTo>
                    <a:pt x="2120691" y="1045819"/>
                    <a:pt x="2116238" y="1057926"/>
                    <a:pt x="2112264" y="1069848"/>
                  </a:cubicBezTo>
                  <a:cubicBezTo>
                    <a:pt x="2097351" y="1114587"/>
                    <a:pt x="2098088" y="1109399"/>
                    <a:pt x="2075688" y="1143000"/>
                  </a:cubicBezTo>
                  <a:cubicBezTo>
                    <a:pt x="2058830" y="1210434"/>
                    <a:pt x="2076946" y="1149209"/>
                    <a:pt x="2048256" y="1216152"/>
                  </a:cubicBezTo>
                  <a:cubicBezTo>
                    <a:pt x="2044459" y="1225011"/>
                    <a:pt x="2044459" y="1235564"/>
                    <a:pt x="2039112" y="1243584"/>
                  </a:cubicBezTo>
                  <a:cubicBezTo>
                    <a:pt x="2031939" y="1254344"/>
                    <a:pt x="2020824" y="1261872"/>
                    <a:pt x="2011680" y="1271016"/>
                  </a:cubicBezTo>
                  <a:cubicBezTo>
                    <a:pt x="1994996" y="1321067"/>
                    <a:pt x="2016172" y="1281925"/>
                    <a:pt x="1975104" y="1307592"/>
                  </a:cubicBezTo>
                  <a:cubicBezTo>
                    <a:pt x="1958554" y="1317936"/>
                    <a:pt x="1946119" y="1334127"/>
                    <a:pt x="1929384" y="1344168"/>
                  </a:cubicBezTo>
                  <a:cubicBezTo>
                    <a:pt x="1900163" y="1361701"/>
                    <a:pt x="1868424" y="1374648"/>
                    <a:pt x="1837944" y="1389888"/>
                  </a:cubicBezTo>
                  <a:cubicBezTo>
                    <a:pt x="1825752" y="1395984"/>
                    <a:pt x="1812710" y="1400615"/>
                    <a:pt x="1801368" y="1408176"/>
                  </a:cubicBezTo>
                  <a:cubicBezTo>
                    <a:pt x="1772571" y="1427374"/>
                    <a:pt x="1754653" y="1440957"/>
                    <a:pt x="1719072" y="1453896"/>
                  </a:cubicBezTo>
                  <a:cubicBezTo>
                    <a:pt x="1704466" y="1459207"/>
                    <a:pt x="1688346" y="1458951"/>
                    <a:pt x="1673352" y="1463040"/>
                  </a:cubicBezTo>
                  <a:cubicBezTo>
                    <a:pt x="1654754" y="1468112"/>
                    <a:pt x="1637190" y="1476653"/>
                    <a:pt x="1618488" y="1481328"/>
                  </a:cubicBezTo>
                  <a:cubicBezTo>
                    <a:pt x="1576549" y="1491813"/>
                    <a:pt x="1498318" y="1496409"/>
                    <a:pt x="1463040" y="1499616"/>
                  </a:cubicBezTo>
                  <a:cubicBezTo>
                    <a:pt x="1444752" y="1505712"/>
                    <a:pt x="1427445" y="1517337"/>
                    <a:pt x="1408176" y="1517904"/>
                  </a:cubicBezTo>
                  <a:cubicBezTo>
                    <a:pt x="1322815" y="1520415"/>
                    <a:pt x="1237376" y="1514087"/>
                    <a:pt x="1152144" y="1508760"/>
                  </a:cubicBezTo>
                  <a:cubicBezTo>
                    <a:pt x="1139601" y="1507976"/>
                    <a:pt x="1127891" y="1502081"/>
                    <a:pt x="1115568" y="1499616"/>
                  </a:cubicBezTo>
                  <a:cubicBezTo>
                    <a:pt x="1097388" y="1495980"/>
                    <a:pt x="1078884" y="1494108"/>
                    <a:pt x="1060704" y="1490472"/>
                  </a:cubicBezTo>
                  <a:cubicBezTo>
                    <a:pt x="1029922" y="1484316"/>
                    <a:pt x="987971" y="1470003"/>
                    <a:pt x="960120" y="1463040"/>
                  </a:cubicBezTo>
                  <a:cubicBezTo>
                    <a:pt x="913538" y="1451394"/>
                    <a:pt x="883313" y="1450442"/>
                    <a:pt x="832104" y="1444752"/>
                  </a:cubicBezTo>
                  <a:cubicBezTo>
                    <a:pt x="822960" y="1441704"/>
                    <a:pt x="814064" y="1437775"/>
                    <a:pt x="804672" y="1435608"/>
                  </a:cubicBezTo>
                  <a:cubicBezTo>
                    <a:pt x="774384" y="1428619"/>
                    <a:pt x="713232" y="1417320"/>
                    <a:pt x="713232" y="1417320"/>
                  </a:cubicBezTo>
                  <a:cubicBezTo>
                    <a:pt x="694944" y="1405128"/>
                    <a:pt x="670560" y="1399032"/>
                    <a:pt x="658368" y="1380744"/>
                  </a:cubicBezTo>
                  <a:cubicBezTo>
                    <a:pt x="634733" y="1345292"/>
                    <a:pt x="650506" y="1356787"/>
                    <a:pt x="612648" y="1344168"/>
                  </a:cubicBezTo>
                  <a:cubicBezTo>
                    <a:pt x="606552" y="1331976"/>
                    <a:pt x="602283" y="1318684"/>
                    <a:pt x="594360" y="1307592"/>
                  </a:cubicBezTo>
                  <a:cubicBezTo>
                    <a:pt x="578359" y="1285190"/>
                    <a:pt x="561370" y="1276454"/>
                    <a:pt x="539496" y="1261872"/>
                  </a:cubicBezTo>
                  <a:cubicBezTo>
                    <a:pt x="533400" y="1252728"/>
                    <a:pt x="521818" y="1245413"/>
                    <a:pt x="521208" y="1234440"/>
                  </a:cubicBezTo>
                  <a:cubicBezTo>
                    <a:pt x="518666" y="1188689"/>
                    <a:pt x="514511" y="1140276"/>
                    <a:pt x="530352" y="1097280"/>
                  </a:cubicBezTo>
                  <a:cubicBezTo>
                    <a:pt x="544923" y="1057731"/>
                    <a:pt x="585551" y="1066614"/>
                    <a:pt x="612648" y="1051560"/>
                  </a:cubicBezTo>
                  <a:cubicBezTo>
                    <a:pt x="631861" y="1040886"/>
                    <a:pt x="646660" y="1021935"/>
                    <a:pt x="667512" y="1014984"/>
                  </a:cubicBezTo>
                  <a:cubicBezTo>
                    <a:pt x="717807" y="998219"/>
                    <a:pt x="672743" y="1015913"/>
                    <a:pt x="722376" y="987552"/>
                  </a:cubicBezTo>
                  <a:cubicBezTo>
                    <a:pt x="734211" y="980789"/>
                    <a:pt x="747860" y="977187"/>
                    <a:pt x="758952" y="969264"/>
                  </a:cubicBezTo>
                  <a:cubicBezTo>
                    <a:pt x="769475" y="961748"/>
                    <a:pt x="776176" y="949771"/>
                    <a:pt x="786384" y="941832"/>
                  </a:cubicBezTo>
                  <a:cubicBezTo>
                    <a:pt x="803734" y="928338"/>
                    <a:pt x="822960" y="917448"/>
                    <a:pt x="841248" y="905256"/>
                  </a:cubicBezTo>
                  <a:lnTo>
                    <a:pt x="868680" y="886968"/>
                  </a:ln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83EE7A-E543-42F4-8520-032CB9AE5E71}"/>
                </a:ext>
              </a:extLst>
            </p:cNvPr>
            <p:cNvSpPr/>
            <p:nvPr/>
          </p:nvSpPr>
          <p:spPr>
            <a:xfrm>
              <a:off x="1625579" y="2204488"/>
              <a:ext cx="184933" cy="493776"/>
            </a:xfrm>
            <a:custGeom>
              <a:avLst/>
              <a:gdLst>
                <a:gd name="connsiteX0" fmla="*/ 184933 w 184933"/>
                <a:gd name="connsiteY0" fmla="*/ 0 h 493776"/>
                <a:gd name="connsiteX1" fmla="*/ 130069 w 184933"/>
                <a:gd name="connsiteY1" fmla="*/ 100584 h 493776"/>
                <a:gd name="connsiteX2" fmla="*/ 111781 w 184933"/>
                <a:gd name="connsiteY2" fmla="*/ 128016 h 493776"/>
                <a:gd name="connsiteX3" fmla="*/ 84349 w 184933"/>
                <a:gd name="connsiteY3" fmla="*/ 146304 h 493776"/>
                <a:gd name="connsiteX4" fmla="*/ 56917 w 184933"/>
                <a:gd name="connsiteY4" fmla="*/ 201168 h 493776"/>
                <a:gd name="connsiteX5" fmla="*/ 38629 w 184933"/>
                <a:gd name="connsiteY5" fmla="*/ 228600 h 493776"/>
                <a:gd name="connsiteX6" fmla="*/ 11197 w 184933"/>
                <a:gd name="connsiteY6" fmla="*/ 283464 h 493776"/>
                <a:gd name="connsiteX7" fmla="*/ 2053 w 184933"/>
                <a:gd name="connsiteY7" fmla="*/ 493776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933" h="493776">
                  <a:moveTo>
                    <a:pt x="184933" y="0"/>
                  </a:moveTo>
                  <a:cubicBezTo>
                    <a:pt x="166645" y="33528"/>
                    <a:pt x="149017" y="67425"/>
                    <a:pt x="130069" y="100584"/>
                  </a:cubicBezTo>
                  <a:cubicBezTo>
                    <a:pt x="124617" y="110126"/>
                    <a:pt x="119552" y="120245"/>
                    <a:pt x="111781" y="128016"/>
                  </a:cubicBezTo>
                  <a:cubicBezTo>
                    <a:pt x="104010" y="135787"/>
                    <a:pt x="93493" y="140208"/>
                    <a:pt x="84349" y="146304"/>
                  </a:cubicBezTo>
                  <a:cubicBezTo>
                    <a:pt x="31938" y="224920"/>
                    <a:pt x="94775" y="125452"/>
                    <a:pt x="56917" y="201168"/>
                  </a:cubicBezTo>
                  <a:cubicBezTo>
                    <a:pt x="52002" y="210998"/>
                    <a:pt x="43544" y="218770"/>
                    <a:pt x="38629" y="228600"/>
                  </a:cubicBezTo>
                  <a:cubicBezTo>
                    <a:pt x="771" y="304316"/>
                    <a:pt x="63608" y="204848"/>
                    <a:pt x="11197" y="283464"/>
                  </a:cubicBezTo>
                  <a:cubicBezTo>
                    <a:pt x="-6465" y="389439"/>
                    <a:pt x="2053" y="319788"/>
                    <a:pt x="2053" y="493776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EA80F68-2EB5-4098-998B-1A5947B1ACAE}"/>
                </a:ext>
              </a:extLst>
            </p:cNvPr>
            <p:cNvSpPr/>
            <p:nvPr/>
          </p:nvSpPr>
          <p:spPr>
            <a:xfrm>
              <a:off x="2350008" y="2561104"/>
              <a:ext cx="301752" cy="274320"/>
            </a:xfrm>
            <a:custGeom>
              <a:avLst/>
              <a:gdLst>
                <a:gd name="connsiteX0" fmla="*/ 301752 w 301752"/>
                <a:gd name="connsiteY0" fmla="*/ 0 h 274320"/>
                <a:gd name="connsiteX1" fmla="*/ 173736 w 301752"/>
                <a:gd name="connsiteY1" fmla="*/ 64008 h 274320"/>
                <a:gd name="connsiteX2" fmla="*/ 146304 w 301752"/>
                <a:gd name="connsiteY2" fmla="*/ 82296 h 274320"/>
                <a:gd name="connsiteX3" fmla="*/ 109728 w 301752"/>
                <a:gd name="connsiteY3" fmla="*/ 137160 h 274320"/>
                <a:gd name="connsiteX4" fmla="*/ 54864 w 301752"/>
                <a:gd name="connsiteY4" fmla="*/ 164592 h 274320"/>
                <a:gd name="connsiteX5" fmla="*/ 18288 w 301752"/>
                <a:gd name="connsiteY5" fmla="*/ 219456 h 274320"/>
                <a:gd name="connsiteX6" fmla="*/ 0 w 301752"/>
                <a:gd name="connsiteY6" fmla="*/ 246888 h 274320"/>
                <a:gd name="connsiteX7" fmla="*/ 0 w 301752"/>
                <a:gd name="connsiteY7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1752" h="274320">
                  <a:moveTo>
                    <a:pt x="301752" y="0"/>
                  </a:moveTo>
                  <a:cubicBezTo>
                    <a:pt x="259080" y="21336"/>
                    <a:pt x="215900" y="41686"/>
                    <a:pt x="173736" y="64008"/>
                  </a:cubicBezTo>
                  <a:cubicBezTo>
                    <a:pt x="164023" y="69150"/>
                    <a:pt x="153541" y="74025"/>
                    <a:pt x="146304" y="82296"/>
                  </a:cubicBezTo>
                  <a:cubicBezTo>
                    <a:pt x="131830" y="98837"/>
                    <a:pt x="130580" y="130209"/>
                    <a:pt x="109728" y="137160"/>
                  </a:cubicBezTo>
                  <a:cubicBezTo>
                    <a:pt x="71870" y="149779"/>
                    <a:pt x="90316" y="140957"/>
                    <a:pt x="54864" y="164592"/>
                  </a:cubicBezTo>
                  <a:lnTo>
                    <a:pt x="18288" y="219456"/>
                  </a:lnTo>
                  <a:cubicBezTo>
                    <a:pt x="12192" y="228600"/>
                    <a:pt x="0" y="235898"/>
                    <a:pt x="0" y="246888"/>
                  </a:cubicBezTo>
                  <a:lnTo>
                    <a:pt x="0" y="274320"/>
                  </a:ln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19D273-A33B-45FC-A395-9C617A40C9A1}"/>
              </a:ext>
            </a:extLst>
          </p:cNvPr>
          <p:cNvCxnSpPr>
            <a:cxnSpLocks/>
          </p:cNvCxnSpPr>
          <p:nvPr/>
        </p:nvCxnSpPr>
        <p:spPr>
          <a:xfrm flipV="1">
            <a:off x="2391156" y="2331720"/>
            <a:ext cx="1096253" cy="44805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5D6D159-2936-439F-81FE-CC70DBBDFEC4}"/>
              </a:ext>
            </a:extLst>
          </p:cNvPr>
          <p:cNvSpPr txBox="1">
            <a:spLocks/>
          </p:cNvSpPr>
          <p:nvPr/>
        </p:nvSpPr>
        <p:spPr>
          <a:xfrm rot="16200000">
            <a:off x="3026507" y="2105142"/>
            <a:ext cx="1374960" cy="4531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distractor processing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2E897C-FFDF-4542-84FE-B4B3E3F2EF98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2391156" y="2779776"/>
            <a:ext cx="722803" cy="79093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88E1CBF-D040-496E-8246-FC7D636FB2A3}"/>
              </a:ext>
            </a:extLst>
          </p:cNvPr>
          <p:cNvSpPr txBox="1">
            <a:spLocks/>
          </p:cNvSpPr>
          <p:nvPr/>
        </p:nvSpPr>
        <p:spPr>
          <a:xfrm rot="18863986">
            <a:off x="2588363" y="3502661"/>
            <a:ext cx="1374960" cy="4531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</a:rPr>
              <a:t>target processing</a:t>
            </a:r>
          </a:p>
        </p:txBody>
      </p:sp>
    </p:spTree>
    <p:extLst>
      <p:ext uri="{BB962C8B-B14F-4D97-AF65-F5344CB8AC3E}">
        <p14:creationId xmlns:p14="http://schemas.microsoft.com/office/powerpoint/2010/main" val="199980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2CB1443-C758-4428-A97A-E9A56462B6D6}"/>
              </a:ext>
            </a:extLst>
          </p:cNvPr>
          <p:cNvGrpSpPr/>
          <p:nvPr/>
        </p:nvGrpSpPr>
        <p:grpSpPr>
          <a:xfrm>
            <a:off x="3487409" y="1444752"/>
            <a:ext cx="5217181" cy="2496516"/>
            <a:chOff x="2427203" y="1444752"/>
            <a:chExt cx="5217181" cy="249651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9AC2968-BD59-4E4C-921F-B161FCD089DD}"/>
                </a:ext>
              </a:extLst>
            </p:cNvPr>
            <p:cNvGrpSpPr/>
            <p:nvPr/>
          </p:nvGrpSpPr>
          <p:grpSpPr>
            <a:xfrm>
              <a:off x="3145536" y="1444752"/>
              <a:ext cx="4498848" cy="1773936"/>
              <a:chOff x="1033272" y="2039112"/>
              <a:chExt cx="4498848" cy="177393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7B7EC7AC-FCE5-4ABF-A1BE-D40C20714891}"/>
                  </a:ext>
                </a:extLst>
              </p:cNvPr>
              <p:cNvCxnSpPr/>
              <p:nvPr/>
            </p:nvCxnSpPr>
            <p:spPr>
              <a:xfrm>
                <a:off x="1033272" y="2039112"/>
                <a:ext cx="0" cy="1773936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A5674A0-15E6-47E1-8B5A-625322C3F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272" y="3813048"/>
                <a:ext cx="4498848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F84DE54D-C1BE-4584-966D-569DD469C1A6}"/>
                </a:ext>
              </a:extLst>
            </p:cNvPr>
            <p:cNvSpPr txBox="1">
              <a:spLocks/>
            </p:cNvSpPr>
            <p:nvPr/>
          </p:nvSpPr>
          <p:spPr>
            <a:xfrm>
              <a:off x="4931665" y="3565297"/>
              <a:ext cx="600456" cy="3759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/>
                <a:t>trial</a:t>
              </a: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03250D93-69BA-4460-BB9A-D1D7BC54FA1B}"/>
                </a:ext>
              </a:extLst>
            </p:cNvPr>
            <p:cNvSpPr txBox="1">
              <a:spLocks/>
            </p:cNvSpPr>
            <p:nvPr/>
          </p:nvSpPr>
          <p:spPr>
            <a:xfrm>
              <a:off x="3063240" y="3271310"/>
              <a:ext cx="4581133" cy="3759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1 2 …                                                              N</a:t>
              </a: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B54C0C5D-BED8-4A01-AE5E-71FFBB5F2E1F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966301" y="2105142"/>
              <a:ext cx="1374960" cy="4531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distractor processing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65DEF9-7CB7-4604-AC9B-F59B21E5DC67}"/>
              </a:ext>
            </a:extLst>
          </p:cNvPr>
          <p:cNvGrpSpPr/>
          <p:nvPr/>
        </p:nvGrpSpPr>
        <p:grpSpPr>
          <a:xfrm>
            <a:off x="567988" y="1572483"/>
            <a:ext cx="2132561" cy="1518471"/>
            <a:chOff x="677716" y="2128810"/>
            <a:chExt cx="2132561" cy="1518471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DA7F29B-E764-4466-92CF-D7FBAE21CD50}"/>
                </a:ext>
              </a:extLst>
            </p:cNvPr>
            <p:cNvSpPr/>
            <p:nvPr/>
          </p:nvSpPr>
          <p:spPr>
            <a:xfrm>
              <a:off x="677716" y="2128810"/>
              <a:ext cx="2132561" cy="1518471"/>
            </a:xfrm>
            <a:custGeom>
              <a:avLst/>
              <a:gdLst>
                <a:gd name="connsiteX0" fmla="*/ 1216152 w 2132561"/>
                <a:gd name="connsiteY0" fmla="*/ 621792 h 1518471"/>
                <a:gd name="connsiteX1" fmla="*/ 1197864 w 2132561"/>
                <a:gd name="connsiteY1" fmla="*/ 694944 h 1518471"/>
                <a:gd name="connsiteX2" fmla="*/ 1161288 w 2132561"/>
                <a:gd name="connsiteY2" fmla="*/ 768096 h 1518471"/>
                <a:gd name="connsiteX3" fmla="*/ 1088136 w 2132561"/>
                <a:gd name="connsiteY3" fmla="*/ 822960 h 1518471"/>
                <a:gd name="connsiteX4" fmla="*/ 1042416 w 2132561"/>
                <a:gd name="connsiteY4" fmla="*/ 832104 h 1518471"/>
                <a:gd name="connsiteX5" fmla="*/ 941832 w 2132561"/>
                <a:gd name="connsiteY5" fmla="*/ 877824 h 1518471"/>
                <a:gd name="connsiteX6" fmla="*/ 896112 w 2132561"/>
                <a:gd name="connsiteY6" fmla="*/ 886968 h 1518471"/>
                <a:gd name="connsiteX7" fmla="*/ 868680 w 2132561"/>
                <a:gd name="connsiteY7" fmla="*/ 905256 h 1518471"/>
                <a:gd name="connsiteX8" fmla="*/ 841248 w 2132561"/>
                <a:gd name="connsiteY8" fmla="*/ 914400 h 1518471"/>
                <a:gd name="connsiteX9" fmla="*/ 804672 w 2132561"/>
                <a:gd name="connsiteY9" fmla="*/ 932688 h 1518471"/>
                <a:gd name="connsiteX10" fmla="*/ 475488 w 2132561"/>
                <a:gd name="connsiteY10" fmla="*/ 923544 h 1518471"/>
                <a:gd name="connsiteX11" fmla="*/ 438912 w 2132561"/>
                <a:gd name="connsiteY11" fmla="*/ 905256 h 1518471"/>
                <a:gd name="connsiteX12" fmla="*/ 338328 w 2132561"/>
                <a:gd name="connsiteY12" fmla="*/ 877824 h 1518471"/>
                <a:gd name="connsiteX13" fmla="*/ 329184 w 2132561"/>
                <a:gd name="connsiteY13" fmla="*/ 850392 h 1518471"/>
                <a:gd name="connsiteX14" fmla="*/ 301752 w 2132561"/>
                <a:gd name="connsiteY14" fmla="*/ 832104 h 1518471"/>
                <a:gd name="connsiteX15" fmla="*/ 265176 w 2132561"/>
                <a:gd name="connsiteY15" fmla="*/ 813816 h 1518471"/>
                <a:gd name="connsiteX16" fmla="*/ 219456 w 2132561"/>
                <a:gd name="connsiteY16" fmla="*/ 804672 h 1518471"/>
                <a:gd name="connsiteX17" fmla="*/ 182880 w 2132561"/>
                <a:gd name="connsiteY17" fmla="*/ 795528 h 1518471"/>
                <a:gd name="connsiteX18" fmla="*/ 146304 w 2132561"/>
                <a:gd name="connsiteY18" fmla="*/ 749808 h 1518471"/>
                <a:gd name="connsiteX19" fmla="*/ 118872 w 2132561"/>
                <a:gd name="connsiteY19" fmla="*/ 740664 h 1518471"/>
                <a:gd name="connsiteX20" fmla="*/ 45720 w 2132561"/>
                <a:gd name="connsiteY20" fmla="*/ 694944 h 1518471"/>
                <a:gd name="connsiteX21" fmla="*/ 36576 w 2132561"/>
                <a:gd name="connsiteY21" fmla="*/ 667512 h 1518471"/>
                <a:gd name="connsiteX22" fmla="*/ 9144 w 2132561"/>
                <a:gd name="connsiteY22" fmla="*/ 649224 h 1518471"/>
                <a:gd name="connsiteX23" fmla="*/ 0 w 2132561"/>
                <a:gd name="connsiteY23" fmla="*/ 594360 h 1518471"/>
                <a:gd name="connsiteX24" fmla="*/ 18288 w 2132561"/>
                <a:gd name="connsiteY24" fmla="*/ 448056 h 1518471"/>
                <a:gd name="connsiteX25" fmla="*/ 64008 w 2132561"/>
                <a:gd name="connsiteY25" fmla="*/ 365760 h 1518471"/>
                <a:gd name="connsiteX26" fmla="*/ 100584 w 2132561"/>
                <a:gd name="connsiteY26" fmla="*/ 310896 h 1518471"/>
                <a:gd name="connsiteX27" fmla="*/ 109728 w 2132561"/>
                <a:gd name="connsiteY27" fmla="*/ 283464 h 1518471"/>
                <a:gd name="connsiteX28" fmla="*/ 182880 w 2132561"/>
                <a:gd name="connsiteY28" fmla="*/ 237744 h 1518471"/>
                <a:gd name="connsiteX29" fmla="*/ 256032 w 2132561"/>
                <a:gd name="connsiteY29" fmla="*/ 173736 h 1518471"/>
                <a:gd name="connsiteX30" fmla="*/ 292608 w 2132561"/>
                <a:gd name="connsiteY30" fmla="*/ 146304 h 1518471"/>
                <a:gd name="connsiteX31" fmla="*/ 374904 w 2132561"/>
                <a:gd name="connsiteY31" fmla="*/ 118872 h 1518471"/>
                <a:gd name="connsiteX32" fmla="*/ 649224 w 2132561"/>
                <a:gd name="connsiteY32" fmla="*/ 73152 h 1518471"/>
                <a:gd name="connsiteX33" fmla="*/ 923544 w 2132561"/>
                <a:gd name="connsiteY33" fmla="*/ 45720 h 1518471"/>
                <a:gd name="connsiteX34" fmla="*/ 1078992 w 2132561"/>
                <a:gd name="connsiteY34" fmla="*/ 9144 h 1518471"/>
                <a:gd name="connsiteX35" fmla="*/ 1152144 w 2132561"/>
                <a:gd name="connsiteY35" fmla="*/ 0 h 1518471"/>
                <a:gd name="connsiteX36" fmla="*/ 1426464 w 2132561"/>
                <a:gd name="connsiteY36" fmla="*/ 9144 h 1518471"/>
                <a:gd name="connsiteX37" fmla="*/ 1472184 w 2132561"/>
                <a:gd name="connsiteY37" fmla="*/ 27432 h 1518471"/>
                <a:gd name="connsiteX38" fmla="*/ 1563624 w 2132561"/>
                <a:gd name="connsiteY38" fmla="*/ 36576 h 1518471"/>
                <a:gd name="connsiteX39" fmla="*/ 1600200 w 2132561"/>
                <a:gd name="connsiteY39" fmla="*/ 54864 h 1518471"/>
                <a:gd name="connsiteX40" fmla="*/ 1636776 w 2132561"/>
                <a:gd name="connsiteY40" fmla="*/ 64008 h 1518471"/>
                <a:gd name="connsiteX41" fmla="*/ 1691640 w 2132561"/>
                <a:gd name="connsiteY41" fmla="*/ 82296 h 1518471"/>
                <a:gd name="connsiteX42" fmla="*/ 1737360 w 2132561"/>
                <a:gd name="connsiteY42" fmla="*/ 100584 h 1518471"/>
                <a:gd name="connsiteX43" fmla="*/ 1792224 w 2132561"/>
                <a:gd name="connsiteY43" fmla="*/ 118872 h 1518471"/>
                <a:gd name="connsiteX44" fmla="*/ 1874520 w 2132561"/>
                <a:gd name="connsiteY44" fmla="*/ 155448 h 1518471"/>
                <a:gd name="connsiteX45" fmla="*/ 1911096 w 2132561"/>
                <a:gd name="connsiteY45" fmla="*/ 192024 h 1518471"/>
                <a:gd name="connsiteX46" fmla="*/ 1947672 w 2132561"/>
                <a:gd name="connsiteY46" fmla="*/ 219456 h 1518471"/>
                <a:gd name="connsiteX47" fmla="*/ 1956816 w 2132561"/>
                <a:gd name="connsiteY47" fmla="*/ 246888 h 1518471"/>
                <a:gd name="connsiteX48" fmla="*/ 1984248 w 2132561"/>
                <a:gd name="connsiteY48" fmla="*/ 310896 h 1518471"/>
                <a:gd name="connsiteX49" fmla="*/ 2029968 w 2132561"/>
                <a:gd name="connsiteY49" fmla="*/ 347472 h 1518471"/>
                <a:gd name="connsiteX50" fmla="*/ 2057400 w 2132561"/>
                <a:gd name="connsiteY50" fmla="*/ 411480 h 1518471"/>
                <a:gd name="connsiteX51" fmla="*/ 2075688 w 2132561"/>
                <a:gd name="connsiteY51" fmla="*/ 493776 h 1518471"/>
                <a:gd name="connsiteX52" fmla="*/ 2112264 w 2132561"/>
                <a:gd name="connsiteY52" fmla="*/ 576072 h 1518471"/>
                <a:gd name="connsiteX53" fmla="*/ 2121408 w 2132561"/>
                <a:gd name="connsiteY53" fmla="*/ 1033272 h 1518471"/>
                <a:gd name="connsiteX54" fmla="*/ 2112264 w 2132561"/>
                <a:gd name="connsiteY54" fmla="*/ 1069848 h 1518471"/>
                <a:gd name="connsiteX55" fmla="*/ 2075688 w 2132561"/>
                <a:gd name="connsiteY55" fmla="*/ 1143000 h 1518471"/>
                <a:gd name="connsiteX56" fmla="*/ 2048256 w 2132561"/>
                <a:gd name="connsiteY56" fmla="*/ 1216152 h 1518471"/>
                <a:gd name="connsiteX57" fmla="*/ 2039112 w 2132561"/>
                <a:gd name="connsiteY57" fmla="*/ 1243584 h 1518471"/>
                <a:gd name="connsiteX58" fmla="*/ 2011680 w 2132561"/>
                <a:gd name="connsiteY58" fmla="*/ 1271016 h 1518471"/>
                <a:gd name="connsiteX59" fmla="*/ 1975104 w 2132561"/>
                <a:gd name="connsiteY59" fmla="*/ 1307592 h 1518471"/>
                <a:gd name="connsiteX60" fmla="*/ 1929384 w 2132561"/>
                <a:gd name="connsiteY60" fmla="*/ 1344168 h 1518471"/>
                <a:gd name="connsiteX61" fmla="*/ 1837944 w 2132561"/>
                <a:gd name="connsiteY61" fmla="*/ 1389888 h 1518471"/>
                <a:gd name="connsiteX62" fmla="*/ 1801368 w 2132561"/>
                <a:gd name="connsiteY62" fmla="*/ 1408176 h 1518471"/>
                <a:gd name="connsiteX63" fmla="*/ 1719072 w 2132561"/>
                <a:gd name="connsiteY63" fmla="*/ 1453896 h 1518471"/>
                <a:gd name="connsiteX64" fmla="*/ 1673352 w 2132561"/>
                <a:gd name="connsiteY64" fmla="*/ 1463040 h 1518471"/>
                <a:gd name="connsiteX65" fmla="*/ 1618488 w 2132561"/>
                <a:gd name="connsiteY65" fmla="*/ 1481328 h 1518471"/>
                <a:gd name="connsiteX66" fmla="*/ 1463040 w 2132561"/>
                <a:gd name="connsiteY66" fmla="*/ 1499616 h 1518471"/>
                <a:gd name="connsiteX67" fmla="*/ 1408176 w 2132561"/>
                <a:gd name="connsiteY67" fmla="*/ 1517904 h 1518471"/>
                <a:gd name="connsiteX68" fmla="*/ 1152144 w 2132561"/>
                <a:gd name="connsiteY68" fmla="*/ 1508760 h 1518471"/>
                <a:gd name="connsiteX69" fmla="*/ 1115568 w 2132561"/>
                <a:gd name="connsiteY69" fmla="*/ 1499616 h 1518471"/>
                <a:gd name="connsiteX70" fmla="*/ 1060704 w 2132561"/>
                <a:gd name="connsiteY70" fmla="*/ 1490472 h 1518471"/>
                <a:gd name="connsiteX71" fmla="*/ 960120 w 2132561"/>
                <a:gd name="connsiteY71" fmla="*/ 1463040 h 1518471"/>
                <a:gd name="connsiteX72" fmla="*/ 832104 w 2132561"/>
                <a:gd name="connsiteY72" fmla="*/ 1444752 h 1518471"/>
                <a:gd name="connsiteX73" fmla="*/ 804672 w 2132561"/>
                <a:gd name="connsiteY73" fmla="*/ 1435608 h 1518471"/>
                <a:gd name="connsiteX74" fmla="*/ 713232 w 2132561"/>
                <a:gd name="connsiteY74" fmla="*/ 1417320 h 1518471"/>
                <a:gd name="connsiteX75" fmla="*/ 658368 w 2132561"/>
                <a:gd name="connsiteY75" fmla="*/ 1380744 h 1518471"/>
                <a:gd name="connsiteX76" fmla="*/ 612648 w 2132561"/>
                <a:gd name="connsiteY76" fmla="*/ 1344168 h 1518471"/>
                <a:gd name="connsiteX77" fmla="*/ 594360 w 2132561"/>
                <a:gd name="connsiteY77" fmla="*/ 1307592 h 1518471"/>
                <a:gd name="connsiteX78" fmla="*/ 539496 w 2132561"/>
                <a:gd name="connsiteY78" fmla="*/ 1261872 h 1518471"/>
                <a:gd name="connsiteX79" fmla="*/ 521208 w 2132561"/>
                <a:gd name="connsiteY79" fmla="*/ 1234440 h 1518471"/>
                <a:gd name="connsiteX80" fmla="*/ 530352 w 2132561"/>
                <a:gd name="connsiteY80" fmla="*/ 1097280 h 1518471"/>
                <a:gd name="connsiteX81" fmla="*/ 612648 w 2132561"/>
                <a:gd name="connsiteY81" fmla="*/ 1051560 h 1518471"/>
                <a:gd name="connsiteX82" fmla="*/ 667512 w 2132561"/>
                <a:gd name="connsiteY82" fmla="*/ 1014984 h 1518471"/>
                <a:gd name="connsiteX83" fmla="*/ 722376 w 2132561"/>
                <a:gd name="connsiteY83" fmla="*/ 987552 h 1518471"/>
                <a:gd name="connsiteX84" fmla="*/ 758952 w 2132561"/>
                <a:gd name="connsiteY84" fmla="*/ 969264 h 1518471"/>
                <a:gd name="connsiteX85" fmla="*/ 786384 w 2132561"/>
                <a:gd name="connsiteY85" fmla="*/ 941832 h 1518471"/>
                <a:gd name="connsiteX86" fmla="*/ 841248 w 2132561"/>
                <a:gd name="connsiteY86" fmla="*/ 905256 h 1518471"/>
                <a:gd name="connsiteX87" fmla="*/ 868680 w 2132561"/>
                <a:gd name="connsiteY87" fmla="*/ 886968 h 1518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132561" h="1518471">
                  <a:moveTo>
                    <a:pt x="1216152" y="621792"/>
                  </a:moveTo>
                  <a:cubicBezTo>
                    <a:pt x="1211595" y="644579"/>
                    <a:pt x="1207906" y="672852"/>
                    <a:pt x="1197864" y="694944"/>
                  </a:cubicBezTo>
                  <a:cubicBezTo>
                    <a:pt x="1186583" y="719763"/>
                    <a:pt x="1183098" y="751739"/>
                    <a:pt x="1161288" y="768096"/>
                  </a:cubicBezTo>
                  <a:cubicBezTo>
                    <a:pt x="1136904" y="786384"/>
                    <a:pt x="1118024" y="816982"/>
                    <a:pt x="1088136" y="822960"/>
                  </a:cubicBezTo>
                  <a:lnTo>
                    <a:pt x="1042416" y="832104"/>
                  </a:lnTo>
                  <a:cubicBezTo>
                    <a:pt x="1010890" y="847867"/>
                    <a:pt x="977362" y="868941"/>
                    <a:pt x="941832" y="877824"/>
                  </a:cubicBezTo>
                  <a:cubicBezTo>
                    <a:pt x="926754" y="881593"/>
                    <a:pt x="911352" y="883920"/>
                    <a:pt x="896112" y="886968"/>
                  </a:cubicBezTo>
                  <a:cubicBezTo>
                    <a:pt x="886968" y="893064"/>
                    <a:pt x="878510" y="900341"/>
                    <a:pt x="868680" y="905256"/>
                  </a:cubicBezTo>
                  <a:cubicBezTo>
                    <a:pt x="860059" y="909567"/>
                    <a:pt x="850107" y="910603"/>
                    <a:pt x="841248" y="914400"/>
                  </a:cubicBezTo>
                  <a:cubicBezTo>
                    <a:pt x="828719" y="919770"/>
                    <a:pt x="816864" y="926592"/>
                    <a:pt x="804672" y="932688"/>
                  </a:cubicBezTo>
                  <a:cubicBezTo>
                    <a:pt x="694944" y="929640"/>
                    <a:pt x="584951" y="931754"/>
                    <a:pt x="475488" y="923544"/>
                  </a:cubicBezTo>
                  <a:cubicBezTo>
                    <a:pt x="461895" y="922525"/>
                    <a:pt x="451568" y="910318"/>
                    <a:pt x="438912" y="905256"/>
                  </a:cubicBezTo>
                  <a:cubicBezTo>
                    <a:pt x="392506" y="886694"/>
                    <a:pt x="384244" y="887007"/>
                    <a:pt x="338328" y="877824"/>
                  </a:cubicBezTo>
                  <a:cubicBezTo>
                    <a:pt x="335280" y="868680"/>
                    <a:pt x="335205" y="857918"/>
                    <a:pt x="329184" y="850392"/>
                  </a:cubicBezTo>
                  <a:cubicBezTo>
                    <a:pt x="322319" y="841810"/>
                    <a:pt x="311294" y="837556"/>
                    <a:pt x="301752" y="832104"/>
                  </a:cubicBezTo>
                  <a:cubicBezTo>
                    <a:pt x="289917" y="825341"/>
                    <a:pt x="278108" y="818127"/>
                    <a:pt x="265176" y="813816"/>
                  </a:cubicBezTo>
                  <a:cubicBezTo>
                    <a:pt x="250432" y="808901"/>
                    <a:pt x="234628" y="808043"/>
                    <a:pt x="219456" y="804672"/>
                  </a:cubicBezTo>
                  <a:cubicBezTo>
                    <a:pt x="207188" y="801946"/>
                    <a:pt x="195072" y="798576"/>
                    <a:pt x="182880" y="795528"/>
                  </a:cubicBezTo>
                  <a:cubicBezTo>
                    <a:pt x="170688" y="780288"/>
                    <a:pt x="161122" y="762509"/>
                    <a:pt x="146304" y="749808"/>
                  </a:cubicBezTo>
                  <a:cubicBezTo>
                    <a:pt x="138986" y="743535"/>
                    <a:pt x="127731" y="744461"/>
                    <a:pt x="118872" y="740664"/>
                  </a:cubicBezTo>
                  <a:cubicBezTo>
                    <a:pt x="79822" y="723928"/>
                    <a:pt x="80727" y="721199"/>
                    <a:pt x="45720" y="694944"/>
                  </a:cubicBezTo>
                  <a:cubicBezTo>
                    <a:pt x="42672" y="685800"/>
                    <a:pt x="42597" y="675038"/>
                    <a:pt x="36576" y="667512"/>
                  </a:cubicBezTo>
                  <a:cubicBezTo>
                    <a:pt x="29711" y="658930"/>
                    <a:pt x="14059" y="659054"/>
                    <a:pt x="9144" y="649224"/>
                  </a:cubicBezTo>
                  <a:cubicBezTo>
                    <a:pt x="853" y="632641"/>
                    <a:pt x="3048" y="612648"/>
                    <a:pt x="0" y="594360"/>
                  </a:cubicBezTo>
                  <a:cubicBezTo>
                    <a:pt x="6096" y="545592"/>
                    <a:pt x="10623" y="496602"/>
                    <a:pt x="18288" y="448056"/>
                  </a:cubicBezTo>
                  <a:cubicBezTo>
                    <a:pt x="23283" y="416422"/>
                    <a:pt x="47397" y="390677"/>
                    <a:pt x="64008" y="365760"/>
                  </a:cubicBezTo>
                  <a:cubicBezTo>
                    <a:pt x="76200" y="347472"/>
                    <a:pt x="93633" y="331748"/>
                    <a:pt x="100584" y="310896"/>
                  </a:cubicBezTo>
                  <a:cubicBezTo>
                    <a:pt x="103632" y="301752"/>
                    <a:pt x="103455" y="290782"/>
                    <a:pt x="109728" y="283464"/>
                  </a:cubicBezTo>
                  <a:cubicBezTo>
                    <a:pt x="139546" y="248676"/>
                    <a:pt x="148503" y="249203"/>
                    <a:pt x="182880" y="237744"/>
                  </a:cubicBezTo>
                  <a:cubicBezTo>
                    <a:pt x="216916" y="186690"/>
                    <a:pt x="184912" y="227076"/>
                    <a:pt x="256032" y="173736"/>
                  </a:cubicBezTo>
                  <a:cubicBezTo>
                    <a:pt x="268224" y="164592"/>
                    <a:pt x="279286" y="153705"/>
                    <a:pt x="292608" y="146304"/>
                  </a:cubicBezTo>
                  <a:cubicBezTo>
                    <a:pt x="316058" y="133276"/>
                    <a:pt x="348389" y="124396"/>
                    <a:pt x="374904" y="118872"/>
                  </a:cubicBezTo>
                  <a:cubicBezTo>
                    <a:pt x="571443" y="77926"/>
                    <a:pt x="503995" y="87675"/>
                    <a:pt x="649224" y="73152"/>
                  </a:cubicBezTo>
                  <a:cubicBezTo>
                    <a:pt x="817994" y="24932"/>
                    <a:pt x="573138" y="89521"/>
                    <a:pt x="923544" y="45720"/>
                  </a:cubicBezTo>
                  <a:cubicBezTo>
                    <a:pt x="976364" y="39118"/>
                    <a:pt x="1026795" y="19583"/>
                    <a:pt x="1078992" y="9144"/>
                  </a:cubicBezTo>
                  <a:cubicBezTo>
                    <a:pt x="1103089" y="4325"/>
                    <a:pt x="1127760" y="3048"/>
                    <a:pt x="1152144" y="0"/>
                  </a:cubicBezTo>
                  <a:cubicBezTo>
                    <a:pt x="1243584" y="3048"/>
                    <a:pt x="1335307" y="1331"/>
                    <a:pt x="1426464" y="9144"/>
                  </a:cubicBezTo>
                  <a:cubicBezTo>
                    <a:pt x="1442818" y="10546"/>
                    <a:pt x="1456089" y="24213"/>
                    <a:pt x="1472184" y="27432"/>
                  </a:cubicBezTo>
                  <a:cubicBezTo>
                    <a:pt x="1502221" y="33439"/>
                    <a:pt x="1533144" y="33528"/>
                    <a:pt x="1563624" y="36576"/>
                  </a:cubicBezTo>
                  <a:cubicBezTo>
                    <a:pt x="1575816" y="42672"/>
                    <a:pt x="1587437" y="50078"/>
                    <a:pt x="1600200" y="54864"/>
                  </a:cubicBezTo>
                  <a:cubicBezTo>
                    <a:pt x="1611967" y="59277"/>
                    <a:pt x="1624739" y="60397"/>
                    <a:pt x="1636776" y="64008"/>
                  </a:cubicBezTo>
                  <a:cubicBezTo>
                    <a:pt x="1655240" y="69547"/>
                    <a:pt x="1673523" y="75708"/>
                    <a:pt x="1691640" y="82296"/>
                  </a:cubicBezTo>
                  <a:cubicBezTo>
                    <a:pt x="1707066" y="87905"/>
                    <a:pt x="1721934" y="94975"/>
                    <a:pt x="1737360" y="100584"/>
                  </a:cubicBezTo>
                  <a:cubicBezTo>
                    <a:pt x="1755477" y="107172"/>
                    <a:pt x="1774982" y="110251"/>
                    <a:pt x="1792224" y="118872"/>
                  </a:cubicBezTo>
                  <a:cubicBezTo>
                    <a:pt x="1843481" y="144501"/>
                    <a:pt x="1816144" y="132098"/>
                    <a:pt x="1874520" y="155448"/>
                  </a:cubicBezTo>
                  <a:cubicBezTo>
                    <a:pt x="1886712" y="167640"/>
                    <a:pt x="1898120" y="180670"/>
                    <a:pt x="1911096" y="192024"/>
                  </a:cubicBezTo>
                  <a:cubicBezTo>
                    <a:pt x="1922565" y="202060"/>
                    <a:pt x="1937916" y="207748"/>
                    <a:pt x="1947672" y="219456"/>
                  </a:cubicBezTo>
                  <a:cubicBezTo>
                    <a:pt x="1953842" y="226861"/>
                    <a:pt x="1953236" y="237939"/>
                    <a:pt x="1956816" y="246888"/>
                  </a:cubicBezTo>
                  <a:cubicBezTo>
                    <a:pt x="1965437" y="268441"/>
                    <a:pt x="1970595" y="292123"/>
                    <a:pt x="1984248" y="310896"/>
                  </a:cubicBezTo>
                  <a:cubicBezTo>
                    <a:pt x="1995727" y="326680"/>
                    <a:pt x="2014728" y="335280"/>
                    <a:pt x="2029968" y="347472"/>
                  </a:cubicBezTo>
                  <a:cubicBezTo>
                    <a:pt x="2039112" y="368808"/>
                    <a:pt x="2049467" y="389665"/>
                    <a:pt x="2057400" y="411480"/>
                  </a:cubicBezTo>
                  <a:cubicBezTo>
                    <a:pt x="2069461" y="444649"/>
                    <a:pt x="2065133" y="458593"/>
                    <a:pt x="2075688" y="493776"/>
                  </a:cubicBezTo>
                  <a:cubicBezTo>
                    <a:pt x="2084444" y="522964"/>
                    <a:pt x="2098755" y="549054"/>
                    <a:pt x="2112264" y="576072"/>
                  </a:cubicBezTo>
                  <a:cubicBezTo>
                    <a:pt x="2137054" y="811578"/>
                    <a:pt x="2137940" y="743958"/>
                    <a:pt x="2121408" y="1033272"/>
                  </a:cubicBezTo>
                  <a:cubicBezTo>
                    <a:pt x="2120691" y="1045819"/>
                    <a:pt x="2116238" y="1057926"/>
                    <a:pt x="2112264" y="1069848"/>
                  </a:cubicBezTo>
                  <a:cubicBezTo>
                    <a:pt x="2097351" y="1114587"/>
                    <a:pt x="2098088" y="1109399"/>
                    <a:pt x="2075688" y="1143000"/>
                  </a:cubicBezTo>
                  <a:cubicBezTo>
                    <a:pt x="2058830" y="1210434"/>
                    <a:pt x="2076946" y="1149209"/>
                    <a:pt x="2048256" y="1216152"/>
                  </a:cubicBezTo>
                  <a:cubicBezTo>
                    <a:pt x="2044459" y="1225011"/>
                    <a:pt x="2044459" y="1235564"/>
                    <a:pt x="2039112" y="1243584"/>
                  </a:cubicBezTo>
                  <a:cubicBezTo>
                    <a:pt x="2031939" y="1254344"/>
                    <a:pt x="2020824" y="1261872"/>
                    <a:pt x="2011680" y="1271016"/>
                  </a:cubicBezTo>
                  <a:cubicBezTo>
                    <a:pt x="1994996" y="1321067"/>
                    <a:pt x="2016172" y="1281925"/>
                    <a:pt x="1975104" y="1307592"/>
                  </a:cubicBezTo>
                  <a:cubicBezTo>
                    <a:pt x="1958554" y="1317936"/>
                    <a:pt x="1946119" y="1334127"/>
                    <a:pt x="1929384" y="1344168"/>
                  </a:cubicBezTo>
                  <a:cubicBezTo>
                    <a:pt x="1900163" y="1361701"/>
                    <a:pt x="1868424" y="1374648"/>
                    <a:pt x="1837944" y="1389888"/>
                  </a:cubicBezTo>
                  <a:cubicBezTo>
                    <a:pt x="1825752" y="1395984"/>
                    <a:pt x="1812710" y="1400615"/>
                    <a:pt x="1801368" y="1408176"/>
                  </a:cubicBezTo>
                  <a:cubicBezTo>
                    <a:pt x="1772571" y="1427374"/>
                    <a:pt x="1754653" y="1440957"/>
                    <a:pt x="1719072" y="1453896"/>
                  </a:cubicBezTo>
                  <a:cubicBezTo>
                    <a:pt x="1704466" y="1459207"/>
                    <a:pt x="1688346" y="1458951"/>
                    <a:pt x="1673352" y="1463040"/>
                  </a:cubicBezTo>
                  <a:cubicBezTo>
                    <a:pt x="1654754" y="1468112"/>
                    <a:pt x="1637190" y="1476653"/>
                    <a:pt x="1618488" y="1481328"/>
                  </a:cubicBezTo>
                  <a:cubicBezTo>
                    <a:pt x="1576549" y="1491813"/>
                    <a:pt x="1498318" y="1496409"/>
                    <a:pt x="1463040" y="1499616"/>
                  </a:cubicBezTo>
                  <a:cubicBezTo>
                    <a:pt x="1444752" y="1505712"/>
                    <a:pt x="1427445" y="1517337"/>
                    <a:pt x="1408176" y="1517904"/>
                  </a:cubicBezTo>
                  <a:cubicBezTo>
                    <a:pt x="1322815" y="1520415"/>
                    <a:pt x="1237376" y="1514087"/>
                    <a:pt x="1152144" y="1508760"/>
                  </a:cubicBezTo>
                  <a:cubicBezTo>
                    <a:pt x="1139601" y="1507976"/>
                    <a:pt x="1127891" y="1502081"/>
                    <a:pt x="1115568" y="1499616"/>
                  </a:cubicBezTo>
                  <a:cubicBezTo>
                    <a:pt x="1097388" y="1495980"/>
                    <a:pt x="1078884" y="1494108"/>
                    <a:pt x="1060704" y="1490472"/>
                  </a:cubicBezTo>
                  <a:cubicBezTo>
                    <a:pt x="1029922" y="1484316"/>
                    <a:pt x="987971" y="1470003"/>
                    <a:pt x="960120" y="1463040"/>
                  </a:cubicBezTo>
                  <a:cubicBezTo>
                    <a:pt x="913538" y="1451394"/>
                    <a:pt x="883313" y="1450442"/>
                    <a:pt x="832104" y="1444752"/>
                  </a:cubicBezTo>
                  <a:cubicBezTo>
                    <a:pt x="822960" y="1441704"/>
                    <a:pt x="814064" y="1437775"/>
                    <a:pt x="804672" y="1435608"/>
                  </a:cubicBezTo>
                  <a:cubicBezTo>
                    <a:pt x="774384" y="1428619"/>
                    <a:pt x="713232" y="1417320"/>
                    <a:pt x="713232" y="1417320"/>
                  </a:cubicBezTo>
                  <a:cubicBezTo>
                    <a:pt x="694944" y="1405128"/>
                    <a:pt x="670560" y="1399032"/>
                    <a:pt x="658368" y="1380744"/>
                  </a:cubicBezTo>
                  <a:cubicBezTo>
                    <a:pt x="634733" y="1345292"/>
                    <a:pt x="650506" y="1356787"/>
                    <a:pt x="612648" y="1344168"/>
                  </a:cubicBezTo>
                  <a:cubicBezTo>
                    <a:pt x="606552" y="1331976"/>
                    <a:pt x="602283" y="1318684"/>
                    <a:pt x="594360" y="1307592"/>
                  </a:cubicBezTo>
                  <a:cubicBezTo>
                    <a:pt x="578359" y="1285190"/>
                    <a:pt x="561370" y="1276454"/>
                    <a:pt x="539496" y="1261872"/>
                  </a:cubicBezTo>
                  <a:cubicBezTo>
                    <a:pt x="533400" y="1252728"/>
                    <a:pt x="521818" y="1245413"/>
                    <a:pt x="521208" y="1234440"/>
                  </a:cubicBezTo>
                  <a:cubicBezTo>
                    <a:pt x="518666" y="1188689"/>
                    <a:pt x="514511" y="1140276"/>
                    <a:pt x="530352" y="1097280"/>
                  </a:cubicBezTo>
                  <a:cubicBezTo>
                    <a:pt x="544923" y="1057731"/>
                    <a:pt x="585551" y="1066614"/>
                    <a:pt x="612648" y="1051560"/>
                  </a:cubicBezTo>
                  <a:cubicBezTo>
                    <a:pt x="631861" y="1040886"/>
                    <a:pt x="646660" y="1021935"/>
                    <a:pt x="667512" y="1014984"/>
                  </a:cubicBezTo>
                  <a:cubicBezTo>
                    <a:pt x="717807" y="998219"/>
                    <a:pt x="672743" y="1015913"/>
                    <a:pt x="722376" y="987552"/>
                  </a:cubicBezTo>
                  <a:cubicBezTo>
                    <a:pt x="734211" y="980789"/>
                    <a:pt x="747860" y="977187"/>
                    <a:pt x="758952" y="969264"/>
                  </a:cubicBezTo>
                  <a:cubicBezTo>
                    <a:pt x="769475" y="961748"/>
                    <a:pt x="776176" y="949771"/>
                    <a:pt x="786384" y="941832"/>
                  </a:cubicBezTo>
                  <a:cubicBezTo>
                    <a:pt x="803734" y="928338"/>
                    <a:pt x="822960" y="917448"/>
                    <a:pt x="841248" y="905256"/>
                  </a:cubicBezTo>
                  <a:lnTo>
                    <a:pt x="868680" y="886968"/>
                  </a:ln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83EE7A-E543-42F4-8520-032CB9AE5E71}"/>
                </a:ext>
              </a:extLst>
            </p:cNvPr>
            <p:cNvSpPr/>
            <p:nvPr/>
          </p:nvSpPr>
          <p:spPr>
            <a:xfrm>
              <a:off x="1625579" y="2204488"/>
              <a:ext cx="184933" cy="493776"/>
            </a:xfrm>
            <a:custGeom>
              <a:avLst/>
              <a:gdLst>
                <a:gd name="connsiteX0" fmla="*/ 184933 w 184933"/>
                <a:gd name="connsiteY0" fmla="*/ 0 h 493776"/>
                <a:gd name="connsiteX1" fmla="*/ 130069 w 184933"/>
                <a:gd name="connsiteY1" fmla="*/ 100584 h 493776"/>
                <a:gd name="connsiteX2" fmla="*/ 111781 w 184933"/>
                <a:gd name="connsiteY2" fmla="*/ 128016 h 493776"/>
                <a:gd name="connsiteX3" fmla="*/ 84349 w 184933"/>
                <a:gd name="connsiteY3" fmla="*/ 146304 h 493776"/>
                <a:gd name="connsiteX4" fmla="*/ 56917 w 184933"/>
                <a:gd name="connsiteY4" fmla="*/ 201168 h 493776"/>
                <a:gd name="connsiteX5" fmla="*/ 38629 w 184933"/>
                <a:gd name="connsiteY5" fmla="*/ 228600 h 493776"/>
                <a:gd name="connsiteX6" fmla="*/ 11197 w 184933"/>
                <a:gd name="connsiteY6" fmla="*/ 283464 h 493776"/>
                <a:gd name="connsiteX7" fmla="*/ 2053 w 184933"/>
                <a:gd name="connsiteY7" fmla="*/ 493776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933" h="493776">
                  <a:moveTo>
                    <a:pt x="184933" y="0"/>
                  </a:moveTo>
                  <a:cubicBezTo>
                    <a:pt x="166645" y="33528"/>
                    <a:pt x="149017" y="67425"/>
                    <a:pt x="130069" y="100584"/>
                  </a:cubicBezTo>
                  <a:cubicBezTo>
                    <a:pt x="124617" y="110126"/>
                    <a:pt x="119552" y="120245"/>
                    <a:pt x="111781" y="128016"/>
                  </a:cubicBezTo>
                  <a:cubicBezTo>
                    <a:pt x="104010" y="135787"/>
                    <a:pt x="93493" y="140208"/>
                    <a:pt x="84349" y="146304"/>
                  </a:cubicBezTo>
                  <a:cubicBezTo>
                    <a:pt x="31938" y="224920"/>
                    <a:pt x="94775" y="125452"/>
                    <a:pt x="56917" y="201168"/>
                  </a:cubicBezTo>
                  <a:cubicBezTo>
                    <a:pt x="52002" y="210998"/>
                    <a:pt x="43544" y="218770"/>
                    <a:pt x="38629" y="228600"/>
                  </a:cubicBezTo>
                  <a:cubicBezTo>
                    <a:pt x="771" y="304316"/>
                    <a:pt x="63608" y="204848"/>
                    <a:pt x="11197" y="283464"/>
                  </a:cubicBezTo>
                  <a:cubicBezTo>
                    <a:pt x="-6465" y="389439"/>
                    <a:pt x="2053" y="319788"/>
                    <a:pt x="2053" y="493776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EA80F68-2EB5-4098-998B-1A5947B1ACAE}"/>
                </a:ext>
              </a:extLst>
            </p:cNvPr>
            <p:cNvSpPr/>
            <p:nvPr/>
          </p:nvSpPr>
          <p:spPr>
            <a:xfrm>
              <a:off x="2350008" y="2561104"/>
              <a:ext cx="301752" cy="274320"/>
            </a:xfrm>
            <a:custGeom>
              <a:avLst/>
              <a:gdLst>
                <a:gd name="connsiteX0" fmla="*/ 301752 w 301752"/>
                <a:gd name="connsiteY0" fmla="*/ 0 h 274320"/>
                <a:gd name="connsiteX1" fmla="*/ 173736 w 301752"/>
                <a:gd name="connsiteY1" fmla="*/ 64008 h 274320"/>
                <a:gd name="connsiteX2" fmla="*/ 146304 w 301752"/>
                <a:gd name="connsiteY2" fmla="*/ 82296 h 274320"/>
                <a:gd name="connsiteX3" fmla="*/ 109728 w 301752"/>
                <a:gd name="connsiteY3" fmla="*/ 137160 h 274320"/>
                <a:gd name="connsiteX4" fmla="*/ 54864 w 301752"/>
                <a:gd name="connsiteY4" fmla="*/ 164592 h 274320"/>
                <a:gd name="connsiteX5" fmla="*/ 18288 w 301752"/>
                <a:gd name="connsiteY5" fmla="*/ 219456 h 274320"/>
                <a:gd name="connsiteX6" fmla="*/ 0 w 301752"/>
                <a:gd name="connsiteY6" fmla="*/ 246888 h 274320"/>
                <a:gd name="connsiteX7" fmla="*/ 0 w 301752"/>
                <a:gd name="connsiteY7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1752" h="274320">
                  <a:moveTo>
                    <a:pt x="301752" y="0"/>
                  </a:moveTo>
                  <a:cubicBezTo>
                    <a:pt x="259080" y="21336"/>
                    <a:pt x="215900" y="41686"/>
                    <a:pt x="173736" y="64008"/>
                  </a:cubicBezTo>
                  <a:cubicBezTo>
                    <a:pt x="164023" y="69150"/>
                    <a:pt x="153541" y="74025"/>
                    <a:pt x="146304" y="82296"/>
                  </a:cubicBezTo>
                  <a:cubicBezTo>
                    <a:pt x="131830" y="98837"/>
                    <a:pt x="130580" y="130209"/>
                    <a:pt x="109728" y="137160"/>
                  </a:cubicBezTo>
                  <a:cubicBezTo>
                    <a:pt x="71870" y="149779"/>
                    <a:pt x="90316" y="140957"/>
                    <a:pt x="54864" y="164592"/>
                  </a:cubicBezTo>
                  <a:lnTo>
                    <a:pt x="18288" y="219456"/>
                  </a:lnTo>
                  <a:cubicBezTo>
                    <a:pt x="12192" y="228600"/>
                    <a:pt x="0" y="235898"/>
                    <a:pt x="0" y="246888"/>
                  </a:cubicBezTo>
                  <a:lnTo>
                    <a:pt x="0" y="274320"/>
                  </a:ln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19D273-A33B-45FC-A395-9C617A40C9A1}"/>
              </a:ext>
            </a:extLst>
          </p:cNvPr>
          <p:cNvCxnSpPr>
            <a:endCxn id="16" idx="0"/>
          </p:cNvCxnSpPr>
          <p:nvPr/>
        </p:nvCxnSpPr>
        <p:spPr>
          <a:xfrm flipV="1">
            <a:off x="2391156" y="2331720"/>
            <a:ext cx="1096253" cy="44805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5BA5467-C515-45A0-8842-C24F75084D1E}"/>
              </a:ext>
            </a:extLst>
          </p:cNvPr>
          <p:cNvSpPr/>
          <p:nvPr/>
        </p:nvSpPr>
        <p:spPr>
          <a:xfrm>
            <a:off x="4270248" y="1554480"/>
            <a:ext cx="4517136" cy="1479660"/>
          </a:xfrm>
          <a:custGeom>
            <a:avLst/>
            <a:gdLst>
              <a:gd name="connsiteX0" fmla="*/ 0 w 4517136"/>
              <a:gd name="connsiteY0" fmla="*/ 0 h 1479660"/>
              <a:gd name="connsiteX1" fmla="*/ 374904 w 4517136"/>
              <a:gd name="connsiteY1" fmla="*/ 100584 h 1479660"/>
              <a:gd name="connsiteX2" fmla="*/ 594360 w 4517136"/>
              <a:gd name="connsiteY2" fmla="*/ 457200 h 1479660"/>
              <a:gd name="connsiteX3" fmla="*/ 1069848 w 4517136"/>
              <a:gd name="connsiteY3" fmla="*/ 1005840 h 1479660"/>
              <a:gd name="connsiteX4" fmla="*/ 1773936 w 4517136"/>
              <a:gd name="connsiteY4" fmla="*/ 804672 h 1479660"/>
              <a:gd name="connsiteX5" fmla="*/ 2304288 w 4517136"/>
              <a:gd name="connsiteY5" fmla="*/ 1207008 h 1479660"/>
              <a:gd name="connsiteX6" fmla="*/ 2971800 w 4517136"/>
              <a:gd name="connsiteY6" fmla="*/ 914400 h 1479660"/>
              <a:gd name="connsiteX7" fmla="*/ 3721608 w 4517136"/>
              <a:gd name="connsiteY7" fmla="*/ 1014984 h 1479660"/>
              <a:gd name="connsiteX8" fmla="*/ 4142232 w 4517136"/>
              <a:gd name="connsiteY8" fmla="*/ 1417320 h 1479660"/>
              <a:gd name="connsiteX9" fmla="*/ 4517136 w 4517136"/>
              <a:gd name="connsiteY9" fmla="*/ 1472184 h 147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17136" h="1479660">
                <a:moveTo>
                  <a:pt x="0" y="0"/>
                </a:moveTo>
                <a:cubicBezTo>
                  <a:pt x="137922" y="12192"/>
                  <a:pt x="275844" y="24384"/>
                  <a:pt x="374904" y="100584"/>
                </a:cubicBezTo>
                <a:cubicBezTo>
                  <a:pt x="473964" y="176784"/>
                  <a:pt x="478536" y="306324"/>
                  <a:pt x="594360" y="457200"/>
                </a:cubicBezTo>
                <a:cubicBezTo>
                  <a:pt x="710184" y="608076"/>
                  <a:pt x="873252" y="947928"/>
                  <a:pt x="1069848" y="1005840"/>
                </a:cubicBezTo>
                <a:cubicBezTo>
                  <a:pt x="1266444" y="1063752"/>
                  <a:pt x="1568196" y="771144"/>
                  <a:pt x="1773936" y="804672"/>
                </a:cubicBezTo>
                <a:cubicBezTo>
                  <a:pt x="1979676" y="838200"/>
                  <a:pt x="2104644" y="1188720"/>
                  <a:pt x="2304288" y="1207008"/>
                </a:cubicBezTo>
                <a:cubicBezTo>
                  <a:pt x="2503932" y="1225296"/>
                  <a:pt x="2735580" y="946404"/>
                  <a:pt x="2971800" y="914400"/>
                </a:cubicBezTo>
                <a:cubicBezTo>
                  <a:pt x="3208020" y="882396"/>
                  <a:pt x="3526536" y="931164"/>
                  <a:pt x="3721608" y="1014984"/>
                </a:cubicBezTo>
                <a:cubicBezTo>
                  <a:pt x="3916680" y="1098804"/>
                  <a:pt x="4009644" y="1341120"/>
                  <a:pt x="4142232" y="1417320"/>
                </a:cubicBezTo>
                <a:cubicBezTo>
                  <a:pt x="4274820" y="1493520"/>
                  <a:pt x="4395978" y="1482852"/>
                  <a:pt x="4517136" y="1472184"/>
                </a:cubicBezTo>
              </a:path>
            </a:pathLst>
          </a:cu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86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33E1-A8E3-466F-A7BE-3C856D9C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CB1443-C758-4428-A97A-E9A56462B6D6}"/>
              </a:ext>
            </a:extLst>
          </p:cNvPr>
          <p:cNvGrpSpPr/>
          <p:nvPr/>
        </p:nvGrpSpPr>
        <p:grpSpPr>
          <a:xfrm>
            <a:off x="3487409" y="1444752"/>
            <a:ext cx="5217181" cy="2496516"/>
            <a:chOff x="2427203" y="1444752"/>
            <a:chExt cx="5217181" cy="249651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9AC2968-BD59-4E4C-921F-B161FCD089DD}"/>
                </a:ext>
              </a:extLst>
            </p:cNvPr>
            <p:cNvGrpSpPr/>
            <p:nvPr/>
          </p:nvGrpSpPr>
          <p:grpSpPr>
            <a:xfrm>
              <a:off x="3145536" y="1444752"/>
              <a:ext cx="4498848" cy="1773936"/>
              <a:chOff x="1033272" y="2039112"/>
              <a:chExt cx="4498848" cy="177393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7B7EC7AC-FCE5-4ABF-A1BE-D40C20714891}"/>
                  </a:ext>
                </a:extLst>
              </p:cNvPr>
              <p:cNvCxnSpPr/>
              <p:nvPr/>
            </p:nvCxnSpPr>
            <p:spPr>
              <a:xfrm>
                <a:off x="1033272" y="2039112"/>
                <a:ext cx="0" cy="1773936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A5674A0-15E6-47E1-8B5A-625322C3F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272" y="3813048"/>
                <a:ext cx="4498848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F84DE54D-C1BE-4584-966D-569DD469C1A6}"/>
                </a:ext>
              </a:extLst>
            </p:cNvPr>
            <p:cNvSpPr txBox="1">
              <a:spLocks/>
            </p:cNvSpPr>
            <p:nvPr/>
          </p:nvSpPr>
          <p:spPr>
            <a:xfrm>
              <a:off x="4931665" y="3565297"/>
              <a:ext cx="600456" cy="3759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/>
                <a:t>trial</a:t>
              </a: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03250D93-69BA-4460-BB9A-D1D7BC54FA1B}"/>
                </a:ext>
              </a:extLst>
            </p:cNvPr>
            <p:cNvSpPr txBox="1">
              <a:spLocks/>
            </p:cNvSpPr>
            <p:nvPr/>
          </p:nvSpPr>
          <p:spPr>
            <a:xfrm>
              <a:off x="3063240" y="3271310"/>
              <a:ext cx="4581133" cy="3759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1 2 …                                                              N</a:t>
              </a: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B54C0C5D-BED8-4A01-AE5E-71FFBB5F2E1F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966301" y="2105142"/>
              <a:ext cx="1374960" cy="4531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distractor processing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553467-98D1-447B-9216-63225615C143}"/>
              </a:ext>
            </a:extLst>
          </p:cNvPr>
          <p:cNvGrpSpPr/>
          <p:nvPr/>
        </p:nvGrpSpPr>
        <p:grpSpPr>
          <a:xfrm>
            <a:off x="3487398" y="4008799"/>
            <a:ext cx="5217181" cy="2496516"/>
            <a:chOff x="2427203" y="1444752"/>
            <a:chExt cx="5217181" cy="249651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3DD0E0C-89F2-4064-A4BD-32A069F746FF}"/>
                </a:ext>
              </a:extLst>
            </p:cNvPr>
            <p:cNvGrpSpPr/>
            <p:nvPr/>
          </p:nvGrpSpPr>
          <p:grpSpPr>
            <a:xfrm>
              <a:off x="3145536" y="1444752"/>
              <a:ext cx="4498848" cy="1773936"/>
              <a:chOff x="1033272" y="2039112"/>
              <a:chExt cx="4498848" cy="1773936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D7B722C-845F-473E-B2AD-5403B6996A57}"/>
                  </a:ext>
                </a:extLst>
              </p:cNvPr>
              <p:cNvCxnSpPr/>
              <p:nvPr/>
            </p:nvCxnSpPr>
            <p:spPr>
              <a:xfrm>
                <a:off x="1033272" y="2039112"/>
                <a:ext cx="0" cy="1773936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08F743B-1AF6-42D7-A628-BB21D9F537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272" y="3813048"/>
                <a:ext cx="4498848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84E22850-2FF2-409A-B5E7-AA97F2C4B31C}"/>
                </a:ext>
              </a:extLst>
            </p:cNvPr>
            <p:cNvSpPr txBox="1">
              <a:spLocks/>
            </p:cNvSpPr>
            <p:nvPr/>
          </p:nvSpPr>
          <p:spPr>
            <a:xfrm>
              <a:off x="4931665" y="3565297"/>
              <a:ext cx="600456" cy="3759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/>
                <a:t>trial</a:t>
              </a: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7ECC74DF-74FA-4AE6-8E0B-1E1C70E26172}"/>
                </a:ext>
              </a:extLst>
            </p:cNvPr>
            <p:cNvSpPr txBox="1">
              <a:spLocks/>
            </p:cNvSpPr>
            <p:nvPr/>
          </p:nvSpPr>
          <p:spPr>
            <a:xfrm>
              <a:off x="3063240" y="3271310"/>
              <a:ext cx="4581133" cy="3759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1 2 …                                                              N</a:t>
              </a:r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28E38218-8199-4CD3-9281-DE4741E549B5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966301" y="2105142"/>
              <a:ext cx="1374960" cy="4531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dirty="0"/>
                <a:t>behavioral index of ISPC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65DEF9-7CB7-4604-AC9B-F59B21E5DC67}"/>
              </a:ext>
            </a:extLst>
          </p:cNvPr>
          <p:cNvGrpSpPr/>
          <p:nvPr/>
        </p:nvGrpSpPr>
        <p:grpSpPr>
          <a:xfrm>
            <a:off x="567988" y="1572483"/>
            <a:ext cx="2132561" cy="1518471"/>
            <a:chOff x="677716" y="2128810"/>
            <a:chExt cx="2132561" cy="1518471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DA7F29B-E764-4466-92CF-D7FBAE21CD50}"/>
                </a:ext>
              </a:extLst>
            </p:cNvPr>
            <p:cNvSpPr/>
            <p:nvPr/>
          </p:nvSpPr>
          <p:spPr>
            <a:xfrm>
              <a:off x="677716" y="2128810"/>
              <a:ext cx="2132561" cy="1518471"/>
            </a:xfrm>
            <a:custGeom>
              <a:avLst/>
              <a:gdLst>
                <a:gd name="connsiteX0" fmla="*/ 1216152 w 2132561"/>
                <a:gd name="connsiteY0" fmla="*/ 621792 h 1518471"/>
                <a:gd name="connsiteX1" fmla="*/ 1197864 w 2132561"/>
                <a:gd name="connsiteY1" fmla="*/ 694944 h 1518471"/>
                <a:gd name="connsiteX2" fmla="*/ 1161288 w 2132561"/>
                <a:gd name="connsiteY2" fmla="*/ 768096 h 1518471"/>
                <a:gd name="connsiteX3" fmla="*/ 1088136 w 2132561"/>
                <a:gd name="connsiteY3" fmla="*/ 822960 h 1518471"/>
                <a:gd name="connsiteX4" fmla="*/ 1042416 w 2132561"/>
                <a:gd name="connsiteY4" fmla="*/ 832104 h 1518471"/>
                <a:gd name="connsiteX5" fmla="*/ 941832 w 2132561"/>
                <a:gd name="connsiteY5" fmla="*/ 877824 h 1518471"/>
                <a:gd name="connsiteX6" fmla="*/ 896112 w 2132561"/>
                <a:gd name="connsiteY6" fmla="*/ 886968 h 1518471"/>
                <a:gd name="connsiteX7" fmla="*/ 868680 w 2132561"/>
                <a:gd name="connsiteY7" fmla="*/ 905256 h 1518471"/>
                <a:gd name="connsiteX8" fmla="*/ 841248 w 2132561"/>
                <a:gd name="connsiteY8" fmla="*/ 914400 h 1518471"/>
                <a:gd name="connsiteX9" fmla="*/ 804672 w 2132561"/>
                <a:gd name="connsiteY9" fmla="*/ 932688 h 1518471"/>
                <a:gd name="connsiteX10" fmla="*/ 475488 w 2132561"/>
                <a:gd name="connsiteY10" fmla="*/ 923544 h 1518471"/>
                <a:gd name="connsiteX11" fmla="*/ 438912 w 2132561"/>
                <a:gd name="connsiteY11" fmla="*/ 905256 h 1518471"/>
                <a:gd name="connsiteX12" fmla="*/ 338328 w 2132561"/>
                <a:gd name="connsiteY12" fmla="*/ 877824 h 1518471"/>
                <a:gd name="connsiteX13" fmla="*/ 329184 w 2132561"/>
                <a:gd name="connsiteY13" fmla="*/ 850392 h 1518471"/>
                <a:gd name="connsiteX14" fmla="*/ 301752 w 2132561"/>
                <a:gd name="connsiteY14" fmla="*/ 832104 h 1518471"/>
                <a:gd name="connsiteX15" fmla="*/ 265176 w 2132561"/>
                <a:gd name="connsiteY15" fmla="*/ 813816 h 1518471"/>
                <a:gd name="connsiteX16" fmla="*/ 219456 w 2132561"/>
                <a:gd name="connsiteY16" fmla="*/ 804672 h 1518471"/>
                <a:gd name="connsiteX17" fmla="*/ 182880 w 2132561"/>
                <a:gd name="connsiteY17" fmla="*/ 795528 h 1518471"/>
                <a:gd name="connsiteX18" fmla="*/ 146304 w 2132561"/>
                <a:gd name="connsiteY18" fmla="*/ 749808 h 1518471"/>
                <a:gd name="connsiteX19" fmla="*/ 118872 w 2132561"/>
                <a:gd name="connsiteY19" fmla="*/ 740664 h 1518471"/>
                <a:gd name="connsiteX20" fmla="*/ 45720 w 2132561"/>
                <a:gd name="connsiteY20" fmla="*/ 694944 h 1518471"/>
                <a:gd name="connsiteX21" fmla="*/ 36576 w 2132561"/>
                <a:gd name="connsiteY21" fmla="*/ 667512 h 1518471"/>
                <a:gd name="connsiteX22" fmla="*/ 9144 w 2132561"/>
                <a:gd name="connsiteY22" fmla="*/ 649224 h 1518471"/>
                <a:gd name="connsiteX23" fmla="*/ 0 w 2132561"/>
                <a:gd name="connsiteY23" fmla="*/ 594360 h 1518471"/>
                <a:gd name="connsiteX24" fmla="*/ 18288 w 2132561"/>
                <a:gd name="connsiteY24" fmla="*/ 448056 h 1518471"/>
                <a:gd name="connsiteX25" fmla="*/ 64008 w 2132561"/>
                <a:gd name="connsiteY25" fmla="*/ 365760 h 1518471"/>
                <a:gd name="connsiteX26" fmla="*/ 100584 w 2132561"/>
                <a:gd name="connsiteY26" fmla="*/ 310896 h 1518471"/>
                <a:gd name="connsiteX27" fmla="*/ 109728 w 2132561"/>
                <a:gd name="connsiteY27" fmla="*/ 283464 h 1518471"/>
                <a:gd name="connsiteX28" fmla="*/ 182880 w 2132561"/>
                <a:gd name="connsiteY28" fmla="*/ 237744 h 1518471"/>
                <a:gd name="connsiteX29" fmla="*/ 256032 w 2132561"/>
                <a:gd name="connsiteY29" fmla="*/ 173736 h 1518471"/>
                <a:gd name="connsiteX30" fmla="*/ 292608 w 2132561"/>
                <a:gd name="connsiteY30" fmla="*/ 146304 h 1518471"/>
                <a:gd name="connsiteX31" fmla="*/ 374904 w 2132561"/>
                <a:gd name="connsiteY31" fmla="*/ 118872 h 1518471"/>
                <a:gd name="connsiteX32" fmla="*/ 649224 w 2132561"/>
                <a:gd name="connsiteY32" fmla="*/ 73152 h 1518471"/>
                <a:gd name="connsiteX33" fmla="*/ 923544 w 2132561"/>
                <a:gd name="connsiteY33" fmla="*/ 45720 h 1518471"/>
                <a:gd name="connsiteX34" fmla="*/ 1078992 w 2132561"/>
                <a:gd name="connsiteY34" fmla="*/ 9144 h 1518471"/>
                <a:gd name="connsiteX35" fmla="*/ 1152144 w 2132561"/>
                <a:gd name="connsiteY35" fmla="*/ 0 h 1518471"/>
                <a:gd name="connsiteX36" fmla="*/ 1426464 w 2132561"/>
                <a:gd name="connsiteY36" fmla="*/ 9144 h 1518471"/>
                <a:gd name="connsiteX37" fmla="*/ 1472184 w 2132561"/>
                <a:gd name="connsiteY37" fmla="*/ 27432 h 1518471"/>
                <a:gd name="connsiteX38" fmla="*/ 1563624 w 2132561"/>
                <a:gd name="connsiteY38" fmla="*/ 36576 h 1518471"/>
                <a:gd name="connsiteX39" fmla="*/ 1600200 w 2132561"/>
                <a:gd name="connsiteY39" fmla="*/ 54864 h 1518471"/>
                <a:gd name="connsiteX40" fmla="*/ 1636776 w 2132561"/>
                <a:gd name="connsiteY40" fmla="*/ 64008 h 1518471"/>
                <a:gd name="connsiteX41" fmla="*/ 1691640 w 2132561"/>
                <a:gd name="connsiteY41" fmla="*/ 82296 h 1518471"/>
                <a:gd name="connsiteX42" fmla="*/ 1737360 w 2132561"/>
                <a:gd name="connsiteY42" fmla="*/ 100584 h 1518471"/>
                <a:gd name="connsiteX43" fmla="*/ 1792224 w 2132561"/>
                <a:gd name="connsiteY43" fmla="*/ 118872 h 1518471"/>
                <a:gd name="connsiteX44" fmla="*/ 1874520 w 2132561"/>
                <a:gd name="connsiteY44" fmla="*/ 155448 h 1518471"/>
                <a:gd name="connsiteX45" fmla="*/ 1911096 w 2132561"/>
                <a:gd name="connsiteY45" fmla="*/ 192024 h 1518471"/>
                <a:gd name="connsiteX46" fmla="*/ 1947672 w 2132561"/>
                <a:gd name="connsiteY46" fmla="*/ 219456 h 1518471"/>
                <a:gd name="connsiteX47" fmla="*/ 1956816 w 2132561"/>
                <a:gd name="connsiteY47" fmla="*/ 246888 h 1518471"/>
                <a:gd name="connsiteX48" fmla="*/ 1984248 w 2132561"/>
                <a:gd name="connsiteY48" fmla="*/ 310896 h 1518471"/>
                <a:gd name="connsiteX49" fmla="*/ 2029968 w 2132561"/>
                <a:gd name="connsiteY49" fmla="*/ 347472 h 1518471"/>
                <a:gd name="connsiteX50" fmla="*/ 2057400 w 2132561"/>
                <a:gd name="connsiteY50" fmla="*/ 411480 h 1518471"/>
                <a:gd name="connsiteX51" fmla="*/ 2075688 w 2132561"/>
                <a:gd name="connsiteY51" fmla="*/ 493776 h 1518471"/>
                <a:gd name="connsiteX52" fmla="*/ 2112264 w 2132561"/>
                <a:gd name="connsiteY52" fmla="*/ 576072 h 1518471"/>
                <a:gd name="connsiteX53" fmla="*/ 2121408 w 2132561"/>
                <a:gd name="connsiteY53" fmla="*/ 1033272 h 1518471"/>
                <a:gd name="connsiteX54" fmla="*/ 2112264 w 2132561"/>
                <a:gd name="connsiteY54" fmla="*/ 1069848 h 1518471"/>
                <a:gd name="connsiteX55" fmla="*/ 2075688 w 2132561"/>
                <a:gd name="connsiteY55" fmla="*/ 1143000 h 1518471"/>
                <a:gd name="connsiteX56" fmla="*/ 2048256 w 2132561"/>
                <a:gd name="connsiteY56" fmla="*/ 1216152 h 1518471"/>
                <a:gd name="connsiteX57" fmla="*/ 2039112 w 2132561"/>
                <a:gd name="connsiteY57" fmla="*/ 1243584 h 1518471"/>
                <a:gd name="connsiteX58" fmla="*/ 2011680 w 2132561"/>
                <a:gd name="connsiteY58" fmla="*/ 1271016 h 1518471"/>
                <a:gd name="connsiteX59" fmla="*/ 1975104 w 2132561"/>
                <a:gd name="connsiteY59" fmla="*/ 1307592 h 1518471"/>
                <a:gd name="connsiteX60" fmla="*/ 1929384 w 2132561"/>
                <a:gd name="connsiteY60" fmla="*/ 1344168 h 1518471"/>
                <a:gd name="connsiteX61" fmla="*/ 1837944 w 2132561"/>
                <a:gd name="connsiteY61" fmla="*/ 1389888 h 1518471"/>
                <a:gd name="connsiteX62" fmla="*/ 1801368 w 2132561"/>
                <a:gd name="connsiteY62" fmla="*/ 1408176 h 1518471"/>
                <a:gd name="connsiteX63" fmla="*/ 1719072 w 2132561"/>
                <a:gd name="connsiteY63" fmla="*/ 1453896 h 1518471"/>
                <a:gd name="connsiteX64" fmla="*/ 1673352 w 2132561"/>
                <a:gd name="connsiteY64" fmla="*/ 1463040 h 1518471"/>
                <a:gd name="connsiteX65" fmla="*/ 1618488 w 2132561"/>
                <a:gd name="connsiteY65" fmla="*/ 1481328 h 1518471"/>
                <a:gd name="connsiteX66" fmla="*/ 1463040 w 2132561"/>
                <a:gd name="connsiteY66" fmla="*/ 1499616 h 1518471"/>
                <a:gd name="connsiteX67" fmla="*/ 1408176 w 2132561"/>
                <a:gd name="connsiteY67" fmla="*/ 1517904 h 1518471"/>
                <a:gd name="connsiteX68" fmla="*/ 1152144 w 2132561"/>
                <a:gd name="connsiteY68" fmla="*/ 1508760 h 1518471"/>
                <a:gd name="connsiteX69" fmla="*/ 1115568 w 2132561"/>
                <a:gd name="connsiteY69" fmla="*/ 1499616 h 1518471"/>
                <a:gd name="connsiteX70" fmla="*/ 1060704 w 2132561"/>
                <a:gd name="connsiteY70" fmla="*/ 1490472 h 1518471"/>
                <a:gd name="connsiteX71" fmla="*/ 960120 w 2132561"/>
                <a:gd name="connsiteY71" fmla="*/ 1463040 h 1518471"/>
                <a:gd name="connsiteX72" fmla="*/ 832104 w 2132561"/>
                <a:gd name="connsiteY72" fmla="*/ 1444752 h 1518471"/>
                <a:gd name="connsiteX73" fmla="*/ 804672 w 2132561"/>
                <a:gd name="connsiteY73" fmla="*/ 1435608 h 1518471"/>
                <a:gd name="connsiteX74" fmla="*/ 713232 w 2132561"/>
                <a:gd name="connsiteY74" fmla="*/ 1417320 h 1518471"/>
                <a:gd name="connsiteX75" fmla="*/ 658368 w 2132561"/>
                <a:gd name="connsiteY75" fmla="*/ 1380744 h 1518471"/>
                <a:gd name="connsiteX76" fmla="*/ 612648 w 2132561"/>
                <a:gd name="connsiteY76" fmla="*/ 1344168 h 1518471"/>
                <a:gd name="connsiteX77" fmla="*/ 594360 w 2132561"/>
                <a:gd name="connsiteY77" fmla="*/ 1307592 h 1518471"/>
                <a:gd name="connsiteX78" fmla="*/ 539496 w 2132561"/>
                <a:gd name="connsiteY78" fmla="*/ 1261872 h 1518471"/>
                <a:gd name="connsiteX79" fmla="*/ 521208 w 2132561"/>
                <a:gd name="connsiteY79" fmla="*/ 1234440 h 1518471"/>
                <a:gd name="connsiteX80" fmla="*/ 530352 w 2132561"/>
                <a:gd name="connsiteY80" fmla="*/ 1097280 h 1518471"/>
                <a:gd name="connsiteX81" fmla="*/ 612648 w 2132561"/>
                <a:gd name="connsiteY81" fmla="*/ 1051560 h 1518471"/>
                <a:gd name="connsiteX82" fmla="*/ 667512 w 2132561"/>
                <a:gd name="connsiteY82" fmla="*/ 1014984 h 1518471"/>
                <a:gd name="connsiteX83" fmla="*/ 722376 w 2132561"/>
                <a:gd name="connsiteY83" fmla="*/ 987552 h 1518471"/>
                <a:gd name="connsiteX84" fmla="*/ 758952 w 2132561"/>
                <a:gd name="connsiteY84" fmla="*/ 969264 h 1518471"/>
                <a:gd name="connsiteX85" fmla="*/ 786384 w 2132561"/>
                <a:gd name="connsiteY85" fmla="*/ 941832 h 1518471"/>
                <a:gd name="connsiteX86" fmla="*/ 841248 w 2132561"/>
                <a:gd name="connsiteY86" fmla="*/ 905256 h 1518471"/>
                <a:gd name="connsiteX87" fmla="*/ 868680 w 2132561"/>
                <a:gd name="connsiteY87" fmla="*/ 886968 h 1518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132561" h="1518471">
                  <a:moveTo>
                    <a:pt x="1216152" y="621792"/>
                  </a:moveTo>
                  <a:cubicBezTo>
                    <a:pt x="1211595" y="644579"/>
                    <a:pt x="1207906" y="672852"/>
                    <a:pt x="1197864" y="694944"/>
                  </a:cubicBezTo>
                  <a:cubicBezTo>
                    <a:pt x="1186583" y="719763"/>
                    <a:pt x="1183098" y="751739"/>
                    <a:pt x="1161288" y="768096"/>
                  </a:cubicBezTo>
                  <a:cubicBezTo>
                    <a:pt x="1136904" y="786384"/>
                    <a:pt x="1118024" y="816982"/>
                    <a:pt x="1088136" y="822960"/>
                  </a:cubicBezTo>
                  <a:lnTo>
                    <a:pt x="1042416" y="832104"/>
                  </a:lnTo>
                  <a:cubicBezTo>
                    <a:pt x="1010890" y="847867"/>
                    <a:pt x="977362" y="868941"/>
                    <a:pt x="941832" y="877824"/>
                  </a:cubicBezTo>
                  <a:cubicBezTo>
                    <a:pt x="926754" y="881593"/>
                    <a:pt x="911352" y="883920"/>
                    <a:pt x="896112" y="886968"/>
                  </a:cubicBezTo>
                  <a:cubicBezTo>
                    <a:pt x="886968" y="893064"/>
                    <a:pt x="878510" y="900341"/>
                    <a:pt x="868680" y="905256"/>
                  </a:cubicBezTo>
                  <a:cubicBezTo>
                    <a:pt x="860059" y="909567"/>
                    <a:pt x="850107" y="910603"/>
                    <a:pt x="841248" y="914400"/>
                  </a:cubicBezTo>
                  <a:cubicBezTo>
                    <a:pt x="828719" y="919770"/>
                    <a:pt x="816864" y="926592"/>
                    <a:pt x="804672" y="932688"/>
                  </a:cubicBezTo>
                  <a:cubicBezTo>
                    <a:pt x="694944" y="929640"/>
                    <a:pt x="584951" y="931754"/>
                    <a:pt x="475488" y="923544"/>
                  </a:cubicBezTo>
                  <a:cubicBezTo>
                    <a:pt x="461895" y="922525"/>
                    <a:pt x="451568" y="910318"/>
                    <a:pt x="438912" y="905256"/>
                  </a:cubicBezTo>
                  <a:cubicBezTo>
                    <a:pt x="392506" y="886694"/>
                    <a:pt x="384244" y="887007"/>
                    <a:pt x="338328" y="877824"/>
                  </a:cubicBezTo>
                  <a:cubicBezTo>
                    <a:pt x="335280" y="868680"/>
                    <a:pt x="335205" y="857918"/>
                    <a:pt x="329184" y="850392"/>
                  </a:cubicBezTo>
                  <a:cubicBezTo>
                    <a:pt x="322319" y="841810"/>
                    <a:pt x="311294" y="837556"/>
                    <a:pt x="301752" y="832104"/>
                  </a:cubicBezTo>
                  <a:cubicBezTo>
                    <a:pt x="289917" y="825341"/>
                    <a:pt x="278108" y="818127"/>
                    <a:pt x="265176" y="813816"/>
                  </a:cubicBezTo>
                  <a:cubicBezTo>
                    <a:pt x="250432" y="808901"/>
                    <a:pt x="234628" y="808043"/>
                    <a:pt x="219456" y="804672"/>
                  </a:cubicBezTo>
                  <a:cubicBezTo>
                    <a:pt x="207188" y="801946"/>
                    <a:pt x="195072" y="798576"/>
                    <a:pt x="182880" y="795528"/>
                  </a:cubicBezTo>
                  <a:cubicBezTo>
                    <a:pt x="170688" y="780288"/>
                    <a:pt x="161122" y="762509"/>
                    <a:pt x="146304" y="749808"/>
                  </a:cubicBezTo>
                  <a:cubicBezTo>
                    <a:pt x="138986" y="743535"/>
                    <a:pt x="127731" y="744461"/>
                    <a:pt x="118872" y="740664"/>
                  </a:cubicBezTo>
                  <a:cubicBezTo>
                    <a:pt x="79822" y="723928"/>
                    <a:pt x="80727" y="721199"/>
                    <a:pt x="45720" y="694944"/>
                  </a:cubicBezTo>
                  <a:cubicBezTo>
                    <a:pt x="42672" y="685800"/>
                    <a:pt x="42597" y="675038"/>
                    <a:pt x="36576" y="667512"/>
                  </a:cubicBezTo>
                  <a:cubicBezTo>
                    <a:pt x="29711" y="658930"/>
                    <a:pt x="14059" y="659054"/>
                    <a:pt x="9144" y="649224"/>
                  </a:cubicBezTo>
                  <a:cubicBezTo>
                    <a:pt x="853" y="632641"/>
                    <a:pt x="3048" y="612648"/>
                    <a:pt x="0" y="594360"/>
                  </a:cubicBezTo>
                  <a:cubicBezTo>
                    <a:pt x="6096" y="545592"/>
                    <a:pt x="10623" y="496602"/>
                    <a:pt x="18288" y="448056"/>
                  </a:cubicBezTo>
                  <a:cubicBezTo>
                    <a:pt x="23283" y="416422"/>
                    <a:pt x="47397" y="390677"/>
                    <a:pt x="64008" y="365760"/>
                  </a:cubicBezTo>
                  <a:cubicBezTo>
                    <a:pt x="76200" y="347472"/>
                    <a:pt x="93633" y="331748"/>
                    <a:pt x="100584" y="310896"/>
                  </a:cubicBezTo>
                  <a:cubicBezTo>
                    <a:pt x="103632" y="301752"/>
                    <a:pt x="103455" y="290782"/>
                    <a:pt x="109728" y="283464"/>
                  </a:cubicBezTo>
                  <a:cubicBezTo>
                    <a:pt x="139546" y="248676"/>
                    <a:pt x="148503" y="249203"/>
                    <a:pt x="182880" y="237744"/>
                  </a:cubicBezTo>
                  <a:cubicBezTo>
                    <a:pt x="216916" y="186690"/>
                    <a:pt x="184912" y="227076"/>
                    <a:pt x="256032" y="173736"/>
                  </a:cubicBezTo>
                  <a:cubicBezTo>
                    <a:pt x="268224" y="164592"/>
                    <a:pt x="279286" y="153705"/>
                    <a:pt x="292608" y="146304"/>
                  </a:cubicBezTo>
                  <a:cubicBezTo>
                    <a:pt x="316058" y="133276"/>
                    <a:pt x="348389" y="124396"/>
                    <a:pt x="374904" y="118872"/>
                  </a:cubicBezTo>
                  <a:cubicBezTo>
                    <a:pt x="571443" y="77926"/>
                    <a:pt x="503995" y="87675"/>
                    <a:pt x="649224" y="73152"/>
                  </a:cubicBezTo>
                  <a:cubicBezTo>
                    <a:pt x="817994" y="24932"/>
                    <a:pt x="573138" y="89521"/>
                    <a:pt x="923544" y="45720"/>
                  </a:cubicBezTo>
                  <a:cubicBezTo>
                    <a:pt x="976364" y="39118"/>
                    <a:pt x="1026795" y="19583"/>
                    <a:pt x="1078992" y="9144"/>
                  </a:cubicBezTo>
                  <a:cubicBezTo>
                    <a:pt x="1103089" y="4325"/>
                    <a:pt x="1127760" y="3048"/>
                    <a:pt x="1152144" y="0"/>
                  </a:cubicBezTo>
                  <a:cubicBezTo>
                    <a:pt x="1243584" y="3048"/>
                    <a:pt x="1335307" y="1331"/>
                    <a:pt x="1426464" y="9144"/>
                  </a:cubicBezTo>
                  <a:cubicBezTo>
                    <a:pt x="1442818" y="10546"/>
                    <a:pt x="1456089" y="24213"/>
                    <a:pt x="1472184" y="27432"/>
                  </a:cubicBezTo>
                  <a:cubicBezTo>
                    <a:pt x="1502221" y="33439"/>
                    <a:pt x="1533144" y="33528"/>
                    <a:pt x="1563624" y="36576"/>
                  </a:cubicBezTo>
                  <a:cubicBezTo>
                    <a:pt x="1575816" y="42672"/>
                    <a:pt x="1587437" y="50078"/>
                    <a:pt x="1600200" y="54864"/>
                  </a:cubicBezTo>
                  <a:cubicBezTo>
                    <a:pt x="1611967" y="59277"/>
                    <a:pt x="1624739" y="60397"/>
                    <a:pt x="1636776" y="64008"/>
                  </a:cubicBezTo>
                  <a:cubicBezTo>
                    <a:pt x="1655240" y="69547"/>
                    <a:pt x="1673523" y="75708"/>
                    <a:pt x="1691640" y="82296"/>
                  </a:cubicBezTo>
                  <a:cubicBezTo>
                    <a:pt x="1707066" y="87905"/>
                    <a:pt x="1721934" y="94975"/>
                    <a:pt x="1737360" y="100584"/>
                  </a:cubicBezTo>
                  <a:cubicBezTo>
                    <a:pt x="1755477" y="107172"/>
                    <a:pt x="1774982" y="110251"/>
                    <a:pt x="1792224" y="118872"/>
                  </a:cubicBezTo>
                  <a:cubicBezTo>
                    <a:pt x="1843481" y="144501"/>
                    <a:pt x="1816144" y="132098"/>
                    <a:pt x="1874520" y="155448"/>
                  </a:cubicBezTo>
                  <a:cubicBezTo>
                    <a:pt x="1886712" y="167640"/>
                    <a:pt x="1898120" y="180670"/>
                    <a:pt x="1911096" y="192024"/>
                  </a:cubicBezTo>
                  <a:cubicBezTo>
                    <a:pt x="1922565" y="202060"/>
                    <a:pt x="1937916" y="207748"/>
                    <a:pt x="1947672" y="219456"/>
                  </a:cubicBezTo>
                  <a:cubicBezTo>
                    <a:pt x="1953842" y="226861"/>
                    <a:pt x="1953236" y="237939"/>
                    <a:pt x="1956816" y="246888"/>
                  </a:cubicBezTo>
                  <a:cubicBezTo>
                    <a:pt x="1965437" y="268441"/>
                    <a:pt x="1970595" y="292123"/>
                    <a:pt x="1984248" y="310896"/>
                  </a:cubicBezTo>
                  <a:cubicBezTo>
                    <a:pt x="1995727" y="326680"/>
                    <a:pt x="2014728" y="335280"/>
                    <a:pt x="2029968" y="347472"/>
                  </a:cubicBezTo>
                  <a:cubicBezTo>
                    <a:pt x="2039112" y="368808"/>
                    <a:pt x="2049467" y="389665"/>
                    <a:pt x="2057400" y="411480"/>
                  </a:cubicBezTo>
                  <a:cubicBezTo>
                    <a:pt x="2069461" y="444649"/>
                    <a:pt x="2065133" y="458593"/>
                    <a:pt x="2075688" y="493776"/>
                  </a:cubicBezTo>
                  <a:cubicBezTo>
                    <a:pt x="2084444" y="522964"/>
                    <a:pt x="2098755" y="549054"/>
                    <a:pt x="2112264" y="576072"/>
                  </a:cubicBezTo>
                  <a:cubicBezTo>
                    <a:pt x="2137054" y="811578"/>
                    <a:pt x="2137940" y="743958"/>
                    <a:pt x="2121408" y="1033272"/>
                  </a:cubicBezTo>
                  <a:cubicBezTo>
                    <a:pt x="2120691" y="1045819"/>
                    <a:pt x="2116238" y="1057926"/>
                    <a:pt x="2112264" y="1069848"/>
                  </a:cubicBezTo>
                  <a:cubicBezTo>
                    <a:pt x="2097351" y="1114587"/>
                    <a:pt x="2098088" y="1109399"/>
                    <a:pt x="2075688" y="1143000"/>
                  </a:cubicBezTo>
                  <a:cubicBezTo>
                    <a:pt x="2058830" y="1210434"/>
                    <a:pt x="2076946" y="1149209"/>
                    <a:pt x="2048256" y="1216152"/>
                  </a:cubicBezTo>
                  <a:cubicBezTo>
                    <a:pt x="2044459" y="1225011"/>
                    <a:pt x="2044459" y="1235564"/>
                    <a:pt x="2039112" y="1243584"/>
                  </a:cubicBezTo>
                  <a:cubicBezTo>
                    <a:pt x="2031939" y="1254344"/>
                    <a:pt x="2020824" y="1261872"/>
                    <a:pt x="2011680" y="1271016"/>
                  </a:cubicBezTo>
                  <a:cubicBezTo>
                    <a:pt x="1994996" y="1321067"/>
                    <a:pt x="2016172" y="1281925"/>
                    <a:pt x="1975104" y="1307592"/>
                  </a:cubicBezTo>
                  <a:cubicBezTo>
                    <a:pt x="1958554" y="1317936"/>
                    <a:pt x="1946119" y="1334127"/>
                    <a:pt x="1929384" y="1344168"/>
                  </a:cubicBezTo>
                  <a:cubicBezTo>
                    <a:pt x="1900163" y="1361701"/>
                    <a:pt x="1868424" y="1374648"/>
                    <a:pt x="1837944" y="1389888"/>
                  </a:cubicBezTo>
                  <a:cubicBezTo>
                    <a:pt x="1825752" y="1395984"/>
                    <a:pt x="1812710" y="1400615"/>
                    <a:pt x="1801368" y="1408176"/>
                  </a:cubicBezTo>
                  <a:cubicBezTo>
                    <a:pt x="1772571" y="1427374"/>
                    <a:pt x="1754653" y="1440957"/>
                    <a:pt x="1719072" y="1453896"/>
                  </a:cubicBezTo>
                  <a:cubicBezTo>
                    <a:pt x="1704466" y="1459207"/>
                    <a:pt x="1688346" y="1458951"/>
                    <a:pt x="1673352" y="1463040"/>
                  </a:cubicBezTo>
                  <a:cubicBezTo>
                    <a:pt x="1654754" y="1468112"/>
                    <a:pt x="1637190" y="1476653"/>
                    <a:pt x="1618488" y="1481328"/>
                  </a:cubicBezTo>
                  <a:cubicBezTo>
                    <a:pt x="1576549" y="1491813"/>
                    <a:pt x="1498318" y="1496409"/>
                    <a:pt x="1463040" y="1499616"/>
                  </a:cubicBezTo>
                  <a:cubicBezTo>
                    <a:pt x="1444752" y="1505712"/>
                    <a:pt x="1427445" y="1517337"/>
                    <a:pt x="1408176" y="1517904"/>
                  </a:cubicBezTo>
                  <a:cubicBezTo>
                    <a:pt x="1322815" y="1520415"/>
                    <a:pt x="1237376" y="1514087"/>
                    <a:pt x="1152144" y="1508760"/>
                  </a:cubicBezTo>
                  <a:cubicBezTo>
                    <a:pt x="1139601" y="1507976"/>
                    <a:pt x="1127891" y="1502081"/>
                    <a:pt x="1115568" y="1499616"/>
                  </a:cubicBezTo>
                  <a:cubicBezTo>
                    <a:pt x="1097388" y="1495980"/>
                    <a:pt x="1078884" y="1494108"/>
                    <a:pt x="1060704" y="1490472"/>
                  </a:cubicBezTo>
                  <a:cubicBezTo>
                    <a:pt x="1029922" y="1484316"/>
                    <a:pt x="987971" y="1470003"/>
                    <a:pt x="960120" y="1463040"/>
                  </a:cubicBezTo>
                  <a:cubicBezTo>
                    <a:pt x="913538" y="1451394"/>
                    <a:pt x="883313" y="1450442"/>
                    <a:pt x="832104" y="1444752"/>
                  </a:cubicBezTo>
                  <a:cubicBezTo>
                    <a:pt x="822960" y="1441704"/>
                    <a:pt x="814064" y="1437775"/>
                    <a:pt x="804672" y="1435608"/>
                  </a:cubicBezTo>
                  <a:cubicBezTo>
                    <a:pt x="774384" y="1428619"/>
                    <a:pt x="713232" y="1417320"/>
                    <a:pt x="713232" y="1417320"/>
                  </a:cubicBezTo>
                  <a:cubicBezTo>
                    <a:pt x="694944" y="1405128"/>
                    <a:pt x="670560" y="1399032"/>
                    <a:pt x="658368" y="1380744"/>
                  </a:cubicBezTo>
                  <a:cubicBezTo>
                    <a:pt x="634733" y="1345292"/>
                    <a:pt x="650506" y="1356787"/>
                    <a:pt x="612648" y="1344168"/>
                  </a:cubicBezTo>
                  <a:cubicBezTo>
                    <a:pt x="606552" y="1331976"/>
                    <a:pt x="602283" y="1318684"/>
                    <a:pt x="594360" y="1307592"/>
                  </a:cubicBezTo>
                  <a:cubicBezTo>
                    <a:pt x="578359" y="1285190"/>
                    <a:pt x="561370" y="1276454"/>
                    <a:pt x="539496" y="1261872"/>
                  </a:cubicBezTo>
                  <a:cubicBezTo>
                    <a:pt x="533400" y="1252728"/>
                    <a:pt x="521818" y="1245413"/>
                    <a:pt x="521208" y="1234440"/>
                  </a:cubicBezTo>
                  <a:cubicBezTo>
                    <a:pt x="518666" y="1188689"/>
                    <a:pt x="514511" y="1140276"/>
                    <a:pt x="530352" y="1097280"/>
                  </a:cubicBezTo>
                  <a:cubicBezTo>
                    <a:pt x="544923" y="1057731"/>
                    <a:pt x="585551" y="1066614"/>
                    <a:pt x="612648" y="1051560"/>
                  </a:cubicBezTo>
                  <a:cubicBezTo>
                    <a:pt x="631861" y="1040886"/>
                    <a:pt x="646660" y="1021935"/>
                    <a:pt x="667512" y="1014984"/>
                  </a:cubicBezTo>
                  <a:cubicBezTo>
                    <a:pt x="717807" y="998219"/>
                    <a:pt x="672743" y="1015913"/>
                    <a:pt x="722376" y="987552"/>
                  </a:cubicBezTo>
                  <a:cubicBezTo>
                    <a:pt x="734211" y="980789"/>
                    <a:pt x="747860" y="977187"/>
                    <a:pt x="758952" y="969264"/>
                  </a:cubicBezTo>
                  <a:cubicBezTo>
                    <a:pt x="769475" y="961748"/>
                    <a:pt x="776176" y="949771"/>
                    <a:pt x="786384" y="941832"/>
                  </a:cubicBezTo>
                  <a:cubicBezTo>
                    <a:pt x="803734" y="928338"/>
                    <a:pt x="822960" y="917448"/>
                    <a:pt x="841248" y="905256"/>
                  </a:cubicBezTo>
                  <a:lnTo>
                    <a:pt x="868680" y="886968"/>
                  </a:ln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83EE7A-E543-42F4-8520-032CB9AE5E71}"/>
                </a:ext>
              </a:extLst>
            </p:cNvPr>
            <p:cNvSpPr/>
            <p:nvPr/>
          </p:nvSpPr>
          <p:spPr>
            <a:xfrm>
              <a:off x="1625579" y="2204488"/>
              <a:ext cx="184933" cy="493776"/>
            </a:xfrm>
            <a:custGeom>
              <a:avLst/>
              <a:gdLst>
                <a:gd name="connsiteX0" fmla="*/ 184933 w 184933"/>
                <a:gd name="connsiteY0" fmla="*/ 0 h 493776"/>
                <a:gd name="connsiteX1" fmla="*/ 130069 w 184933"/>
                <a:gd name="connsiteY1" fmla="*/ 100584 h 493776"/>
                <a:gd name="connsiteX2" fmla="*/ 111781 w 184933"/>
                <a:gd name="connsiteY2" fmla="*/ 128016 h 493776"/>
                <a:gd name="connsiteX3" fmla="*/ 84349 w 184933"/>
                <a:gd name="connsiteY3" fmla="*/ 146304 h 493776"/>
                <a:gd name="connsiteX4" fmla="*/ 56917 w 184933"/>
                <a:gd name="connsiteY4" fmla="*/ 201168 h 493776"/>
                <a:gd name="connsiteX5" fmla="*/ 38629 w 184933"/>
                <a:gd name="connsiteY5" fmla="*/ 228600 h 493776"/>
                <a:gd name="connsiteX6" fmla="*/ 11197 w 184933"/>
                <a:gd name="connsiteY6" fmla="*/ 283464 h 493776"/>
                <a:gd name="connsiteX7" fmla="*/ 2053 w 184933"/>
                <a:gd name="connsiteY7" fmla="*/ 493776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933" h="493776">
                  <a:moveTo>
                    <a:pt x="184933" y="0"/>
                  </a:moveTo>
                  <a:cubicBezTo>
                    <a:pt x="166645" y="33528"/>
                    <a:pt x="149017" y="67425"/>
                    <a:pt x="130069" y="100584"/>
                  </a:cubicBezTo>
                  <a:cubicBezTo>
                    <a:pt x="124617" y="110126"/>
                    <a:pt x="119552" y="120245"/>
                    <a:pt x="111781" y="128016"/>
                  </a:cubicBezTo>
                  <a:cubicBezTo>
                    <a:pt x="104010" y="135787"/>
                    <a:pt x="93493" y="140208"/>
                    <a:pt x="84349" y="146304"/>
                  </a:cubicBezTo>
                  <a:cubicBezTo>
                    <a:pt x="31938" y="224920"/>
                    <a:pt x="94775" y="125452"/>
                    <a:pt x="56917" y="201168"/>
                  </a:cubicBezTo>
                  <a:cubicBezTo>
                    <a:pt x="52002" y="210998"/>
                    <a:pt x="43544" y="218770"/>
                    <a:pt x="38629" y="228600"/>
                  </a:cubicBezTo>
                  <a:cubicBezTo>
                    <a:pt x="771" y="304316"/>
                    <a:pt x="63608" y="204848"/>
                    <a:pt x="11197" y="283464"/>
                  </a:cubicBezTo>
                  <a:cubicBezTo>
                    <a:pt x="-6465" y="389439"/>
                    <a:pt x="2053" y="319788"/>
                    <a:pt x="2053" y="493776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EA80F68-2EB5-4098-998B-1A5947B1ACAE}"/>
                </a:ext>
              </a:extLst>
            </p:cNvPr>
            <p:cNvSpPr/>
            <p:nvPr/>
          </p:nvSpPr>
          <p:spPr>
            <a:xfrm>
              <a:off x="2350008" y="2561104"/>
              <a:ext cx="301752" cy="274320"/>
            </a:xfrm>
            <a:custGeom>
              <a:avLst/>
              <a:gdLst>
                <a:gd name="connsiteX0" fmla="*/ 301752 w 301752"/>
                <a:gd name="connsiteY0" fmla="*/ 0 h 274320"/>
                <a:gd name="connsiteX1" fmla="*/ 173736 w 301752"/>
                <a:gd name="connsiteY1" fmla="*/ 64008 h 274320"/>
                <a:gd name="connsiteX2" fmla="*/ 146304 w 301752"/>
                <a:gd name="connsiteY2" fmla="*/ 82296 h 274320"/>
                <a:gd name="connsiteX3" fmla="*/ 109728 w 301752"/>
                <a:gd name="connsiteY3" fmla="*/ 137160 h 274320"/>
                <a:gd name="connsiteX4" fmla="*/ 54864 w 301752"/>
                <a:gd name="connsiteY4" fmla="*/ 164592 h 274320"/>
                <a:gd name="connsiteX5" fmla="*/ 18288 w 301752"/>
                <a:gd name="connsiteY5" fmla="*/ 219456 h 274320"/>
                <a:gd name="connsiteX6" fmla="*/ 0 w 301752"/>
                <a:gd name="connsiteY6" fmla="*/ 246888 h 274320"/>
                <a:gd name="connsiteX7" fmla="*/ 0 w 301752"/>
                <a:gd name="connsiteY7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1752" h="274320">
                  <a:moveTo>
                    <a:pt x="301752" y="0"/>
                  </a:moveTo>
                  <a:cubicBezTo>
                    <a:pt x="259080" y="21336"/>
                    <a:pt x="215900" y="41686"/>
                    <a:pt x="173736" y="64008"/>
                  </a:cubicBezTo>
                  <a:cubicBezTo>
                    <a:pt x="164023" y="69150"/>
                    <a:pt x="153541" y="74025"/>
                    <a:pt x="146304" y="82296"/>
                  </a:cubicBezTo>
                  <a:cubicBezTo>
                    <a:pt x="131830" y="98837"/>
                    <a:pt x="130580" y="130209"/>
                    <a:pt x="109728" y="137160"/>
                  </a:cubicBezTo>
                  <a:cubicBezTo>
                    <a:pt x="71870" y="149779"/>
                    <a:pt x="90316" y="140957"/>
                    <a:pt x="54864" y="164592"/>
                  </a:cubicBezTo>
                  <a:lnTo>
                    <a:pt x="18288" y="219456"/>
                  </a:lnTo>
                  <a:cubicBezTo>
                    <a:pt x="12192" y="228600"/>
                    <a:pt x="0" y="235898"/>
                    <a:pt x="0" y="246888"/>
                  </a:cubicBezTo>
                  <a:lnTo>
                    <a:pt x="0" y="274320"/>
                  </a:ln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19D273-A33B-45FC-A395-9C617A40C9A1}"/>
              </a:ext>
            </a:extLst>
          </p:cNvPr>
          <p:cNvCxnSpPr>
            <a:endCxn id="16" idx="0"/>
          </p:cNvCxnSpPr>
          <p:nvPr/>
        </p:nvCxnSpPr>
        <p:spPr>
          <a:xfrm flipV="1">
            <a:off x="2391156" y="2331720"/>
            <a:ext cx="1096253" cy="44805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5BA5467-C515-45A0-8842-C24F75084D1E}"/>
              </a:ext>
            </a:extLst>
          </p:cNvPr>
          <p:cNvSpPr/>
          <p:nvPr/>
        </p:nvSpPr>
        <p:spPr>
          <a:xfrm>
            <a:off x="4270248" y="1554480"/>
            <a:ext cx="4517136" cy="1479660"/>
          </a:xfrm>
          <a:custGeom>
            <a:avLst/>
            <a:gdLst>
              <a:gd name="connsiteX0" fmla="*/ 0 w 4517136"/>
              <a:gd name="connsiteY0" fmla="*/ 0 h 1479660"/>
              <a:gd name="connsiteX1" fmla="*/ 374904 w 4517136"/>
              <a:gd name="connsiteY1" fmla="*/ 100584 h 1479660"/>
              <a:gd name="connsiteX2" fmla="*/ 594360 w 4517136"/>
              <a:gd name="connsiteY2" fmla="*/ 457200 h 1479660"/>
              <a:gd name="connsiteX3" fmla="*/ 1069848 w 4517136"/>
              <a:gd name="connsiteY3" fmla="*/ 1005840 h 1479660"/>
              <a:gd name="connsiteX4" fmla="*/ 1773936 w 4517136"/>
              <a:gd name="connsiteY4" fmla="*/ 804672 h 1479660"/>
              <a:gd name="connsiteX5" fmla="*/ 2304288 w 4517136"/>
              <a:gd name="connsiteY5" fmla="*/ 1207008 h 1479660"/>
              <a:gd name="connsiteX6" fmla="*/ 2971800 w 4517136"/>
              <a:gd name="connsiteY6" fmla="*/ 914400 h 1479660"/>
              <a:gd name="connsiteX7" fmla="*/ 3721608 w 4517136"/>
              <a:gd name="connsiteY7" fmla="*/ 1014984 h 1479660"/>
              <a:gd name="connsiteX8" fmla="*/ 4142232 w 4517136"/>
              <a:gd name="connsiteY8" fmla="*/ 1417320 h 1479660"/>
              <a:gd name="connsiteX9" fmla="*/ 4517136 w 4517136"/>
              <a:gd name="connsiteY9" fmla="*/ 1472184 h 147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17136" h="1479660">
                <a:moveTo>
                  <a:pt x="0" y="0"/>
                </a:moveTo>
                <a:cubicBezTo>
                  <a:pt x="137922" y="12192"/>
                  <a:pt x="275844" y="24384"/>
                  <a:pt x="374904" y="100584"/>
                </a:cubicBezTo>
                <a:cubicBezTo>
                  <a:pt x="473964" y="176784"/>
                  <a:pt x="478536" y="306324"/>
                  <a:pt x="594360" y="457200"/>
                </a:cubicBezTo>
                <a:cubicBezTo>
                  <a:pt x="710184" y="608076"/>
                  <a:pt x="873252" y="947928"/>
                  <a:pt x="1069848" y="1005840"/>
                </a:cubicBezTo>
                <a:cubicBezTo>
                  <a:pt x="1266444" y="1063752"/>
                  <a:pt x="1568196" y="771144"/>
                  <a:pt x="1773936" y="804672"/>
                </a:cubicBezTo>
                <a:cubicBezTo>
                  <a:pt x="1979676" y="838200"/>
                  <a:pt x="2104644" y="1188720"/>
                  <a:pt x="2304288" y="1207008"/>
                </a:cubicBezTo>
                <a:cubicBezTo>
                  <a:pt x="2503932" y="1225296"/>
                  <a:pt x="2735580" y="946404"/>
                  <a:pt x="2971800" y="914400"/>
                </a:cubicBezTo>
                <a:cubicBezTo>
                  <a:pt x="3208020" y="882396"/>
                  <a:pt x="3526536" y="931164"/>
                  <a:pt x="3721608" y="1014984"/>
                </a:cubicBezTo>
                <a:cubicBezTo>
                  <a:pt x="3916680" y="1098804"/>
                  <a:pt x="4009644" y="1341120"/>
                  <a:pt x="4142232" y="1417320"/>
                </a:cubicBezTo>
                <a:cubicBezTo>
                  <a:pt x="4274820" y="1493520"/>
                  <a:pt x="4395978" y="1482852"/>
                  <a:pt x="4517136" y="1472184"/>
                </a:cubicBezTo>
              </a:path>
            </a:pathLst>
          </a:cu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A391E4A-CFE0-4728-B756-BDDB3236D106}"/>
              </a:ext>
            </a:extLst>
          </p:cNvPr>
          <p:cNvSpPr/>
          <p:nvPr/>
        </p:nvSpPr>
        <p:spPr>
          <a:xfrm rot="10800000">
            <a:off x="4333748" y="4206907"/>
            <a:ext cx="4517136" cy="1479660"/>
          </a:xfrm>
          <a:custGeom>
            <a:avLst/>
            <a:gdLst>
              <a:gd name="connsiteX0" fmla="*/ 0 w 4517136"/>
              <a:gd name="connsiteY0" fmla="*/ 0 h 1479660"/>
              <a:gd name="connsiteX1" fmla="*/ 374904 w 4517136"/>
              <a:gd name="connsiteY1" fmla="*/ 100584 h 1479660"/>
              <a:gd name="connsiteX2" fmla="*/ 594360 w 4517136"/>
              <a:gd name="connsiteY2" fmla="*/ 457200 h 1479660"/>
              <a:gd name="connsiteX3" fmla="*/ 1069848 w 4517136"/>
              <a:gd name="connsiteY3" fmla="*/ 1005840 h 1479660"/>
              <a:gd name="connsiteX4" fmla="*/ 1773936 w 4517136"/>
              <a:gd name="connsiteY4" fmla="*/ 804672 h 1479660"/>
              <a:gd name="connsiteX5" fmla="*/ 2304288 w 4517136"/>
              <a:gd name="connsiteY5" fmla="*/ 1207008 h 1479660"/>
              <a:gd name="connsiteX6" fmla="*/ 2971800 w 4517136"/>
              <a:gd name="connsiteY6" fmla="*/ 914400 h 1479660"/>
              <a:gd name="connsiteX7" fmla="*/ 3721608 w 4517136"/>
              <a:gd name="connsiteY7" fmla="*/ 1014984 h 1479660"/>
              <a:gd name="connsiteX8" fmla="*/ 4142232 w 4517136"/>
              <a:gd name="connsiteY8" fmla="*/ 1417320 h 1479660"/>
              <a:gd name="connsiteX9" fmla="*/ 4517136 w 4517136"/>
              <a:gd name="connsiteY9" fmla="*/ 1472184 h 147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17136" h="1479660">
                <a:moveTo>
                  <a:pt x="0" y="0"/>
                </a:moveTo>
                <a:cubicBezTo>
                  <a:pt x="137922" y="12192"/>
                  <a:pt x="275844" y="24384"/>
                  <a:pt x="374904" y="100584"/>
                </a:cubicBezTo>
                <a:cubicBezTo>
                  <a:pt x="473964" y="176784"/>
                  <a:pt x="478536" y="306324"/>
                  <a:pt x="594360" y="457200"/>
                </a:cubicBezTo>
                <a:cubicBezTo>
                  <a:pt x="710184" y="608076"/>
                  <a:pt x="873252" y="947928"/>
                  <a:pt x="1069848" y="1005840"/>
                </a:cubicBezTo>
                <a:cubicBezTo>
                  <a:pt x="1266444" y="1063752"/>
                  <a:pt x="1568196" y="771144"/>
                  <a:pt x="1773936" y="804672"/>
                </a:cubicBezTo>
                <a:cubicBezTo>
                  <a:pt x="1979676" y="838200"/>
                  <a:pt x="2104644" y="1188720"/>
                  <a:pt x="2304288" y="1207008"/>
                </a:cubicBezTo>
                <a:cubicBezTo>
                  <a:pt x="2503932" y="1225296"/>
                  <a:pt x="2735580" y="946404"/>
                  <a:pt x="2971800" y="914400"/>
                </a:cubicBezTo>
                <a:cubicBezTo>
                  <a:pt x="3208020" y="882396"/>
                  <a:pt x="3526536" y="931164"/>
                  <a:pt x="3721608" y="1014984"/>
                </a:cubicBezTo>
                <a:cubicBezTo>
                  <a:pt x="3916680" y="1098804"/>
                  <a:pt x="4009644" y="1341120"/>
                  <a:pt x="4142232" y="1417320"/>
                </a:cubicBezTo>
                <a:cubicBezTo>
                  <a:pt x="4274820" y="1493520"/>
                  <a:pt x="4395978" y="1482852"/>
                  <a:pt x="4517136" y="1472184"/>
                </a:cubicBezTo>
              </a:path>
            </a:pathLst>
          </a:cu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8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BDD021-3F7E-4D96-BA0F-2C91B47F9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5365"/>
            <a:ext cx="5143611" cy="114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D84752-A2BD-4883-BB9C-AD5DC3A7B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241" y="449525"/>
            <a:ext cx="5193992" cy="103254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8D318D-8B11-4C59-8B17-77EC79833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06025" y="1640524"/>
            <a:ext cx="5320212" cy="103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2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BDD021-3F7E-4D96-BA0F-2C91B47F9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5365"/>
            <a:ext cx="5143611" cy="114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D84752-A2BD-4883-BB9C-AD5DC3A7B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241" y="449525"/>
            <a:ext cx="5193992" cy="103254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8D318D-8B11-4C59-8B17-77EC79833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06025" y="1640524"/>
            <a:ext cx="5320212" cy="10325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1CB74D-837C-4E68-A3CF-F34AE6200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1821" y="3273140"/>
            <a:ext cx="5613155" cy="305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8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A81B5A7-66F7-4706-942B-50D232E2D65D}"/>
              </a:ext>
            </a:extLst>
          </p:cNvPr>
          <p:cNvGrpSpPr/>
          <p:nvPr/>
        </p:nvGrpSpPr>
        <p:grpSpPr>
          <a:xfrm>
            <a:off x="409575" y="532917"/>
            <a:ext cx="5217181" cy="2578500"/>
            <a:chOff x="2427203" y="1444752"/>
            <a:chExt cx="5217181" cy="25785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612268A-7CF3-400B-BD79-E52765ADDE1A}"/>
                </a:ext>
              </a:extLst>
            </p:cNvPr>
            <p:cNvGrpSpPr/>
            <p:nvPr/>
          </p:nvGrpSpPr>
          <p:grpSpPr>
            <a:xfrm>
              <a:off x="3145536" y="1444752"/>
              <a:ext cx="4498848" cy="1773936"/>
              <a:chOff x="1033272" y="2039112"/>
              <a:chExt cx="4498848" cy="1773936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D6CB552-441B-4A01-B785-A38D0641AA92}"/>
                  </a:ext>
                </a:extLst>
              </p:cNvPr>
              <p:cNvCxnSpPr/>
              <p:nvPr/>
            </p:nvCxnSpPr>
            <p:spPr>
              <a:xfrm>
                <a:off x="1033272" y="2039112"/>
                <a:ext cx="0" cy="1773936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0A40F0F-8CE0-45FB-9804-E717A67C59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272" y="3813048"/>
                <a:ext cx="4498848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AB0F6E25-F98F-47C9-8150-B346B671A43C}"/>
                </a:ext>
              </a:extLst>
            </p:cNvPr>
            <p:cNvSpPr txBox="1">
              <a:spLocks/>
            </p:cNvSpPr>
            <p:nvPr/>
          </p:nvSpPr>
          <p:spPr>
            <a:xfrm>
              <a:off x="3863143" y="3647281"/>
              <a:ext cx="2981325" cy="3759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/>
                <a:t>number of presentations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A81E4B38-5447-46A0-92C4-6F559E425861}"/>
                </a:ext>
              </a:extLst>
            </p:cNvPr>
            <p:cNvSpPr txBox="1">
              <a:spLocks/>
            </p:cNvSpPr>
            <p:nvPr/>
          </p:nvSpPr>
          <p:spPr>
            <a:xfrm>
              <a:off x="3063240" y="3271310"/>
              <a:ext cx="4581133" cy="3759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1 2 …                                                              N</a:t>
              </a: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ACFDCBAB-A5FC-4A16-960E-76C9EB05F3C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966301" y="2105142"/>
              <a:ext cx="1374960" cy="4531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dirty="0"/>
                <a:t>RT</a:t>
              </a: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0E28FB8-30A8-4BA6-A5C8-7F73EC529C0B}"/>
              </a:ext>
            </a:extLst>
          </p:cNvPr>
          <p:cNvSpPr txBox="1">
            <a:spLocks/>
          </p:cNvSpPr>
          <p:nvPr/>
        </p:nvSpPr>
        <p:spPr>
          <a:xfrm>
            <a:off x="1918300" y="75343"/>
            <a:ext cx="2918063" cy="375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e.g., color blue, incongruent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6DC5A83-F083-4C25-A53E-937EDEE26E5A}"/>
              </a:ext>
            </a:extLst>
          </p:cNvPr>
          <p:cNvCxnSpPr/>
          <p:nvPr/>
        </p:nvCxnSpPr>
        <p:spPr>
          <a:xfrm flipV="1">
            <a:off x="1139236" y="817010"/>
            <a:ext cx="2314575" cy="51537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AF327B-6ED5-481D-AFD3-996059CA3662}"/>
              </a:ext>
            </a:extLst>
          </p:cNvPr>
          <p:cNvCxnSpPr>
            <a:cxnSpLocks/>
          </p:cNvCxnSpPr>
          <p:nvPr/>
        </p:nvCxnSpPr>
        <p:spPr>
          <a:xfrm>
            <a:off x="1133572" y="1318587"/>
            <a:ext cx="2320239" cy="6261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0706FED-3D13-4812-A315-84CD02ACAFF4}"/>
              </a:ext>
            </a:extLst>
          </p:cNvPr>
          <p:cNvSpPr txBox="1">
            <a:spLocks/>
          </p:cNvSpPr>
          <p:nvPr/>
        </p:nvSpPr>
        <p:spPr>
          <a:xfrm>
            <a:off x="3425601" y="647005"/>
            <a:ext cx="586774" cy="37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MC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557B081-3F31-490D-9062-9470ADCAB0FA}"/>
              </a:ext>
            </a:extLst>
          </p:cNvPr>
          <p:cNvSpPr txBox="1">
            <a:spLocks/>
          </p:cNvSpPr>
          <p:nvPr/>
        </p:nvSpPr>
        <p:spPr>
          <a:xfrm>
            <a:off x="3453811" y="1809390"/>
            <a:ext cx="586774" cy="37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MI</a:t>
            </a:r>
          </a:p>
        </p:txBody>
      </p:sp>
    </p:spTree>
    <p:extLst>
      <p:ext uri="{BB962C8B-B14F-4D97-AF65-F5344CB8AC3E}">
        <p14:creationId xmlns:p14="http://schemas.microsoft.com/office/powerpoint/2010/main" val="98859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A81B5A7-66F7-4706-942B-50D232E2D65D}"/>
              </a:ext>
            </a:extLst>
          </p:cNvPr>
          <p:cNvGrpSpPr/>
          <p:nvPr/>
        </p:nvGrpSpPr>
        <p:grpSpPr>
          <a:xfrm>
            <a:off x="409575" y="532917"/>
            <a:ext cx="5217181" cy="2578500"/>
            <a:chOff x="2427203" y="1444752"/>
            <a:chExt cx="5217181" cy="25785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612268A-7CF3-400B-BD79-E52765ADDE1A}"/>
                </a:ext>
              </a:extLst>
            </p:cNvPr>
            <p:cNvGrpSpPr/>
            <p:nvPr/>
          </p:nvGrpSpPr>
          <p:grpSpPr>
            <a:xfrm>
              <a:off x="3145536" y="1444752"/>
              <a:ext cx="4498848" cy="1773936"/>
              <a:chOff x="1033272" y="2039112"/>
              <a:chExt cx="4498848" cy="1773936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D6CB552-441B-4A01-B785-A38D0641AA92}"/>
                  </a:ext>
                </a:extLst>
              </p:cNvPr>
              <p:cNvCxnSpPr/>
              <p:nvPr/>
            </p:nvCxnSpPr>
            <p:spPr>
              <a:xfrm>
                <a:off x="1033272" y="2039112"/>
                <a:ext cx="0" cy="1773936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0A40F0F-8CE0-45FB-9804-E717A67C59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272" y="3813048"/>
                <a:ext cx="4498848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AB0F6E25-F98F-47C9-8150-B346B671A43C}"/>
                </a:ext>
              </a:extLst>
            </p:cNvPr>
            <p:cNvSpPr txBox="1">
              <a:spLocks/>
            </p:cNvSpPr>
            <p:nvPr/>
          </p:nvSpPr>
          <p:spPr>
            <a:xfrm>
              <a:off x="3863143" y="3647281"/>
              <a:ext cx="2981325" cy="3759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/>
                <a:t>number of presentations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A81E4B38-5447-46A0-92C4-6F559E425861}"/>
                </a:ext>
              </a:extLst>
            </p:cNvPr>
            <p:cNvSpPr txBox="1">
              <a:spLocks/>
            </p:cNvSpPr>
            <p:nvPr/>
          </p:nvSpPr>
          <p:spPr>
            <a:xfrm>
              <a:off x="3063240" y="3271310"/>
              <a:ext cx="4581133" cy="3759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1 2 …                                                              N</a:t>
              </a: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ACFDCBAB-A5FC-4A16-960E-76C9EB05F3C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966301" y="2105142"/>
              <a:ext cx="1374960" cy="4531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dirty="0"/>
                <a:t>RT</a:t>
              </a: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0E28FB8-30A8-4BA6-A5C8-7F73EC529C0B}"/>
              </a:ext>
            </a:extLst>
          </p:cNvPr>
          <p:cNvSpPr txBox="1">
            <a:spLocks/>
          </p:cNvSpPr>
          <p:nvPr/>
        </p:nvSpPr>
        <p:spPr>
          <a:xfrm>
            <a:off x="1918300" y="75343"/>
            <a:ext cx="2918063" cy="375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e.g., color blue, incongruent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1B0D10-3323-46F9-94FF-4FD221993B06}"/>
              </a:ext>
            </a:extLst>
          </p:cNvPr>
          <p:cNvGrpSpPr/>
          <p:nvPr/>
        </p:nvGrpSpPr>
        <p:grpSpPr>
          <a:xfrm>
            <a:off x="6124575" y="532917"/>
            <a:ext cx="5217181" cy="2578500"/>
            <a:chOff x="2427203" y="1444752"/>
            <a:chExt cx="5217181" cy="25785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8410B53-4C7A-4421-977E-65D921276103}"/>
                </a:ext>
              </a:extLst>
            </p:cNvPr>
            <p:cNvGrpSpPr/>
            <p:nvPr/>
          </p:nvGrpSpPr>
          <p:grpSpPr>
            <a:xfrm>
              <a:off x="3145536" y="1444752"/>
              <a:ext cx="4498848" cy="1773936"/>
              <a:chOff x="1033272" y="2039112"/>
              <a:chExt cx="4498848" cy="1773936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25E1ADC-617D-4DBC-9800-913CDDCBE45B}"/>
                  </a:ext>
                </a:extLst>
              </p:cNvPr>
              <p:cNvCxnSpPr/>
              <p:nvPr/>
            </p:nvCxnSpPr>
            <p:spPr>
              <a:xfrm>
                <a:off x="1033272" y="2039112"/>
                <a:ext cx="0" cy="1773936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52F13A1-F21F-429B-A043-39EE0BA84E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272" y="3813048"/>
                <a:ext cx="4498848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34C12E47-F6E7-45ED-AB4D-6DA79656B232}"/>
                </a:ext>
              </a:extLst>
            </p:cNvPr>
            <p:cNvSpPr txBox="1">
              <a:spLocks/>
            </p:cNvSpPr>
            <p:nvPr/>
          </p:nvSpPr>
          <p:spPr>
            <a:xfrm>
              <a:off x="3863143" y="3647281"/>
              <a:ext cx="2981325" cy="3759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/>
                <a:t>number of presentations</a:t>
              </a: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68DEA6F5-C6CA-46EE-952D-EC8497E147A0}"/>
                </a:ext>
              </a:extLst>
            </p:cNvPr>
            <p:cNvSpPr txBox="1">
              <a:spLocks/>
            </p:cNvSpPr>
            <p:nvPr/>
          </p:nvSpPr>
          <p:spPr>
            <a:xfrm>
              <a:off x="3063240" y="3271310"/>
              <a:ext cx="4581133" cy="3759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1 2 …                                                              N</a:t>
              </a: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08175BCD-0437-46CB-8272-BE7204CCBC89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966301" y="2105142"/>
              <a:ext cx="1374960" cy="4531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dirty="0"/>
                <a:t>RT</a:t>
              </a:r>
            </a:p>
          </p:txBody>
        </p: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410BA4C-7D2D-4EC9-967B-98C13E80A6C9}"/>
              </a:ext>
            </a:extLst>
          </p:cNvPr>
          <p:cNvSpPr txBox="1">
            <a:spLocks/>
          </p:cNvSpPr>
          <p:nvPr/>
        </p:nvSpPr>
        <p:spPr>
          <a:xfrm>
            <a:off x="7734481" y="75343"/>
            <a:ext cx="2715702" cy="375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e.g., color blue, congruent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6DC5A83-F083-4C25-A53E-937EDEE26E5A}"/>
              </a:ext>
            </a:extLst>
          </p:cNvPr>
          <p:cNvCxnSpPr/>
          <p:nvPr/>
        </p:nvCxnSpPr>
        <p:spPr>
          <a:xfrm flipV="1">
            <a:off x="1139236" y="817010"/>
            <a:ext cx="2314575" cy="51537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AF327B-6ED5-481D-AFD3-996059CA3662}"/>
              </a:ext>
            </a:extLst>
          </p:cNvPr>
          <p:cNvCxnSpPr>
            <a:cxnSpLocks/>
          </p:cNvCxnSpPr>
          <p:nvPr/>
        </p:nvCxnSpPr>
        <p:spPr>
          <a:xfrm>
            <a:off x="1133572" y="1318587"/>
            <a:ext cx="2320239" cy="6261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DB8C01-8822-4B09-B4AE-6B19653493A2}"/>
              </a:ext>
            </a:extLst>
          </p:cNvPr>
          <p:cNvCxnSpPr/>
          <p:nvPr/>
        </p:nvCxnSpPr>
        <p:spPr>
          <a:xfrm flipV="1">
            <a:off x="6848572" y="815402"/>
            <a:ext cx="2314575" cy="51537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B17FB3-CC70-4FAD-B145-0D1771B4201E}"/>
              </a:ext>
            </a:extLst>
          </p:cNvPr>
          <p:cNvCxnSpPr>
            <a:cxnSpLocks/>
          </p:cNvCxnSpPr>
          <p:nvPr/>
        </p:nvCxnSpPr>
        <p:spPr>
          <a:xfrm>
            <a:off x="6842908" y="1316979"/>
            <a:ext cx="2320239" cy="62616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0706FED-3D13-4812-A315-84CD02ACAFF4}"/>
              </a:ext>
            </a:extLst>
          </p:cNvPr>
          <p:cNvSpPr txBox="1">
            <a:spLocks/>
          </p:cNvSpPr>
          <p:nvPr/>
        </p:nvSpPr>
        <p:spPr>
          <a:xfrm>
            <a:off x="3425601" y="647005"/>
            <a:ext cx="586774" cy="37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MC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557B081-3F31-490D-9062-9470ADCAB0FA}"/>
              </a:ext>
            </a:extLst>
          </p:cNvPr>
          <p:cNvSpPr txBox="1">
            <a:spLocks/>
          </p:cNvSpPr>
          <p:nvPr/>
        </p:nvSpPr>
        <p:spPr>
          <a:xfrm>
            <a:off x="3453811" y="1809390"/>
            <a:ext cx="586774" cy="37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MI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24DC775E-B0B0-43FC-8028-B50A39908C83}"/>
              </a:ext>
            </a:extLst>
          </p:cNvPr>
          <p:cNvSpPr txBox="1">
            <a:spLocks/>
          </p:cNvSpPr>
          <p:nvPr/>
        </p:nvSpPr>
        <p:spPr>
          <a:xfrm>
            <a:off x="9140600" y="1769208"/>
            <a:ext cx="586774" cy="37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MC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2B89A17E-9895-4D23-B10F-3A73AB4CC845}"/>
              </a:ext>
            </a:extLst>
          </p:cNvPr>
          <p:cNvSpPr txBox="1">
            <a:spLocks/>
          </p:cNvSpPr>
          <p:nvPr/>
        </p:nvSpPr>
        <p:spPr>
          <a:xfrm>
            <a:off x="9140600" y="679656"/>
            <a:ext cx="586774" cy="37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MI</a:t>
            </a:r>
          </a:p>
        </p:txBody>
      </p:sp>
    </p:spTree>
    <p:extLst>
      <p:ext uri="{BB962C8B-B14F-4D97-AF65-F5344CB8AC3E}">
        <p14:creationId xmlns:p14="http://schemas.microsoft.com/office/powerpoint/2010/main" val="102416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A81B5A7-66F7-4706-942B-50D232E2D65D}"/>
              </a:ext>
            </a:extLst>
          </p:cNvPr>
          <p:cNvGrpSpPr/>
          <p:nvPr/>
        </p:nvGrpSpPr>
        <p:grpSpPr>
          <a:xfrm>
            <a:off x="409575" y="532917"/>
            <a:ext cx="5217181" cy="2578500"/>
            <a:chOff x="2427203" y="1444752"/>
            <a:chExt cx="5217181" cy="25785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612268A-7CF3-400B-BD79-E52765ADDE1A}"/>
                </a:ext>
              </a:extLst>
            </p:cNvPr>
            <p:cNvGrpSpPr/>
            <p:nvPr/>
          </p:nvGrpSpPr>
          <p:grpSpPr>
            <a:xfrm>
              <a:off x="3145536" y="1444752"/>
              <a:ext cx="4498848" cy="1773936"/>
              <a:chOff x="1033272" y="2039112"/>
              <a:chExt cx="4498848" cy="1773936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D6CB552-441B-4A01-B785-A38D0641AA92}"/>
                  </a:ext>
                </a:extLst>
              </p:cNvPr>
              <p:cNvCxnSpPr/>
              <p:nvPr/>
            </p:nvCxnSpPr>
            <p:spPr>
              <a:xfrm>
                <a:off x="1033272" y="2039112"/>
                <a:ext cx="0" cy="1773936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0A40F0F-8CE0-45FB-9804-E717A67C59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272" y="3813048"/>
                <a:ext cx="4498848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AB0F6E25-F98F-47C9-8150-B346B671A43C}"/>
                </a:ext>
              </a:extLst>
            </p:cNvPr>
            <p:cNvSpPr txBox="1">
              <a:spLocks/>
            </p:cNvSpPr>
            <p:nvPr/>
          </p:nvSpPr>
          <p:spPr>
            <a:xfrm>
              <a:off x="3863143" y="3647281"/>
              <a:ext cx="2981325" cy="3759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/>
                <a:t>number of presentations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A81E4B38-5447-46A0-92C4-6F559E425861}"/>
                </a:ext>
              </a:extLst>
            </p:cNvPr>
            <p:cNvSpPr txBox="1">
              <a:spLocks/>
            </p:cNvSpPr>
            <p:nvPr/>
          </p:nvSpPr>
          <p:spPr>
            <a:xfrm>
              <a:off x="3063240" y="3271310"/>
              <a:ext cx="4581133" cy="3759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1 2 …                                                              N</a:t>
              </a: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ACFDCBAB-A5FC-4A16-960E-76C9EB05F3C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966301" y="2105142"/>
              <a:ext cx="1374960" cy="4531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dirty="0"/>
                <a:t>RT</a:t>
              </a: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0E28FB8-30A8-4BA6-A5C8-7F73EC529C0B}"/>
              </a:ext>
            </a:extLst>
          </p:cNvPr>
          <p:cNvSpPr txBox="1">
            <a:spLocks/>
          </p:cNvSpPr>
          <p:nvPr/>
        </p:nvSpPr>
        <p:spPr>
          <a:xfrm>
            <a:off x="1918300" y="75343"/>
            <a:ext cx="2918063" cy="375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e.g., color blue, incongruent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1B0D10-3323-46F9-94FF-4FD221993B06}"/>
              </a:ext>
            </a:extLst>
          </p:cNvPr>
          <p:cNvGrpSpPr/>
          <p:nvPr/>
        </p:nvGrpSpPr>
        <p:grpSpPr>
          <a:xfrm>
            <a:off x="6124575" y="532917"/>
            <a:ext cx="5217181" cy="2578500"/>
            <a:chOff x="2427203" y="1444752"/>
            <a:chExt cx="5217181" cy="25785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8410B53-4C7A-4421-977E-65D921276103}"/>
                </a:ext>
              </a:extLst>
            </p:cNvPr>
            <p:cNvGrpSpPr/>
            <p:nvPr/>
          </p:nvGrpSpPr>
          <p:grpSpPr>
            <a:xfrm>
              <a:off x="3145536" y="1444752"/>
              <a:ext cx="4498848" cy="1773936"/>
              <a:chOff x="1033272" y="2039112"/>
              <a:chExt cx="4498848" cy="1773936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25E1ADC-617D-4DBC-9800-913CDDCBE45B}"/>
                  </a:ext>
                </a:extLst>
              </p:cNvPr>
              <p:cNvCxnSpPr/>
              <p:nvPr/>
            </p:nvCxnSpPr>
            <p:spPr>
              <a:xfrm>
                <a:off x="1033272" y="2039112"/>
                <a:ext cx="0" cy="1773936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52F13A1-F21F-429B-A043-39EE0BA84E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272" y="3813048"/>
                <a:ext cx="4498848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34C12E47-F6E7-45ED-AB4D-6DA79656B232}"/>
                </a:ext>
              </a:extLst>
            </p:cNvPr>
            <p:cNvSpPr txBox="1">
              <a:spLocks/>
            </p:cNvSpPr>
            <p:nvPr/>
          </p:nvSpPr>
          <p:spPr>
            <a:xfrm>
              <a:off x="3863143" y="3647281"/>
              <a:ext cx="2981325" cy="3759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/>
                <a:t>number of presentations</a:t>
              </a: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68DEA6F5-C6CA-46EE-952D-EC8497E147A0}"/>
                </a:ext>
              </a:extLst>
            </p:cNvPr>
            <p:cNvSpPr txBox="1">
              <a:spLocks/>
            </p:cNvSpPr>
            <p:nvPr/>
          </p:nvSpPr>
          <p:spPr>
            <a:xfrm>
              <a:off x="3063240" y="3271310"/>
              <a:ext cx="4581133" cy="3759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1 2 …                                                              N</a:t>
              </a: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08175BCD-0437-46CB-8272-BE7204CCBC89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966301" y="2105142"/>
              <a:ext cx="1374960" cy="4531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 Nova" panose="020B05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dirty="0"/>
                <a:t>RT</a:t>
              </a:r>
            </a:p>
          </p:txBody>
        </p: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410BA4C-7D2D-4EC9-967B-98C13E80A6C9}"/>
              </a:ext>
            </a:extLst>
          </p:cNvPr>
          <p:cNvSpPr txBox="1">
            <a:spLocks/>
          </p:cNvSpPr>
          <p:nvPr/>
        </p:nvSpPr>
        <p:spPr>
          <a:xfrm>
            <a:off x="7734481" y="75343"/>
            <a:ext cx="2715702" cy="375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e.g., color blue, congruent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6DC5A83-F083-4C25-A53E-937EDEE26E5A}"/>
              </a:ext>
            </a:extLst>
          </p:cNvPr>
          <p:cNvCxnSpPr/>
          <p:nvPr/>
        </p:nvCxnSpPr>
        <p:spPr>
          <a:xfrm flipV="1">
            <a:off x="1139236" y="817010"/>
            <a:ext cx="2314575" cy="51537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AF327B-6ED5-481D-AFD3-996059CA3662}"/>
              </a:ext>
            </a:extLst>
          </p:cNvPr>
          <p:cNvCxnSpPr>
            <a:cxnSpLocks/>
          </p:cNvCxnSpPr>
          <p:nvPr/>
        </p:nvCxnSpPr>
        <p:spPr>
          <a:xfrm>
            <a:off x="1133572" y="1318587"/>
            <a:ext cx="2320239" cy="6261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DB8C01-8822-4B09-B4AE-6B19653493A2}"/>
              </a:ext>
            </a:extLst>
          </p:cNvPr>
          <p:cNvCxnSpPr/>
          <p:nvPr/>
        </p:nvCxnSpPr>
        <p:spPr>
          <a:xfrm flipV="1">
            <a:off x="6848572" y="815402"/>
            <a:ext cx="2314575" cy="51537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B17FB3-CC70-4FAD-B145-0D1771B4201E}"/>
              </a:ext>
            </a:extLst>
          </p:cNvPr>
          <p:cNvCxnSpPr>
            <a:cxnSpLocks/>
          </p:cNvCxnSpPr>
          <p:nvPr/>
        </p:nvCxnSpPr>
        <p:spPr>
          <a:xfrm>
            <a:off x="6842908" y="1316979"/>
            <a:ext cx="2320239" cy="62616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0706FED-3D13-4812-A315-84CD02ACAFF4}"/>
              </a:ext>
            </a:extLst>
          </p:cNvPr>
          <p:cNvSpPr txBox="1">
            <a:spLocks/>
          </p:cNvSpPr>
          <p:nvPr/>
        </p:nvSpPr>
        <p:spPr>
          <a:xfrm>
            <a:off x="3425601" y="647005"/>
            <a:ext cx="586774" cy="37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MC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557B081-3F31-490D-9062-9470ADCAB0FA}"/>
              </a:ext>
            </a:extLst>
          </p:cNvPr>
          <p:cNvSpPr txBox="1">
            <a:spLocks/>
          </p:cNvSpPr>
          <p:nvPr/>
        </p:nvSpPr>
        <p:spPr>
          <a:xfrm>
            <a:off x="3453811" y="1809390"/>
            <a:ext cx="586774" cy="37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MI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24DC775E-B0B0-43FC-8028-B50A39908C83}"/>
              </a:ext>
            </a:extLst>
          </p:cNvPr>
          <p:cNvSpPr txBox="1">
            <a:spLocks/>
          </p:cNvSpPr>
          <p:nvPr/>
        </p:nvSpPr>
        <p:spPr>
          <a:xfrm>
            <a:off x="9140600" y="1769208"/>
            <a:ext cx="586774" cy="37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MC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2B89A17E-9895-4D23-B10F-3A73AB4CC845}"/>
              </a:ext>
            </a:extLst>
          </p:cNvPr>
          <p:cNvSpPr txBox="1">
            <a:spLocks/>
          </p:cNvSpPr>
          <p:nvPr/>
        </p:nvSpPr>
        <p:spPr>
          <a:xfrm>
            <a:off x="9140600" y="679656"/>
            <a:ext cx="586774" cy="37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MI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EB84F79-3CF8-4DF0-A04E-0B206212780B}"/>
              </a:ext>
            </a:extLst>
          </p:cNvPr>
          <p:cNvSpPr txBox="1">
            <a:spLocks/>
          </p:cNvSpPr>
          <p:nvPr/>
        </p:nvSpPr>
        <p:spPr>
          <a:xfrm>
            <a:off x="409575" y="4161989"/>
            <a:ext cx="6070193" cy="1705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potential questions</a:t>
            </a:r>
          </a:p>
          <a:p>
            <a:r>
              <a:rPr lang="en-US" sz="1400" dirty="0"/>
              <a:t>“learning rate”: how many presentations before difference emerges?</a:t>
            </a:r>
          </a:p>
          <a:p>
            <a:r>
              <a:rPr lang="en-US" sz="1400" dirty="0"/>
              <a:t>form: linear (slope?), nonlinear (time constant if exponential, inflection point if sigmoidal?)</a:t>
            </a:r>
          </a:p>
          <a:p>
            <a:r>
              <a:rPr lang="en-US" sz="1400" dirty="0"/>
              <a:t>persistence: across how many trials does effect persist? What is limiting factor—experience (number intervening trials) or time?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DC72240-D237-4157-8936-1B24A89955C0}"/>
              </a:ext>
            </a:extLst>
          </p:cNvPr>
          <p:cNvSpPr txBox="1">
            <a:spLocks/>
          </p:cNvSpPr>
          <p:nvPr/>
        </p:nvSpPr>
        <p:spPr>
          <a:xfrm>
            <a:off x="6479768" y="4199803"/>
            <a:ext cx="5614269" cy="1705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questions for you</a:t>
            </a:r>
          </a:p>
          <a:p>
            <a:r>
              <a:rPr lang="en-US" sz="1400" dirty="0"/>
              <a:t>Feasible?</a:t>
            </a:r>
          </a:p>
          <a:p>
            <a:r>
              <a:rPr lang="en-US" sz="1400" dirty="0"/>
              <a:t>Would this tell us something new and useful (or old and boring)?</a:t>
            </a:r>
          </a:p>
        </p:txBody>
      </p:sp>
    </p:spTree>
    <p:extLst>
      <p:ext uri="{BB962C8B-B14F-4D97-AF65-F5344CB8AC3E}">
        <p14:creationId xmlns:p14="http://schemas.microsoft.com/office/powerpoint/2010/main" val="394463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oop-rsa_an-update.pptx" id="{5E72DD67-F987-4AC5-AD53-219B03B0F2B3}" vid="{1BF7073C-8142-4AE3-8C6F-3B6DE5A37C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241</TotalTime>
  <Words>212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Nova</vt:lpstr>
      <vt:lpstr>Arial Nova Cond Light</vt:lpstr>
      <vt:lpstr>Arial Nova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mcf</dc:creator>
  <cp:lastModifiedBy>mcf</cp:lastModifiedBy>
  <cp:revision>24</cp:revision>
  <dcterms:created xsi:type="dcterms:W3CDTF">2019-11-05T19:27:04Z</dcterms:created>
  <dcterms:modified xsi:type="dcterms:W3CDTF">2019-11-05T23:28:56Z</dcterms:modified>
</cp:coreProperties>
</file>