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AA13A-3276-4691-BD87-D203D52A5A22}" v="35" dt="2020-03-30T14:42:00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Grüninger" userId="09a3666223798ab9" providerId="LiveId" clId="{0C6AA13A-3276-4691-BD87-D203D52A5A22}"/>
    <pc:docChg chg="custSel addSld delSld modSld sldOrd modMainMaster">
      <pc:chgData name="Matthias Grüninger" userId="09a3666223798ab9" providerId="LiveId" clId="{0C6AA13A-3276-4691-BD87-D203D52A5A22}" dt="2020-03-30T17:09:43.968" v="3634" actId="20577"/>
      <pc:docMkLst>
        <pc:docMk/>
      </pc:docMkLst>
      <pc:sldChg chg="delSp add del">
        <pc:chgData name="Matthias Grüninger" userId="09a3666223798ab9" providerId="LiveId" clId="{0C6AA13A-3276-4691-BD87-D203D52A5A22}" dt="2020-03-30T14:39:55.823" v="3423" actId="47"/>
        <pc:sldMkLst>
          <pc:docMk/>
          <pc:sldMk cId="4241399081" sldId="256"/>
        </pc:sldMkLst>
        <pc:spChg chg="del">
          <ac:chgData name="Matthias Grüninger" userId="09a3666223798ab9" providerId="LiveId" clId="{0C6AA13A-3276-4691-BD87-D203D52A5A22}" dt="2020-03-30T13:55:49.297" v="2" actId="478"/>
          <ac:spMkLst>
            <pc:docMk/>
            <pc:sldMk cId="4241399081" sldId="256"/>
            <ac:spMk id="2" creationId="{14B9D37C-B40C-4AD9-83F9-C8F81C8B7AE5}"/>
          </ac:spMkLst>
        </pc:spChg>
        <pc:spChg chg="del">
          <ac:chgData name="Matthias Grüninger" userId="09a3666223798ab9" providerId="LiveId" clId="{0C6AA13A-3276-4691-BD87-D203D52A5A22}" dt="2020-03-30T13:55:51.907" v="3" actId="478"/>
          <ac:spMkLst>
            <pc:docMk/>
            <pc:sldMk cId="4241399081" sldId="256"/>
            <ac:spMk id="3" creationId="{85A7F6CB-8DE4-4D23-A53A-2F90C1207EC5}"/>
          </ac:spMkLst>
        </pc:spChg>
      </pc:sldChg>
      <pc:sldChg chg="add del">
        <pc:chgData name="Matthias Grüninger" userId="09a3666223798ab9" providerId="LiveId" clId="{0C6AA13A-3276-4691-BD87-D203D52A5A22}" dt="2020-03-30T14:39:57.448" v="3424" actId="47"/>
        <pc:sldMkLst>
          <pc:docMk/>
          <pc:sldMk cId="3815072910" sldId="257"/>
        </pc:sldMkLst>
      </pc:sldChg>
      <pc:sldChg chg="add del">
        <pc:chgData name="Matthias Grüninger" userId="09a3666223798ab9" providerId="LiveId" clId="{0C6AA13A-3276-4691-BD87-D203D52A5A22}" dt="2020-03-30T14:39:58.026" v="3425" actId="47"/>
        <pc:sldMkLst>
          <pc:docMk/>
          <pc:sldMk cId="1907780047" sldId="258"/>
        </pc:sldMkLst>
      </pc:sldChg>
      <pc:sldChg chg="add del">
        <pc:chgData name="Matthias Grüninger" userId="09a3666223798ab9" providerId="LiveId" clId="{0C6AA13A-3276-4691-BD87-D203D52A5A22}" dt="2020-03-30T14:39:58.542" v="3426" actId="47"/>
        <pc:sldMkLst>
          <pc:docMk/>
          <pc:sldMk cId="3107101298" sldId="259"/>
        </pc:sldMkLst>
      </pc:sldChg>
      <pc:sldChg chg="addSp delSp modSp add ord setBg">
        <pc:chgData name="Matthias Grüninger" userId="09a3666223798ab9" providerId="LiveId" clId="{0C6AA13A-3276-4691-BD87-D203D52A5A22}" dt="2020-03-30T14:42:26.769" v="3632" actId="20577"/>
        <pc:sldMkLst>
          <pc:docMk/>
          <pc:sldMk cId="2028571883" sldId="260"/>
        </pc:sldMkLst>
        <pc:spChg chg="mod">
          <ac:chgData name="Matthias Grüninger" userId="09a3666223798ab9" providerId="LiveId" clId="{0C6AA13A-3276-4691-BD87-D203D52A5A22}" dt="2020-03-30T14:42:26.769" v="3632" actId="20577"/>
          <ac:spMkLst>
            <pc:docMk/>
            <pc:sldMk cId="2028571883" sldId="260"/>
            <ac:spMk id="2" creationId="{14B9D37C-B40C-4AD9-83F9-C8F81C8B7AE5}"/>
          </ac:spMkLst>
        </pc:spChg>
        <pc:spChg chg="mod">
          <ac:chgData name="Matthias Grüninger" userId="09a3666223798ab9" providerId="LiveId" clId="{0C6AA13A-3276-4691-BD87-D203D52A5A22}" dt="2020-03-30T14:01:04.009" v="157" actId="1036"/>
          <ac:spMkLst>
            <pc:docMk/>
            <pc:sldMk cId="2028571883" sldId="260"/>
            <ac:spMk id="3" creationId="{85A7F6CB-8DE4-4D23-A53A-2F90C1207EC5}"/>
          </ac:spMkLst>
        </pc:spChg>
        <pc:picChg chg="add mod">
          <ac:chgData name="Matthias Grüninger" userId="09a3666223798ab9" providerId="LiveId" clId="{0C6AA13A-3276-4691-BD87-D203D52A5A22}" dt="2020-03-30T14:01:07.946" v="159" actId="1076"/>
          <ac:picMkLst>
            <pc:docMk/>
            <pc:sldMk cId="2028571883" sldId="260"/>
            <ac:picMk id="4" creationId="{99910F0B-FA96-4C25-8E90-BC62CD8FB2E5}"/>
          </ac:picMkLst>
        </pc:picChg>
        <pc:picChg chg="add del mod">
          <ac:chgData name="Matthias Grüninger" userId="09a3666223798ab9" providerId="LiveId" clId="{0C6AA13A-3276-4691-BD87-D203D52A5A22}" dt="2020-03-30T14:02:08.185" v="161" actId="478"/>
          <ac:picMkLst>
            <pc:docMk/>
            <pc:sldMk cId="2028571883" sldId="260"/>
            <ac:picMk id="6" creationId="{42A32A51-3E12-47B3-81F7-8799C825135D}"/>
          </ac:picMkLst>
        </pc:picChg>
      </pc:sldChg>
      <pc:sldChg chg="modSp add">
        <pc:chgData name="Matthias Grüninger" userId="09a3666223798ab9" providerId="LiveId" clId="{0C6AA13A-3276-4691-BD87-D203D52A5A22}" dt="2020-03-30T14:16:26.831" v="1856" actId="113"/>
        <pc:sldMkLst>
          <pc:docMk/>
          <pc:sldMk cId="2049369662" sldId="261"/>
        </pc:sldMkLst>
        <pc:spChg chg="mod">
          <ac:chgData name="Matthias Grüninger" userId="09a3666223798ab9" providerId="LiveId" clId="{0C6AA13A-3276-4691-BD87-D203D52A5A22}" dt="2020-03-30T14:16:26.831" v="1856" actId="113"/>
          <ac:spMkLst>
            <pc:docMk/>
            <pc:sldMk cId="2049369662" sldId="261"/>
            <ac:spMk id="2" creationId="{6947B5A0-DD9A-4354-B905-6224DC184FAA}"/>
          </ac:spMkLst>
        </pc:spChg>
        <pc:spChg chg="mod">
          <ac:chgData name="Matthias Grüninger" userId="09a3666223798ab9" providerId="LiveId" clId="{0C6AA13A-3276-4691-BD87-D203D52A5A22}" dt="2020-03-30T14:03:39.524" v="378" actId="20577"/>
          <ac:spMkLst>
            <pc:docMk/>
            <pc:sldMk cId="2049369662" sldId="261"/>
            <ac:spMk id="3" creationId="{EB719D26-0F64-48CC-A210-9DC466C2EE53}"/>
          </ac:spMkLst>
        </pc:spChg>
      </pc:sldChg>
      <pc:sldChg chg="modSp add">
        <pc:chgData name="Matthias Grüninger" userId="09a3666223798ab9" providerId="LiveId" clId="{0C6AA13A-3276-4691-BD87-D203D52A5A22}" dt="2020-03-30T14:16:21.893" v="1855" actId="113"/>
        <pc:sldMkLst>
          <pc:docMk/>
          <pc:sldMk cId="3651596110" sldId="262"/>
        </pc:sldMkLst>
        <pc:spChg chg="mod">
          <ac:chgData name="Matthias Grüninger" userId="09a3666223798ab9" providerId="LiveId" clId="{0C6AA13A-3276-4691-BD87-D203D52A5A22}" dt="2020-03-30T14:16:21.893" v="1855" actId="113"/>
          <ac:spMkLst>
            <pc:docMk/>
            <pc:sldMk cId="3651596110" sldId="262"/>
            <ac:spMk id="2" creationId="{2BF053FA-9FD0-445E-B8BA-38E8B518ED82}"/>
          </ac:spMkLst>
        </pc:spChg>
        <pc:spChg chg="mod">
          <ac:chgData name="Matthias Grüninger" userId="09a3666223798ab9" providerId="LiveId" clId="{0C6AA13A-3276-4691-BD87-D203D52A5A22}" dt="2020-03-30T14:11:34.732" v="1302" actId="5793"/>
          <ac:spMkLst>
            <pc:docMk/>
            <pc:sldMk cId="3651596110" sldId="262"/>
            <ac:spMk id="3" creationId="{4FA8E57F-25AA-4BD7-9F16-74FC05445A7C}"/>
          </ac:spMkLst>
        </pc:spChg>
      </pc:sldChg>
      <pc:sldChg chg="addSp delSp modSp add">
        <pc:chgData name="Matthias Grüninger" userId="09a3666223798ab9" providerId="LiveId" clId="{0C6AA13A-3276-4691-BD87-D203D52A5A22}" dt="2020-03-30T14:21:42.322" v="1948" actId="20577"/>
        <pc:sldMkLst>
          <pc:docMk/>
          <pc:sldMk cId="1295586435" sldId="263"/>
        </pc:sldMkLst>
        <pc:spChg chg="mod">
          <ac:chgData name="Matthias Grüninger" userId="09a3666223798ab9" providerId="LiveId" clId="{0C6AA13A-3276-4691-BD87-D203D52A5A22}" dt="2020-03-30T14:21:42.322" v="1948" actId="20577"/>
          <ac:spMkLst>
            <pc:docMk/>
            <pc:sldMk cId="1295586435" sldId="263"/>
            <ac:spMk id="2" creationId="{B080AB96-2EF8-4BA1-B256-D14DBFFC1F05}"/>
          </ac:spMkLst>
        </pc:spChg>
        <pc:spChg chg="del mod">
          <ac:chgData name="Matthias Grüninger" userId="09a3666223798ab9" providerId="LiveId" clId="{0C6AA13A-3276-4691-BD87-D203D52A5A22}" dt="2020-03-30T14:12:26.424" v="1327"/>
          <ac:spMkLst>
            <pc:docMk/>
            <pc:sldMk cId="1295586435" sldId="263"/>
            <ac:spMk id="3" creationId="{6F74F823-2CA6-48E1-956D-3DBC8D1335E4}"/>
          </ac:spMkLst>
        </pc:spChg>
        <pc:spChg chg="add mod">
          <ac:chgData name="Matthias Grüninger" userId="09a3666223798ab9" providerId="LiveId" clId="{0C6AA13A-3276-4691-BD87-D203D52A5A22}" dt="2020-03-30T14:15:54.396" v="1816" actId="14100"/>
          <ac:spMkLst>
            <pc:docMk/>
            <pc:sldMk cId="1295586435" sldId="263"/>
            <ac:spMk id="6" creationId="{7EC01A9D-D1D3-446B-A72A-9D071B6120BE}"/>
          </ac:spMkLst>
        </pc:spChg>
        <pc:picChg chg="add mod">
          <ac:chgData name="Matthias Grüninger" userId="09a3666223798ab9" providerId="LiveId" clId="{0C6AA13A-3276-4691-BD87-D203D52A5A22}" dt="2020-03-30T14:18:46.132" v="1886" actId="1440"/>
          <ac:picMkLst>
            <pc:docMk/>
            <pc:sldMk cId="1295586435" sldId="263"/>
            <ac:picMk id="5" creationId="{ED761535-37ED-4202-B785-1F2E0ED0332C}"/>
          </ac:picMkLst>
        </pc:picChg>
      </pc:sldChg>
      <pc:sldChg chg="addSp delSp modSp add ord">
        <pc:chgData name="Matthias Grüninger" userId="09a3666223798ab9" providerId="LiveId" clId="{0C6AA13A-3276-4691-BD87-D203D52A5A22}" dt="2020-03-30T14:25:26.638" v="2195"/>
        <pc:sldMkLst>
          <pc:docMk/>
          <pc:sldMk cId="1390281040" sldId="264"/>
        </pc:sldMkLst>
        <pc:spChg chg="mod">
          <ac:chgData name="Matthias Grüninger" userId="09a3666223798ab9" providerId="LiveId" clId="{0C6AA13A-3276-4691-BD87-D203D52A5A22}" dt="2020-03-30T14:21:36.822" v="1944" actId="20577"/>
          <ac:spMkLst>
            <pc:docMk/>
            <pc:sldMk cId="1390281040" sldId="264"/>
            <ac:spMk id="2" creationId="{B080AB96-2EF8-4BA1-B256-D14DBFFC1F05}"/>
          </ac:spMkLst>
        </pc:spChg>
        <pc:spChg chg="add del mod">
          <ac:chgData name="Matthias Grüninger" userId="09a3666223798ab9" providerId="LiveId" clId="{0C6AA13A-3276-4691-BD87-D203D52A5A22}" dt="2020-03-30T14:21:51.102" v="1950" actId="478"/>
          <ac:spMkLst>
            <pc:docMk/>
            <pc:sldMk cId="1390281040" sldId="264"/>
            <ac:spMk id="4" creationId="{803F2AF0-EFCA-4BB8-82E4-871963FB3AAE}"/>
          </ac:spMkLst>
        </pc:spChg>
        <pc:spChg chg="del">
          <ac:chgData name="Matthias Grüninger" userId="09a3666223798ab9" providerId="LiveId" clId="{0C6AA13A-3276-4691-BD87-D203D52A5A22}" dt="2020-03-30T14:21:54.601" v="1951" actId="478"/>
          <ac:spMkLst>
            <pc:docMk/>
            <pc:sldMk cId="1390281040" sldId="264"/>
            <ac:spMk id="6" creationId="{7EC01A9D-D1D3-446B-A72A-9D071B6120BE}"/>
          </ac:spMkLst>
        </pc:spChg>
        <pc:spChg chg="add mod">
          <ac:chgData name="Matthias Grüninger" userId="09a3666223798ab9" providerId="LiveId" clId="{0C6AA13A-3276-4691-BD87-D203D52A5A22}" dt="2020-03-30T14:24:41.375" v="2193" actId="20577"/>
          <ac:spMkLst>
            <pc:docMk/>
            <pc:sldMk cId="1390281040" sldId="264"/>
            <ac:spMk id="8" creationId="{21F7B39F-092E-483F-A593-607C6AC770DD}"/>
          </ac:spMkLst>
        </pc:spChg>
        <pc:graphicFrameChg chg="add mod">
          <ac:chgData name="Matthias Grüninger" userId="09a3666223798ab9" providerId="LiveId" clId="{0C6AA13A-3276-4691-BD87-D203D52A5A22}" dt="2020-03-30T14:23:07.942" v="1958" actId="1076"/>
          <ac:graphicFrameMkLst>
            <pc:docMk/>
            <pc:sldMk cId="1390281040" sldId="264"/>
            <ac:graphicFrameMk id="7" creationId="{E9856EEE-B161-48D1-B3E3-ACEB9CEB780B}"/>
          </ac:graphicFrameMkLst>
        </pc:graphicFrameChg>
        <pc:graphicFrameChg chg="add del">
          <ac:chgData name="Matthias Grüninger" userId="09a3666223798ab9" providerId="LiveId" clId="{0C6AA13A-3276-4691-BD87-D203D52A5A22}" dt="2020-03-30T14:25:26.638" v="2195"/>
          <ac:graphicFrameMkLst>
            <pc:docMk/>
            <pc:sldMk cId="1390281040" sldId="264"/>
            <ac:graphicFrameMk id="9" creationId="{E302CC3E-4198-4A5B-B277-8F74548F5F4B}"/>
          </ac:graphicFrameMkLst>
        </pc:graphicFrameChg>
        <pc:picChg chg="del">
          <ac:chgData name="Matthias Grüninger" userId="09a3666223798ab9" providerId="LiveId" clId="{0C6AA13A-3276-4691-BD87-D203D52A5A22}" dt="2020-03-30T14:21:48.008" v="1949" actId="478"/>
          <ac:picMkLst>
            <pc:docMk/>
            <pc:sldMk cId="1390281040" sldId="264"/>
            <ac:picMk id="5" creationId="{ED761535-37ED-4202-B785-1F2E0ED0332C}"/>
          </ac:picMkLst>
        </pc:picChg>
      </pc:sldChg>
      <pc:sldChg chg="addSp delSp modSp add">
        <pc:chgData name="Matthias Grüninger" userId="09a3666223798ab9" providerId="LiveId" clId="{0C6AA13A-3276-4691-BD87-D203D52A5A22}" dt="2020-03-30T14:34:16.182" v="2525" actId="20577"/>
        <pc:sldMkLst>
          <pc:docMk/>
          <pc:sldMk cId="3476695921" sldId="265"/>
        </pc:sldMkLst>
        <pc:spChg chg="mod">
          <ac:chgData name="Matthias Grüninger" userId="09a3666223798ab9" providerId="LiveId" clId="{0C6AA13A-3276-4691-BD87-D203D52A5A22}" dt="2020-03-30T14:25:51.625" v="2208" actId="20577"/>
          <ac:spMkLst>
            <pc:docMk/>
            <pc:sldMk cId="3476695921" sldId="265"/>
            <ac:spMk id="2" creationId="{B080AB96-2EF8-4BA1-B256-D14DBFFC1F05}"/>
          </ac:spMkLst>
        </pc:spChg>
        <pc:spChg chg="mod">
          <ac:chgData name="Matthias Grüninger" userId="09a3666223798ab9" providerId="LiveId" clId="{0C6AA13A-3276-4691-BD87-D203D52A5A22}" dt="2020-03-30T14:34:16.182" v="2525" actId="20577"/>
          <ac:spMkLst>
            <pc:docMk/>
            <pc:sldMk cId="3476695921" sldId="265"/>
            <ac:spMk id="8" creationId="{21F7B39F-092E-483F-A593-607C6AC770DD}"/>
          </ac:spMkLst>
        </pc:spChg>
        <pc:graphicFrameChg chg="add mod">
          <ac:chgData name="Matthias Grüninger" userId="09a3666223798ab9" providerId="LiveId" clId="{0C6AA13A-3276-4691-BD87-D203D52A5A22}" dt="2020-03-30T14:26:29.238" v="2212"/>
          <ac:graphicFrameMkLst>
            <pc:docMk/>
            <pc:sldMk cId="3476695921" sldId="265"/>
            <ac:graphicFrameMk id="3" creationId="{A840A12B-F9CC-45CD-9031-2110625511F1}"/>
          </ac:graphicFrameMkLst>
        </pc:graphicFrameChg>
        <pc:graphicFrameChg chg="del">
          <ac:chgData name="Matthias Grüninger" userId="09a3666223798ab9" providerId="LiveId" clId="{0C6AA13A-3276-4691-BD87-D203D52A5A22}" dt="2020-03-30T14:25:33.419" v="2197" actId="478"/>
          <ac:graphicFrameMkLst>
            <pc:docMk/>
            <pc:sldMk cId="3476695921" sldId="265"/>
            <ac:graphicFrameMk id="7" creationId="{E9856EEE-B161-48D1-B3E3-ACEB9CEB780B}"/>
          </ac:graphicFrameMkLst>
        </pc:graphicFrameChg>
      </pc:sldChg>
      <pc:sldChg chg="addSp delSp modSp add">
        <pc:chgData name="Matthias Grüninger" userId="09a3666223798ab9" providerId="LiveId" clId="{0C6AA13A-3276-4691-BD87-D203D52A5A22}" dt="2020-03-30T14:42:09.581" v="3631" actId="14100"/>
        <pc:sldMkLst>
          <pc:docMk/>
          <pc:sldMk cId="4125972978" sldId="266"/>
        </pc:sldMkLst>
        <pc:spChg chg="mod">
          <ac:chgData name="Matthias Grüninger" userId="09a3666223798ab9" providerId="LiveId" clId="{0C6AA13A-3276-4691-BD87-D203D52A5A22}" dt="2020-03-30T14:31:19.778" v="2452" actId="20577"/>
          <ac:spMkLst>
            <pc:docMk/>
            <pc:sldMk cId="4125972978" sldId="266"/>
            <ac:spMk id="2" creationId="{B080AB96-2EF8-4BA1-B256-D14DBFFC1F05}"/>
          </ac:spMkLst>
        </pc:spChg>
        <pc:spChg chg="mod">
          <ac:chgData name="Matthias Grüninger" userId="09a3666223798ab9" providerId="LiveId" clId="{0C6AA13A-3276-4691-BD87-D203D52A5A22}" dt="2020-03-30T14:42:09.581" v="3631" actId="14100"/>
          <ac:spMkLst>
            <pc:docMk/>
            <pc:sldMk cId="4125972978" sldId="266"/>
            <ac:spMk id="8" creationId="{21F7B39F-092E-483F-A593-607C6AC770DD}"/>
          </ac:spMkLst>
        </pc:spChg>
        <pc:graphicFrameChg chg="del">
          <ac:chgData name="Matthias Grüninger" userId="09a3666223798ab9" providerId="LiveId" clId="{0C6AA13A-3276-4691-BD87-D203D52A5A22}" dt="2020-03-30T14:31:23.449" v="2453" actId="478"/>
          <ac:graphicFrameMkLst>
            <pc:docMk/>
            <pc:sldMk cId="4125972978" sldId="266"/>
            <ac:graphicFrameMk id="3" creationId="{A840A12B-F9CC-45CD-9031-2110625511F1}"/>
          </ac:graphicFrameMkLst>
        </pc:graphicFrameChg>
        <pc:graphicFrameChg chg="add mod">
          <ac:chgData name="Matthias Grüninger" userId="09a3666223798ab9" providerId="LiveId" clId="{0C6AA13A-3276-4691-BD87-D203D52A5A22}" dt="2020-03-30T14:31:59.489" v="2457"/>
          <ac:graphicFrameMkLst>
            <pc:docMk/>
            <pc:sldMk cId="4125972978" sldId="266"/>
            <ac:graphicFrameMk id="4" creationId="{FDC9561E-F6A3-4B34-ACAD-9E508FC9939F}"/>
          </ac:graphicFrameMkLst>
        </pc:graphicFrameChg>
      </pc:sldChg>
      <pc:sldChg chg="delSp modSp add">
        <pc:chgData name="Matthias Grüninger" userId="09a3666223798ab9" providerId="LiveId" clId="{0C6AA13A-3276-4691-BD87-D203D52A5A22}" dt="2020-03-30T17:09:43.968" v="3634" actId="20577"/>
        <pc:sldMkLst>
          <pc:docMk/>
          <pc:sldMk cId="729081285" sldId="267"/>
        </pc:sldMkLst>
        <pc:spChg chg="mod">
          <ac:chgData name="Matthias Grüninger" userId="09a3666223798ab9" providerId="LiveId" clId="{0C6AA13A-3276-4691-BD87-D203D52A5A22}" dt="2020-03-30T14:36:26.684" v="2830" actId="20577"/>
          <ac:spMkLst>
            <pc:docMk/>
            <pc:sldMk cId="729081285" sldId="267"/>
            <ac:spMk id="2" creationId="{B080AB96-2EF8-4BA1-B256-D14DBFFC1F05}"/>
          </ac:spMkLst>
        </pc:spChg>
        <pc:spChg chg="mod">
          <ac:chgData name="Matthias Grüninger" userId="09a3666223798ab9" providerId="LiveId" clId="{0C6AA13A-3276-4691-BD87-D203D52A5A22}" dt="2020-03-30T17:09:43.968" v="3634" actId="20577"/>
          <ac:spMkLst>
            <pc:docMk/>
            <pc:sldMk cId="729081285" sldId="267"/>
            <ac:spMk id="8" creationId="{21F7B39F-092E-483F-A593-607C6AC770DD}"/>
          </ac:spMkLst>
        </pc:spChg>
        <pc:graphicFrameChg chg="del">
          <ac:chgData name="Matthias Grüninger" userId="09a3666223798ab9" providerId="LiveId" clId="{0C6AA13A-3276-4691-BD87-D203D52A5A22}" dt="2020-03-30T14:36:32.043" v="2831" actId="478"/>
          <ac:graphicFrameMkLst>
            <pc:docMk/>
            <pc:sldMk cId="729081285" sldId="267"/>
            <ac:graphicFrameMk id="4" creationId="{FDC9561E-F6A3-4B34-ACAD-9E508FC9939F}"/>
          </ac:graphicFrameMkLst>
        </pc:graphicFrameChg>
      </pc:sldChg>
      <pc:sldMasterChg chg="modSldLayout">
        <pc:chgData name="Matthias Grüninger" userId="09a3666223798ab9" providerId="LiveId" clId="{0C6AA13A-3276-4691-BD87-D203D52A5A22}" dt="2020-03-30T14:21:00.605" v="1934" actId="1036"/>
        <pc:sldMasterMkLst>
          <pc:docMk/>
          <pc:sldMasterMk cId="1339721263" sldId="2147483648"/>
        </pc:sldMasterMkLst>
        <pc:sldLayoutChg chg="addSp modSp">
          <pc:chgData name="Matthias Grüninger" userId="09a3666223798ab9" providerId="LiveId" clId="{0C6AA13A-3276-4691-BD87-D203D52A5A22}" dt="2020-03-30T14:21:00.605" v="1934" actId="1036"/>
          <pc:sldLayoutMkLst>
            <pc:docMk/>
            <pc:sldMasterMk cId="1339721263" sldId="2147483648"/>
            <pc:sldLayoutMk cId="993683755" sldId="2147483650"/>
          </pc:sldLayoutMkLst>
          <pc:picChg chg="add mod">
            <ac:chgData name="Matthias Grüninger" userId="09a3666223798ab9" providerId="LiveId" clId="{0C6AA13A-3276-4691-BD87-D203D52A5A22}" dt="2020-03-30T14:21:00.605" v="1934" actId="1036"/>
            <ac:picMkLst>
              <pc:docMk/>
              <pc:sldMasterMk cId="1339721263" sldId="2147483648"/>
              <pc:sldLayoutMk cId="993683755" sldId="2147483650"/>
              <ac:picMk id="8" creationId="{57C04A78-6982-4236-8F82-0E95600768B2}"/>
            </ac:picMkLst>
          </pc:picChg>
          <pc:cxnChg chg="add mod">
            <ac:chgData name="Matthias Grüninger" userId="09a3666223798ab9" providerId="LiveId" clId="{0C6AA13A-3276-4691-BD87-D203D52A5A22}" dt="2020-03-30T14:18:06.338" v="1876" actId="14100"/>
            <ac:cxnSpMkLst>
              <pc:docMk/>
              <pc:sldMasterMk cId="1339721263" sldId="2147483648"/>
              <pc:sldLayoutMk cId="993683755" sldId="2147483650"/>
              <ac:cxnSpMk id="10" creationId="{0294BA29-324B-4CD5-9939-4FC1AFE32E5F}"/>
            </ac:cxnSpMkLst>
          </pc:cxn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98380-FD34-4BBF-B23C-ADE406D51B02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D702B-A2E0-4799-8B4B-9B8B2819C1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652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D4B03-557A-4E1E-8A38-BE52066E6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A37098-042A-4105-9920-A5A03D8C6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A3E270-26C5-4004-B8CF-265A9495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8C7-4943-4651-8717-A76DD3E32CEE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D6163-5E5C-4A03-A98F-40BD2BF2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515B92-5F35-430F-B262-4ADE018D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C0DA-058F-41E4-BE59-305B55A993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94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50428-47AD-4F17-83CD-B9698F86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9162E7-EDD9-453E-9FBA-C3C8AEDD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BC18A-7194-4832-8BD2-267AFBDC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8C7-4943-4651-8717-A76DD3E32CEE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0F9EFA-3B95-460A-AE74-0B9F6B48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9B6A4-99AF-4843-82F5-1E9D7860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C0DA-058F-41E4-BE59-305B55A993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309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053EEE-07E5-4812-B4D8-57623E06C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DC0EFA-DD93-4137-9ED1-CC270B627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13226-1622-4F2D-889C-9569AD37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8C7-4943-4651-8717-A76DD3E32CEE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6C1C9-538A-475C-9ACF-3931EB5E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3C760-7ED3-44F0-A319-CC8875F4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C0DA-058F-41E4-BE59-305B55A993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5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CA3D6-902E-470A-9806-F3895444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907279-C5B3-497D-B26C-9473D6CEE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189E2-3ECE-4176-B74A-8B0533E9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8C7-4943-4651-8717-A76DD3E32CEE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C94696-D8D6-4A5D-B258-645F53E2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C119F-0AF6-4743-A2A2-F3040E27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C0DA-058F-41E4-BE59-305B55A993BC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Grafik 7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57C04A78-6982-4236-8F82-0E95600768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45" y="538313"/>
            <a:ext cx="1229145" cy="819430"/>
          </a:xfrm>
          <a:prstGeom prst="ellipse">
            <a:avLst/>
          </a:prstGeom>
          <a:ln w="63500" cap="rnd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294BA29-324B-4CD5-9939-4FC1AFE32E5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46238"/>
            <a:ext cx="11284525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8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D35BD-6345-4CF7-903E-E0A9F65E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E33EEF-0B5E-4D89-AE92-051D7456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FE2C2D-4EB3-42E3-9106-40C8D6ED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8C7-4943-4651-8717-A76DD3E32CEE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860BB8-AF2F-4353-88DE-976F2B82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4A17A-8EE4-4361-B9F4-4F9F85FF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C0DA-058F-41E4-BE59-305B55A993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62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943E2-31B2-4CD0-ACBD-EC5154E1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42F14-FFCE-4A56-8EE5-67CB9428C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A5E22C-F9BA-4090-8A1F-64BB04CEE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E5D5FD-F1B1-4134-8926-E65A766D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8C7-4943-4651-8717-A76DD3E32CEE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A636DD-632E-45FA-9D91-F3DA7857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22C7AC-5A41-4949-95D5-34B0D578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C0DA-058F-41E4-BE59-305B55A993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8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17BAB-AC95-406C-93D7-8B93A055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E113D-3DC0-4000-9350-3A75BC809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473945-42A2-4682-8FAB-6280BA5E3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8E2487-84CF-4723-A7DE-B67A023D6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8067C9-091F-4306-88AB-A16CB27A1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86E010-B2AF-400F-BA42-87E816DF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8C7-4943-4651-8717-A76DD3E32CEE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BDEFA0-436D-4708-ABCB-D574BEF6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52AA0B-DE70-475F-BA38-D493E93D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C0DA-058F-41E4-BE59-305B55A993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97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DF65D-B35B-44B6-8AA8-CA443B0B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EF5B29-5236-4940-8242-6983532E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8C7-4943-4651-8717-A76DD3E32CEE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9BB3C2-9F79-4FE3-8811-1306F219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2F48D9-CA13-4B04-9925-5093AA36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C0DA-058F-41E4-BE59-305B55A993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897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BE90C2-D723-4F4C-9110-E7EC2628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8C7-4943-4651-8717-A76DD3E32CEE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C6A5DA-D21D-4A81-A7BC-CC17F063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B6EBD8-F679-4ED3-AA05-E25D39D5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C0DA-058F-41E4-BE59-305B55A993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9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F00BB-91DF-4E45-B007-E74210B7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960F9-C955-4232-9F46-8FB30C47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3B225-4A73-44C6-ABDF-BF2E93B8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A631B0-08D3-4332-8B96-E5E71D96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8C7-4943-4651-8717-A76DD3E32CEE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F709BE-E350-432E-BD9D-999CE8D9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EE047E-37CD-4473-AFB7-A5574A77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C0DA-058F-41E4-BE59-305B55A993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325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D7695-F6AA-422D-8403-8A4068A5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EE939B-30EF-4086-892D-07EAE3B99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7A8000-2CB3-425B-8620-1A9C7C641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0AAEC1-4E81-46C9-AE46-33FCA3BD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18C7-4943-4651-8717-A76DD3E32CEE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31DF3-F6AA-4979-866C-B0BF5834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46F903-8E72-4363-83C0-EAC97586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C0DA-058F-41E4-BE59-305B55A993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535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84D1DF-68D0-4171-A3BC-4ABB4675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582E56-7D58-4489-A739-6542F73D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F831B2-05CE-4241-947E-D4FDE8256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18C7-4943-4651-8717-A76DD3E32CEE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E982D-DDA3-4D44-8F44-40B59D0A6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C5FA6C-A9A4-42B7-BC88-509E9B847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C0DA-058F-41E4-BE59-305B55A993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72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9D37C-B40C-4AD9-83F9-C8F81C8B7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296"/>
            <a:ext cx="9144000" cy="1655762"/>
          </a:xfrm>
        </p:spPr>
        <p:txBody>
          <a:bodyPr>
            <a:normAutofit/>
          </a:bodyPr>
          <a:lstStyle/>
          <a:p>
            <a:r>
              <a:rPr lang="de-CH" sz="4000" b="1" dirty="0" err="1">
                <a:latin typeface="Abadi" panose="020B0604020104020204" pitchFamily="34" charset="0"/>
              </a:rPr>
              <a:t>Oportunistic</a:t>
            </a:r>
            <a:r>
              <a:rPr lang="de-CH" sz="4000" b="1" dirty="0">
                <a:latin typeface="Abadi" panose="020B0604020104020204" pitchFamily="34" charset="0"/>
              </a:rPr>
              <a:t> Opening </a:t>
            </a:r>
            <a:r>
              <a:rPr lang="de-CH" sz="4000" b="1" dirty="0" err="1">
                <a:latin typeface="Abadi" panose="020B0604020104020204" pitchFamily="34" charset="0"/>
              </a:rPr>
              <a:t>of</a:t>
            </a:r>
            <a:r>
              <a:rPr lang="de-CH" sz="4000" b="1" dirty="0">
                <a:latin typeface="Abadi" panose="020B0604020104020204" pitchFamily="34" charset="0"/>
              </a:rPr>
              <a:t> a </a:t>
            </a:r>
            <a:r>
              <a:rPr lang="de-CH" sz="4000" b="1" dirty="0" err="1">
                <a:latin typeface="Abadi" panose="020B0604020104020204" pitchFamily="34" charset="0"/>
              </a:rPr>
              <a:t>new</a:t>
            </a:r>
            <a:r>
              <a:rPr lang="de-CH" sz="4000" b="1" dirty="0">
                <a:latin typeface="Abadi" panose="020B0604020104020204" pitchFamily="34" charset="0"/>
              </a:rPr>
              <a:t> </a:t>
            </a:r>
            <a:r>
              <a:rPr lang="de-CH" sz="4000" b="1" dirty="0" err="1">
                <a:latin typeface="Abadi" panose="020B0604020104020204" pitchFamily="34" charset="0"/>
              </a:rPr>
              <a:t>Gym</a:t>
            </a:r>
            <a:r>
              <a:rPr lang="de-CH" sz="4000" b="1" dirty="0">
                <a:latin typeface="Abadi" panose="020B0604020104020204" pitchFamily="34" charset="0"/>
              </a:rPr>
              <a:t> </a:t>
            </a:r>
            <a:br>
              <a:rPr lang="de-CH" sz="4000" b="1" dirty="0">
                <a:latin typeface="Abadi" panose="020B0604020104020204" pitchFamily="34" charset="0"/>
              </a:rPr>
            </a:br>
            <a:r>
              <a:rPr lang="de-CH" sz="4000" b="1" dirty="0">
                <a:latin typeface="Abadi" panose="020B0604020104020204" pitchFamily="34" charset="0"/>
              </a:rPr>
              <a:t>in </a:t>
            </a:r>
            <a:r>
              <a:rPr lang="de-CH" sz="4000" b="1" dirty="0" err="1">
                <a:latin typeface="Abadi" panose="020B0604020104020204" pitchFamily="34" charset="0"/>
              </a:rPr>
              <a:t>the</a:t>
            </a:r>
            <a:r>
              <a:rPr lang="de-CH" sz="4000" b="1" dirty="0">
                <a:latin typeface="Abadi" panose="020B0604020104020204" pitchFamily="34" charset="0"/>
              </a:rPr>
              <a:t> Center </a:t>
            </a:r>
            <a:r>
              <a:rPr lang="de-CH" sz="4000" b="1" dirty="0" err="1">
                <a:latin typeface="Abadi" panose="020B0604020104020204" pitchFamily="34" charset="0"/>
              </a:rPr>
              <a:t>of</a:t>
            </a:r>
            <a:r>
              <a:rPr lang="de-CH" sz="4000" b="1" dirty="0">
                <a:latin typeface="Abadi" panose="020B0604020104020204" pitchFamily="34" charset="0"/>
              </a:rPr>
              <a:t> NY City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A7F6CB-8DE4-4D23-A53A-2F90C1207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118" y="6294279"/>
            <a:ext cx="9144000" cy="1655762"/>
          </a:xfrm>
        </p:spPr>
        <p:txBody>
          <a:bodyPr/>
          <a:lstStyle/>
          <a:p>
            <a:r>
              <a:rPr lang="de-CH" dirty="0" err="1"/>
              <a:t>Capstone</a:t>
            </a:r>
            <a:r>
              <a:rPr lang="de-CH" dirty="0"/>
              <a:t> Project – March 30, 2020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9910F0B-FA96-4C25-8E90-BC62CD8FB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62" y="1964805"/>
            <a:ext cx="7091476" cy="39889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857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7B5A0-DD9A-4354-B905-6224DC18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19D26-0F64-48CC-A210-9DC466C2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Intro</a:t>
            </a:r>
          </a:p>
          <a:p>
            <a:r>
              <a:rPr lang="de-CH" dirty="0"/>
              <a:t>Restaurants in </a:t>
            </a:r>
            <a:r>
              <a:rPr lang="de-CH" dirty="0" err="1"/>
              <a:t>the</a:t>
            </a:r>
            <a:r>
              <a:rPr lang="de-CH" dirty="0"/>
              <a:t> Center </a:t>
            </a:r>
            <a:r>
              <a:rPr lang="de-CH" dirty="0" err="1"/>
              <a:t>of</a:t>
            </a:r>
            <a:r>
              <a:rPr lang="de-CH" dirty="0"/>
              <a:t> NY</a:t>
            </a:r>
          </a:p>
          <a:p>
            <a:r>
              <a:rPr lang="de-CH" dirty="0"/>
              <a:t>‘Bad’ Restaurants in </a:t>
            </a:r>
            <a:r>
              <a:rPr lang="de-CH" dirty="0" err="1"/>
              <a:t>the</a:t>
            </a:r>
            <a:r>
              <a:rPr lang="de-CH" dirty="0"/>
              <a:t> Center </a:t>
            </a:r>
            <a:r>
              <a:rPr lang="de-CH" dirty="0" err="1"/>
              <a:t>of</a:t>
            </a:r>
            <a:r>
              <a:rPr lang="de-CH" dirty="0"/>
              <a:t> NY</a:t>
            </a:r>
          </a:p>
          <a:p>
            <a:r>
              <a:rPr lang="de-CH" dirty="0"/>
              <a:t>‘Bad’ Restaurants in </a:t>
            </a:r>
            <a:r>
              <a:rPr lang="de-CH" dirty="0" err="1"/>
              <a:t>the</a:t>
            </a:r>
            <a:r>
              <a:rPr lang="de-CH" dirty="0"/>
              <a:t> Center – not </a:t>
            </a:r>
            <a:r>
              <a:rPr lang="de-CH" dirty="0" err="1"/>
              <a:t>next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existing</a:t>
            </a:r>
            <a:r>
              <a:rPr lang="de-CH" dirty="0"/>
              <a:t> </a:t>
            </a:r>
            <a:r>
              <a:rPr lang="de-CH" dirty="0" err="1"/>
              <a:t>Gym</a:t>
            </a:r>
            <a:endParaRPr lang="de-CH" dirty="0"/>
          </a:p>
          <a:p>
            <a:r>
              <a:rPr lang="de-CH" dirty="0" err="1"/>
              <a:t>Conclusion</a:t>
            </a:r>
            <a:r>
              <a:rPr lang="de-CH" dirty="0"/>
              <a:t> and </a:t>
            </a:r>
            <a:r>
              <a:rPr lang="de-CH" dirty="0" err="1"/>
              <a:t>next</a:t>
            </a:r>
            <a:r>
              <a:rPr lang="de-CH" dirty="0"/>
              <a:t> </a:t>
            </a:r>
            <a:r>
              <a:rPr lang="de-CH" dirty="0" err="1"/>
              <a:t>steps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936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053FA-9FD0-445E-B8BA-38E8B51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Intro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A8E57F-25AA-4BD7-9F16-74FC0544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our customer we have to identify possible locations in the </a:t>
            </a:r>
            <a:r>
              <a:rPr lang="en-AU" dirty="0" err="1"/>
              <a:t>center</a:t>
            </a:r>
            <a:r>
              <a:rPr lang="en-AU" dirty="0"/>
              <a:t> of Manhattan to acquire a building as he plans to open a new gym (his first Gym in NYC - part of expansion strategy).</a:t>
            </a:r>
          </a:p>
          <a:p>
            <a:r>
              <a:rPr lang="en-AU" dirty="0"/>
              <a:t>We were asked to focus on restaurants, as they might get in financial difficulties during the lock-down due to the corona crisis. Especially, we shall focus on ‘bad’ restaurants, as they are more likely to get in difficulties.</a:t>
            </a:r>
          </a:p>
          <a:p>
            <a:r>
              <a:rPr lang="en-AU" dirty="0"/>
              <a:t>Furthermore, we have to identify, whether there are already existing Gyms next to those restaurants.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159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0AB96-2EF8-4BA1-B256-D14DBFFC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Restaurants in </a:t>
            </a:r>
            <a:r>
              <a:rPr lang="de-CH" b="1" dirty="0" err="1"/>
              <a:t>the</a:t>
            </a:r>
            <a:r>
              <a:rPr lang="de-CH" b="1" dirty="0"/>
              <a:t> Center </a:t>
            </a:r>
            <a:r>
              <a:rPr lang="de-CH" b="1" dirty="0" err="1"/>
              <a:t>of</a:t>
            </a:r>
            <a:r>
              <a:rPr lang="de-CH" b="1" dirty="0"/>
              <a:t> New York (I)</a:t>
            </a:r>
          </a:p>
        </p:txBody>
      </p:sp>
      <p:pic>
        <p:nvPicPr>
          <p:cNvPr id="5" name="Inhaltsplatzhalter 4" descr="Ein Bild, das Gebäude, draußen, Stadt, Straße enthält.&#10;&#10;Automatisch generierte Beschreibung">
            <a:extLst>
              <a:ext uri="{FF2B5EF4-FFF2-40B4-BE49-F238E27FC236}">
                <a16:creationId xmlns:a16="http://schemas.microsoft.com/office/drawing/2014/main" id="{ED761535-37ED-4202-B785-1F2E0ED03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36" y="1963710"/>
            <a:ext cx="4996434" cy="45291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EC01A9D-D1D3-446B-A72A-9D071B6120BE}"/>
              </a:ext>
            </a:extLst>
          </p:cNvPr>
          <p:cNvSpPr txBox="1">
            <a:spLocks/>
          </p:cNvSpPr>
          <p:nvPr/>
        </p:nvSpPr>
        <p:spPr>
          <a:xfrm>
            <a:off x="838200" y="1963710"/>
            <a:ext cx="5257800" cy="4529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As agreed the time square was defined as the </a:t>
            </a:r>
            <a:r>
              <a:rPr lang="en-AU" dirty="0" err="1"/>
              <a:t>center</a:t>
            </a:r>
            <a:r>
              <a:rPr lang="en-AU" dirty="0"/>
              <a:t> of New York</a:t>
            </a:r>
          </a:p>
          <a:p>
            <a:r>
              <a:rPr lang="en-AU" dirty="0"/>
              <a:t>All restaurants in the close area (defined as within a radius of 1000 meters) were identified</a:t>
            </a:r>
          </a:p>
          <a:p>
            <a:r>
              <a:rPr lang="en-AU" dirty="0"/>
              <a:t>Data is based on Foursquare</a:t>
            </a:r>
          </a:p>
          <a:p>
            <a:pPr marL="0" indent="0">
              <a:buNone/>
            </a:pPr>
            <a:r>
              <a:rPr lang="en-AU" sz="2500" i="1" dirty="0">
                <a:solidFill>
                  <a:srgbClr val="C00000"/>
                </a:solidFill>
              </a:rPr>
              <a:t>(The number of restaurants in this analysis was limited as there is limitation to access rating information with a free Foursquare account)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558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0AB96-2EF8-4BA1-B256-D14DBFFC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Restaurants in </a:t>
            </a:r>
            <a:r>
              <a:rPr lang="de-CH" b="1" dirty="0" err="1"/>
              <a:t>the</a:t>
            </a:r>
            <a:r>
              <a:rPr lang="de-CH" b="1" dirty="0"/>
              <a:t> Center </a:t>
            </a:r>
            <a:r>
              <a:rPr lang="de-CH" b="1" dirty="0" err="1"/>
              <a:t>of</a:t>
            </a:r>
            <a:r>
              <a:rPr lang="de-CH" b="1" dirty="0"/>
              <a:t> New York (II)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E9856EEE-B161-48D1-B3E3-ACEB9CEB7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37155"/>
              </p:ext>
            </p:extLst>
          </p:nvPr>
        </p:nvGraphicFramePr>
        <p:xfrm>
          <a:off x="6444340" y="3140622"/>
          <a:ext cx="479652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Objekt-Manager-Shellobjekt" showAsIcon="1" r:id="rId3" imgW="1431000" imgH="394920" progId="Package">
                  <p:embed/>
                </p:oleObj>
              </mc:Choice>
              <mc:Fallback>
                <p:oleObj name="Objekt-Manager-Shellobjekt" showAsIcon="1" r:id="rId3" imgW="1431000" imgH="394920" progId="Package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E9856EEE-B161-48D1-B3E3-ACEB9CEB78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4340" y="3140622"/>
                        <a:ext cx="4796520" cy="132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1F7B39F-092E-483F-A593-607C6AC770DD}"/>
              </a:ext>
            </a:extLst>
          </p:cNvPr>
          <p:cNvSpPr txBox="1">
            <a:spLocks/>
          </p:cNvSpPr>
          <p:nvPr/>
        </p:nvSpPr>
        <p:spPr>
          <a:xfrm>
            <a:off x="838200" y="2201603"/>
            <a:ext cx="5257800" cy="4529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17 Restaurants were identified</a:t>
            </a:r>
          </a:p>
          <a:p>
            <a:r>
              <a:rPr lang="en-AU" dirty="0"/>
              <a:t>Click on Explorer Icon to see them on the map</a:t>
            </a:r>
          </a:p>
          <a:p>
            <a:r>
              <a:rPr lang="en-AU" dirty="0"/>
              <a:t>By clicking on the restaurant the entry number can be seen (details for each entry are provided in separate list)</a:t>
            </a:r>
          </a:p>
          <a:p>
            <a:pPr marL="0" indent="0">
              <a:buNone/>
            </a:pPr>
            <a:r>
              <a:rPr lang="en-AU" sz="2500" i="1" dirty="0">
                <a:solidFill>
                  <a:srgbClr val="C00000"/>
                </a:solidFill>
              </a:rPr>
              <a:t>(The number of restaurants in this analysis was limited as there is limitation to access rating information with a free Foursquare account)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028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0AB96-2EF8-4BA1-B256-D14DBFFC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Bad Restaurants in </a:t>
            </a:r>
            <a:r>
              <a:rPr lang="de-CH" b="1" dirty="0" err="1"/>
              <a:t>the</a:t>
            </a:r>
            <a:r>
              <a:rPr lang="de-CH" b="1" dirty="0"/>
              <a:t> Center </a:t>
            </a:r>
            <a:r>
              <a:rPr lang="de-CH" b="1" dirty="0" err="1"/>
              <a:t>of</a:t>
            </a:r>
            <a:r>
              <a:rPr lang="de-CH" b="1" dirty="0"/>
              <a:t> NY 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1F7B39F-092E-483F-A593-607C6AC770DD}"/>
              </a:ext>
            </a:extLst>
          </p:cNvPr>
          <p:cNvSpPr txBox="1">
            <a:spLocks/>
          </p:cNvSpPr>
          <p:nvPr/>
        </p:nvSpPr>
        <p:spPr>
          <a:xfrm>
            <a:off x="838200" y="2201603"/>
            <a:ext cx="5257800" cy="4529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9 of the 17 Restaurants were classified as ‘bad’</a:t>
            </a:r>
          </a:p>
          <a:p>
            <a:r>
              <a:rPr lang="en-AU" dirty="0"/>
              <a:t>The mean rating of the restaurants is 7.16</a:t>
            </a:r>
          </a:p>
          <a:p>
            <a:r>
              <a:rPr lang="en-AU" dirty="0"/>
              <a:t>Restaurants with a rating below the mean (rounded 7) or with no rating, were defined as ‘bad’</a:t>
            </a:r>
          </a:p>
          <a:p>
            <a:r>
              <a:rPr lang="en-AU" dirty="0"/>
              <a:t>The Rating is based on Foursquare</a:t>
            </a:r>
          </a:p>
          <a:p>
            <a:r>
              <a:rPr lang="en-AU" dirty="0"/>
              <a:t>By clicking on the restaurant the entry number can be seen (details for each entry are provided in separate list)</a:t>
            </a:r>
          </a:p>
          <a:p>
            <a:pPr marL="0" indent="0">
              <a:buNone/>
            </a:pPr>
            <a:r>
              <a:rPr lang="en-AU" sz="2500" i="1" dirty="0">
                <a:solidFill>
                  <a:srgbClr val="C00000"/>
                </a:solidFill>
              </a:rPr>
              <a:t>(The number of restaurants in this analysis was limited as there is limitation to access rating information with a free Foursquare account)</a:t>
            </a:r>
          </a:p>
          <a:p>
            <a:endParaRPr lang="en-AU" dirty="0"/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A840A12B-F9CC-45CD-9031-211062551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616957"/>
              </p:ext>
            </p:extLst>
          </p:nvPr>
        </p:nvGraphicFramePr>
        <p:xfrm>
          <a:off x="6493891" y="2990721"/>
          <a:ext cx="4520843" cy="120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Objekt-Manager-Shellobjekt" showAsIcon="1" r:id="rId3" imgW="1481760" imgH="394920" progId="Package">
                  <p:embed/>
                </p:oleObj>
              </mc:Choice>
              <mc:Fallback>
                <p:oleObj name="Objekt-Manager-Shellobjekt" showAsIcon="1" r:id="rId3" imgW="1481760" imgH="394920" progId="Package">
                  <p:embed/>
                  <p:pic>
                    <p:nvPicPr>
                      <p:cNvPr id="3" name="Objekt 2">
                        <a:extLst>
                          <a:ext uri="{FF2B5EF4-FFF2-40B4-BE49-F238E27FC236}">
                            <a16:creationId xmlns:a16="http://schemas.microsoft.com/office/drawing/2014/main" id="{A840A12B-F9CC-45CD-9031-211062551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3891" y="2990721"/>
                        <a:ext cx="4520843" cy="1206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69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0AB96-2EF8-4BA1-B256-D14DBFFC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15269" cy="1325563"/>
          </a:xfrm>
        </p:spPr>
        <p:txBody>
          <a:bodyPr/>
          <a:lstStyle/>
          <a:p>
            <a:r>
              <a:rPr lang="de-CH" b="1" dirty="0"/>
              <a:t>‘Bad’ Restaurants in </a:t>
            </a:r>
            <a:r>
              <a:rPr lang="de-CH" b="1" dirty="0" err="1"/>
              <a:t>the</a:t>
            </a:r>
            <a:r>
              <a:rPr lang="de-CH" b="1" dirty="0"/>
              <a:t> Center – </a:t>
            </a:r>
            <a:br>
              <a:rPr lang="de-CH" b="1" dirty="0"/>
            </a:br>
            <a:r>
              <a:rPr lang="de-CH" b="1" dirty="0"/>
              <a:t>not </a:t>
            </a:r>
            <a:r>
              <a:rPr lang="de-CH" b="1" dirty="0" err="1"/>
              <a:t>next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existing</a:t>
            </a:r>
            <a:r>
              <a:rPr lang="de-CH" b="1" dirty="0"/>
              <a:t> </a:t>
            </a:r>
            <a:r>
              <a:rPr lang="de-CH" b="1" dirty="0" err="1"/>
              <a:t>Gym</a:t>
            </a:r>
            <a:endParaRPr lang="de-CH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1F7B39F-092E-483F-A593-607C6AC770DD}"/>
              </a:ext>
            </a:extLst>
          </p:cNvPr>
          <p:cNvSpPr txBox="1">
            <a:spLocks/>
          </p:cNvSpPr>
          <p:nvPr/>
        </p:nvSpPr>
        <p:spPr>
          <a:xfrm>
            <a:off x="838200" y="2201603"/>
            <a:ext cx="5257800" cy="4529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There is a huge density of Gyms in the </a:t>
            </a:r>
            <a:r>
              <a:rPr lang="en-AU" dirty="0" err="1"/>
              <a:t>Center</a:t>
            </a:r>
            <a:r>
              <a:rPr lang="en-AU" dirty="0"/>
              <a:t> of NY</a:t>
            </a:r>
          </a:p>
          <a:p>
            <a:r>
              <a:rPr lang="en-AU" dirty="0"/>
              <a:t>On average the next Gym is within 57 meters of the restaurants</a:t>
            </a:r>
          </a:p>
          <a:p>
            <a:r>
              <a:rPr lang="en-AU" dirty="0"/>
              <a:t>We defined the minimal required distance to an existing Gym has to be at least 100 meters.</a:t>
            </a:r>
          </a:p>
          <a:p>
            <a:r>
              <a:rPr lang="en-AU" dirty="0"/>
              <a:t>There is only one restaurant left fulfilling this condition!</a:t>
            </a:r>
          </a:p>
          <a:p>
            <a:r>
              <a:rPr lang="en-AU" dirty="0"/>
              <a:t>By clicking on the restaurant the entry number can be seen (details for each entry are provided in separate list)</a:t>
            </a:r>
          </a:p>
          <a:p>
            <a:pPr marL="0" indent="0">
              <a:buNone/>
            </a:pPr>
            <a:r>
              <a:rPr lang="en-AU" sz="2500" i="1" dirty="0">
                <a:solidFill>
                  <a:srgbClr val="C00000"/>
                </a:solidFill>
              </a:rPr>
              <a:t>(The number of restaurants in this analysis was limited as there is limitation to access rating information with a free Foursquare account)</a:t>
            </a:r>
          </a:p>
          <a:p>
            <a:endParaRPr lang="en-AU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FDC9561E-F6A3-4B34-ACAD-9E508FC99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039211"/>
              </p:ext>
            </p:extLst>
          </p:nvPr>
        </p:nvGraphicFramePr>
        <p:xfrm>
          <a:off x="6807408" y="3231356"/>
          <a:ext cx="4799380" cy="995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Objekt-Manager-Shellobjekt" showAsIcon="1" r:id="rId3" imgW="1905480" imgH="394920" progId="Package">
                  <p:embed/>
                </p:oleObj>
              </mc:Choice>
              <mc:Fallback>
                <p:oleObj name="Objekt-Manager-Shellobjekt" showAsIcon="1" r:id="rId3" imgW="1905480" imgH="394920" progId="Package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FDC9561E-F6A3-4B34-ACAD-9E508FC993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7408" y="3231356"/>
                        <a:ext cx="4799380" cy="995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97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0AB96-2EF8-4BA1-B256-D14DBFFC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15269" cy="1325563"/>
          </a:xfrm>
        </p:spPr>
        <p:txBody>
          <a:bodyPr/>
          <a:lstStyle/>
          <a:p>
            <a:r>
              <a:rPr lang="de-CH" b="1" dirty="0" err="1"/>
              <a:t>Conclusion</a:t>
            </a:r>
            <a:r>
              <a:rPr lang="de-CH" b="1" dirty="0"/>
              <a:t> / Next </a:t>
            </a:r>
            <a:r>
              <a:rPr lang="de-CH" b="1" dirty="0" err="1"/>
              <a:t>Steps</a:t>
            </a:r>
            <a:endParaRPr lang="de-CH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1F7B39F-092E-483F-A593-607C6AC770DD}"/>
              </a:ext>
            </a:extLst>
          </p:cNvPr>
          <p:cNvSpPr txBox="1">
            <a:spLocks/>
          </p:cNvSpPr>
          <p:nvPr/>
        </p:nvSpPr>
        <p:spPr>
          <a:xfrm>
            <a:off x="838199" y="2201603"/>
            <a:ext cx="10614285" cy="452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As only 1 Restaurant was identified some rework is required</a:t>
            </a:r>
          </a:p>
          <a:p>
            <a:r>
              <a:rPr lang="en-AU" dirty="0"/>
              <a:t>As a first step a paid Foursquare Account is required to avoid limitation regarding rating information</a:t>
            </a:r>
          </a:p>
          <a:p>
            <a:r>
              <a:rPr lang="en-AU" dirty="0"/>
              <a:t>As a next step the Gyms in the close area of the restaurants could be classified; there might be Gyms that must not be considered as competitors. The categories of the Gyms should be analysed to understand the customer segment.</a:t>
            </a:r>
          </a:p>
          <a:p>
            <a:r>
              <a:rPr lang="en-AU" dirty="0"/>
              <a:t>Furthermore, the radius (currently defined as 1000 meters) of the </a:t>
            </a:r>
            <a:r>
              <a:rPr lang="en-AU" dirty="0" err="1"/>
              <a:t>center</a:t>
            </a:r>
            <a:r>
              <a:rPr lang="en-AU" dirty="0"/>
              <a:t> could </a:t>
            </a:r>
            <a:r>
              <a:rPr lang="en-AU"/>
              <a:t>be expanded </a:t>
            </a:r>
            <a:r>
              <a:rPr lang="en-AU" dirty="0"/>
              <a:t>to identify additional restaurants.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908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Breitbild</PresentationFormat>
  <Paragraphs>44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Office</vt:lpstr>
      <vt:lpstr>Paket</vt:lpstr>
      <vt:lpstr>Oportunistic Opening of a new Gym  in the Center of NY City</vt:lpstr>
      <vt:lpstr>Content</vt:lpstr>
      <vt:lpstr>Intro</vt:lpstr>
      <vt:lpstr>Restaurants in the Center of New York (I)</vt:lpstr>
      <vt:lpstr>Restaurants in the Center of New York (II)</vt:lpstr>
      <vt:lpstr>Bad Restaurants in the Center of NY </vt:lpstr>
      <vt:lpstr>‘Bad’ Restaurants in the Center –  not next to existing Gym</vt:lpstr>
      <vt:lpstr>Conclusion /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Oportunistic Opening of a new Gym  in the Center of NY City</dc:title>
  <dc:creator>Matthias Grüninger</dc:creator>
  <cp:lastModifiedBy>Matthias Grüninger</cp:lastModifiedBy>
  <cp:revision>1</cp:revision>
  <dcterms:created xsi:type="dcterms:W3CDTF">2020-03-30T13:55:27Z</dcterms:created>
  <dcterms:modified xsi:type="dcterms:W3CDTF">2020-03-30T17:09:49Z</dcterms:modified>
</cp:coreProperties>
</file>