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462F-8D94-5248-B66E-60595F5CEFF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54FF-78EF-8C41-B576-30986CEBB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1-30 at 4.5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11-30 at 4.53.5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906" r="-31906"/>
          <a:stretch>
            <a:fillRect/>
          </a:stretch>
        </p:blipFill>
        <p:spPr>
          <a:xfrm>
            <a:off x="-1719122" y="0"/>
            <a:ext cx="12469965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30 at 4.54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04" y="1802023"/>
            <a:ext cx="6103222" cy="2801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McGarry</dc:creator>
  <cp:lastModifiedBy>Michael McGarry</cp:lastModifiedBy>
  <cp:revision>1</cp:revision>
  <dcterms:created xsi:type="dcterms:W3CDTF">2017-11-30T21:59:05Z</dcterms:created>
  <dcterms:modified xsi:type="dcterms:W3CDTF">2017-11-30T22:02:07Z</dcterms:modified>
</cp:coreProperties>
</file>