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41" autoAdjust="0"/>
    <p:restoredTop sz="94660"/>
  </p:normalViewPr>
  <p:slideViewPr>
    <p:cSldViewPr snapToGrid="0">
      <p:cViewPr varScale="1">
        <p:scale>
          <a:sx n="73" d="100"/>
          <a:sy n="73" d="100"/>
        </p:scale>
        <p:origin x="90" y="1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0D9ED5-3A62-4E4F-9615-59C4A1250F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RAMSEY ONLINE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77A4CC1-5A93-4C8F-864B-BEF4C3141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7701" y="6030147"/>
            <a:ext cx="6378199" cy="434974"/>
          </a:xfrm>
        </p:spPr>
        <p:txBody>
          <a:bodyPr/>
          <a:lstStyle/>
          <a:p>
            <a:r>
              <a:rPr lang="en-GB" dirty="0"/>
              <a:t>Kinga </a:t>
            </a:r>
            <a:r>
              <a:rPr lang="en-GB" dirty="0" err="1"/>
              <a:t>Kawczyńska</a:t>
            </a:r>
            <a:r>
              <a:rPr lang="en-GB" dirty="0"/>
              <a:t>, Magdalena Łozińska, </a:t>
            </a:r>
            <a:r>
              <a:rPr lang="en-GB" dirty="0" err="1"/>
              <a:t>Michał</a:t>
            </a:r>
            <a:r>
              <a:rPr lang="en-GB" dirty="0"/>
              <a:t> </a:t>
            </a:r>
            <a:r>
              <a:rPr lang="en-GB" dirty="0" err="1"/>
              <a:t>Sulik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6716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a14="http://schemas.microsoft.com/office/drawing/2010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F1F689-BD84-4BD2-A649-497370713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180" cy="68691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E2DD4A6-DC96-421E-9E1C-7CD0D268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5E6BB74D-E85C-4CCB-90CE-024600640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52808592-600C-4349-9F27-EC36C0BA4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B5E00D3B-1E29-4E11-BCD3-8E3A56F4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DCB5B898-B7AA-45C7-9C1B-1D510FD96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Zasady gry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19FEB03-96D0-4B43-A63B-0128E867D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99" y="1360242"/>
            <a:ext cx="2298690" cy="2752102"/>
          </a:xfrm>
          <a:prstGeom prst="roundRect">
            <a:avLst>
              <a:gd name="adj" fmla="val 3876"/>
            </a:avLst>
          </a:prstGeom>
          <a:ln>
            <a:noFill/>
          </a:ln>
          <a:effectLst/>
        </p:spPr>
      </p:pic>
      <p:pic>
        <p:nvPicPr>
          <p:cNvPr id="7" name="Obraz 6" descr="Obraz zawierający tekst&#10;&#10;Opis wygenerowany automatycznie">
            <a:extLst>
              <a:ext uri="{FF2B5EF4-FFF2-40B4-BE49-F238E27FC236}">
                <a16:creationId xmlns:a16="http://schemas.microsoft.com/office/drawing/2014/main" id="{1627F5C4-CAF6-4CB9-B0BE-F6DCAB79E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3275" y="1260938"/>
            <a:ext cx="2682677" cy="3036208"/>
          </a:xfrm>
          <a:prstGeom prst="roundRect">
            <a:avLst>
              <a:gd name="adj" fmla="val 3876"/>
            </a:avLst>
          </a:prstGeom>
          <a:ln>
            <a:noFill/>
          </a:ln>
          <a:effectLst/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096DCA7D-1FF1-4381-8912-E488B4916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901" y="431609"/>
            <a:ext cx="3328162" cy="3602736"/>
          </a:xfrm>
          <a:prstGeom prst="roundRect">
            <a:avLst>
              <a:gd name="adj" fmla="val 3876"/>
            </a:avLst>
          </a:prstGeom>
          <a:ln>
            <a:noFill/>
          </a:ln>
          <a:effectLst/>
        </p:spPr>
      </p:pic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B691CED4-A49D-49D0-A2A0-E3B4BE96B340}"/>
              </a:ext>
            </a:extLst>
          </p:cNvPr>
          <p:cNvCxnSpPr>
            <a:cxnSpLocks/>
          </p:cNvCxnSpPr>
          <p:nvPr/>
        </p:nvCxnSpPr>
        <p:spPr>
          <a:xfrm>
            <a:off x="6324600" y="952500"/>
            <a:ext cx="719667" cy="407742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25">
            <a:extLst>
              <a:ext uri="{FF2B5EF4-FFF2-40B4-BE49-F238E27FC236}">
                <a16:creationId xmlns:a16="http://schemas.microsoft.com/office/drawing/2014/main" id="{21C99AF5-0CF6-4C2F-89E7-10564EC63E7D}"/>
              </a:ext>
            </a:extLst>
          </p:cNvPr>
          <p:cNvCxnSpPr>
            <a:cxnSpLocks/>
          </p:cNvCxnSpPr>
          <p:nvPr/>
        </p:nvCxnSpPr>
        <p:spPr>
          <a:xfrm>
            <a:off x="4937280" y="3123377"/>
            <a:ext cx="727539" cy="433218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Łącznik prosty 26">
            <a:extLst>
              <a:ext uri="{FF2B5EF4-FFF2-40B4-BE49-F238E27FC236}">
                <a16:creationId xmlns:a16="http://schemas.microsoft.com/office/drawing/2014/main" id="{C9DA208F-64BD-4607-B45A-C13379F254D7}"/>
              </a:ext>
            </a:extLst>
          </p:cNvPr>
          <p:cNvCxnSpPr>
            <a:cxnSpLocks/>
          </p:cNvCxnSpPr>
          <p:nvPr/>
        </p:nvCxnSpPr>
        <p:spPr>
          <a:xfrm flipV="1">
            <a:off x="6277326" y="3123377"/>
            <a:ext cx="754381" cy="394449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28">
            <a:extLst>
              <a:ext uri="{FF2B5EF4-FFF2-40B4-BE49-F238E27FC236}">
                <a16:creationId xmlns:a16="http://schemas.microsoft.com/office/drawing/2014/main" id="{FC78AD67-79A4-471C-A260-09781B996BB3}"/>
              </a:ext>
            </a:extLst>
          </p:cNvPr>
          <p:cNvCxnSpPr>
            <a:cxnSpLocks/>
          </p:cNvCxnSpPr>
          <p:nvPr/>
        </p:nvCxnSpPr>
        <p:spPr>
          <a:xfrm flipV="1">
            <a:off x="4637757" y="1902433"/>
            <a:ext cx="0" cy="696304"/>
          </a:xfrm>
          <a:prstGeom prst="line">
            <a:avLst/>
          </a:prstGeom>
          <a:ln w="635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Łącznik prosty 33">
            <a:extLst>
              <a:ext uri="{FF2B5EF4-FFF2-40B4-BE49-F238E27FC236}">
                <a16:creationId xmlns:a16="http://schemas.microsoft.com/office/drawing/2014/main" id="{22099F99-33FA-4E6E-8474-5235A5C79EF0}"/>
              </a:ext>
            </a:extLst>
          </p:cNvPr>
          <p:cNvCxnSpPr>
            <a:cxnSpLocks/>
          </p:cNvCxnSpPr>
          <p:nvPr/>
        </p:nvCxnSpPr>
        <p:spPr>
          <a:xfrm flipV="1">
            <a:off x="7304757" y="1902433"/>
            <a:ext cx="0" cy="696304"/>
          </a:xfrm>
          <a:prstGeom prst="line">
            <a:avLst/>
          </a:prstGeom>
          <a:ln w="635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ole tekstowe 38">
            <a:extLst>
              <a:ext uri="{FF2B5EF4-FFF2-40B4-BE49-F238E27FC236}">
                <a16:creationId xmlns:a16="http://schemas.microsoft.com/office/drawing/2014/main" id="{968961AD-E6DC-4D5A-AB72-66F6959E3742}"/>
              </a:ext>
            </a:extLst>
          </p:cNvPr>
          <p:cNvSpPr txBox="1"/>
          <p:nvPr/>
        </p:nvSpPr>
        <p:spPr>
          <a:xfrm>
            <a:off x="1270000" y="692270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pc="300" dirty="0" err="1">
                <a:solidFill>
                  <a:schemeClr val="bg1"/>
                </a:solidFill>
              </a:rPr>
              <a:t>Człowiek</a:t>
            </a:r>
            <a:endParaRPr lang="en-GB" spc="300" dirty="0">
              <a:solidFill>
                <a:schemeClr val="bg1"/>
              </a:solidFill>
            </a:endParaRPr>
          </a:p>
        </p:txBody>
      </p:sp>
      <p:sp>
        <p:nvSpPr>
          <p:cNvPr id="40" name="pole tekstowe 39">
            <a:extLst>
              <a:ext uri="{FF2B5EF4-FFF2-40B4-BE49-F238E27FC236}">
                <a16:creationId xmlns:a16="http://schemas.microsoft.com/office/drawing/2014/main" id="{6A26FCCB-F7DD-4149-983C-D87B075C4AEA}"/>
              </a:ext>
            </a:extLst>
          </p:cNvPr>
          <p:cNvSpPr txBox="1"/>
          <p:nvPr/>
        </p:nvSpPr>
        <p:spPr>
          <a:xfrm>
            <a:off x="9443446" y="692270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pc="300" dirty="0" err="1">
                <a:solidFill>
                  <a:schemeClr val="bg1"/>
                </a:solidFill>
              </a:rPr>
              <a:t>Komputer</a:t>
            </a:r>
            <a:endParaRPr lang="en-GB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62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AF9B2B08-75D2-47EB-A5C0-986478393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458" y="643464"/>
            <a:ext cx="5365605" cy="3599352"/>
          </a:xfrm>
          <a:prstGeom prst="roundRect">
            <a:avLst>
              <a:gd name="adj" fmla="val 4219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8">
            <a:extLst>
              <a:ext uri="{FF2B5EF4-FFF2-40B4-BE49-F238E27FC236}">
                <a16:creationId xmlns:a16="http://schemas.microsoft.com/office/drawing/2014/main" id="{7E25C7D9-6246-4DD6-8994-4BC3A9EE4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0932" y="643464"/>
            <a:ext cx="5365605" cy="3599352"/>
          </a:xfrm>
          <a:prstGeom prst="roundRect">
            <a:avLst>
              <a:gd name="adj" fmla="val 4219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16A414C-5E5E-4426-8403-003A08DA3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4DB3BEE-6C96-46FB-8C15-8B113A650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40BAA06-E9BA-470B-A5C0-46A23420F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62096F8-9F75-4506-A42C-8867603F6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ED23C39C-34EE-4F68-9DEE-FC0BBC448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Pożądane grafy</a:t>
            </a:r>
          </a:p>
        </p:txBody>
      </p:sp>
      <p:pic>
        <p:nvPicPr>
          <p:cNvPr id="7" name="Obraz 6" descr="Obraz zawierający tekst, jasne, sygnalizacja uliczna, ruch uliczny&#10;&#10;Opis wygenerowany automatycznie">
            <a:extLst>
              <a:ext uri="{FF2B5EF4-FFF2-40B4-BE49-F238E27FC236}">
                <a16:creationId xmlns:a16="http://schemas.microsoft.com/office/drawing/2014/main" id="{2FA7DCF3-57E4-4D32-882E-EFE856B1C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445" y="809368"/>
            <a:ext cx="3259570" cy="3259570"/>
          </a:xfrm>
          <a:prstGeom prst="rect">
            <a:avLst/>
          </a:prstGeom>
        </p:spPr>
      </p:pic>
      <p:pic>
        <p:nvPicPr>
          <p:cNvPr id="5" name="Obraz 4" descr="Obraz zawierający rozmycie&#10;&#10;Opis wygenerowany automatycznie">
            <a:extLst>
              <a:ext uri="{FF2B5EF4-FFF2-40B4-BE49-F238E27FC236}">
                <a16:creationId xmlns:a16="http://schemas.microsoft.com/office/drawing/2014/main" id="{CC4AF9BD-1CF9-4661-AD70-327B25FE1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514" y="813355"/>
            <a:ext cx="3662438" cy="325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201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4C426F-5FEA-404C-8F98-F4F4E6CD4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Algorytmy</a:t>
            </a:r>
            <a:r>
              <a:rPr lang="en-GB" dirty="0"/>
              <a:t> </a:t>
            </a:r>
            <a:r>
              <a:rPr lang="en-GB" dirty="0" err="1"/>
              <a:t>pracy</a:t>
            </a:r>
            <a:r>
              <a:rPr lang="en-GB" dirty="0"/>
              <a:t> </a:t>
            </a:r>
            <a:r>
              <a:rPr lang="en-GB" dirty="0" err="1"/>
              <a:t>malarza</a:t>
            </a:r>
            <a:endParaRPr lang="en-GB" dirty="0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C985ABE5-2AC9-475A-9B26-62A697375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717" y="3232966"/>
            <a:ext cx="5189857" cy="576262"/>
          </a:xfrm>
        </p:spPr>
        <p:txBody>
          <a:bodyPr/>
          <a:lstStyle/>
          <a:p>
            <a:r>
              <a:rPr lang="en-GB" sz="2800" b="1" dirty="0" err="1"/>
              <a:t>Unikanie</a:t>
            </a:r>
            <a:r>
              <a:rPr lang="en-GB" sz="2800" b="1" dirty="0"/>
              <a:t> </a:t>
            </a:r>
            <a:r>
              <a:rPr lang="en-GB" sz="2800" b="1" dirty="0" err="1"/>
              <a:t>kliki</a:t>
            </a:r>
            <a:endParaRPr lang="en-GB" sz="2800" b="1" dirty="0"/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BE4F09E5-F1E7-435B-A453-FB258B5B35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22597" y="3232966"/>
            <a:ext cx="5194583" cy="576262"/>
          </a:xfrm>
        </p:spPr>
        <p:txBody>
          <a:bodyPr/>
          <a:lstStyle/>
          <a:p>
            <a:r>
              <a:rPr lang="en-GB" sz="2800" b="1" dirty="0" err="1"/>
              <a:t>Unikanie</a:t>
            </a:r>
            <a:r>
              <a:rPr lang="en-GB" sz="2800" b="1" dirty="0"/>
              <a:t> </a:t>
            </a:r>
            <a:r>
              <a:rPr lang="en-GB" sz="2800" b="1" dirty="0" err="1"/>
              <a:t>gwiazdy</a:t>
            </a:r>
            <a:endParaRPr lang="en-GB" sz="2800" b="1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6161A7C6-6F0F-43A1-8329-EA8D3DEF2006}"/>
              </a:ext>
            </a:extLst>
          </p:cNvPr>
          <p:cNvSpPr txBox="1"/>
          <p:nvPr/>
        </p:nvSpPr>
        <p:spPr>
          <a:xfrm>
            <a:off x="1371600" y="4497199"/>
            <a:ext cx="378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</a:t>
            </a:r>
            <a:r>
              <a:rPr lang="en-GB" dirty="0" err="1"/>
              <a:t>Bierz</a:t>
            </a:r>
            <a:r>
              <a:rPr lang="en-GB" dirty="0"/>
              <a:t> </a:t>
            </a:r>
            <a:r>
              <a:rPr lang="en-GB" dirty="0" err="1"/>
              <a:t>czerwony</a:t>
            </a:r>
            <a:r>
              <a:rPr lang="en-GB" dirty="0"/>
              <a:t> </a:t>
            </a:r>
            <a:r>
              <a:rPr lang="en-GB" dirty="0" err="1"/>
              <a:t>póki</a:t>
            </a:r>
            <a:r>
              <a:rPr lang="en-GB" dirty="0"/>
              <a:t> </a:t>
            </a:r>
            <a:r>
              <a:rPr lang="en-GB" dirty="0" err="1"/>
              <a:t>możesz</a:t>
            </a:r>
            <a:r>
              <a:rPr lang="en-GB" dirty="0"/>
              <a:t>”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7513AD4E-56DB-4F2C-9777-135BF05FFAC3}"/>
              </a:ext>
            </a:extLst>
          </p:cNvPr>
          <p:cNvSpPr txBox="1"/>
          <p:nvPr/>
        </p:nvSpPr>
        <p:spPr>
          <a:xfrm>
            <a:off x="7125773" y="4497199"/>
            <a:ext cx="3788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“</a:t>
            </a:r>
            <a:r>
              <a:rPr lang="en-GB" dirty="0" err="1"/>
              <a:t>Wybieraj</a:t>
            </a:r>
            <a:r>
              <a:rPr lang="en-GB" dirty="0"/>
              <a:t> </a:t>
            </a:r>
            <a:r>
              <a:rPr lang="en-GB" dirty="0" err="1"/>
              <a:t>lokalnie</a:t>
            </a:r>
            <a:r>
              <a:rPr lang="en-GB" dirty="0"/>
              <a:t> </a:t>
            </a:r>
            <a:r>
              <a:rPr lang="en-GB" dirty="0" err="1"/>
              <a:t>najlepsze</a:t>
            </a:r>
            <a:r>
              <a:rPr lang="en-GB" dirty="0"/>
              <a:t> </a:t>
            </a:r>
            <a:r>
              <a:rPr lang="en-GB" dirty="0" err="1"/>
              <a:t>rozwiązanie</a:t>
            </a:r>
            <a:r>
              <a:rPr lang="en-GB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6522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47DCA14-62DF-45C7-B252-174017E42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751" y="378123"/>
            <a:ext cx="5893840" cy="2645912"/>
          </a:xfrm>
        </p:spPr>
        <p:txBody>
          <a:bodyPr/>
          <a:lstStyle/>
          <a:p>
            <a:r>
              <a:rPr lang="en-GB" dirty="0" err="1"/>
              <a:t>Pokaz</a:t>
            </a:r>
            <a:r>
              <a:rPr lang="en-GB" dirty="0"/>
              <a:t> </a:t>
            </a:r>
            <a:r>
              <a:rPr lang="en-GB" dirty="0" err="1"/>
              <a:t>programu</a:t>
            </a:r>
            <a:endParaRPr lang="en-GB" dirty="0"/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97F77D83-3AE2-4177-8E0D-73DCBF71F4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056856E5-D1D2-4E37-B044-5A61ACF4009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835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ytat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TM03457503[[fn=Cytat]]</Template>
  <TotalTime>130</TotalTime>
  <Words>37</Words>
  <Application>Microsoft Office PowerPoint</Application>
  <PresentationFormat>Panoramiczny</PresentationFormat>
  <Paragraphs>12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Cytat</vt:lpstr>
      <vt:lpstr>RAMSEY ONLINE</vt:lpstr>
      <vt:lpstr>Zasady gry</vt:lpstr>
      <vt:lpstr>Pożądane grafy</vt:lpstr>
      <vt:lpstr>Algorytmy pracy malarza</vt:lpstr>
      <vt:lpstr>Pokaz programu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RAMSEY ONLINE</dc:title>
  <dc:creator>magda</dc:creator>
  <cp:lastModifiedBy> </cp:lastModifiedBy>
  <cp:revision>6</cp:revision>
  <dcterms:created xsi:type="dcterms:W3CDTF">2021-06-01T08:30:07Z</dcterms:created>
  <dcterms:modified xsi:type="dcterms:W3CDTF">2021-06-01T10:40:32Z</dcterms:modified>
</cp:coreProperties>
</file>