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3F4E-07B6-AF42-B19D-2E40B6665721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Six Degrees of Wikipedia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specification </a:t>
            </a:r>
          </a:p>
        </p:txBody>
      </p:sp>
    </p:spTree>
    <p:extLst>
      <p:ext uri="{BB962C8B-B14F-4D97-AF65-F5344CB8AC3E}">
        <p14:creationId xmlns:p14="http://schemas.microsoft.com/office/powerpoint/2010/main" val="4776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493"/>
            <a:ext cx="10515600" cy="47364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Six degrees of separation is an idea that all things are related within six or fewer steps</a:t>
            </a:r>
            <a:r>
              <a:rPr lang="mr-IN" sz="2000" dirty="0" smtClean="0"/>
              <a:t>…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- e.g. “Pizza” --&gt; “1978 FIFA World Cup”</a:t>
            </a:r>
            <a:endParaRPr lang="en-US" sz="2000" dirty="0" smtClean="0"/>
          </a:p>
          <a:p>
            <a:r>
              <a:rPr lang="en-US" sz="2000" dirty="0" smtClean="0"/>
              <a:t>Player is given a random source article</a:t>
            </a:r>
          </a:p>
          <a:p>
            <a:r>
              <a:rPr lang="en-US" sz="2000" dirty="0" smtClean="0"/>
              <a:t>Must reach a specified destination article</a:t>
            </a:r>
          </a:p>
          <a:p>
            <a:r>
              <a:rPr lang="en-US" sz="2000" dirty="0" smtClean="0"/>
              <a:t>Goal is to do this using the smallest amount of connections</a:t>
            </a:r>
          </a:p>
          <a:p>
            <a:r>
              <a:rPr lang="en-US" sz="2000" dirty="0" smtClean="0"/>
              <a:t>Players are scored globally based on their performance vs. the optimal number of connections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What makes the game cool/unique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An informal/urban legend type game made into a proper online gaming experience!</a:t>
            </a:r>
          </a:p>
          <a:p>
            <a:r>
              <a:rPr lang="en-US" sz="2000" dirty="0" smtClean="0"/>
              <a:t>Streamlined procrastination</a:t>
            </a:r>
          </a:p>
          <a:p>
            <a:r>
              <a:rPr lang="en-US" sz="2000" dirty="0" smtClean="0"/>
              <a:t>Competition </a:t>
            </a:r>
            <a:r>
              <a:rPr lang="mr-IN" sz="2000" dirty="0" smtClean="0"/>
              <a:t>–</a:t>
            </a:r>
            <a:r>
              <a:rPr lang="en-US" sz="2000" dirty="0" smtClean="0"/>
              <a:t> compare your performance and general/obscure knowledge with the world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185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Personas - Chris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procrastinator</a:t>
            </a:r>
            <a:br>
              <a:rPr lang="en-US" dirty="0" smtClean="0"/>
            </a:br>
            <a:r>
              <a:rPr lang="en-US" dirty="0" smtClean="0"/>
              <a:t>- Failing philosophy student, loves wasting time on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Often randomly looks up random Wikipedia articles</a:t>
            </a:r>
            <a:br>
              <a:rPr lang="en-US" dirty="0" smtClean="0"/>
            </a:br>
            <a:r>
              <a:rPr lang="en-US" dirty="0" smtClean="0"/>
              <a:t>- Would like some more structure to his procrastination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Loves playing time wasting internet games</a:t>
            </a:r>
          </a:p>
        </p:txBody>
      </p:sp>
    </p:spTree>
    <p:extLst>
      <p:ext uri="{BB962C8B-B14F-4D97-AF65-F5344CB8AC3E}">
        <p14:creationId xmlns:p14="http://schemas.microsoft.com/office/powerpoint/2010/main" val="129524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Personas - 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Keen pub quiz enthusiast</a:t>
            </a:r>
            <a:br>
              <a:rPr lang="en-US" dirty="0" smtClean="0"/>
            </a:br>
            <a:r>
              <a:rPr lang="en-US" dirty="0" smtClean="0"/>
              <a:t>- Always on the lookout for trivia</a:t>
            </a:r>
            <a:br>
              <a:rPr lang="en-US" dirty="0" smtClean="0"/>
            </a:br>
            <a:r>
              <a:rPr lang="en-US" dirty="0" smtClean="0"/>
              <a:t>- Watches Pointless/Eggheads/</a:t>
            </a:r>
            <a:r>
              <a:rPr lang="en-US" dirty="0" err="1" smtClean="0"/>
              <a:t>Uni</a:t>
            </a:r>
            <a:r>
              <a:rPr lang="en-US" dirty="0" smtClean="0"/>
              <a:t> Challenge regularly</a:t>
            </a:r>
            <a:br>
              <a:rPr lang="en-US" dirty="0" smtClean="0"/>
            </a:br>
            <a:r>
              <a:rPr lang="en-US" dirty="0" smtClean="0"/>
              <a:t>- Always testing their knowledge against friends &amp; family</a:t>
            </a:r>
            <a:br>
              <a:rPr lang="en-US" dirty="0" smtClean="0"/>
            </a:br>
            <a:r>
              <a:rPr lang="en-US" dirty="0" smtClean="0"/>
              <a:t>- Would like to expand their pool of competition!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</a:t>
            </a:r>
            <a:r>
              <a:rPr lang="en-US" dirty="0"/>
              <a:t>can log in and register for an account. M</a:t>
            </a:r>
          </a:p>
          <a:p>
            <a:r>
              <a:rPr lang="en-US" dirty="0"/>
              <a:t>Users can be assigned a randomly selected node source and destination. M</a:t>
            </a:r>
          </a:p>
          <a:p>
            <a:r>
              <a:rPr lang="en-US" dirty="0"/>
              <a:t>Users are scored on the path they take. M</a:t>
            </a:r>
          </a:p>
          <a:p>
            <a:r>
              <a:rPr lang="en-US" dirty="0"/>
              <a:t>Users can select different article nodes to traverse the network M</a:t>
            </a:r>
          </a:p>
          <a:p>
            <a:r>
              <a:rPr lang="en-US" dirty="0"/>
              <a:t>Users can play a single player game M</a:t>
            </a:r>
          </a:p>
          <a:p>
            <a:r>
              <a:rPr lang="en-US" dirty="0"/>
              <a:t>Users can see the ideal "route" between articles S</a:t>
            </a:r>
          </a:p>
          <a:p>
            <a:r>
              <a:rPr lang="en-US" dirty="0"/>
              <a:t>Users can see a leaderboard of high scores and other player game statistics. S</a:t>
            </a:r>
          </a:p>
          <a:p>
            <a:r>
              <a:rPr lang="en-US" dirty="0"/>
              <a:t>Users can view their game history. S</a:t>
            </a:r>
          </a:p>
          <a:p>
            <a:r>
              <a:rPr lang="en-US" dirty="0"/>
              <a:t>User can see a visual network representation of their path. C</a:t>
            </a:r>
          </a:p>
          <a:p>
            <a:r>
              <a:rPr lang="en-US" dirty="0"/>
              <a:t>Users can be assigned a predefined "mission" to complete. C</a:t>
            </a:r>
          </a:p>
          <a:p>
            <a:r>
              <a:rPr lang="en-US" dirty="0"/>
              <a:t>Users can join a multiplayer game against other users. W</a:t>
            </a:r>
          </a:p>
        </p:txBody>
      </p:sp>
    </p:spTree>
    <p:extLst>
      <p:ext uri="{BB962C8B-B14F-4D97-AF65-F5344CB8AC3E}">
        <p14:creationId xmlns:p14="http://schemas.microsoft.com/office/powerpoint/2010/main" val="11959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System 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13" y="1690688"/>
            <a:ext cx="7333563" cy="4351338"/>
          </a:xfrm>
        </p:spPr>
      </p:pic>
    </p:spTree>
    <p:extLst>
      <p:ext uri="{BB962C8B-B14F-4D97-AF65-F5344CB8AC3E}">
        <p14:creationId xmlns:p14="http://schemas.microsoft.com/office/powerpoint/2010/main" val="4266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Six Degrees of Wikipedia</vt:lpstr>
      <vt:lpstr>Overview</vt:lpstr>
      <vt:lpstr>User Personas - Chris</vt:lpstr>
      <vt:lpstr>User Personas - Jo</vt:lpstr>
      <vt:lpstr>Requirements</vt:lpstr>
      <vt:lpstr>High level System Architecture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Degrees of Wikipedia</dc:title>
  <dc:creator>CAMERON SHANKS</dc:creator>
  <cp:lastModifiedBy>CAMERON SHANKS</cp:lastModifiedBy>
  <cp:revision>7</cp:revision>
  <dcterms:created xsi:type="dcterms:W3CDTF">2017-02-07T17:09:46Z</dcterms:created>
  <dcterms:modified xsi:type="dcterms:W3CDTF">2017-02-07T17:59:54Z</dcterms:modified>
</cp:coreProperties>
</file>