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6" r:id="rId33"/>
    <p:sldId id="290" r:id="rId34"/>
    <p:sldId id="291" r:id="rId35"/>
    <p:sldId id="292" r:id="rId36"/>
    <p:sldId id="293" r:id="rId37"/>
    <p:sldId id="297" r:id="rId38"/>
    <p:sldId id="298" r:id="rId39"/>
    <p:sldId id="299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6"/>
            <p14:sldId id="290"/>
            <p14:sldId id="291"/>
            <p14:sldId id="292"/>
            <p14:sldId id="293"/>
            <p14:sldId id="297"/>
            <p14:sldId id="298"/>
            <p14:sldId id="299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1" autoAdjust="0"/>
    <p:restoredTop sz="94660"/>
  </p:normalViewPr>
  <p:slideViewPr>
    <p:cSldViewPr>
      <p:cViewPr varScale="1">
        <p:scale>
          <a:sx n="143" d="100"/>
          <a:sy n="143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6/11/12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The Practice of Computing Using Python, Punch, Enbody, ©2011 Pearson Addison-Wesley. All rights reserved 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on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“We could, for instance, begin with cleaning up our language by no longer calling a bug ‘a bug’ but by calling it an error. It is much more honest because it squarely puts the blame where it belongs, viz. , with the programmer who made the error … While before, a program with only one bug used to be ‘almost correct,’ afterwards a program with an error is just ‘wrong.’ 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Kinds of testing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go to far, it is important to note that testing is both a complicated area as well as a broad area (many aspects).</a:t>
            </a:r>
          </a:p>
          <a:p>
            <a:r>
              <a:rPr lang="en-US" dirty="0" smtClean="0"/>
              <a:t>We won’t be able to cover such a big topic in a short time, but we can give an overview.</a:t>
            </a:r>
          </a:p>
          <a:p>
            <a:r>
              <a:rPr lang="en-US" dirty="0" smtClean="0"/>
              <a:t>We encourage you to look deeper!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described as planning versus testing of the code written to meet the plans</a:t>
            </a:r>
          </a:p>
          <a:p>
            <a:pPr lvl="1"/>
            <a:r>
              <a:rPr lang="en-US" dirty="0" smtClean="0"/>
              <a:t>planning means understanding the problem and its requirements before you write the code. Shouldn’t change over time (though in real life it does), hence static.</a:t>
            </a:r>
          </a:p>
          <a:p>
            <a:pPr lvl="1"/>
            <a:r>
              <a:rPr lang="en-US" dirty="0" smtClean="0"/>
              <a:t>testing of code means fixing what you wrote to implement the plan. The code is constantly updated, hence dynamic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vs</a:t>
            </a:r>
            <a:r>
              <a:rPr lang="en-US" dirty="0" smtClean="0"/>
              <a:t> pre testing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to test? Before or after coding?</a:t>
            </a:r>
          </a:p>
          <a:p>
            <a:r>
              <a:rPr lang="en-US" dirty="0" smtClean="0"/>
              <a:t>post testing is the traditional way, code it then test to make sure it runs</a:t>
            </a:r>
          </a:p>
          <a:p>
            <a:r>
              <a:rPr lang="en-US" dirty="0" smtClean="0"/>
              <a:t>pre testing is a more modern approach. Write the tests before the code, then make sure code updates work, and add to the test.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Unit testing</a:t>
            </a:r>
            <a:r>
              <a:rPr lang="en-US" dirty="0" smtClean="0"/>
              <a:t>. Test each individual unit (function, class, etc.)</a:t>
            </a:r>
          </a:p>
          <a:p>
            <a:r>
              <a:rPr lang="en-US" b="1" i="1" dirty="0" smtClean="0"/>
              <a:t>Integration testing</a:t>
            </a:r>
            <a:r>
              <a:rPr lang="en-US" dirty="0" smtClean="0"/>
              <a:t>. Do two units work together as designed.</a:t>
            </a:r>
          </a:p>
          <a:p>
            <a:r>
              <a:rPr lang="en-US" b="1" i="1" dirty="0" smtClean="0"/>
              <a:t>System testing</a:t>
            </a:r>
            <a:r>
              <a:rPr lang="en-US" dirty="0" smtClean="0"/>
              <a:t>. Does the overall system do what it is supposed to do.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probably the hardest part. Test what?</a:t>
            </a:r>
          </a:p>
          <a:p>
            <a:r>
              <a:rPr lang="en-US" dirty="0" smtClean="0"/>
              <a:t>This is really a topic unto itself. There are many aspects of a program that we might like to test</a:t>
            </a:r>
          </a:p>
          <a:p>
            <a:r>
              <a:rPr lang="en-US" dirty="0" smtClean="0"/>
              <a:t>Knowing the options is part of the problem.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What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Correctness</a:t>
            </a:r>
            <a:r>
              <a:rPr lang="en-US" dirty="0" smtClean="0"/>
              <a:t>. Are the results produced correct? What counts as correct? Do we know all the cases?</a:t>
            </a:r>
          </a:p>
          <a:p>
            <a:r>
              <a:rPr lang="en-US" b="1" i="1" dirty="0" smtClean="0"/>
              <a:t>Completeness</a:t>
            </a:r>
            <a:r>
              <a:rPr lang="en-US" dirty="0" smtClean="0"/>
              <a:t>. Are all the potential cases covered: all user entries, all file formats, all data types, etc.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Security</a:t>
            </a:r>
            <a:r>
              <a:rPr lang="en-US" dirty="0" smtClean="0"/>
              <a:t>. Is the program safe from being broken into by another user, through the Internet, etc.</a:t>
            </a:r>
          </a:p>
          <a:p>
            <a:r>
              <a:rPr lang="en-US" b="1" i="1" dirty="0" smtClean="0"/>
              <a:t>Interface</a:t>
            </a:r>
            <a:r>
              <a:rPr lang="en-US" dirty="0" smtClean="0"/>
              <a:t>. Is the interface useable?  Are its features complete?  Does the user get what they expect when using the program?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What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Load</a:t>
            </a:r>
            <a:r>
              <a:rPr lang="en-US" dirty="0" smtClean="0"/>
              <a:t>. Does the program respond well if it is presented with a heavy load: many users, large data sets, heavy Internet traffic etc.</a:t>
            </a:r>
          </a:p>
          <a:p>
            <a:r>
              <a:rPr lang="en-US" b="1" i="1" dirty="0" smtClean="0"/>
              <a:t>Resources</a:t>
            </a:r>
            <a:r>
              <a:rPr lang="en-US" dirty="0" smtClean="0"/>
              <a:t>. Does the program use appropriate amounts of memory, CPU, network?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chapter 14, we talked about protecting our programs from bad input, from users</a:t>
            </a:r>
          </a:p>
          <a:p>
            <a:r>
              <a:rPr lang="en-US" dirty="0" smtClean="0"/>
              <a:t>Who is going to protect us, the programmers, from ourselves (from writing programs with mistakes)?</a:t>
            </a:r>
          </a:p>
          <a:p>
            <a:r>
              <a:rPr lang="en-US" dirty="0" smtClean="0"/>
              <a:t>The answer is that we, the programmers, must protect ourselves. We are responsible for testing our programs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What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Responsiveness</a:t>
            </a:r>
            <a:r>
              <a:rPr lang="en-US" dirty="0" smtClean="0"/>
              <a:t>. Does the program respond in a reasonable amount of time. If there are time limits, does it meet those limits?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Correctness, the Pentium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that you can </a:t>
            </a:r>
            <a:r>
              <a:rPr lang="en-US" b="1" dirty="0" smtClean="0"/>
              <a:t>prove </a:t>
            </a:r>
            <a:r>
              <a:rPr lang="en-US" dirty="0" smtClean="0"/>
              <a:t>that your program is correct? Some researchers are doing just that, proving correctness</a:t>
            </a:r>
          </a:p>
          <a:p>
            <a:r>
              <a:rPr lang="en-US" dirty="0" smtClean="0"/>
              <a:t>Pentium chip of 1993 had a small flaw in its division algorithm (1 in 1x10</a:t>
            </a:r>
            <a:r>
              <a:rPr lang="en-US" baseline="30000" dirty="0" smtClean="0"/>
              <a:t>9 </a:t>
            </a:r>
            <a:r>
              <a:rPr lang="en-US" dirty="0" smtClean="0"/>
              <a:t>divisions). Never found in testing, showed up in the field for people doing research</a:t>
            </a:r>
            <a:endParaRPr lang="en-US" baseline="30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NBA efficiency 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User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how to do this. Chapter 14, the discussion about exceptions, gives us the tool to write our program so we might protect it</a:t>
            </a:r>
          </a:p>
          <a:p>
            <a:r>
              <a:rPr lang="en-US" dirty="0" smtClean="0"/>
              <a:t>This gives us security, better usability and other factors.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15-3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4400"/>
            <a:ext cx="5913967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3999"/>
            <a:ext cx="7086600" cy="43899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Developer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We need to protect ourselves from ourselves as well.</a:t>
            </a:r>
          </a:p>
          <a:p>
            <a:r>
              <a:rPr lang="en-US" dirty="0" smtClean="0"/>
              <a:t>Couple of ways we can check ourselves as we program</a:t>
            </a:r>
          </a:p>
          <a:p>
            <a:pPr lvl="1"/>
            <a:r>
              <a:rPr lang="en-US" dirty="0" smtClean="0"/>
              <a:t>insert tests in the code for conditions which should never occur if the code is written correctly</a:t>
            </a:r>
          </a:p>
          <a:p>
            <a:pPr lvl="1"/>
            <a:r>
              <a:rPr lang="en-US" dirty="0" smtClean="0"/>
              <a:t>add tests to the code to automatically check for test conditions provided by the programmer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assert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assert </a:t>
            </a:r>
            <a:r>
              <a:rPr lang="en-US" dirty="0" smtClean="0"/>
              <a:t>statement has an associated </a:t>
            </a:r>
            <a:r>
              <a:rPr lang="en-US" dirty="0"/>
              <a:t>B</a:t>
            </a:r>
            <a:r>
              <a:rPr lang="en-US" dirty="0" smtClean="0"/>
              <a:t>oolean clause. This clause is a condition that must always be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if the code is correct</a:t>
            </a:r>
          </a:p>
          <a:p>
            <a:r>
              <a:rPr lang="en-US" dirty="0" smtClean="0"/>
              <a:t>If the clause evaluates to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r>
              <a:rPr lang="en-US" dirty="0" smtClean="0"/>
              <a:t>, then the program is halted.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>
                <a:latin typeface="Courier New"/>
                <a:cs typeface="Courier New"/>
              </a:rPr>
              <a:t>assert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/>
                <a:cs typeface="Courier New"/>
              </a:rPr>
              <a:t>assert </a:t>
            </a:r>
            <a:r>
              <a:rPr lang="en-US" dirty="0" smtClean="0"/>
              <a:t>is triggered, it raises the </a:t>
            </a:r>
            <a:r>
              <a:rPr lang="en-US" dirty="0" err="1" smtClean="0"/>
              <a:t>builtin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AssertionError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assert </a:t>
            </a:r>
            <a:r>
              <a:rPr lang="en-US" dirty="0" smtClean="0"/>
              <a:t>can take a string, separated from the clause by a comma, to print out with the error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much as possible, programmers need to integrate testing into programming.</a:t>
            </a:r>
          </a:p>
          <a:p>
            <a:pPr lvl="1"/>
            <a:r>
              <a:rPr lang="en-US" dirty="0" smtClean="0"/>
              <a:t>how do you know if your program is right without tests to show that it is?</a:t>
            </a:r>
          </a:p>
          <a:p>
            <a:r>
              <a:rPr lang="en-US" dirty="0" smtClean="0"/>
              <a:t>There are a number of programming paradigms that require writing tests first, before a single line of code is written (test-driven programming)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3554" r="-3554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 bwMode="auto">
          <a:xfrm>
            <a:off x="685800" y="6202433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…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assert </a:t>
            </a:r>
            <a:r>
              <a:rPr lang="en-US" dirty="0" smtClean="0">
                <a:latin typeface="+mn-lt"/>
                <a:cs typeface="Courier New"/>
              </a:rPr>
              <a:t>is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for Programmers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calc_efficiency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is called, it is not called by a user, nor does that function require user input</a:t>
            </a:r>
          </a:p>
          <a:p>
            <a:r>
              <a:rPr lang="en-US" dirty="0" smtClean="0"/>
              <a:t>the assumption is that what is passed to the function is already correct, as the programmer is making the invocation</a:t>
            </a:r>
          </a:p>
          <a:p>
            <a:r>
              <a:rPr lang="en-US" dirty="0" smtClean="0"/>
              <a:t>check to make sure we, the programmer, don’t make a mistake.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Inserting Tests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0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doctest</a:t>
            </a:r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doctest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is a module provided by Python for module testing</a:t>
            </a:r>
          </a:p>
          <a:p>
            <a:r>
              <a:rPr lang="en-US" dirty="0" smtClean="0"/>
              <a:t>lets you describe (and then run) good usage examples for your code</a:t>
            </a:r>
          </a:p>
          <a:p>
            <a:r>
              <a:rPr lang="en-US" dirty="0" smtClean="0"/>
              <a:t>when code is changed, you can run those tests.</a:t>
            </a:r>
          </a:p>
          <a:p>
            <a:r>
              <a:rPr lang="en-US" dirty="0" smtClean="0"/>
              <a:t>also helps the reader/user to see what the designer’s intention is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doctest modifies the docstring</a:t>
            </a:r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docstring</a:t>
            </a:r>
            <a:r>
              <a:rPr lang="en-US" dirty="0" smtClean="0"/>
              <a:t> at the top of the module, you can place special tests</a:t>
            </a:r>
          </a:p>
          <a:p>
            <a:r>
              <a:rPr lang="en-US" dirty="0" smtClean="0"/>
              <a:t>each test is </a:t>
            </a:r>
            <a:r>
              <a:rPr lang="en-US" dirty="0" err="1" smtClean="0"/>
              <a:t>preceeded</a:t>
            </a:r>
            <a:r>
              <a:rPr lang="en-US" dirty="0" smtClean="0"/>
              <a:t> by a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&gt;&gt;&gt;</a:t>
            </a:r>
          </a:p>
          <a:p>
            <a:r>
              <a:rPr lang="en-US" dirty="0" smtClean="0"/>
              <a:t>just after the test is the exact result of having run that test</a:t>
            </a:r>
          </a:p>
          <a:p>
            <a:r>
              <a:rPr lang="en-US" dirty="0" smtClean="0"/>
              <a:t>each test is run and the output compared. If no problems, then the module ‘passes’ and no output is produced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testmod</a:t>
            </a:r>
            <a:endParaRPr 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once written, you must call the 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doctest.testmod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it looks in the file and examines the </a:t>
            </a:r>
            <a:r>
              <a:rPr lang="en-US" dirty="0" err="1" smtClean="0"/>
              <a:t>docstring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&gt;&gt;&gt;</a:t>
            </a:r>
          </a:p>
          <a:p>
            <a:r>
              <a:rPr lang="en-US" dirty="0" smtClean="0"/>
              <a:t>runs each test and compares the answer </a:t>
            </a:r>
          </a:p>
          <a:p>
            <a:r>
              <a:rPr lang="en-US" dirty="0" smtClean="0"/>
              <a:t>if you run with a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-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v</a:t>
            </a:r>
            <a:r>
              <a:rPr lang="en-US" dirty="0" smtClean="0"/>
              <a:t> command line, all the tests will be compared</a:t>
            </a:r>
          </a:p>
          <a:p>
            <a:r>
              <a:rPr lang="en-US" dirty="0" smtClean="0"/>
              <a:t>otherwise, no output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can’t be too long</a:t>
            </a:r>
            <a:endParaRPr lang="en-US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cannot have the the docstring be too long as it becomes too much for the user</a:t>
            </a:r>
          </a:p>
          <a:p>
            <a:r>
              <a:rPr lang="en-US" smtClean="0"/>
              <a:t>however, if you are developing it is a convenient thing to run tests after each change</a:t>
            </a:r>
          </a:p>
          <a:p>
            <a:r>
              <a:rPr lang="en-US" smtClean="0"/>
              <a:t>short tests can then be used in conjunction with system tests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32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40513" r="-4051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 bwMode="auto">
          <a:xfrm>
            <a:off x="2133600" y="6220905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775483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152400"/>
            <a:ext cx="3420762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93" y="37860"/>
            <a:ext cx="5266607" cy="65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Syntax</a:t>
            </a:r>
            <a:r>
              <a:rPr lang="en-US" dirty="0" smtClean="0"/>
              <a:t>: Errors of language use. Usually caught by Python</a:t>
            </a:r>
          </a:p>
          <a:p>
            <a:r>
              <a:rPr lang="en-US" b="1" i="1" dirty="0" smtClean="0"/>
              <a:t>Semantics</a:t>
            </a:r>
            <a:r>
              <a:rPr lang="en-US" dirty="0" smtClean="0"/>
              <a:t>: Syntax is correct, but we are asking Python to do something it cannot (divide by 0, convert ‘a’ to an integer, etc.)</a:t>
            </a:r>
          </a:p>
          <a:p>
            <a:r>
              <a:rPr lang="en-US" b="1" i="1" dirty="0" smtClean="0"/>
              <a:t>Design</a:t>
            </a:r>
            <a:r>
              <a:rPr lang="en-US" dirty="0" smtClean="0"/>
              <a:t>: Program doesn’t fulfill our expectations. No errors but wrong answers, incomplete results etc.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unittest module</a:t>
            </a:r>
            <a:endParaRPr lang="en-US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system testing is done using the 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unittest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unlike 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doctest</a:t>
            </a:r>
            <a:r>
              <a:rPr lang="en-US" dirty="0" smtClean="0"/>
              <a:t>, this is a separate file that describes in detail how to perform the overall test</a:t>
            </a:r>
          </a:p>
          <a:p>
            <a:r>
              <a:rPr lang="en-US" dirty="0" smtClean="0"/>
              <a:t>probably more useful, since it is not embedded in the </a:t>
            </a:r>
            <a:r>
              <a:rPr lang="en-US" dirty="0" err="1" smtClean="0"/>
              <a:t>sourcefile</a:t>
            </a:r>
            <a:r>
              <a:rPr lang="en-US" dirty="0" smtClean="0"/>
              <a:t> itself.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/>
              <a:t>more complicated, more features</a:t>
            </a:r>
            <a:endParaRPr lang="en-US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Basically, inherit from </a:t>
            </a:r>
            <a:r>
              <a:rPr lang="en-US" dirty="0" err="1" smtClean="0">
                <a:latin typeface="Courier New"/>
                <a:cs typeface="Courier New"/>
              </a:rPr>
              <a:t>TestCase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every method that begins with ‘test’ is run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setUp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is run before every case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tearDown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is run after every case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assertEqual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checks for equal result</a:t>
            </a:r>
          </a:p>
          <a:p>
            <a:r>
              <a:rPr lang="en-US" dirty="0" smtClean="0">
                <a:latin typeface="Courier New"/>
                <a:cs typeface="Courier New"/>
              </a:rPr>
              <a:t>assert_() </a:t>
            </a:r>
            <a:r>
              <a:rPr lang="en-US" dirty="0" smtClean="0"/>
              <a:t>to check a condition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assertRaises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to check for a raised exception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Helps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can help us avoid both semantic and design errors</a:t>
            </a:r>
          </a:p>
          <a:p>
            <a:r>
              <a:rPr lang="en-US" dirty="0" smtClean="0"/>
              <a:t>In so doing we can avoid errors, or if we still encounter them recover more quickly as the code is being developed, rather than having to rewrite it after the fact.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design-test-program</a:t>
            </a:r>
            <a:endParaRPr 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A good programmer should:</a:t>
            </a:r>
          </a:p>
          <a:p>
            <a:pPr lvl="1"/>
            <a:r>
              <a:rPr lang="en-US" dirty="0" smtClean="0"/>
              <a:t>design their program before they write it.</a:t>
            </a:r>
          </a:p>
          <a:p>
            <a:pPr lvl="2"/>
            <a:r>
              <a:rPr lang="en-US" dirty="0" smtClean="0"/>
              <a:t>what functions, what classes, user interface etc.</a:t>
            </a:r>
          </a:p>
          <a:p>
            <a:pPr lvl="1"/>
            <a:r>
              <a:rPr lang="en-US" dirty="0" smtClean="0"/>
              <a:t>write the test programs that the program should pass</a:t>
            </a:r>
          </a:p>
          <a:p>
            <a:pPr lvl="1"/>
            <a:r>
              <a:rPr lang="en-US" dirty="0" smtClean="0"/>
              <a:t>then write the code</a:t>
            </a:r>
          </a:p>
          <a:p>
            <a:r>
              <a:rPr lang="en-US" dirty="0" smtClean="0"/>
              <a:t>proper design and testing makes writing code much easier, much clearer, less error prone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 “bug”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bug, at least as it applies to computing, is used to indicate an error in the program (of any kind)</a:t>
            </a:r>
          </a:p>
          <a:p>
            <a:r>
              <a:rPr lang="en-US" dirty="0" smtClean="0"/>
              <a:t>predates computing:</a:t>
            </a:r>
          </a:p>
          <a:p>
            <a:pPr lvl="1"/>
            <a:r>
              <a:rPr lang="en-US" dirty="0" smtClean="0"/>
              <a:t>Edison used the term</a:t>
            </a:r>
          </a:p>
          <a:p>
            <a:pPr lvl="1"/>
            <a:r>
              <a:rPr lang="en-US" dirty="0" smtClean="0"/>
              <a:t>Telegraphers and some of their specialized equipment</a:t>
            </a:r>
          </a:p>
          <a:p>
            <a:r>
              <a:rPr lang="en-US" dirty="0" smtClean="0"/>
              <a:t>Admiral Hopper had a real example!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20510" b="-20510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choice of term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the term is disingenuous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The bug didn’t just “creep in” while we were sleeping! It was an error we made. </a:t>
            </a:r>
          </a:p>
          <a:p>
            <a:r>
              <a:rPr lang="en-US" dirty="0" smtClean="0"/>
              <a:t>It is our fault (the programmer), not some external force. We are responsible.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baseline="30000" dirty="0" smtClean="0"/>
              <a:t>1</a:t>
            </a:r>
            <a:r>
              <a:rPr lang="en-US" sz="2400" dirty="0" smtClean="0"/>
              <a:t>  not candid or sincere, typically by pretending that one knows less about something than one really does.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654</TotalTime>
  <Words>1576</Words>
  <Application>Microsoft Macintosh PowerPoint</Application>
  <PresentationFormat>On-screen Show (4:3)</PresentationFormat>
  <Paragraphs>130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template</vt:lpstr>
      <vt:lpstr>PowerPoint Presentation</vt:lpstr>
      <vt:lpstr>Why Testing?</vt:lpstr>
      <vt:lpstr>“Good” programs</vt:lpstr>
      <vt:lpstr>Kinds of error</vt:lpstr>
      <vt:lpstr>Testing Helps</vt:lpstr>
      <vt:lpstr>design-test-program</vt:lpstr>
      <vt:lpstr>The term “bug”</vt:lpstr>
      <vt:lpstr>PowerPoint Presentation</vt:lpstr>
      <vt:lpstr>Poor choice of term</vt:lpstr>
      <vt:lpstr>Edsger Dijkstra on bugs</vt:lpstr>
      <vt:lpstr>Kinds of testing</vt:lpstr>
      <vt:lpstr>Testing is hard!</vt:lpstr>
      <vt:lpstr>static vs. dynamic (1)</vt:lpstr>
      <vt:lpstr>post vs pre testing (2)</vt:lpstr>
      <vt:lpstr>Levels of testing</vt:lpstr>
      <vt:lpstr>Test What?</vt:lpstr>
      <vt:lpstr>Test What (1)</vt:lpstr>
      <vt:lpstr>Test What (2)</vt:lpstr>
      <vt:lpstr>Test What (3)</vt:lpstr>
      <vt:lpstr>Test What (4)</vt:lpstr>
      <vt:lpstr>Correctness, the Pentium story</vt:lpstr>
      <vt:lpstr>NBA efficiency example</vt:lpstr>
      <vt:lpstr>Catching User Errors</vt:lpstr>
      <vt:lpstr>PowerPoint Presentation</vt:lpstr>
      <vt:lpstr>PowerPoint Presentation</vt:lpstr>
      <vt:lpstr>Catch Developer Errors</vt:lpstr>
      <vt:lpstr>The assert statement</vt:lpstr>
      <vt:lpstr>more assert</vt:lpstr>
      <vt:lpstr>PowerPoint Presentation</vt:lpstr>
      <vt:lpstr>PowerPoint Presentation</vt:lpstr>
      <vt:lpstr>assert is for Programmers</vt:lpstr>
      <vt:lpstr>Inserting Tests</vt:lpstr>
      <vt:lpstr>doctest</vt:lpstr>
      <vt:lpstr>doctest modifies the docstring</vt:lpstr>
      <vt:lpstr>testmod</vt:lpstr>
      <vt:lpstr>can’t be too long</vt:lpstr>
      <vt:lpstr>PowerPoint Presentation</vt:lpstr>
      <vt:lpstr>PowerPoint Presentation</vt:lpstr>
      <vt:lpstr>PowerPoint Presentation</vt:lpstr>
      <vt:lpstr>unittest module</vt:lpstr>
      <vt:lpstr>more complicated, more features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Bill Punch</cp:lastModifiedBy>
  <cp:revision>48</cp:revision>
  <dcterms:created xsi:type="dcterms:W3CDTF">2012-03-21T18:49:41Z</dcterms:created>
  <dcterms:modified xsi:type="dcterms:W3CDTF">2012-06-11T14:56:53Z</dcterms:modified>
</cp:coreProperties>
</file>