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925DC-F2CD-4924-8A0C-75BE094778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77ADB3-45B2-45C0-900A-F017C3C3FAF3}">
      <dgm:prSet phldrT="[Text]"/>
      <dgm:spPr/>
      <dgm:t>
        <a:bodyPr/>
        <a:lstStyle/>
        <a:p>
          <a:r>
            <a:rPr lang="en-GB" dirty="0" smtClean="0"/>
            <a:t>Detection System</a:t>
          </a:r>
          <a:endParaRPr lang="en-GB" dirty="0"/>
        </a:p>
      </dgm:t>
    </dgm:pt>
    <dgm:pt modelId="{524F5D7E-CBDE-46F3-B2FD-3BBCE45B9EBA}" type="parTrans" cxnId="{21B0E1D3-A258-4ECD-B1CD-2E4FBBAADF9F}">
      <dgm:prSet/>
      <dgm:spPr/>
      <dgm:t>
        <a:bodyPr/>
        <a:lstStyle/>
        <a:p>
          <a:endParaRPr lang="en-GB"/>
        </a:p>
      </dgm:t>
    </dgm:pt>
    <dgm:pt modelId="{7DE72CBF-A76F-4BC8-BB99-A762DAE5259B}" type="sibTrans" cxnId="{21B0E1D3-A258-4ECD-B1CD-2E4FBBAADF9F}">
      <dgm:prSet/>
      <dgm:spPr/>
      <dgm:t>
        <a:bodyPr/>
        <a:lstStyle/>
        <a:p>
          <a:endParaRPr lang="en-GB"/>
        </a:p>
      </dgm:t>
    </dgm:pt>
    <dgm:pt modelId="{EE3B324A-13E0-4629-956A-5F13CBF75B87}">
      <dgm:prSet phldrT="[Text]"/>
      <dgm:spPr/>
      <dgm:t>
        <a:bodyPr/>
        <a:lstStyle/>
        <a:p>
          <a:r>
            <a:rPr lang="en-GB" dirty="0" smtClean="0"/>
            <a:t>Send Brake Activation Signal</a:t>
          </a:r>
          <a:endParaRPr lang="en-GB" dirty="0"/>
        </a:p>
      </dgm:t>
    </dgm:pt>
    <dgm:pt modelId="{7457E19E-7CB6-4932-874B-BE5CAC4D3D2E}" type="parTrans" cxnId="{6AE05304-2060-48EB-B90E-2D38396AFA31}">
      <dgm:prSet/>
      <dgm:spPr/>
      <dgm:t>
        <a:bodyPr/>
        <a:lstStyle/>
        <a:p>
          <a:endParaRPr lang="en-GB"/>
        </a:p>
      </dgm:t>
    </dgm:pt>
    <dgm:pt modelId="{7801E637-2558-4216-9FDB-277A5B7A790F}" type="sibTrans" cxnId="{6AE05304-2060-48EB-B90E-2D38396AFA31}">
      <dgm:prSet/>
      <dgm:spPr/>
      <dgm:t>
        <a:bodyPr/>
        <a:lstStyle/>
        <a:p>
          <a:endParaRPr lang="en-GB"/>
        </a:p>
      </dgm:t>
    </dgm:pt>
    <dgm:pt modelId="{0DABD6F7-6CA5-4337-9B65-1FC32604ABE5}">
      <dgm:prSet phldrT="[Text]"/>
      <dgm:spPr/>
      <dgm:t>
        <a:bodyPr/>
        <a:lstStyle/>
        <a:p>
          <a:r>
            <a:rPr lang="en-GB" dirty="0" smtClean="0"/>
            <a:t>Receive Brake Activation Signal</a:t>
          </a:r>
          <a:endParaRPr lang="en-GB" dirty="0"/>
        </a:p>
      </dgm:t>
    </dgm:pt>
    <dgm:pt modelId="{21DB74FF-5647-4787-ADC7-0A8AAD7C15A8}" type="parTrans" cxnId="{C6E2B04B-5C29-45D8-9869-CEF2F0FC2E9D}">
      <dgm:prSet/>
      <dgm:spPr/>
      <dgm:t>
        <a:bodyPr/>
        <a:lstStyle/>
        <a:p>
          <a:endParaRPr lang="en-GB"/>
        </a:p>
      </dgm:t>
    </dgm:pt>
    <dgm:pt modelId="{B6BCE13E-6FA3-479C-B895-D1996939D127}" type="sibTrans" cxnId="{C6E2B04B-5C29-45D8-9869-CEF2F0FC2E9D}">
      <dgm:prSet/>
      <dgm:spPr/>
      <dgm:t>
        <a:bodyPr/>
        <a:lstStyle/>
        <a:p>
          <a:endParaRPr lang="en-GB"/>
        </a:p>
      </dgm:t>
    </dgm:pt>
    <dgm:pt modelId="{FEA23664-35D6-4AA3-B548-DD7DCD36099F}">
      <dgm:prSet phldrT="[Text]"/>
      <dgm:spPr/>
      <dgm:t>
        <a:bodyPr/>
        <a:lstStyle/>
        <a:p>
          <a:r>
            <a:rPr lang="en-GB" dirty="0" smtClean="0"/>
            <a:t>Braking System</a:t>
          </a:r>
          <a:endParaRPr lang="en-GB" dirty="0"/>
        </a:p>
      </dgm:t>
    </dgm:pt>
    <dgm:pt modelId="{7886C0B2-3559-4644-8571-B75B96B11F41}" type="parTrans" cxnId="{C524D42B-B346-466C-8150-B93BF5830671}">
      <dgm:prSet/>
      <dgm:spPr/>
      <dgm:t>
        <a:bodyPr/>
        <a:lstStyle/>
        <a:p>
          <a:endParaRPr lang="en-GB"/>
        </a:p>
      </dgm:t>
    </dgm:pt>
    <dgm:pt modelId="{AB7DC4B9-6178-433B-9BD3-D209246F12AD}" type="sibTrans" cxnId="{C524D42B-B346-466C-8150-B93BF5830671}">
      <dgm:prSet/>
      <dgm:spPr/>
      <dgm:t>
        <a:bodyPr/>
        <a:lstStyle/>
        <a:p>
          <a:endParaRPr lang="en-GB"/>
        </a:p>
      </dgm:t>
    </dgm:pt>
    <dgm:pt modelId="{6E19CC38-D81F-47DA-89F3-D879075E28E8}">
      <dgm:prSet/>
      <dgm:spPr/>
      <dgm:t>
        <a:bodyPr/>
        <a:lstStyle/>
        <a:p>
          <a:r>
            <a:rPr lang="en-GB" dirty="0" smtClean="0"/>
            <a:t>Pram speed</a:t>
          </a:r>
          <a:endParaRPr lang="en-GB" dirty="0"/>
        </a:p>
      </dgm:t>
    </dgm:pt>
    <dgm:pt modelId="{E9B62D3D-8CDF-4401-870B-D93F7908DFFE}" type="parTrans" cxnId="{13FFCB92-D48D-4451-B151-A1D7D9CEA56D}">
      <dgm:prSet/>
      <dgm:spPr/>
    </dgm:pt>
    <dgm:pt modelId="{465268C2-CCA7-43C4-9E4B-09D0B94742B0}" type="sibTrans" cxnId="{13FFCB92-D48D-4451-B151-A1D7D9CEA56D}">
      <dgm:prSet/>
      <dgm:spPr/>
    </dgm:pt>
    <dgm:pt modelId="{37358A12-C201-49BB-A1AA-5C71CFB85FDA}">
      <dgm:prSet/>
      <dgm:spPr/>
      <dgm:t>
        <a:bodyPr/>
        <a:lstStyle/>
        <a:p>
          <a:r>
            <a:rPr lang="en-GB" dirty="0" smtClean="0"/>
            <a:t>Loss of Operator control</a:t>
          </a:r>
          <a:endParaRPr lang="en-GB" dirty="0"/>
        </a:p>
      </dgm:t>
    </dgm:pt>
    <dgm:pt modelId="{BDB9D41C-9389-4C76-9F10-6B5E6DD9B980}" type="parTrans" cxnId="{67AA8AB4-3FBF-4E40-9E92-2551A229734E}">
      <dgm:prSet/>
      <dgm:spPr/>
    </dgm:pt>
    <dgm:pt modelId="{CA8BC65A-A191-4D2E-9E8E-7A814A23909D}" type="sibTrans" cxnId="{67AA8AB4-3FBF-4E40-9E92-2551A229734E}">
      <dgm:prSet/>
      <dgm:spPr/>
    </dgm:pt>
    <dgm:pt modelId="{5355DEA7-FA6D-49B8-A6D3-89756AF2400B}">
      <dgm:prSet/>
      <dgm:spPr/>
      <dgm:t>
        <a:bodyPr/>
        <a:lstStyle/>
        <a:p>
          <a:r>
            <a:rPr lang="en-GB" dirty="0" smtClean="0"/>
            <a:t>Apply braking force to pram to stop pram</a:t>
          </a:r>
          <a:endParaRPr lang="en-GB" dirty="0"/>
        </a:p>
      </dgm:t>
    </dgm:pt>
    <dgm:pt modelId="{1CA16EEA-1C5B-4354-B2F2-945B20475EBC}" type="parTrans" cxnId="{0A1C86F7-E811-4587-8795-B628F0ED32B8}">
      <dgm:prSet/>
      <dgm:spPr/>
    </dgm:pt>
    <dgm:pt modelId="{B57CC809-07EE-459C-936F-25C7F5116435}" type="sibTrans" cxnId="{0A1C86F7-E811-4587-8795-B628F0ED32B8}">
      <dgm:prSet/>
      <dgm:spPr/>
    </dgm:pt>
    <dgm:pt modelId="{B2CE5469-A21B-4D68-9C27-8216D529E6BD}" type="pres">
      <dgm:prSet presAssocID="{EBC925DC-F2CD-4924-8A0C-75BE0947786F}" presName="diagram" presStyleCnt="0">
        <dgm:presLayoutVars>
          <dgm:dir/>
          <dgm:resizeHandles val="exact"/>
        </dgm:presLayoutVars>
      </dgm:prSet>
      <dgm:spPr/>
    </dgm:pt>
    <dgm:pt modelId="{E1FEDE6E-66D2-48EC-BAA7-40957E28ADD4}" type="pres">
      <dgm:prSet presAssocID="{8F77ADB3-45B2-45C0-900A-F017C3C3FA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EAC361-FC7C-4B36-89DE-A73C7166493E}" type="pres">
      <dgm:prSet presAssocID="{7DE72CBF-A76F-4BC8-BB99-A762DAE5259B}" presName="sibTrans" presStyleCnt="0"/>
      <dgm:spPr/>
    </dgm:pt>
    <dgm:pt modelId="{2B643319-1803-4686-8FB3-67118EC3236E}" type="pres">
      <dgm:prSet presAssocID="{EE3B324A-13E0-4629-956A-5F13CBF75B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6B7D04-7BFD-470A-A285-5239221F7799}" type="pres">
      <dgm:prSet presAssocID="{7801E637-2558-4216-9FDB-277A5B7A790F}" presName="sibTrans" presStyleCnt="0"/>
      <dgm:spPr/>
    </dgm:pt>
    <dgm:pt modelId="{A4590268-EBF9-4C83-87A5-DDCA7A42EB3B}" type="pres">
      <dgm:prSet presAssocID="{0DABD6F7-6CA5-4337-9B65-1FC32604AB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A27311-BD78-4921-9512-ACFC4F115AD0}" type="pres">
      <dgm:prSet presAssocID="{B6BCE13E-6FA3-479C-B895-D1996939D127}" presName="sibTrans" presStyleCnt="0"/>
      <dgm:spPr/>
    </dgm:pt>
    <dgm:pt modelId="{66FEFEFC-D740-4B07-AB9F-6AEDDB8B2816}" type="pres">
      <dgm:prSet presAssocID="{FEA23664-35D6-4AA3-B548-DD7DCD3609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AE05304-2060-48EB-B90E-2D38396AFA31}" srcId="{EBC925DC-F2CD-4924-8A0C-75BE0947786F}" destId="{EE3B324A-13E0-4629-956A-5F13CBF75B87}" srcOrd="1" destOrd="0" parTransId="{7457E19E-7CB6-4932-874B-BE5CAC4D3D2E}" sibTransId="{7801E637-2558-4216-9FDB-277A5B7A790F}"/>
    <dgm:cxn modelId="{C6E2B04B-5C29-45D8-9869-CEF2F0FC2E9D}" srcId="{EBC925DC-F2CD-4924-8A0C-75BE0947786F}" destId="{0DABD6F7-6CA5-4337-9B65-1FC32604ABE5}" srcOrd="2" destOrd="0" parTransId="{21DB74FF-5647-4787-ADC7-0A8AAD7C15A8}" sibTransId="{B6BCE13E-6FA3-479C-B895-D1996939D127}"/>
    <dgm:cxn modelId="{21B0E1D3-A258-4ECD-B1CD-2E4FBBAADF9F}" srcId="{EBC925DC-F2CD-4924-8A0C-75BE0947786F}" destId="{8F77ADB3-45B2-45C0-900A-F017C3C3FAF3}" srcOrd="0" destOrd="0" parTransId="{524F5D7E-CBDE-46F3-B2FD-3BBCE45B9EBA}" sibTransId="{7DE72CBF-A76F-4BC8-BB99-A762DAE5259B}"/>
    <dgm:cxn modelId="{67AA8AB4-3FBF-4E40-9E92-2551A229734E}" srcId="{8F77ADB3-45B2-45C0-900A-F017C3C3FAF3}" destId="{37358A12-C201-49BB-A1AA-5C71CFB85FDA}" srcOrd="1" destOrd="0" parTransId="{BDB9D41C-9389-4C76-9F10-6B5E6DD9B980}" sibTransId="{CA8BC65A-A191-4D2E-9E8E-7A814A23909D}"/>
    <dgm:cxn modelId="{99667695-9FB1-47D0-BC0B-BAAF6CDDF06F}" type="presOf" srcId="{FEA23664-35D6-4AA3-B548-DD7DCD36099F}" destId="{66FEFEFC-D740-4B07-AB9F-6AEDDB8B2816}" srcOrd="0" destOrd="0" presId="urn:microsoft.com/office/officeart/2005/8/layout/default"/>
    <dgm:cxn modelId="{260EEA12-1964-46DB-879A-E2C21AA07653}" type="presOf" srcId="{37358A12-C201-49BB-A1AA-5C71CFB85FDA}" destId="{E1FEDE6E-66D2-48EC-BAA7-40957E28ADD4}" srcOrd="0" destOrd="2" presId="urn:microsoft.com/office/officeart/2005/8/layout/default"/>
    <dgm:cxn modelId="{EB50D0BA-B6B7-4076-A0CB-BB6C04508C7E}" type="presOf" srcId="{EBC925DC-F2CD-4924-8A0C-75BE0947786F}" destId="{B2CE5469-A21B-4D68-9C27-8216D529E6BD}" srcOrd="0" destOrd="0" presId="urn:microsoft.com/office/officeart/2005/8/layout/default"/>
    <dgm:cxn modelId="{86A92790-011A-473F-A456-EC09A3A29187}" type="presOf" srcId="{6E19CC38-D81F-47DA-89F3-D879075E28E8}" destId="{E1FEDE6E-66D2-48EC-BAA7-40957E28ADD4}" srcOrd="0" destOrd="1" presId="urn:microsoft.com/office/officeart/2005/8/layout/default"/>
    <dgm:cxn modelId="{C179151B-134D-49CF-857B-05DE5736C9AF}" type="presOf" srcId="{8F77ADB3-45B2-45C0-900A-F017C3C3FAF3}" destId="{E1FEDE6E-66D2-48EC-BAA7-40957E28ADD4}" srcOrd="0" destOrd="0" presId="urn:microsoft.com/office/officeart/2005/8/layout/default"/>
    <dgm:cxn modelId="{C524D42B-B346-466C-8150-B93BF5830671}" srcId="{EBC925DC-F2CD-4924-8A0C-75BE0947786F}" destId="{FEA23664-35D6-4AA3-B548-DD7DCD36099F}" srcOrd="3" destOrd="0" parTransId="{7886C0B2-3559-4644-8571-B75B96B11F41}" sibTransId="{AB7DC4B9-6178-433B-9BD3-D209246F12AD}"/>
    <dgm:cxn modelId="{03111AA8-F102-4684-95D7-7C51BC0C6096}" type="presOf" srcId="{0DABD6F7-6CA5-4337-9B65-1FC32604ABE5}" destId="{A4590268-EBF9-4C83-87A5-DDCA7A42EB3B}" srcOrd="0" destOrd="0" presId="urn:microsoft.com/office/officeart/2005/8/layout/default"/>
    <dgm:cxn modelId="{79883738-9BBB-4F1F-8296-5B7269BB355D}" type="presOf" srcId="{EE3B324A-13E0-4629-956A-5F13CBF75B87}" destId="{2B643319-1803-4686-8FB3-67118EC3236E}" srcOrd="0" destOrd="0" presId="urn:microsoft.com/office/officeart/2005/8/layout/default"/>
    <dgm:cxn modelId="{13FFCB92-D48D-4451-B151-A1D7D9CEA56D}" srcId="{8F77ADB3-45B2-45C0-900A-F017C3C3FAF3}" destId="{6E19CC38-D81F-47DA-89F3-D879075E28E8}" srcOrd="0" destOrd="0" parTransId="{E9B62D3D-8CDF-4401-870B-D93F7908DFFE}" sibTransId="{465268C2-CCA7-43C4-9E4B-09D0B94742B0}"/>
    <dgm:cxn modelId="{2EAB4EE2-BE40-4088-B0E8-A9D8B193228B}" type="presOf" srcId="{5355DEA7-FA6D-49B8-A6D3-89756AF2400B}" destId="{66FEFEFC-D740-4B07-AB9F-6AEDDB8B2816}" srcOrd="0" destOrd="1" presId="urn:microsoft.com/office/officeart/2005/8/layout/default"/>
    <dgm:cxn modelId="{0A1C86F7-E811-4587-8795-B628F0ED32B8}" srcId="{FEA23664-35D6-4AA3-B548-DD7DCD36099F}" destId="{5355DEA7-FA6D-49B8-A6D3-89756AF2400B}" srcOrd="0" destOrd="0" parTransId="{1CA16EEA-1C5B-4354-B2F2-945B20475EBC}" sibTransId="{B57CC809-07EE-459C-936F-25C7F5116435}"/>
    <dgm:cxn modelId="{F39E8DD6-4113-416C-A99B-C56FFC29D021}" type="presParOf" srcId="{B2CE5469-A21B-4D68-9C27-8216D529E6BD}" destId="{E1FEDE6E-66D2-48EC-BAA7-40957E28ADD4}" srcOrd="0" destOrd="0" presId="urn:microsoft.com/office/officeart/2005/8/layout/default"/>
    <dgm:cxn modelId="{F3FE1B7B-DA90-446A-AEEA-EB920C177E7C}" type="presParOf" srcId="{B2CE5469-A21B-4D68-9C27-8216D529E6BD}" destId="{93EAC361-FC7C-4B36-89DE-A73C7166493E}" srcOrd="1" destOrd="0" presId="urn:microsoft.com/office/officeart/2005/8/layout/default"/>
    <dgm:cxn modelId="{E1D369DD-D20E-4D03-9981-9EDAFC384119}" type="presParOf" srcId="{B2CE5469-A21B-4D68-9C27-8216D529E6BD}" destId="{2B643319-1803-4686-8FB3-67118EC3236E}" srcOrd="2" destOrd="0" presId="urn:microsoft.com/office/officeart/2005/8/layout/default"/>
    <dgm:cxn modelId="{32F9EA0A-C870-459A-98C4-2505F00356C1}" type="presParOf" srcId="{B2CE5469-A21B-4D68-9C27-8216D529E6BD}" destId="{CB6B7D04-7BFD-470A-A285-5239221F7799}" srcOrd="3" destOrd="0" presId="urn:microsoft.com/office/officeart/2005/8/layout/default"/>
    <dgm:cxn modelId="{001F2558-25B0-45C5-80F7-1FFB08526E5C}" type="presParOf" srcId="{B2CE5469-A21B-4D68-9C27-8216D529E6BD}" destId="{A4590268-EBF9-4C83-87A5-DDCA7A42EB3B}" srcOrd="4" destOrd="0" presId="urn:microsoft.com/office/officeart/2005/8/layout/default"/>
    <dgm:cxn modelId="{1666C014-1EAE-48B6-9FF8-CFAFB1A460EC}" type="presParOf" srcId="{B2CE5469-A21B-4D68-9C27-8216D529E6BD}" destId="{23A27311-BD78-4921-9512-ACFC4F115AD0}" srcOrd="5" destOrd="0" presId="urn:microsoft.com/office/officeart/2005/8/layout/default"/>
    <dgm:cxn modelId="{B50D4743-BE4A-4245-8D31-89FDE8B7A7FC}" type="presParOf" srcId="{B2CE5469-A21B-4D68-9C27-8216D529E6BD}" destId="{66FEFEFC-D740-4B07-AB9F-6AEDDB8B281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91C01-EC7C-471D-A599-1A1E09AFE7B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554B44-BC9D-4369-9DA6-B546566B68C9}">
      <dgm:prSet phldrT="[Text]"/>
      <dgm:spPr/>
      <dgm:t>
        <a:bodyPr/>
        <a:lstStyle/>
        <a:p>
          <a:r>
            <a:rPr lang="en-GB" dirty="0" smtClean="0"/>
            <a:t>System fails to stop pram</a:t>
          </a:r>
          <a:endParaRPr lang="en-GB" dirty="0"/>
        </a:p>
      </dgm:t>
    </dgm:pt>
    <dgm:pt modelId="{0E7F1885-A4F4-43DD-8090-0DA3D06D8292}" type="parTrans" cxnId="{224ED197-F119-410F-83C3-A1515AFA399F}">
      <dgm:prSet/>
      <dgm:spPr/>
      <dgm:t>
        <a:bodyPr/>
        <a:lstStyle/>
        <a:p>
          <a:endParaRPr lang="en-GB"/>
        </a:p>
      </dgm:t>
    </dgm:pt>
    <dgm:pt modelId="{46FEC896-E079-4055-BDA8-38C1DB7FC888}" type="sibTrans" cxnId="{224ED197-F119-410F-83C3-A1515AFA399F}">
      <dgm:prSet/>
      <dgm:spPr/>
      <dgm:t>
        <a:bodyPr/>
        <a:lstStyle/>
        <a:p>
          <a:endParaRPr lang="en-GB"/>
        </a:p>
      </dgm:t>
    </dgm:pt>
    <dgm:pt modelId="{D0B1D825-F8A5-40F1-8F23-0F4B75D2E020}">
      <dgm:prSet phldrT="[Text]"/>
      <dgm:spPr/>
      <dgm:t>
        <a:bodyPr/>
        <a:lstStyle/>
        <a:p>
          <a:r>
            <a:rPr lang="en-GB" dirty="0" smtClean="0"/>
            <a:t>Failure of Detection System</a:t>
          </a:r>
          <a:endParaRPr lang="en-GB" dirty="0"/>
        </a:p>
      </dgm:t>
    </dgm:pt>
    <dgm:pt modelId="{190F8675-37AC-4C9E-9792-48A8673D2C7E}" type="parTrans" cxnId="{F571B1CB-3CA8-43E3-96CC-F57C7E762827}">
      <dgm:prSet/>
      <dgm:spPr/>
      <dgm:t>
        <a:bodyPr/>
        <a:lstStyle/>
        <a:p>
          <a:endParaRPr lang="en-GB"/>
        </a:p>
      </dgm:t>
    </dgm:pt>
    <dgm:pt modelId="{103D6027-5765-4133-91B2-B208652ED400}" type="sibTrans" cxnId="{F571B1CB-3CA8-43E3-96CC-F57C7E762827}">
      <dgm:prSet/>
      <dgm:spPr/>
      <dgm:t>
        <a:bodyPr/>
        <a:lstStyle/>
        <a:p>
          <a:endParaRPr lang="en-GB"/>
        </a:p>
      </dgm:t>
    </dgm:pt>
    <dgm:pt modelId="{03C1C705-9794-4D98-A7AD-4E3F22A03357}">
      <dgm:prSet phldrT="[Text]"/>
      <dgm:spPr/>
      <dgm:t>
        <a:bodyPr/>
        <a:lstStyle/>
        <a:p>
          <a:r>
            <a:rPr lang="en-GB" dirty="0" smtClean="0"/>
            <a:t>Fail to send braking signal</a:t>
          </a:r>
          <a:endParaRPr lang="en-GB" dirty="0"/>
        </a:p>
      </dgm:t>
    </dgm:pt>
    <dgm:pt modelId="{2B0CB28F-2889-453A-99F1-9DAC5E291443}" type="parTrans" cxnId="{DE49BA9F-F3B4-4847-A7C3-D2E2E9CE51EB}">
      <dgm:prSet/>
      <dgm:spPr/>
      <dgm:t>
        <a:bodyPr/>
        <a:lstStyle/>
        <a:p>
          <a:endParaRPr lang="en-GB"/>
        </a:p>
      </dgm:t>
    </dgm:pt>
    <dgm:pt modelId="{3EC28036-FA5C-4E7D-865D-B624E64B2032}" type="sibTrans" cxnId="{DE49BA9F-F3B4-4847-A7C3-D2E2E9CE51EB}">
      <dgm:prSet/>
      <dgm:spPr/>
      <dgm:t>
        <a:bodyPr/>
        <a:lstStyle/>
        <a:p>
          <a:endParaRPr lang="en-GB"/>
        </a:p>
      </dgm:t>
    </dgm:pt>
    <dgm:pt modelId="{10233532-C508-4F1A-8B71-6684E081621B}">
      <dgm:prSet phldrT="[Text]"/>
      <dgm:spPr/>
      <dgm:t>
        <a:bodyPr/>
        <a:lstStyle/>
        <a:p>
          <a:r>
            <a:rPr lang="en-GB" dirty="0" smtClean="0"/>
            <a:t>Fail to receive Braking signal</a:t>
          </a:r>
          <a:endParaRPr lang="en-GB" dirty="0"/>
        </a:p>
      </dgm:t>
    </dgm:pt>
    <dgm:pt modelId="{7CE66258-F491-498F-B496-9796AC29ACEF}" type="parTrans" cxnId="{AA550A41-8E8A-424F-A26C-8F13F27810E6}">
      <dgm:prSet/>
      <dgm:spPr/>
      <dgm:t>
        <a:bodyPr/>
        <a:lstStyle/>
        <a:p>
          <a:endParaRPr lang="en-GB"/>
        </a:p>
      </dgm:t>
    </dgm:pt>
    <dgm:pt modelId="{B75B52BD-D5C8-438B-BC29-5EBB73697E58}" type="sibTrans" cxnId="{AA550A41-8E8A-424F-A26C-8F13F27810E6}">
      <dgm:prSet/>
      <dgm:spPr/>
      <dgm:t>
        <a:bodyPr/>
        <a:lstStyle/>
        <a:p>
          <a:endParaRPr lang="en-GB"/>
        </a:p>
      </dgm:t>
    </dgm:pt>
    <dgm:pt modelId="{16393DB5-2F81-4B7C-B38A-0EFABD89257A}">
      <dgm:prSet phldrT="[Text]"/>
      <dgm:spPr/>
      <dgm:t>
        <a:bodyPr/>
        <a:lstStyle/>
        <a:p>
          <a:r>
            <a:rPr lang="en-GB" dirty="0" smtClean="0"/>
            <a:t>Failure of Braking System</a:t>
          </a:r>
          <a:endParaRPr lang="en-GB" dirty="0"/>
        </a:p>
      </dgm:t>
    </dgm:pt>
    <dgm:pt modelId="{65FD1500-C57A-48FC-8333-AA5896ACD48F}" type="parTrans" cxnId="{70095868-DBB6-4FC6-A012-EF289229707C}">
      <dgm:prSet/>
      <dgm:spPr/>
      <dgm:t>
        <a:bodyPr/>
        <a:lstStyle/>
        <a:p>
          <a:endParaRPr lang="en-GB"/>
        </a:p>
      </dgm:t>
    </dgm:pt>
    <dgm:pt modelId="{8662BD92-B8C2-4B46-B3B1-AECF63967B48}" type="sibTrans" cxnId="{70095868-DBB6-4FC6-A012-EF289229707C}">
      <dgm:prSet/>
      <dgm:spPr/>
      <dgm:t>
        <a:bodyPr/>
        <a:lstStyle/>
        <a:p>
          <a:endParaRPr lang="en-GB"/>
        </a:p>
      </dgm:t>
    </dgm:pt>
    <dgm:pt modelId="{9CFBDC75-4BA4-435D-ADE1-A6EBF9305F31}">
      <dgm:prSet phldrT="[Text]"/>
      <dgm:spPr/>
      <dgm:t>
        <a:bodyPr/>
        <a:lstStyle/>
        <a:p>
          <a:r>
            <a:rPr lang="en-GB" dirty="0" smtClean="0"/>
            <a:t>Not Enough force applied to brakes</a:t>
          </a:r>
          <a:endParaRPr lang="en-GB" dirty="0"/>
        </a:p>
      </dgm:t>
    </dgm:pt>
    <dgm:pt modelId="{FD02C02E-CD69-4EDD-8429-2C8A362EE103}" type="parTrans" cxnId="{A3DD7FC5-BB8C-47FD-8C4D-3425C7BEF949}">
      <dgm:prSet/>
      <dgm:spPr/>
      <dgm:t>
        <a:bodyPr/>
        <a:lstStyle/>
        <a:p>
          <a:endParaRPr lang="en-GB"/>
        </a:p>
      </dgm:t>
    </dgm:pt>
    <dgm:pt modelId="{ABE92C88-BAAC-4E9A-B329-C079DB8B50C5}" type="sibTrans" cxnId="{A3DD7FC5-BB8C-47FD-8C4D-3425C7BEF949}">
      <dgm:prSet/>
      <dgm:spPr/>
      <dgm:t>
        <a:bodyPr/>
        <a:lstStyle/>
        <a:p>
          <a:endParaRPr lang="en-GB"/>
        </a:p>
      </dgm:t>
    </dgm:pt>
    <dgm:pt modelId="{D7E5C1E5-E244-4AFD-8C71-12AEC7A1D571}">
      <dgm:prSet phldrT="[Text]"/>
      <dgm:spPr/>
      <dgm:t>
        <a:bodyPr/>
        <a:lstStyle/>
        <a:p>
          <a:r>
            <a:rPr lang="en-GB" dirty="0" smtClean="0"/>
            <a:t>Mechanical failure of brake components</a:t>
          </a:r>
          <a:endParaRPr lang="en-GB" dirty="0"/>
        </a:p>
      </dgm:t>
    </dgm:pt>
    <dgm:pt modelId="{ADD3E1B7-A168-423D-82B9-32272D13D7A0}" type="parTrans" cxnId="{58133E18-594B-46BB-A4F6-0E6F5F44BF3E}">
      <dgm:prSet/>
      <dgm:spPr/>
      <dgm:t>
        <a:bodyPr/>
        <a:lstStyle/>
        <a:p>
          <a:endParaRPr lang="en-GB"/>
        </a:p>
      </dgm:t>
    </dgm:pt>
    <dgm:pt modelId="{ED9CD8A9-6B68-467D-8576-CA1FC0E50D61}" type="sibTrans" cxnId="{58133E18-594B-46BB-A4F6-0E6F5F44BF3E}">
      <dgm:prSet/>
      <dgm:spPr/>
      <dgm:t>
        <a:bodyPr/>
        <a:lstStyle/>
        <a:p>
          <a:endParaRPr lang="en-GB"/>
        </a:p>
      </dgm:t>
    </dgm:pt>
    <dgm:pt modelId="{18723BE7-59B4-4400-A34B-D89E800D3F39}">
      <dgm:prSet phldrT="[Text]"/>
      <dgm:spPr/>
      <dgm:t>
        <a:bodyPr/>
        <a:lstStyle/>
        <a:p>
          <a:r>
            <a:rPr lang="en-GB" dirty="0" smtClean="0"/>
            <a:t>Wear of brake components</a:t>
          </a:r>
          <a:endParaRPr lang="en-GB" dirty="0"/>
        </a:p>
      </dgm:t>
    </dgm:pt>
    <dgm:pt modelId="{6C3D2D9A-9186-423E-B1C2-B99BC1DA260C}" type="parTrans" cxnId="{8A5F1F7A-D4C9-409F-8E04-14119AA60623}">
      <dgm:prSet/>
      <dgm:spPr/>
      <dgm:t>
        <a:bodyPr/>
        <a:lstStyle/>
        <a:p>
          <a:endParaRPr lang="en-GB"/>
        </a:p>
      </dgm:t>
    </dgm:pt>
    <dgm:pt modelId="{3D964918-676B-468A-BFB1-D11FB9E1ACA9}" type="sibTrans" cxnId="{8A5F1F7A-D4C9-409F-8E04-14119AA60623}">
      <dgm:prSet/>
      <dgm:spPr/>
      <dgm:t>
        <a:bodyPr/>
        <a:lstStyle/>
        <a:p>
          <a:endParaRPr lang="en-GB"/>
        </a:p>
      </dgm:t>
    </dgm:pt>
    <dgm:pt modelId="{F2EEFA11-1927-4B86-ABAC-D32D11338346}">
      <dgm:prSet phldrT="[Text]"/>
      <dgm:spPr/>
      <dgm:t>
        <a:bodyPr/>
        <a:lstStyle/>
        <a:p>
          <a:r>
            <a:rPr lang="en-GB" dirty="0" smtClean="0"/>
            <a:t>Insufficient friction</a:t>
          </a:r>
          <a:endParaRPr lang="en-GB" dirty="0"/>
        </a:p>
      </dgm:t>
    </dgm:pt>
    <dgm:pt modelId="{57328FE2-2E21-4AF5-BD91-D371D5F22925}" type="parTrans" cxnId="{5045D843-0BE3-469A-8547-2F0988F1D7CE}">
      <dgm:prSet/>
      <dgm:spPr/>
      <dgm:t>
        <a:bodyPr/>
        <a:lstStyle/>
        <a:p>
          <a:endParaRPr lang="en-GB"/>
        </a:p>
      </dgm:t>
    </dgm:pt>
    <dgm:pt modelId="{46DDCCAF-9ED0-4AB4-8FB3-90FDC035DB4B}" type="sibTrans" cxnId="{5045D843-0BE3-469A-8547-2F0988F1D7CE}">
      <dgm:prSet/>
      <dgm:spPr/>
      <dgm:t>
        <a:bodyPr/>
        <a:lstStyle/>
        <a:p>
          <a:endParaRPr lang="en-GB"/>
        </a:p>
      </dgm:t>
    </dgm:pt>
    <dgm:pt modelId="{E0B598CF-04AC-4D5A-B924-3227DC534A49}">
      <dgm:prSet phldrT="[Text]"/>
      <dgm:spPr/>
      <dgm:t>
        <a:bodyPr/>
        <a:lstStyle/>
        <a:p>
          <a:r>
            <a:rPr lang="en-GB" dirty="0" smtClean="0"/>
            <a:t>Contamination</a:t>
          </a:r>
          <a:endParaRPr lang="en-GB" dirty="0"/>
        </a:p>
      </dgm:t>
    </dgm:pt>
    <dgm:pt modelId="{D2CC64A4-64EC-4FED-80CB-894DF40BB8D3}" type="parTrans" cxnId="{B7934FDF-DEA0-4663-91C7-396D90094191}">
      <dgm:prSet/>
      <dgm:spPr/>
      <dgm:t>
        <a:bodyPr/>
        <a:lstStyle/>
        <a:p>
          <a:endParaRPr lang="en-GB"/>
        </a:p>
      </dgm:t>
    </dgm:pt>
    <dgm:pt modelId="{6383D89E-5076-4BE2-8237-F3438A0F4E75}" type="sibTrans" cxnId="{B7934FDF-DEA0-4663-91C7-396D90094191}">
      <dgm:prSet/>
      <dgm:spPr/>
      <dgm:t>
        <a:bodyPr/>
        <a:lstStyle/>
        <a:p>
          <a:endParaRPr lang="en-GB"/>
        </a:p>
      </dgm:t>
    </dgm:pt>
    <dgm:pt modelId="{8E2A627D-5009-479E-AEDB-E9598C1EC474}">
      <dgm:prSet phldrT="[Text]"/>
      <dgm:spPr/>
      <dgm:t>
        <a:bodyPr/>
        <a:lstStyle/>
        <a:p>
          <a:r>
            <a:rPr lang="en-GB" dirty="0" smtClean="0"/>
            <a:t>Pram overloaded</a:t>
          </a:r>
          <a:endParaRPr lang="en-GB" dirty="0"/>
        </a:p>
      </dgm:t>
    </dgm:pt>
    <dgm:pt modelId="{640D8BA4-8831-4472-8245-8F74CC07D285}" type="parTrans" cxnId="{322BAF8C-27D3-4AAA-A747-C4EAF5517CAA}">
      <dgm:prSet/>
      <dgm:spPr/>
      <dgm:t>
        <a:bodyPr/>
        <a:lstStyle/>
        <a:p>
          <a:endParaRPr lang="en-GB"/>
        </a:p>
      </dgm:t>
    </dgm:pt>
    <dgm:pt modelId="{DD77FAD0-7081-4B33-836E-46C221774ECD}" type="sibTrans" cxnId="{322BAF8C-27D3-4AAA-A747-C4EAF5517CAA}">
      <dgm:prSet/>
      <dgm:spPr/>
      <dgm:t>
        <a:bodyPr/>
        <a:lstStyle/>
        <a:p>
          <a:endParaRPr lang="en-GB"/>
        </a:p>
      </dgm:t>
    </dgm:pt>
    <dgm:pt modelId="{545D018E-106D-4856-ACAD-C6941E37DC80}">
      <dgm:prSet phldrT="[Text]"/>
      <dgm:spPr/>
      <dgm:t>
        <a:bodyPr/>
        <a:lstStyle/>
        <a:p>
          <a:r>
            <a:rPr lang="en-GB" dirty="0" smtClean="0"/>
            <a:t>Corrosion</a:t>
          </a:r>
          <a:endParaRPr lang="en-GB" dirty="0"/>
        </a:p>
      </dgm:t>
    </dgm:pt>
    <dgm:pt modelId="{7DCF3DC0-FA01-4867-9643-9C728FB92A4C}" type="parTrans" cxnId="{5574CDB3-31E4-4AFC-994B-8D138000DF61}">
      <dgm:prSet/>
      <dgm:spPr/>
      <dgm:t>
        <a:bodyPr/>
        <a:lstStyle/>
        <a:p>
          <a:endParaRPr lang="en-GB"/>
        </a:p>
      </dgm:t>
    </dgm:pt>
    <dgm:pt modelId="{0ED0ECE8-79E6-4298-B98A-E32ADBEDB8F9}" type="sibTrans" cxnId="{5574CDB3-31E4-4AFC-994B-8D138000DF61}">
      <dgm:prSet/>
      <dgm:spPr/>
      <dgm:t>
        <a:bodyPr/>
        <a:lstStyle/>
        <a:p>
          <a:endParaRPr lang="en-GB"/>
        </a:p>
      </dgm:t>
    </dgm:pt>
    <dgm:pt modelId="{9D1FB8AC-D191-4F23-BA0E-3C58CB49EBAD}">
      <dgm:prSet phldrT="[Text]"/>
      <dgm:spPr/>
      <dgm:t>
        <a:bodyPr/>
        <a:lstStyle/>
        <a:p>
          <a:r>
            <a:rPr lang="en-GB" dirty="0" smtClean="0"/>
            <a:t>Fatigue</a:t>
          </a:r>
          <a:endParaRPr lang="en-GB" dirty="0"/>
        </a:p>
      </dgm:t>
    </dgm:pt>
    <dgm:pt modelId="{59887484-DFC9-45A1-B8F7-5CDE14FA5AEE}" type="parTrans" cxnId="{30314C41-A778-4456-A3B9-B6084D5BCECA}">
      <dgm:prSet/>
      <dgm:spPr/>
      <dgm:t>
        <a:bodyPr/>
        <a:lstStyle/>
        <a:p>
          <a:endParaRPr lang="en-GB"/>
        </a:p>
      </dgm:t>
    </dgm:pt>
    <dgm:pt modelId="{4C97C611-0334-49E7-975A-20E9C7B0BB2C}" type="sibTrans" cxnId="{30314C41-A778-4456-A3B9-B6084D5BCECA}">
      <dgm:prSet/>
      <dgm:spPr/>
      <dgm:t>
        <a:bodyPr/>
        <a:lstStyle/>
        <a:p>
          <a:endParaRPr lang="en-GB"/>
        </a:p>
      </dgm:t>
    </dgm:pt>
    <dgm:pt modelId="{A307E07E-50F6-49CB-A274-0C8D9041E596}">
      <dgm:prSet phldrT="[Text]"/>
      <dgm:spPr/>
      <dgm:t>
        <a:bodyPr/>
        <a:lstStyle/>
        <a:p>
          <a:r>
            <a:rPr lang="en-GB" dirty="0" smtClean="0"/>
            <a:t>Insufficient signal received</a:t>
          </a:r>
          <a:endParaRPr lang="en-GB" dirty="0"/>
        </a:p>
      </dgm:t>
    </dgm:pt>
    <dgm:pt modelId="{1DEBEAA8-4F37-40E1-92B3-AD0FEDF9F8FF}" type="parTrans" cxnId="{475F4D4C-9EB8-4F66-BF94-F41238CB9D1A}">
      <dgm:prSet/>
      <dgm:spPr/>
      <dgm:t>
        <a:bodyPr/>
        <a:lstStyle/>
        <a:p>
          <a:endParaRPr lang="en-GB"/>
        </a:p>
      </dgm:t>
    </dgm:pt>
    <dgm:pt modelId="{84DB9B06-6589-4704-B3FD-9EED61BA8976}" type="sibTrans" cxnId="{475F4D4C-9EB8-4F66-BF94-F41238CB9D1A}">
      <dgm:prSet/>
      <dgm:spPr/>
      <dgm:t>
        <a:bodyPr/>
        <a:lstStyle/>
        <a:p>
          <a:endParaRPr lang="en-GB"/>
        </a:p>
      </dgm:t>
    </dgm:pt>
    <dgm:pt modelId="{BFA5B0AD-F052-4E90-9752-37EBD05AB859}">
      <dgm:prSet phldrT="[Text]"/>
      <dgm:spPr/>
      <dgm:t>
        <a:bodyPr/>
        <a:lstStyle/>
        <a:p>
          <a:r>
            <a:rPr lang="en-GB" dirty="0" smtClean="0"/>
            <a:t>Weak calliper springs</a:t>
          </a:r>
          <a:endParaRPr lang="en-GB" dirty="0"/>
        </a:p>
      </dgm:t>
    </dgm:pt>
    <dgm:pt modelId="{5ECC8CF0-D329-4E47-A1B4-D91B831B5C55}" type="parTrans" cxnId="{2855A58F-CD1F-49E0-9B09-76D00DDCF66A}">
      <dgm:prSet/>
      <dgm:spPr/>
      <dgm:t>
        <a:bodyPr/>
        <a:lstStyle/>
        <a:p>
          <a:endParaRPr lang="en-GB"/>
        </a:p>
      </dgm:t>
    </dgm:pt>
    <dgm:pt modelId="{9F4696DA-9D16-40B1-8DF2-16750EBE47E9}" type="sibTrans" cxnId="{2855A58F-CD1F-49E0-9B09-76D00DDCF66A}">
      <dgm:prSet/>
      <dgm:spPr/>
      <dgm:t>
        <a:bodyPr/>
        <a:lstStyle/>
        <a:p>
          <a:endParaRPr lang="en-GB"/>
        </a:p>
      </dgm:t>
    </dgm:pt>
    <dgm:pt modelId="{EFC3B330-F8BC-4475-98EB-B021417A1937}" type="pres">
      <dgm:prSet presAssocID="{5FC91C01-EC7C-471D-A599-1A1E09AFE7B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A0D9FB-6980-4B85-BC15-DFE24D4142BA}" type="pres">
      <dgm:prSet presAssocID="{5FC91C01-EC7C-471D-A599-1A1E09AFE7B7}" presName="hierFlow" presStyleCnt="0"/>
      <dgm:spPr/>
    </dgm:pt>
    <dgm:pt modelId="{17510446-D96B-46C3-9828-B152B7F4E7F9}" type="pres">
      <dgm:prSet presAssocID="{5FC91C01-EC7C-471D-A599-1A1E09AFE7B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7C06DF8-277E-43B2-B6B9-0E01E68C1005}" type="pres">
      <dgm:prSet presAssocID="{B6554B44-BC9D-4369-9DA6-B546566B68C9}" presName="Name14" presStyleCnt="0"/>
      <dgm:spPr/>
    </dgm:pt>
    <dgm:pt modelId="{A441292D-3F48-436D-893B-DC478A6CC0DE}" type="pres">
      <dgm:prSet presAssocID="{B6554B44-BC9D-4369-9DA6-B546566B68C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3D58B1E-D176-45FF-A673-8D47065E644D}" type="pres">
      <dgm:prSet presAssocID="{B6554B44-BC9D-4369-9DA6-B546566B68C9}" presName="hierChild2" presStyleCnt="0"/>
      <dgm:spPr/>
    </dgm:pt>
    <dgm:pt modelId="{76ECB2E5-742F-44AD-B3C0-02CFF37BB0F0}" type="pres">
      <dgm:prSet presAssocID="{190F8675-37AC-4C9E-9792-48A8673D2C7E}" presName="Name19" presStyleLbl="parChTrans1D2" presStyleIdx="0" presStyleCnt="4"/>
      <dgm:spPr/>
    </dgm:pt>
    <dgm:pt modelId="{80ABF923-2AD2-4AE7-BAA6-111DDCC5DF54}" type="pres">
      <dgm:prSet presAssocID="{D0B1D825-F8A5-40F1-8F23-0F4B75D2E020}" presName="Name21" presStyleCnt="0"/>
      <dgm:spPr/>
    </dgm:pt>
    <dgm:pt modelId="{4B3B030B-99FD-4071-BC43-CC8C7F3DA7FC}" type="pres">
      <dgm:prSet presAssocID="{D0B1D825-F8A5-40F1-8F23-0F4B75D2E020}" presName="level2Shape" presStyleLbl="node2" presStyleIdx="0" presStyleCnt="4"/>
      <dgm:spPr/>
    </dgm:pt>
    <dgm:pt modelId="{14114FFE-DD13-432A-A173-17B0C652CCF3}" type="pres">
      <dgm:prSet presAssocID="{D0B1D825-F8A5-40F1-8F23-0F4B75D2E020}" presName="hierChild3" presStyleCnt="0"/>
      <dgm:spPr/>
    </dgm:pt>
    <dgm:pt modelId="{B46696D8-DD3E-4A88-A956-AC8ACF15264E}" type="pres">
      <dgm:prSet presAssocID="{2B0CB28F-2889-453A-99F1-9DAC5E291443}" presName="Name19" presStyleLbl="parChTrans1D2" presStyleIdx="1" presStyleCnt="4"/>
      <dgm:spPr/>
    </dgm:pt>
    <dgm:pt modelId="{AA4AEA68-BAC9-4E58-B7C5-0ABEB66C7C62}" type="pres">
      <dgm:prSet presAssocID="{03C1C705-9794-4D98-A7AD-4E3F22A03357}" presName="Name21" presStyleCnt="0"/>
      <dgm:spPr/>
    </dgm:pt>
    <dgm:pt modelId="{B3715451-D75A-416A-86BC-4BE91BEDD703}" type="pres">
      <dgm:prSet presAssocID="{03C1C705-9794-4D98-A7AD-4E3F22A03357}" presName="level2Shape" presStyleLbl="node2" presStyleIdx="1" presStyleCnt="4"/>
      <dgm:spPr/>
      <dgm:t>
        <a:bodyPr/>
        <a:lstStyle/>
        <a:p>
          <a:endParaRPr lang="en-GB"/>
        </a:p>
      </dgm:t>
    </dgm:pt>
    <dgm:pt modelId="{67476E19-84B9-4E1A-8174-22D254F697F6}" type="pres">
      <dgm:prSet presAssocID="{03C1C705-9794-4D98-A7AD-4E3F22A03357}" presName="hierChild3" presStyleCnt="0"/>
      <dgm:spPr/>
    </dgm:pt>
    <dgm:pt modelId="{A0B77E38-6D74-46B9-9AC4-60E5A051B16F}" type="pres">
      <dgm:prSet presAssocID="{7CE66258-F491-498F-B496-9796AC29ACEF}" presName="Name19" presStyleLbl="parChTrans1D2" presStyleIdx="2" presStyleCnt="4"/>
      <dgm:spPr/>
    </dgm:pt>
    <dgm:pt modelId="{470E937D-E4DD-4A3F-9C97-9BBB9D3349E0}" type="pres">
      <dgm:prSet presAssocID="{10233532-C508-4F1A-8B71-6684E081621B}" presName="Name21" presStyleCnt="0"/>
      <dgm:spPr/>
    </dgm:pt>
    <dgm:pt modelId="{694ED91D-BDBF-458F-B004-231520B96EA2}" type="pres">
      <dgm:prSet presAssocID="{10233532-C508-4F1A-8B71-6684E081621B}" presName="level2Shape" presStyleLbl="node2" presStyleIdx="2" presStyleCnt="4"/>
      <dgm:spPr/>
      <dgm:t>
        <a:bodyPr/>
        <a:lstStyle/>
        <a:p>
          <a:endParaRPr lang="en-GB"/>
        </a:p>
      </dgm:t>
    </dgm:pt>
    <dgm:pt modelId="{D025F353-28F3-4F85-BA1E-5ACB1655EA6B}" type="pres">
      <dgm:prSet presAssocID="{10233532-C508-4F1A-8B71-6684E081621B}" presName="hierChild3" presStyleCnt="0"/>
      <dgm:spPr/>
    </dgm:pt>
    <dgm:pt modelId="{BA15C18E-36DE-4A89-810E-F545D3EFD934}" type="pres">
      <dgm:prSet presAssocID="{65FD1500-C57A-48FC-8333-AA5896ACD48F}" presName="Name19" presStyleLbl="parChTrans1D2" presStyleIdx="3" presStyleCnt="4"/>
      <dgm:spPr/>
    </dgm:pt>
    <dgm:pt modelId="{23AE756C-06E4-480C-A7B2-F39E07C85631}" type="pres">
      <dgm:prSet presAssocID="{16393DB5-2F81-4B7C-B38A-0EFABD89257A}" presName="Name21" presStyleCnt="0"/>
      <dgm:spPr/>
    </dgm:pt>
    <dgm:pt modelId="{7AA7ED39-2B2F-4BE9-90CD-EDD59B08164C}" type="pres">
      <dgm:prSet presAssocID="{16393DB5-2F81-4B7C-B38A-0EFABD89257A}" presName="level2Shape" presStyleLbl="node2" presStyleIdx="3" presStyleCnt="4"/>
      <dgm:spPr/>
      <dgm:t>
        <a:bodyPr/>
        <a:lstStyle/>
        <a:p>
          <a:endParaRPr lang="en-GB"/>
        </a:p>
      </dgm:t>
    </dgm:pt>
    <dgm:pt modelId="{8366D707-D9AF-4DE5-85EB-16F84D8AE31D}" type="pres">
      <dgm:prSet presAssocID="{16393DB5-2F81-4B7C-B38A-0EFABD89257A}" presName="hierChild3" presStyleCnt="0"/>
      <dgm:spPr/>
    </dgm:pt>
    <dgm:pt modelId="{B565DAC8-E29D-4AEE-8237-5497C8075715}" type="pres">
      <dgm:prSet presAssocID="{FD02C02E-CD69-4EDD-8429-2C8A362EE103}" presName="Name19" presStyleLbl="parChTrans1D3" presStyleIdx="0" presStyleCnt="3"/>
      <dgm:spPr/>
    </dgm:pt>
    <dgm:pt modelId="{F2143092-0D02-455D-895A-C13E906B8E12}" type="pres">
      <dgm:prSet presAssocID="{9CFBDC75-4BA4-435D-ADE1-A6EBF9305F31}" presName="Name21" presStyleCnt="0"/>
      <dgm:spPr/>
    </dgm:pt>
    <dgm:pt modelId="{91F6494F-58A7-4C0E-AAED-312D9415B517}" type="pres">
      <dgm:prSet presAssocID="{9CFBDC75-4BA4-435D-ADE1-A6EBF9305F31}" presName="level2Shape" presStyleLbl="node3" presStyleIdx="0" presStyleCnt="3"/>
      <dgm:spPr/>
    </dgm:pt>
    <dgm:pt modelId="{141B340E-37DE-4DEB-8265-FFFB7B7A8C22}" type="pres">
      <dgm:prSet presAssocID="{9CFBDC75-4BA4-435D-ADE1-A6EBF9305F31}" presName="hierChild3" presStyleCnt="0"/>
      <dgm:spPr/>
    </dgm:pt>
    <dgm:pt modelId="{49A720B3-6E08-4D84-93F0-C27FFEEB2499}" type="pres">
      <dgm:prSet presAssocID="{5ECC8CF0-D329-4E47-A1B4-D91B831B5C55}" presName="Name19" presStyleLbl="parChTrans1D4" presStyleIdx="0" presStyleCnt="7"/>
      <dgm:spPr/>
    </dgm:pt>
    <dgm:pt modelId="{2DB68188-2895-4872-9DEA-6AB5CFDC420D}" type="pres">
      <dgm:prSet presAssocID="{BFA5B0AD-F052-4E90-9752-37EBD05AB859}" presName="Name21" presStyleCnt="0"/>
      <dgm:spPr/>
    </dgm:pt>
    <dgm:pt modelId="{DD98C476-01C5-41D0-9E54-77D3F319C1B1}" type="pres">
      <dgm:prSet presAssocID="{BFA5B0AD-F052-4E90-9752-37EBD05AB859}" presName="level2Shape" presStyleLbl="node4" presStyleIdx="0" presStyleCnt="7"/>
      <dgm:spPr/>
      <dgm:t>
        <a:bodyPr/>
        <a:lstStyle/>
        <a:p>
          <a:endParaRPr lang="en-GB"/>
        </a:p>
      </dgm:t>
    </dgm:pt>
    <dgm:pt modelId="{B327D047-6A59-43B4-9302-5EA53BB42F03}" type="pres">
      <dgm:prSet presAssocID="{BFA5B0AD-F052-4E90-9752-37EBD05AB859}" presName="hierChild3" presStyleCnt="0"/>
      <dgm:spPr/>
    </dgm:pt>
    <dgm:pt modelId="{63BBD69A-CED3-48E5-A44C-A482339C0AF1}" type="pres">
      <dgm:prSet presAssocID="{6C3D2D9A-9186-423E-B1C2-B99BC1DA260C}" presName="Name19" presStyleLbl="parChTrans1D4" presStyleIdx="1" presStyleCnt="7"/>
      <dgm:spPr/>
    </dgm:pt>
    <dgm:pt modelId="{3D73E212-AF40-4755-B9FD-E5BCC33DC9F3}" type="pres">
      <dgm:prSet presAssocID="{18723BE7-59B4-4400-A34B-D89E800D3F39}" presName="Name21" presStyleCnt="0"/>
      <dgm:spPr/>
    </dgm:pt>
    <dgm:pt modelId="{6DC52883-9CAF-4873-8C6D-EE29256B4CC8}" type="pres">
      <dgm:prSet presAssocID="{18723BE7-59B4-4400-A34B-D89E800D3F39}" presName="level2Shape" presStyleLbl="node4" presStyleIdx="1" presStyleCnt="7"/>
      <dgm:spPr/>
      <dgm:t>
        <a:bodyPr/>
        <a:lstStyle/>
        <a:p>
          <a:endParaRPr lang="en-GB"/>
        </a:p>
      </dgm:t>
    </dgm:pt>
    <dgm:pt modelId="{0CEF9800-64F2-4341-A9CF-C682C53C13EB}" type="pres">
      <dgm:prSet presAssocID="{18723BE7-59B4-4400-A34B-D89E800D3F39}" presName="hierChild3" presStyleCnt="0"/>
      <dgm:spPr/>
    </dgm:pt>
    <dgm:pt modelId="{C27F7E5E-B8A3-4CE0-9522-8C9AAB5EF095}" type="pres">
      <dgm:prSet presAssocID="{57328FE2-2E21-4AF5-BD91-D371D5F22925}" presName="Name19" presStyleLbl="parChTrans1D4" presStyleIdx="2" presStyleCnt="7"/>
      <dgm:spPr/>
    </dgm:pt>
    <dgm:pt modelId="{DC36D2BD-BA70-4113-B63C-964FACD9C213}" type="pres">
      <dgm:prSet presAssocID="{F2EEFA11-1927-4B86-ABAC-D32D11338346}" presName="Name21" presStyleCnt="0"/>
      <dgm:spPr/>
    </dgm:pt>
    <dgm:pt modelId="{F7F6E519-BE27-4850-A779-A1DE9D4882D6}" type="pres">
      <dgm:prSet presAssocID="{F2EEFA11-1927-4B86-ABAC-D32D11338346}" presName="level2Shape" presStyleLbl="node4" presStyleIdx="2" presStyleCnt="7"/>
      <dgm:spPr/>
      <dgm:t>
        <a:bodyPr/>
        <a:lstStyle/>
        <a:p>
          <a:endParaRPr lang="en-GB"/>
        </a:p>
      </dgm:t>
    </dgm:pt>
    <dgm:pt modelId="{78286124-7EA3-46FB-974F-465A55FE66C4}" type="pres">
      <dgm:prSet presAssocID="{F2EEFA11-1927-4B86-ABAC-D32D11338346}" presName="hierChild3" presStyleCnt="0"/>
      <dgm:spPr/>
    </dgm:pt>
    <dgm:pt modelId="{D4D54036-1408-4EA6-97DE-D56B2F801E21}" type="pres">
      <dgm:prSet presAssocID="{D2CC64A4-64EC-4FED-80CB-894DF40BB8D3}" presName="Name19" presStyleLbl="parChTrans1D4" presStyleIdx="3" presStyleCnt="7"/>
      <dgm:spPr/>
    </dgm:pt>
    <dgm:pt modelId="{05CF1385-DC9D-477E-86F6-4C5CE1584157}" type="pres">
      <dgm:prSet presAssocID="{E0B598CF-04AC-4D5A-B924-3227DC534A49}" presName="Name21" presStyleCnt="0"/>
      <dgm:spPr/>
    </dgm:pt>
    <dgm:pt modelId="{D8C81291-6106-4F0E-835F-14BD5CFB25B0}" type="pres">
      <dgm:prSet presAssocID="{E0B598CF-04AC-4D5A-B924-3227DC534A49}" presName="level2Shape" presStyleLbl="node4" presStyleIdx="3" presStyleCnt="7"/>
      <dgm:spPr/>
      <dgm:t>
        <a:bodyPr/>
        <a:lstStyle/>
        <a:p>
          <a:endParaRPr lang="en-GB"/>
        </a:p>
      </dgm:t>
    </dgm:pt>
    <dgm:pt modelId="{06F51943-055F-43F1-9091-E81695F29A21}" type="pres">
      <dgm:prSet presAssocID="{E0B598CF-04AC-4D5A-B924-3227DC534A49}" presName="hierChild3" presStyleCnt="0"/>
      <dgm:spPr/>
    </dgm:pt>
    <dgm:pt modelId="{38330DCD-1185-49CC-9F23-78D79F33EF51}" type="pres">
      <dgm:prSet presAssocID="{1DEBEAA8-4F37-40E1-92B3-AD0FEDF9F8FF}" presName="Name19" presStyleLbl="parChTrans1D4" presStyleIdx="4" presStyleCnt="7"/>
      <dgm:spPr/>
    </dgm:pt>
    <dgm:pt modelId="{A27D10ED-F79B-4F76-9154-F56ABCCAA30A}" type="pres">
      <dgm:prSet presAssocID="{A307E07E-50F6-49CB-A274-0C8D9041E596}" presName="Name21" presStyleCnt="0"/>
      <dgm:spPr/>
    </dgm:pt>
    <dgm:pt modelId="{1E3669C5-C3D1-4C64-B916-2B635036D3CA}" type="pres">
      <dgm:prSet presAssocID="{A307E07E-50F6-49CB-A274-0C8D9041E596}" presName="level2Shape" presStyleLbl="node4" presStyleIdx="4" presStyleCnt="7"/>
      <dgm:spPr/>
      <dgm:t>
        <a:bodyPr/>
        <a:lstStyle/>
        <a:p>
          <a:endParaRPr lang="en-GB"/>
        </a:p>
      </dgm:t>
    </dgm:pt>
    <dgm:pt modelId="{6877A739-F4B6-433F-82E6-14B102367E15}" type="pres">
      <dgm:prSet presAssocID="{A307E07E-50F6-49CB-A274-0C8D9041E596}" presName="hierChild3" presStyleCnt="0"/>
      <dgm:spPr/>
    </dgm:pt>
    <dgm:pt modelId="{9BC737BF-6513-40E1-91AC-5B226F15D8FF}" type="pres">
      <dgm:prSet presAssocID="{640D8BA4-8831-4472-8245-8F74CC07D285}" presName="Name19" presStyleLbl="parChTrans1D3" presStyleIdx="1" presStyleCnt="3"/>
      <dgm:spPr/>
    </dgm:pt>
    <dgm:pt modelId="{19FB4213-E1DA-4F32-892A-350A6822D122}" type="pres">
      <dgm:prSet presAssocID="{8E2A627D-5009-479E-AEDB-E9598C1EC474}" presName="Name21" presStyleCnt="0"/>
      <dgm:spPr/>
    </dgm:pt>
    <dgm:pt modelId="{75426ABA-0335-4B5E-906C-5F92654EBE4A}" type="pres">
      <dgm:prSet presAssocID="{8E2A627D-5009-479E-AEDB-E9598C1EC474}" presName="level2Shape" presStyleLbl="node3" presStyleIdx="1" presStyleCnt="3"/>
      <dgm:spPr/>
      <dgm:t>
        <a:bodyPr/>
        <a:lstStyle/>
        <a:p>
          <a:endParaRPr lang="en-GB"/>
        </a:p>
      </dgm:t>
    </dgm:pt>
    <dgm:pt modelId="{650A45F8-43A6-47E0-BD2D-C6E8095D5306}" type="pres">
      <dgm:prSet presAssocID="{8E2A627D-5009-479E-AEDB-E9598C1EC474}" presName="hierChild3" presStyleCnt="0"/>
      <dgm:spPr/>
    </dgm:pt>
    <dgm:pt modelId="{84EC3476-69E1-4249-9C05-612D486259B1}" type="pres">
      <dgm:prSet presAssocID="{ADD3E1B7-A168-423D-82B9-32272D13D7A0}" presName="Name19" presStyleLbl="parChTrans1D3" presStyleIdx="2" presStyleCnt="3"/>
      <dgm:spPr/>
    </dgm:pt>
    <dgm:pt modelId="{F1D9E1DB-B2AD-4651-B12A-5F077083BC68}" type="pres">
      <dgm:prSet presAssocID="{D7E5C1E5-E244-4AFD-8C71-12AEC7A1D571}" presName="Name21" presStyleCnt="0"/>
      <dgm:spPr/>
    </dgm:pt>
    <dgm:pt modelId="{A0615FAC-EBF9-4A95-BFDF-35A9DBCBA70B}" type="pres">
      <dgm:prSet presAssocID="{D7E5C1E5-E244-4AFD-8C71-12AEC7A1D571}" presName="level2Shape" presStyleLbl="node3" presStyleIdx="2" presStyleCnt="3"/>
      <dgm:spPr/>
      <dgm:t>
        <a:bodyPr/>
        <a:lstStyle/>
        <a:p>
          <a:endParaRPr lang="en-GB"/>
        </a:p>
      </dgm:t>
    </dgm:pt>
    <dgm:pt modelId="{CDF16B4F-7125-485B-8CB6-96651219A572}" type="pres">
      <dgm:prSet presAssocID="{D7E5C1E5-E244-4AFD-8C71-12AEC7A1D571}" presName="hierChild3" presStyleCnt="0"/>
      <dgm:spPr/>
    </dgm:pt>
    <dgm:pt modelId="{AB18E5D8-7472-45FC-8300-CC0974C1242C}" type="pres">
      <dgm:prSet presAssocID="{7DCF3DC0-FA01-4867-9643-9C728FB92A4C}" presName="Name19" presStyleLbl="parChTrans1D4" presStyleIdx="5" presStyleCnt="7"/>
      <dgm:spPr/>
    </dgm:pt>
    <dgm:pt modelId="{819087EB-A6A9-4A9D-8481-998EC9D320DC}" type="pres">
      <dgm:prSet presAssocID="{545D018E-106D-4856-ACAD-C6941E37DC80}" presName="Name21" presStyleCnt="0"/>
      <dgm:spPr/>
    </dgm:pt>
    <dgm:pt modelId="{2B2A224D-59E0-4CB5-B900-83928773C4CD}" type="pres">
      <dgm:prSet presAssocID="{545D018E-106D-4856-ACAD-C6941E37DC80}" presName="level2Shape" presStyleLbl="node4" presStyleIdx="5" presStyleCnt="7"/>
      <dgm:spPr/>
    </dgm:pt>
    <dgm:pt modelId="{797D8C3E-0B42-464E-8F56-EA489694BDF3}" type="pres">
      <dgm:prSet presAssocID="{545D018E-106D-4856-ACAD-C6941E37DC80}" presName="hierChild3" presStyleCnt="0"/>
      <dgm:spPr/>
    </dgm:pt>
    <dgm:pt modelId="{11365536-EE84-4EAF-8D47-FE0D16661EF4}" type="pres">
      <dgm:prSet presAssocID="{59887484-DFC9-45A1-B8F7-5CDE14FA5AEE}" presName="Name19" presStyleLbl="parChTrans1D4" presStyleIdx="6" presStyleCnt="7"/>
      <dgm:spPr/>
    </dgm:pt>
    <dgm:pt modelId="{41AB9863-4F87-46DC-8907-8D3B19945C3D}" type="pres">
      <dgm:prSet presAssocID="{9D1FB8AC-D191-4F23-BA0E-3C58CB49EBAD}" presName="Name21" presStyleCnt="0"/>
      <dgm:spPr/>
    </dgm:pt>
    <dgm:pt modelId="{AF9DC9CD-E5E3-4C83-B85F-DA64BA70BD67}" type="pres">
      <dgm:prSet presAssocID="{9D1FB8AC-D191-4F23-BA0E-3C58CB49EBAD}" presName="level2Shape" presStyleLbl="node4" presStyleIdx="6" presStyleCnt="7"/>
      <dgm:spPr/>
    </dgm:pt>
    <dgm:pt modelId="{597C940B-15E7-4307-ABA2-C4199DB9BE7A}" type="pres">
      <dgm:prSet presAssocID="{9D1FB8AC-D191-4F23-BA0E-3C58CB49EBAD}" presName="hierChild3" presStyleCnt="0"/>
      <dgm:spPr/>
    </dgm:pt>
    <dgm:pt modelId="{E656C740-4F8F-4664-98F5-7E6D557BC70F}" type="pres">
      <dgm:prSet presAssocID="{5FC91C01-EC7C-471D-A599-1A1E09AFE7B7}" presName="bgShapesFlow" presStyleCnt="0"/>
      <dgm:spPr/>
    </dgm:pt>
  </dgm:ptLst>
  <dgm:cxnLst>
    <dgm:cxn modelId="{AA550A41-8E8A-424F-A26C-8F13F27810E6}" srcId="{B6554B44-BC9D-4369-9DA6-B546566B68C9}" destId="{10233532-C508-4F1A-8B71-6684E081621B}" srcOrd="2" destOrd="0" parTransId="{7CE66258-F491-498F-B496-9796AC29ACEF}" sibTransId="{B75B52BD-D5C8-438B-BC29-5EBB73697E58}"/>
    <dgm:cxn modelId="{224ED197-F119-410F-83C3-A1515AFA399F}" srcId="{5FC91C01-EC7C-471D-A599-1A1E09AFE7B7}" destId="{B6554B44-BC9D-4369-9DA6-B546566B68C9}" srcOrd="0" destOrd="0" parTransId="{0E7F1885-A4F4-43DD-8090-0DA3D06D8292}" sibTransId="{46FEC896-E079-4055-BDA8-38C1DB7FC888}"/>
    <dgm:cxn modelId="{EF215654-194E-4926-959E-6B707E8C8876}" type="presOf" srcId="{65FD1500-C57A-48FC-8333-AA5896ACD48F}" destId="{BA15C18E-36DE-4A89-810E-F545D3EFD934}" srcOrd="0" destOrd="0" presId="urn:microsoft.com/office/officeart/2005/8/layout/hierarchy6"/>
    <dgm:cxn modelId="{8A5F1F7A-D4C9-409F-8E04-14119AA60623}" srcId="{9CFBDC75-4BA4-435D-ADE1-A6EBF9305F31}" destId="{18723BE7-59B4-4400-A34B-D89E800D3F39}" srcOrd="1" destOrd="0" parTransId="{6C3D2D9A-9186-423E-B1C2-B99BC1DA260C}" sibTransId="{3D964918-676B-468A-BFB1-D11FB9E1ACA9}"/>
    <dgm:cxn modelId="{5045D843-0BE3-469A-8547-2F0988F1D7CE}" srcId="{9CFBDC75-4BA4-435D-ADE1-A6EBF9305F31}" destId="{F2EEFA11-1927-4B86-ABAC-D32D11338346}" srcOrd="2" destOrd="0" parTransId="{57328FE2-2E21-4AF5-BD91-D371D5F22925}" sibTransId="{46DDCCAF-9ED0-4AB4-8FB3-90FDC035DB4B}"/>
    <dgm:cxn modelId="{D246CFB8-DB7C-4E2A-91B9-4EDD1C784489}" type="presOf" srcId="{190F8675-37AC-4C9E-9792-48A8673D2C7E}" destId="{76ECB2E5-742F-44AD-B3C0-02CFF37BB0F0}" srcOrd="0" destOrd="0" presId="urn:microsoft.com/office/officeart/2005/8/layout/hierarchy6"/>
    <dgm:cxn modelId="{B7934FDF-DEA0-4663-91C7-396D90094191}" srcId="{F2EEFA11-1927-4B86-ABAC-D32D11338346}" destId="{E0B598CF-04AC-4D5A-B924-3227DC534A49}" srcOrd="0" destOrd="0" parTransId="{D2CC64A4-64EC-4FED-80CB-894DF40BB8D3}" sibTransId="{6383D89E-5076-4BE2-8237-F3438A0F4E75}"/>
    <dgm:cxn modelId="{AEFD20DD-CFDC-4E6D-AACE-8EF86B2F1403}" type="presOf" srcId="{18723BE7-59B4-4400-A34B-D89E800D3F39}" destId="{6DC52883-9CAF-4873-8C6D-EE29256B4CC8}" srcOrd="0" destOrd="0" presId="urn:microsoft.com/office/officeart/2005/8/layout/hierarchy6"/>
    <dgm:cxn modelId="{7B9693B6-B60B-4A82-9229-952E1E27876D}" type="presOf" srcId="{5ECC8CF0-D329-4E47-A1B4-D91B831B5C55}" destId="{49A720B3-6E08-4D84-93F0-C27FFEEB2499}" srcOrd="0" destOrd="0" presId="urn:microsoft.com/office/officeart/2005/8/layout/hierarchy6"/>
    <dgm:cxn modelId="{475F4D4C-9EB8-4F66-BF94-F41238CB9D1A}" srcId="{9CFBDC75-4BA4-435D-ADE1-A6EBF9305F31}" destId="{A307E07E-50F6-49CB-A274-0C8D9041E596}" srcOrd="3" destOrd="0" parTransId="{1DEBEAA8-4F37-40E1-92B3-AD0FEDF9F8FF}" sibTransId="{84DB9B06-6589-4704-B3FD-9EED61BA8976}"/>
    <dgm:cxn modelId="{30314C41-A778-4456-A3B9-B6084D5BCECA}" srcId="{D7E5C1E5-E244-4AFD-8C71-12AEC7A1D571}" destId="{9D1FB8AC-D191-4F23-BA0E-3C58CB49EBAD}" srcOrd="1" destOrd="0" parTransId="{59887484-DFC9-45A1-B8F7-5CDE14FA5AEE}" sibTransId="{4C97C611-0334-49E7-975A-20E9C7B0BB2C}"/>
    <dgm:cxn modelId="{58133E18-594B-46BB-A4F6-0E6F5F44BF3E}" srcId="{16393DB5-2F81-4B7C-B38A-0EFABD89257A}" destId="{D7E5C1E5-E244-4AFD-8C71-12AEC7A1D571}" srcOrd="2" destOrd="0" parTransId="{ADD3E1B7-A168-423D-82B9-32272D13D7A0}" sibTransId="{ED9CD8A9-6B68-467D-8576-CA1FC0E50D61}"/>
    <dgm:cxn modelId="{2A93ECAB-2561-499A-9333-BF2D7B8FC378}" type="presOf" srcId="{8E2A627D-5009-479E-AEDB-E9598C1EC474}" destId="{75426ABA-0335-4B5E-906C-5F92654EBE4A}" srcOrd="0" destOrd="0" presId="urn:microsoft.com/office/officeart/2005/8/layout/hierarchy6"/>
    <dgm:cxn modelId="{F3A597BB-2E29-476D-8B2D-26EE3793893C}" type="presOf" srcId="{9D1FB8AC-D191-4F23-BA0E-3C58CB49EBAD}" destId="{AF9DC9CD-E5E3-4C83-B85F-DA64BA70BD67}" srcOrd="0" destOrd="0" presId="urn:microsoft.com/office/officeart/2005/8/layout/hierarchy6"/>
    <dgm:cxn modelId="{322BAF8C-27D3-4AAA-A747-C4EAF5517CAA}" srcId="{16393DB5-2F81-4B7C-B38A-0EFABD89257A}" destId="{8E2A627D-5009-479E-AEDB-E9598C1EC474}" srcOrd="1" destOrd="0" parTransId="{640D8BA4-8831-4472-8245-8F74CC07D285}" sibTransId="{DD77FAD0-7081-4B33-836E-46C221774ECD}"/>
    <dgm:cxn modelId="{9F7CCD1B-1F76-46EC-A9BC-64F1DA1D5E71}" type="presOf" srcId="{57328FE2-2E21-4AF5-BD91-D371D5F22925}" destId="{C27F7E5E-B8A3-4CE0-9522-8C9AAB5EF095}" srcOrd="0" destOrd="0" presId="urn:microsoft.com/office/officeart/2005/8/layout/hierarchy6"/>
    <dgm:cxn modelId="{37C05B35-033B-45F3-BD94-FE603F4BDA12}" type="presOf" srcId="{7DCF3DC0-FA01-4867-9643-9C728FB92A4C}" destId="{AB18E5D8-7472-45FC-8300-CC0974C1242C}" srcOrd="0" destOrd="0" presId="urn:microsoft.com/office/officeart/2005/8/layout/hierarchy6"/>
    <dgm:cxn modelId="{F571B1CB-3CA8-43E3-96CC-F57C7E762827}" srcId="{B6554B44-BC9D-4369-9DA6-B546566B68C9}" destId="{D0B1D825-F8A5-40F1-8F23-0F4B75D2E020}" srcOrd="0" destOrd="0" parTransId="{190F8675-37AC-4C9E-9792-48A8673D2C7E}" sibTransId="{103D6027-5765-4133-91B2-B208652ED400}"/>
    <dgm:cxn modelId="{EA648337-3F00-4D8B-BBAC-C0FC98B7CE96}" type="presOf" srcId="{16393DB5-2F81-4B7C-B38A-0EFABD89257A}" destId="{7AA7ED39-2B2F-4BE9-90CD-EDD59B08164C}" srcOrd="0" destOrd="0" presId="urn:microsoft.com/office/officeart/2005/8/layout/hierarchy6"/>
    <dgm:cxn modelId="{1D2B56EF-566A-403E-A7D5-081BC645D523}" type="presOf" srcId="{1DEBEAA8-4F37-40E1-92B3-AD0FEDF9F8FF}" destId="{38330DCD-1185-49CC-9F23-78D79F33EF51}" srcOrd="0" destOrd="0" presId="urn:microsoft.com/office/officeart/2005/8/layout/hierarchy6"/>
    <dgm:cxn modelId="{777593F9-6816-447D-8590-1AEA423B4AF3}" type="presOf" srcId="{D2CC64A4-64EC-4FED-80CB-894DF40BB8D3}" destId="{D4D54036-1408-4EA6-97DE-D56B2F801E21}" srcOrd="0" destOrd="0" presId="urn:microsoft.com/office/officeart/2005/8/layout/hierarchy6"/>
    <dgm:cxn modelId="{23628686-D22F-4DB6-A252-D3DE76AB1A04}" type="presOf" srcId="{BFA5B0AD-F052-4E90-9752-37EBD05AB859}" destId="{DD98C476-01C5-41D0-9E54-77D3F319C1B1}" srcOrd="0" destOrd="0" presId="urn:microsoft.com/office/officeart/2005/8/layout/hierarchy6"/>
    <dgm:cxn modelId="{D7DAFF84-81C8-499E-A8E7-3E0CEE571DD8}" type="presOf" srcId="{B6554B44-BC9D-4369-9DA6-B546566B68C9}" destId="{A441292D-3F48-436D-893B-DC478A6CC0DE}" srcOrd="0" destOrd="0" presId="urn:microsoft.com/office/officeart/2005/8/layout/hierarchy6"/>
    <dgm:cxn modelId="{DE49BA9F-F3B4-4847-A7C3-D2E2E9CE51EB}" srcId="{B6554B44-BC9D-4369-9DA6-B546566B68C9}" destId="{03C1C705-9794-4D98-A7AD-4E3F22A03357}" srcOrd="1" destOrd="0" parTransId="{2B0CB28F-2889-453A-99F1-9DAC5E291443}" sibTransId="{3EC28036-FA5C-4E7D-865D-B624E64B2032}"/>
    <dgm:cxn modelId="{754FB4E9-776B-4692-B26E-BF45BE2C9031}" type="presOf" srcId="{D0B1D825-F8A5-40F1-8F23-0F4B75D2E020}" destId="{4B3B030B-99FD-4071-BC43-CC8C7F3DA7FC}" srcOrd="0" destOrd="0" presId="urn:microsoft.com/office/officeart/2005/8/layout/hierarchy6"/>
    <dgm:cxn modelId="{70095868-DBB6-4FC6-A012-EF289229707C}" srcId="{B6554B44-BC9D-4369-9DA6-B546566B68C9}" destId="{16393DB5-2F81-4B7C-B38A-0EFABD89257A}" srcOrd="3" destOrd="0" parTransId="{65FD1500-C57A-48FC-8333-AA5896ACD48F}" sibTransId="{8662BD92-B8C2-4B46-B3B1-AECF63967B48}"/>
    <dgm:cxn modelId="{2F6B8493-6B15-4A7E-BA03-A0BEEF42E324}" type="presOf" srcId="{5FC91C01-EC7C-471D-A599-1A1E09AFE7B7}" destId="{EFC3B330-F8BC-4475-98EB-B021417A1937}" srcOrd="0" destOrd="0" presId="urn:microsoft.com/office/officeart/2005/8/layout/hierarchy6"/>
    <dgm:cxn modelId="{45522704-7E59-4FAC-B9EB-649B94B63C24}" type="presOf" srcId="{545D018E-106D-4856-ACAD-C6941E37DC80}" destId="{2B2A224D-59E0-4CB5-B900-83928773C4CD}" srcOrd="0" destOrd="0" presId="urn:microsoft.com/office/officeart/2005/8/layout/hierarchy6"/>
    <dgm:cxn modelId="{807D1E10-45FA-4B4A-9C40-7F4C7212C4CA}" type="presOf" srcId="{F2EEFA11-1927-4B86-ABAC-D32D11338346}" destId="{F7F6E519-BE27-4850-A779-A1DE9D4882D6}" srcOrd="0" destOrd="0" presId="urn:microsoft.com/office/officeart/2005/8/layout/hierarchy6"/>
    <dgm:cxn modelId="{5574CDB3-31E4-4AFC-994B-8D138000DF61}" srcId="{D7E5C1E5-E244-4AFD-8C71-12AEC7A1D571}" destId="{545D018E-106D-4856-ACAD-C6941E37DC80}" srcOrd="0" destOrd="0" parTransId="{7DCF3DC0-FA01-4867-9643-9C728FB92A4C}" sibTransId="{0ED0ECE8-79E6-4298-B98A-E32ADBEDB8F9}"/>
    <dgm:cxn modelId="{CB2316B7-6F59-49F1-B8C1-53303203773E}" type="presOf" srcId="{FD02C02E-CD69-4EDD-8429-2C8A362EE103}" destId="{B565DAC8-E29D-4AEE-8237-5497C8075715}" srcOrd="0" destOrd="0" presId="urn:microsoft.com/office/officeart/2005/8/layout/hierarchy6"/>
    <dgm:cxn modelId="{8FB8BFF5-3117-473D-B799-048CF0C67D7C}" type="presOf" srcId="{7CE66258-F491-498F-B496-9796AC29ACEF}" destId="{A0B77E38-6D74-46B9-9AC4-60E5A051B16F}" srcOrd="0" destOrd="0" presId="urn:microsoft.com/office/officeart/2005/8/layout/hierarchy6"/>
    <dgm:cxn modelId="{A3DD7FC5-BB8C-47FD-8C4D-3425C7BEF949}" srcId="{16393DB5-2F81-4B7C-B38A-0EFABD89257A}" destId="{9CFBDC75-4BA4-435D-ADE1-A6EBF9305F31}" srcOrd="0" destOrd="0" parTransId="{FD02C02E-CD69-4EDD-8429-2C8A362EE103}" sibTransId="{ABE92C88-BAAC-4E9A-B329-C079DB8B50C5}"/>
    <dgm:cxn modelId="{79E6B40A-A04F-47C5-839C-04C296645E07}" type="presOf" srcId="{03C1C705-9794-4D98-A7AD-4E3F22A03357}" destId="{B3715451-D75A-416A-86BC-4BE91BEDD703}" srcOrd="0" destOrd="0" presId="urn:microsoft.com/office/officeart/2005/8/layout/hierarchy6"/>
    <dgm:cxn modelId="{B3816EDA-50F0-4974-BF48-1E7D0629C5CF}" type="presOf" srcId="{6C3D2D9A-9186-423E-B1C2-B99BC1DA260C}" destId="{63BBD69A-CED3-48E5-A44C-A482339C0AF1}" srcOrd="0" destOrd="0" presId="urn:microsoft.com/office/officeart/2005/8/layout/hierarchy6"/>
    <dgm:cxn modelId="{63E8CF7D-1F5D-4C28-80FB-0BE713D3FB90}" type="presOf" srcId="{ADD3E1B7-A168-423D-82B9-32272D13D7A0}" destId="{84EC3476-69E1-4249-9C05-612D486259B1}" srcOrd="0" destOrd="0" presId="urn:microsoft.com/office/officeart/2005/8/layout/hierarchy6"/>
    <dgm:cxn modelId="{4B721D89-4498-4D68-A452-59864017328B}" type="presOf" srcId="{10233532-C508-4F1A-8B71-6684E081621B}" destId="{694ED91D-BDBF-458F-B004-231520B96EA2}" srcOrd="0" destOrd="0" presId="urn:microsoft.com/office/officeart/2005/8/layout/hierarchy6"/>
    <dgm:cxn modelId="{0041065A-4D44-46D0-AB30-6EB46C839931}" type="presOf" srcId="{59887484-DFC9-45A1-B8F7-5CDE14FA5AEE}" destId="{11365536-EE84-4EAF-8D47-FE0D16661EF4}" srcOrd="0" destOrd="0" presId="urn:microsoft.com/office/officeart/2005/8/layout/hierarchy6"/>
    <dgm:cxn modelId="{4CC84FC1-1575-4082-AAC5-DF09C134B8D5}" type="presOf" srcId="{9CFBDC75-4BA4-435D-ADE1-A6EBF9305F31}" destId="{91F6494F-58A7-4C0E-AAED-312D9415B517}" srcOrd="0" destOrd="0" presId="urn:microsoft.com/office/officeart/2005/8/layout/hierarchy6"/>
    <dgm:cxn modelId="{99542878-152B-4DAD-8962-1924BF56DC2F}" type="presOf" srcId="{E0B598CF-04AC-4D5A-B924-3227DC534A49}" destId="{D8C81291-6106-4F0E-835F-14BD5CFB25B0}" srcOrd="0" destOrd="0" presId="urn:microsoft.com/office/officeart/2005/8/layout/hierarchy6"/>
    <dgm:cxn modelId="{6C7A1DE2-D117-4D46-B2B2-82F8382A9AEE}" type="presOf" srcId="{2B0CB28F-2889-453A-99F1-9DAC5E291443}" destId="{B46696D8-DD3E-4A88-A956-AC8ACF15264E}" srcOrd="0" destOrd="0" presId="urn:microsoft.com/office/officeart/2005/8/layout/hierarchy6"/>
    <dgm:cxn modelId="{8CD083BA-3DF7-4F59-9DD5-8DCEDE745ACF}" type="presOf" srcId="{D7E5C1E5-E244-4AFD-8C71-12AEC7A1D571}" destId="{A0615FAC-EBF9-4A95-BFDF-35A9DBCBA70B}" srcOrd="0" destOrd="0" presId="urn:microsoft.com/office/officeart/2005/8/layout/hierarchy6"/>
    <dgm:cxn modelId="{461801DA-73FF-4FDB-A1FF-5B0976555D74}" type="presOf" srcId="{640D8BA4-8831-4472-8245-8F74CC07D285}" destId="{9BC737BF-6513-40E1-91AC-5B226F15D8FF}" srcOrd="0" destOrd="0" presId="urn:microsoft.com/office/officeart/2005/8/layout/hierarchy6"/>
    <dgm:cxn modelId="{2855A58F-CD1F-49E0-9B09-76D00DDCF66A}" srcId="{9CFBDC75-4BA4-435D-ADE1-A6EBF9305F31}" destId="{BFA5B0AD-F052-4E90-9752-37EBD05AB859}" srcOrd="0" destOrd="0" parTransId="{5ECC8CF0-D329-4E47-A1B4-D91B831B5C55}" sibTransId="{9F4696DA-9D16-40B1-8DF2-16750EBE47E9}"/>
    <dgm:cxn modelId="{52AD8A11-AE5A-4094-A3C1-C8FC90273A8F}" type="presOf" srcId="{A307E07E-50F6-49CB-A274-0C8D9041E596}" destId="{1E3669C5-C3D1-4C64-B916-2B635036D3CA}" srcOrd="0" destOrd="0" presId="urn:microsoft.com/office/officeart/2005/8/layout/hierarchy6"/>
    <dgm:cxn modelId="{DC24D2F4-D46B-451D-948B-225B89B243A1}" type="presParOf" srcId="{EFC3B330-F8BC-4475-98EB-B021417A1937}" destId="{BDA0D9FB-6980-4B85-BC15-DFE24D4142BA}" srcOrd="0" destOrd="0" presId="urn:microsoft.com/office/officeart/2005/8/layout/hierarchy6"/>
    <dgm:cxn modelId="{9D2016D3-2697-49CE-9C86-EFE994EA0E23}" type="presParOf" srcId="{BDA0D9FB-6980-4B85-BC15-DFE24D4142BA}" destId="{17510446-D96B-46C3-9828-B152B7F4E7F9}" srcOrd="0" destOrd="0" presId="urn:microsoft.com/office/officeart/2005/8/layout/hierarchy6"/>
    <dgm:cxn modelId="{A8B730AC-EFA9-43FE-BE60-5D54056919C9}" type="presParOf" srcId="{17510446-D96B-46C3-9828-B152B7F4E7F9}" destId="{17C06DF8-277E-43B2-B6B9-0E01E68C1005}" srcOrd="0" destOrd="0" presId="urn:microsoft.com/office/officeart/2005/8/layout/hierarchy6"/>
    <dgm:cxn modelId="{8366A84C-7C5E-45DE-A4ED-A9C887A7135D}" type="presParOf" srcId="{17C06DF8-277E-43B2-B6B9-0E01E68C1005}" destId="{A441292D-3F48-436D-893B-DC478A6CC0DE}" srcOrd="0" destOrd="0" presId="urn:microsoft.com/office/officeart/2005/8/layout/hierarchy6"/>
    <dgm:cxn modelId="{0F149C6E-2A57-49C5-85C6-6D6EC5CBD831}" type="presParOf" srcId="{17C06DF8-277E-43B2-B6B9-0E01E68C1005}" destId="{D3D58B1E-D176-45FF-A673-8D47065E644D}" srcOrd="1" destOrd="0" presId="urn:microsoft.com/office/officeart/2005/8/layout/hierarchy6"/>
    <dgm:cxn modelId="{16D03BFF-FDE9-4DD4-B1B6-D6E276F9673D}" type="presParOf" srcId="{D3D58B1E-D176-45FF-A673-8D47065E644D}" destId="{76ECB2E5-742F-44AD-B3C0-02CFF37BB0F0}" srcOrd="0" destOrd="0" presId="urn:microsoft.com/office/officeart/2005/8/layout/hierarchy6"/>
    <dgm:cxn modelId="{B917DC1F-E3FF-4569-8667-06F43A624C5C}" type="presParOf" srcId="{D3D58B1E-D176-45FF-A673-8D47065E644D}" destId="{80ABF923-2AD2-4AE7-BAA6-111DDCC5DF54}" srcOrd="1" destOrd="0" presId="urn:microsoft.com/office/officeart/2005/8/layout/hierarchy6"/>
    <dgm:cxn modelId="{410558F1-F95F-4003-8CF8-E3227B54B99B}" type="presParOf" srcId="{80ABF923-2AD2-4AE7-BAA6-111DDCC5DF54}" destId="{4B3B030B-99FD-4071-BC43-CC8C7F3DA7FC}" srcOrd="0" destOrd="0" presId="urn:microsoft.com/office/officeart/2005/8/layout/hierarchy6"/>
    <dgm:cxn modelId="{429A013B-C175-4E87-A89D-41C289EAD055}" type="presParOf" srcId="{80ABF923-2AD2-4AE7-BAA6-111DDCC5DF54}" destId="{14114FFE-DD13-432A-A173-17B0C652CCF3}" srcOrd="1" destOrd="0" presId="urn:microsoft.com/office/officeart/2005/8/layout/hierarchy6"/>
    <dgm:cxn modelId="{98173F41-CD97-4470-8F98-225E58063A13}" type="presParOf" srcId="{D3D58B1E-D176-45FF-A673-8D47065E644D}" destId="{B46696D8-DD3E-4A88-A956-AC8ACF15264E}" srcOrd="2" destOrd="0" presId="urn:microsoft.com/office/officeart/2005/8/layout/hierarchy6"/>
    <dgm:cxn modelId="{48811CD7-F204-48A2-872C-D257E11DC4AD}" type="presParOf" srcId="{D3D58B1E-D176-45FF-A673-8D47065E644D}" destId="{AA4AEA68-BAC9-4E58-B7C5-0ABEB66C7C62}" srcOrd="3" destOrd="0" presId="urn:microsoft.com/office/officeart/2005/8/layout/hierarchy6"/>
    <dgm:cxn modelId="{97F7789A-A2F8-4A40-8660-4B86315916FD}" type="presParOf" srcId="{AA4AEA68-BAC9-4E58-B7C5-0ABEB66C7C62}" destId="{B3715451-D75A-416A-86BC-4BE91BEDD703}" srcOrd="0" destOrd="0" presId="urn:microsoft.com/office/officeart/2005/8/layout/hierarchy6"/>
    <dgm:cxn modelId="{C0D3F98F-CB85-4EA9-9EAF-24DBDD6CCBD5}" type="presParOf" srcId="{AA4AEA68-BAC9-4E58-B7C5-0ABEB66C7C62}" destId="{67476E19-84B9-4E1A-8174-22D254F697F6}" srcOrd="1" destOrd="0" presId="urn:microsoft.com/office/officeart/2005/8/layout/hierarchy6"/>
    <dgm:cxn modelId="{6B2720DF-0C25-472D-88D3-EB75F52E32FB}" type="presParOf" srcId="{D3D58B1E-D176-45FF-A673-8D47065E644D}" destId="{A0B77E38-6D74-46B9-9AC4-60E5A051B16F}" srcOrd="4" destOrd="0" presId="urn:microsoft.com/office/officeart/2005/8/layout/hierarchy6"/>
    <dgm:cxn modelId="{FB2D1B53-AB45-440F-AFD0-5819FA46CC7D}" type="presParOf" srcId="{D3D58B1E-D176-45FF-A673-8D47065E644D}" destId="{470E937D-E4DD-4A3F-9C97-9BBB9D3349E0}" srcOrd="5" destOrd="0" presId="urn:microsoft.com/office/officeart/2005/8/layout/hierarchy6"/>
    <dgm:cxn modelId="{AFE9D43B-91D7-4AD7-8451-1B84D6E0F5F8}" type="presParOf" srcId="{470E937D-E4DD-4A3F-9C97-9BBB9D3349E0}" destId="{694ED91D-BDBF-458F-B004-231520B96EA2}" srcOrd="0" destOrd="0" presId="urn:microsoft.com/office/officeart/2005/8/layout/hierarchy6"/>
    <dgm:cxn modelId="{4EAEDF09-4D6F-4C93-B8CC-1CBB07A6E2C9}" type="presParOf" srcId="{470E937D-E4DD-4A3F-9C97-9BBB9D3349E0}" destId="{D025F353-28F3-4F85-BA1E-5ACB1655EA6B}" srcOrd="1" destOrd="0" presId="urn:microsoft.com/office/officeart/2005/8/layout/hierarchy6"/>
    <dgm:cxn modelId="{27682C83-1844-48BC-8BE7-A401AE037E4C}" type="presParOf" srcId="{D3D58B1E-D176-45FF-A673-8D47065E644D}" destId="{BA15C18E-36DE-4A89-810E-F545D3EFD934}" srcOrd="6" destOrd="0" presId="urn:microsoft.com/office/officeart/2005/8/layout/hierarchy6"/>
    <dgm:cxn modelId="{6C1996FC-6616-4F3F-83EB-68A6F7CFC8E6}" type="presParOf" srcId="{D3D58B1E-D176-45FF-A673-8D47065E644D}" destId="{23AE756C-06E4-480C-A7B2-F39E07C85631}" srcOrd="7" destOrd="0" presId="urn:microsoft.com/office/officeart/2005/8/layout/hierarchy6"/>
    <dgm:cxn modelId="{5BEC62E6-4F88-4E23-975B-1979817A8A4B}" type="presParOf" srcId="{23AE756C-06E4-480C-A7B2-F39E07C85631}" destId="{7AA7ED39-2B2F-4BE9-90CD-EDD59B08164C}" srcOrd="0" destOrd="0" presId="urn:microsoft.com/office/officeart/2005/8/layout/hierarchy6"/>
    <dgm:cxn modelId="{926D8EA1-1EC4-41F7-A536-7D9006C2CEC0}" type="presParOf" srcId="{23AE756C-06E4-480C-A7B2-F39E07C85631}" destId="{8366D707-D9AF-4DE5-85EB-16F84D8AE31D}" srcOrd="1" destOrd="0" presId="urn:microsoft.com/office/officeart/2005/8/layout/hierarchy6"/>
    <dgm:cxn modelId="{85BD15AA-6FD3-4A55-A683-A499ACB653DD}" type="presParOf" srcId="{8366D707-D9AF-4DE5-85EB-16F84D8AE31D}" destId="{B565DAC8-E29D-4AEE-8237-5497C8075715}" srcOrd="0" destOrd="0" presId="urn:microsoft.com/office/officeart/2005/8/layout/hierarchy6"/>
    <dgm:cxn modelId="{67205B57-749A-403E-AF68-04C077579B71}" type="presParOf" srcId="{8366D707-D9AF-4DE5-85EB-16F84D8AE31D}" destId="{F2143092-0D02-455D-895A-C13E906B8E12}" srcOrd="1" destOrd="0" presId="urn:microsoft.com/office/officeart/2005/8/layout/hierarchy6"/>
    <dgm:cxn modelId="{63E36A2B-3598-411E-8793-351292A9F785}" type="presParOf" srcId="{F2143092-0D02-455D-895A-C13E906B8E12}" destId="{91F6494F-58A7-4C0E-AAED-312D9415B517}" srcOrd="0" destOrd="0" presId="urn:microsoft.com/office/officeart/2005/8/layout/hierarchy6"/>
    <dgm:cxn modelId="{743F61FA-EA5F-4A2D-BE5C-C43F55F349F5}" type="presParOf" srcId="{F2143092-0D02-455D-895A-C13E906B8E12}" destId="{141B340E-37DE-4DEB-8265-FFFB7B7A8C22}" srcOrd="1" destOrd="0" presId="urn:microsoft.com/office/officeart/2005/8/layout/hierarchy6"/>
    <dgm:cxn modelId="{4FA89761-CBE7-4D30-944C-6826C43EFF7F}" type="presParOf" srcId="{141B340E-37DE-4DEB-8265-FFFB7B7A8C22}" destId="{49A720B3-6E08-4D84-93F0-C27FFEEB2499}" srcOrd="0" destOrd="0" presId="urn:microsoft.com/office/officeart/2005/8/layout/hierarchy6"/>
    <dgm:cxn modelId="{4560ACB0-B21B-4A7C-87D0-D9DC1DED7100}" type="presParOf" srcId="{141B340E-37DE-4DEB-8265-FFFB7B7A8C22}" destId="{2DB68188-2895-4872-9DEA-6AB5CFDC420D}" srcOrd="1" destOrd="0" presId="urn:microsoft.com/office/officeart/2005/8/layout/hierarchy6"/>
    <dgm:cxn modelId="{B553634B-29CE-4459-A97E-2BE90AE14B27}" type="presParOf" srcId="{2DB68188-2895-4872-9DEA-6AB5CFDC420D}" destId="{DD98C476-01C5-41D0-9E54-77D3F319C1B1}" srcOrd="0" destOrd="0" presId="urn:microsoft.com/office/officeart/2005/8/layout/hierarchy6"/>
    <dgm:cxn modelId="{497FCC15-49CC-48B1-8E6F-AF74ED477F5A}" type="presParOf" srcId="{2DB68188-2895-4872-9DEA-6AB5CFDC420D}" destId="{B327D047-6A59-43B4-9302-5EA53BB42F03}" srcOrd="1" destOrd="0" presId="urn:microsoft.com/office/officeart/2005/8/layout/hierarchy6"/>
    <dgm:cxn modelId="{25C053C7-C1E3-4405-A529-56E415C8FA25}" type="presParOf" srcId="{141B340E-37DE-4DEB-8265-FFFB7B7A8C22}" destId="{63BBD69A-CED3-48E5-A44C-A482339C0AF1}" srcOrd="2" destOrd="0" presId="urn:microsoft.com/office/officeart/2005/8/layout/hierarchy6"/>
    <dgm:cxn modelId="{06887E60-4DE1-429E-887F-2FB2189A1E0D}" type="presParOf" srcId="{141B340E-37DE-4DEB-8265-FFFB7B7A8C22}" destId="{3D73E212-AF40-4755-B9FD-E5BCC33DC9F3}" srcOrd="3" destOrd="0" presId="urn:microsoft.com/office/officeart/2005/8/layout/hierarchy6"/>
    <dgm:cxn modelId="{34798979-08EA-4B05-BE8F-B9678A7357AB}" type="presParOf" srcId="{3D73E212-AF40-4755-B9FD-E5BCC33DC9F3}" destId="{6DC52883-9CAF-4873-8C6D-EE29256B4CC8}" srcOrd="0" destOrd="0" presId="urn:microsoft.com/office/officeart/2005/8/layout/hierarchy6"/>
    <dgm:cxn modelId="{99D49FB9-2ED0-4EEA-B146-5F779FD0EA32}" type="presParOf" srcId="{3D73E212-AF40-4755-B9FD-E5BCC33DC9F3}" destId="{0CEF9800-64F2-4341-A9CF-C682C53C13EB}" srcOrd="1" destOrd="0" presId="urn:microsoft.com/office/officeart/2005/8/layout/hierarchy6"/>
    <dgm:cxn modelId="{7F82D515-24A4-4EFB-9FA1-B893C9FCDFD5}" type="presParOf" srcId="{141B340E-37DE-4DEB-8265-FFFB7B7A8C22}" destId="{C27F7E5E-B8A3-4CE0-9522-8C9AAB5EF095}" srcOrd="4" destOrd="0" presId="urn:microsoft.com/office/officeart/2005/8/layout/hierarchy6"/>
    <dgm:cxn modelId="{1648A9E9-4011-44E6-BCE5-FBDA8314A49E}" type="presParOf" srcId="{141B340E-37DE-4DEB-8265-FFFB7B7A8C22}" destId="{DC36D2BD-BA70-4113-B63C-964FACD9C213}" srcOrd="5" destOrd="0" presId="urn:microsoft.com/office/officeart/2005/8/layout/hierarchy6"/>
    <dgm:cxn modelId="{DD2685B3-67D4-4B3A-91FA-1D1D5BA00717}" type="presParOf" srcId="{DC36D2BD-BA70-4113-B63C-964FACD9C213}" destId="{F7F6E519-BE27-4850-A779-A1DE9D4882D6}" srcOrd="0" destOrd="0" presId="urn:microsoft.com/office/officeart/2005/8/layout/hierarchy6"/>
    <dgm:cxn modelId="{32F22904-E183-4C9C-A2E8-C23FC0154F7F}" type="presParOf" srcId="{DC36D2BD-BA70-4113-B63C-964FACD9C213}" destId="{78286124-7EA3-46FB-974F-465A55FE66C4}" srcOrd="1" destOrd="0" presId="urn:microsoft.com/office/officeart/2005/8/layout/hierarchy6"/>
    <dgm:cxn modelId="{480CDE2C-8E2B-4ACB-9C0E-835CE77483B9}" type="presParOf" srcId="{78286124-7EA3-46FB-974F-465A55FE66C4}" destId="{D4D54036-1408-4EA6-97DE-D56B2F801E21}" srcOrd="0" destOrd="0" presId="urn:microsoft.com/office/officeart/2005/8/layout/hierarchy6"/>
    <dgm:cxn modelId="{2E160471-3247-4541-A9BC-7230793BFACE}" type="presParOf" srcId="{78286124-7EA3-46FB-974F-465A55FE66C4}" destId="{05CF1385-DC9D-477E-86F6-4C5CE1584157}" srcOrd="1" destOrd="0" presId="urn:microsoft.com/office/officeart/2005/8/layout/hierarchy6"/>
    <dgm:cxn modelId="{42A08801-480A-4D60-898D-EECCC7200520}" type="presParOf" srcId="{05CF1385-DC9D-477E-86F6-4C5CE1584157}" destId="{D8C81291-6106-4F0E-835F-14BD5CFB25B0}" srcOrd="0" destOrd="0" presId="urn:microsoft.com/office/officeart/2005/8/layout/hierarchy6"/>
    <dgm:cxn modelId="{1ECC9DF7-8963-4F42-9777-75FC68D744CB}" type="presParOf" srcId="{05CF1385-DC9D-477E-86F6-4C5CE1584157}" destId="{06F51943-055F-43F1-9091-E81695F29A21}" srcOrd="1" destOrd="0" presId="urn:microsoft.com/office/officeart/2005/8/layout/hierarchy6"/>
    <dgm:cxn modelId="{9F494B3E-CD77-499A-956E-83A5B5DE0555}" type="presParOf" srcId="{141B340E-37DE-4DEB-8265-FFFB7B7A8C22}" destId="{38330DCD-1185-49CC-9F23-78D79F33EF51}" srcOrd="6" destOrd="0" presId="urn:microsoft.com/office/officeart/2005/8/layout/hierarchy6"/>
    <dgm:cxn modelId="{A14BD850-FD68-4BAD-B78A-2323A00B3127}" type="presParOf" srcId="{141B340E-37DE-4DEB-8265-FFFB7B7A8C22}" destId="{A27D10ED-F79B-4F76-9154-F56ABCCAA30A}" srcOrd="7" destOrd="0" presId="urn:microsoft.com/office/officeart/2005/8/layout/hierarchy6"/>
    <dgm:cxn modelId="{F525B028-7CEA-4695-910A-2A133F28F706}" type="presParOf" srcId="{A27D10ED-F79B-4F76-9154-F56ABCCAA30A}" destId="{1E3669C5-C3D1-4C64-B916-2B635036D3CA}" srcOrd="0" destOrd="0" presId="urn:microsoft.com/office/officeart/2005/8/layout/hierarchy6"/>
    <dgm:cxn modelId="{BF9AC3A8-3B61-41C4-AF77-39816A64B1AC}" type="presParOf" srcId="{A27D10ED-F79B-4F76-9154-F56ABCCAA30A}" destId="{6877A739-F4B6-433F-82E6-14B102367E15}" srcOrd="1" destOrd="0" presId="urn:microsoft.com/office/officeart/2005/8/layout/hierarchy6"/>
    <dgm:cxn modelId="{ED82EAE5-A37A-4179-B751-A41F6CEE85B1}" type="presParOf" srcId="{8366D707-D9AF-4DE5-85EB-16F84D8AE31D}" destId="{9BC737BF-6513-40E1-91AC-5B226F15D8FF}" srcOrd="2" destOrd="0" presId="urn:microsoft.com/office/officeart/2005/8/layout/hierarchy6"/>
    <dgm:cxn modelId="{1368ED90-8649-48B2-83B3-5B2A3EAE16D0}" type="presParOf" srcId="{8366D707-D9AF-4DE5-85EB-16F84D8AE31D}" destId="{19FB4213-E1DA-4F32-892A-350A6822D122}" srcOrd="3" destOrd="0" presId="urn:microsoft.com/office/officeart/2005/8/layout/hierarchy6"/>
    <dgm:cxn modelId="{006E087D-9E8F-4FC0-87EC-A3A48E6FE434}" type="presParOf" srcId="{19FB4213-E1DA-4F32-892A-350A6822D122}" destId="{75426ABA-0335-4B5E-906C-5F92654EBE4A}" srcOrd="0" destOrd="0" presId="urn:microsoft.com/office/officeart/2005/8/layout/hierarchy6"/>
    <dgm:cxn modelId="{B0619ADD-4D01-46EA-ADF6-EB28E730E093}" type="presParOf" srcId="{19FB4213-E1DA-4F32-892A-350A6822D122}" destId="{650A45F8-43A6-47E0-BD2D-C6E8095D5306}" srcOrd="1" destOrd="0" presId="urn:microsoft.com/office/officeart/2005/8/layout/hierarchy6"/>
    <dgm:cxn modelId="{02B11883-BAD8-44DE-814C-809F37B4C176}" type="presParOf" srcId="{8366D707-D9AF-4DE5-85EB-16F84D8AE31D}" destId="{84EC3476-69E1-4249-9C05-612D486259B1}" srcOrd="4" destOrd="0" presId="urn:microsoft.com/office/officeart/2005/8/layout/hierarchy6"/>
    <dgm:cxn modelId="{F76546AD-A68A-40D6-828C-BF5077965FFE}" type="presParOf" srcId="{8366D707-D9AF-4DE5-85EB-16F84D8AE31D}" destId="{F1D9E1DB-B2AD-4651-B12A-5F077083BC68}" srcOrd="5" destOrd="0" presId="urn:microsoft.com/office/officeart/2005/8/layout/hierarchy6"/>
    <dgm:cxn modelId="{FAF82206-A741-415B-A8B3-FC247574762D}" type="presParOf" srcId="{F1D9E1DB-B2AD-4651-B12A-5F077083BC68}" destId="{A0615FAC-EBF9-4A95-BFDF-35A9DBCBA70B}" srcOrd="0" destOrd="0" presId="urn:microsoft.com/office/officeart/2005/8/layout/hierarchy6"/>
    <dgm:cxn modelId="{15DECEB7-6122-4A3B-8A94-73C3D7C5F9E9}" type="presParOf" srcId="{F1D9E1DB-B2AD-4651-B12A-5F077083BC68}" destId="{CDF16B4F-7125-485B-8CB6-96651219A572}" srcOrd="1" destOrd="0" presId="urn:microsoft.com/office/officeart/2005/8/layout/hierarchy6"/>
    <dgm:cxn modelId="{055DB392-D77C-4189-B45D-307074088B7A}" type="presParOf" srcId="{CDF16B4F-7125-485B-8CB6-96651219A572}" destId="{AB18E5D8-7472-45FC-8300-CC0974C1242C}" srcOrd="0" destOrd="0" presId="urn:microsoft.com/office/officeart/2005/8/layout/hierarchy6"/>
    <dgm:cxn modelId="{7274DC87-1D13-418A-88E3-D7D11C54742A}" type="presParOf" srcId="{CDF16B4F-7125-485B-8CB6-96651219A572}" destId="{819087EB-A6A9-4A9D-8481-998EC9D320DC}" srcOrd="1" destOrd="0" presId="urn:microsoft.com/office/officeart/2005/8/layout/hierarchy6"/>
    <dgm:cxn modelId="{0C17823E-7227-47A0-A9B4-8F790ACB482E}" type="presParOf" srcId="{819087EB-A6A9-4A9D-8481-998EC9D320DC}" destId="{2B2A224D-59E0-4CB5-B900-83928773C4CD}" srcOrd="0" destOrd="0" presId="urn:microsoft.com/office/officeart/2005/8/layout/hierarchy6"/>
    <dgm:cxn modelId="{0388D575-5035-4D67-978B-661D10BC698F}" type="presParOf" srcId="{819087EB-A6A9-4A9D-8481-998EC9D320DC}" destId="{797D8C3E-0B42-464E-8F56-EA489694BDF3}" srcOrd="1" destOrd="0" presId="urn:microsoft.com/office/officeart/2005/8/layout/hierarchy6"/>
    <dgm:cxn modelId="{04CAA621-3F5A-4F6A-AEFE-D955F099F089}" type="presParOf" srcId="{CDF16B4F-7125-485B-8CB6-96651219A572}" destId="{11365536-EE84-4EAF-8D47-FE0D16661EF4}" srcOrd="2" destOrd="0" presId="urn:microsoft.com/office/officeart/2005/8/layout/hierarchy6"/>
    <dgm:cxn modelId="{E887A117-FBBF-459A-859A-64C854D8F361}" type="presParOf" srcId="{CDF16B4F-7125-485B-8CB6-96651219A572}" destId="{41AB9863-4F87-46DC-8907-8D3B19945C3D}" srcOrd="3" destOrd="0" presId="urn:microsoft.com/office/officeart/2005/8/layout/hierarchy6"/>
    <dgm:cxn modelId="{EDD2B479-2AAC-4081-8B0C-A73D105162D6}" type="presParOf" srcId="{41AB9863-4F87-46DC-8907-8D3B19945C3D}" destId="{AF9DC9CD-E5E3-4C83-B85F-DA64BA70BD67}" srcOrd="0" destOrd="0" presId="urn:microsoft.com/office/officeart/2005/8/layout/hierarchy6"/>
    <dgm:cxn modelId="{067ED511-E2D1-4986-91E0-05D90BAB5E1E}" type="presParOf" srcId="{41AB9863-4F87-46DC-8907-8D3B19945C3D}" destId="{597C940B-15E7-4307-ABA2-C4199DB9BE7A}" srcOrd="1" destOrd="0" presId="urn:microsoft.com/office/officeart/2005/8/layout/hierarchy6"/>
    <dgm:cxn modelId="{FD2C3C3C-2DAB-4630-BFB6-89E6804A075B}" type="presParOf" srcId="{EFC3B330-F8BC-4475-98EB-B021417A1937}" destId="{E656C740-4F8F-4664-98F5-7E6D557BC70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87F4D-5895-41DB-974E-A7474B8E4CA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F4C452-AC79-485B-9ABE-1374063D8A3F}">
      <dgm:prSet phldrT="[Text]"/>
      <dgm:spPr/>
      <dgm:t>
        <a:bodyPr/>
        <a:lstStyle/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2. System</a:t>
          </a:r>
          <a:r>
            <a:rPr kumimoji="0" lang="en-GB" b="0" i="0" u="none" strike="noStrike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detects loss of control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E82D03DB-7C9F-4F88-A83A-7EAC3CD10851}" type="parTrans" cxnId="{17E7CDB5-CEDE-416D-80BC-3EB84FCE6809}">
      <dgm:prSet/>
      <dgm:spPr/>
      <dgm:t>
        <a:bodyPr/>
        <a:lstStyle/>
        <a:p>
          <a:endParaRPr lang="en-GB"/>
        </a:p>
      </dgm:t>
    </dgm:pt>
    <dgm:pt modelId="{8A62EEC2-2797-4777-ACF6-552266816E71}" type="sibTrans" cxnId="{17E7CDB5-CEDE-416D-80BC-3EB84FCE6809}">
      <dgm:prSet/>
      <dgm:spPr/>
      <dgm:t>
        <a:bodyPr/>
        <a:lstStyle/>
        <a:p>
          <a:endParaRPr lang="en-GB"/>
        </a:p>
      </dgm:t>
    </dgm:pt>
    <dgm:pt modelId="{56327906-4F5D-4F2F-921D-D68CCCE67B73}">
      <dgm:prSet phldrT="[Text]"/>
      <dgm:spPr/>
      <dgm:t>
        <a:bodyPr/>
        <a:lstStyle/>
        <a:p>
          <a:pPr rtl="0"/>
          <a:r>
            <a:rPr lang="en-GB" dirty="0" smtClean="0">
              <a:solidFill>
                <a:schemeClr val="bg2">
                  <a:lumMod val="75000"/>
                </a:schemeClr>
              </a:solidFill>
            </a:rPr>
            <a:t>Release of a handle (airport trolley-style)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89DF920C-2F2C-4E54-8020-E8F1D37EE3C1}" type="parTrans" cxnId="{8BEC5660-FB20-4EF7-B7B8-8DC1FCBE7DB7}">
      <dgm:prSet/>
      <dgm:spPr/>
      <dgm:t>
        <a:bodyPr/>
        <a:lstStyle/>
        <a:p>
          <a:endParaRPr lang="en-GB"/>
        </a:p>
      </dgm:t>
    </dgm:pt>
    <dgm:pt modelId="{72E52C24-B082-4B3F-9779-5D1067DB9EB7}" type="sibTrans" cxnId="{8BEC5660-FB20-4EF7-B7B8-8DC1FCBE7DB7}">
      <dgm:prSet/>
      <dgm:spPr/>
      <dgm:t>
        <a:bodyPr/>
        <a:lstStyle/>
        <a:p>
          <a:endParaRPr lang="en-GB"/>
        </a:p>
      </dgm:t>
    </dgm:pt>
    <dgm:pt modelId="{DD15ADEB-FA07-433D-92B1-E9C0953FA795}">
      <dgm:prSet phldrT="[Text]"/>
      <dgm:spPr/>
      <dgm:t>
        <a:bodyPr/>
        <a:lstStyle/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3. Signal to activate braking</a:t>
          </a:r>
          <a:r>
            <a:rPr kumimoji="0" lang="en-GB" b="0" i="0" u="none" strike="noStrike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system</a:t>
          </a:r>
        </a:p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4. Braking System</a:t>
          </a:r>
          <a:r>
            <a:rPr kumimoji="0" lang="en-GB" b="0" i="0" u="none" strike="noStrike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receives signal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0A72E85B-EDC6-4BE4-B8AB-D73473A4A998}" type="parTrans" cxnId="{8576109F-D401-40A6-B20A-E910137FCF92}">
      <dgm:prSet/>
      <dgm:spPr/>
      <dgm:t>
        <a:bodyPr/>
        <a:lstStyle/>
        <a:p>
          <a:endParaRPr lang="en-GB"/>
        </a:p>
      </dgm:t>
    </dgm:pt>
    <dgm:pt modelId="{C037BE17-C90E-4CE9-A1B6-404DBEF81B6E}" type="sibTrans" cxnId="{8576109F-D401-40A6-B20A-E910137FCF92}">
      <dgm:prSet/>
      <dgm:spPr/>
      <dgm:t>
        <a:bodyPr/>
        <a:lstStyle/>
        <a:p>
          <a:endParaRPr lang="en-GB"/>
        </a:p>
      </dgm:t>
    </dgm:pt>
    <dgm:pt modelId="{78D099A3-2D17-4EA3-BA22-3AF4F1DA908F}">
      <dgm:prSet phldrT="[Text]"/>
      <dgm:spPr/>
      <dgm:t>
        <a:bodyPr/>
        <a:lstStyle/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Cable/Hydraulic Pressure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61EDA6A9-DF64-4EF4-8746-7D0021819D6A}" type="parTrans" cxnId="{2E647B38-4A42-40E6-8D72-71EB987924A4}">
      <dgm:prSet/>
      <dgm:spPr/>
      <dgm:t>
        <a:bodyPr/>
        <a:lstStyle/>
        <a:p>
          <a:endParaRPr lang="en-GB"/>
        </a:p>
      </dgm:t>
    </dgm:pt>
    <dgm:pt modelId="{33F2C731-62B2-4F57-A5CF-C6D7650053DF}" type="sibTrans" cxnId="{2E647B38-4A42-40E6-8D72-71EB987924A4}">
      <dgm:prSet/>
      <dgm:spPr/>
      <dgm:t>
        <a:bodyPr/>
        <a:lstStyle/>
        <a:p>
          <a:endParaRPr lang="en-GB"/>
        </a:p>
      </dgm:t>
    </dgm:pt>
    <dgm:pt modelId="{A6F839EC-1D49-4945-9672-8115CF2A6888}">
      <dgm:prSet phldrT="[Text]"/>
      <dgm:spPr/>
      <dgm:t>
        <a:bodyPr/>
        <a:lstStyle/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5. Brakes applied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CB8E99BD-8C86-4FF8-9307-AD1BC2666BE2}" type="parTrans" cxnId="{8A9A4EFE-11CF-4361-9892-A3B4128C314B}">
      <dgm:prSet/>
      <dgm:spPr/>
      <dgm:t>
        <a:bodyPr/>
        <a:lstStyle/>
        <a:p>
          <a:endParaRPr lang="en-GB"/>
        </a:p>
      </dgm:t>
    </dgm:pt>
    <dgm:pt modelId="{C9A23CB8-45FB-4AAA-8E0E-7CC49DC1BA1F}" type="sibTrans" cxnId="{8A9A4EFE-11CF-4361-9892-A3B4128C314B}">
      <dgm:prSet/>
      <dgm:spPr/>
      <dgm:t>
        <a:bodyPr/>
        <a:lstStyle/>
        <a:p>
          <a:endParaRPr lang="en-GB"/>
        </a:p>
      </dgm:t>
    </dgm:pt>
    <dgm:pt modelId="{130D703D-D1DA-401D-9B7B-00F9A1F03A04}">
      <dgm:prSet/>
      <dgm:spPr/>
      <dgm:t>
        <a:bodyPr/>
        <a:lstStyle/>
        <a:p>
          <a:pPr rtl="0"/>
          <a:r>
            <a:rPr lang="en-GB" noProof="0" dirty="0" smtClean="0">
              <a:solidFill>
                <a:schemeClr val="bg2">
                  <a:lumMod val="75000"/>
                </a:schemeClr>
              </a:solidFill>
            </a:rPr>
            <a:t>Wired electronic signal</a:t>
          </a:r>
          <a:endParaRPr lang="en-GB" noProof="0" dirty="0" smtClean="0">
            <a:solidFill>
              <a:schemeClr val="bg2">
                <a:lumMod val="75000"/>
              </a:schemeClr>
            </a:solidFill>
          </a:endParaRPr>
        </a:p>
      </dgm:t>
    </dgm:pt>
    <dgm:pt modelId="{E620D0B6-EEF6-4FA2-B921-14937B0D44C7}" type="parTrans" cxnId="{ACD4DD91-AF3C-41F5-B9E8-8DF0A8FBB5B6}">
      <dgm:prSet/>
      <dgm:spPr/>
      <dgm:t>
        <a:bodyPr/>
        <a:lstStyle/>
        <a:p>
          <a:endParaRPr lang="en-GB"/>
        </a:p>
      </dgm:t>
    </dgm:pt>
    <dgm:pt modelId="{4CF47409-716F-4D7A-B73B-035C85AC0048}" type="sibTrans" cxnId="{ACD4DD91-AF3C-41F5-B9E8-8DF0A8FBB5B6}">
      <dgm:prSet/>
      <dgm:spPr/>
      <dgm:t>
        <a:bodyPr/>
        <a:lstStyle/>
        <a:p>
          <a:endParaRPr lang="en-GB"/>
        </a:p>
      </dgm:t>
    </dgm:pt>
    <dgm:pt modelId="{B69DAFA7-6256-4A28-9573-DA1910501BFD}">
      <dgm:prSet/>
      <dgm:spPr/>
      <dgm:t>
        <a:bodyPr/>
        <a:lstStyle/>
        <a:p>
          <a:r>
            <a:rPr lang="en-GB" noProof="0" dirty="0" smtClean="0">
              <a:solidFill>
                <a:schemeClr val="bg2">
                  <a:lumMod val="75000"/>
                </a:schemeClr>
              </a:solidFill>
            </a:rPr>
            <a:t>Wireless electronic signal</a:t>
          </a:r>
          <a:endParaRPr lang="en-GB" noProof="0" dirty="0" smtClean="0">
            <a:solidFill>
              <a:schemeClr val="bg2">
                <a:lumMod val="75000"/>
              </a:schemeClr>
            </a:solidFill>
          </a:endParaRPr>
        </a:p>
      </dgm:t>
    </dgm:pt>
    <dgm:pt modelId="{D759CEBF-BFC6-4F6A-9B5B-EA921671FA74}" type="parTrans" cxnId="{A4D497B6-FBB7-4175-9B34-89A680810306}">
      <dgm:prSet/>
      <dgm:spPr/>
      <dgm:t>
        <a:bodyPr/>
        <a:lstStyle/>
        <a:p>
          <a:endParaRPr lang="en-GB"/>
        </a:p>
      </dgm:t>
    </dgm:pt>
    <dgm:pt modelId="{55243DEE-6488-4A05-9B92-BC823EF837A0}" type="sibTrans" cxnId="{A4D497B6-FBB7-4175-9B34-89A680810306}">
      <dgm:prSet/>
      <dgm:spPr/>
      <dgm:t>
        <a:bodyPr/>
        <a:lstStyle/>
        <a:p>
          <a:endParaRPr lang="en-GB"/>
        </a:p>
      </dgm:t>
    </dgm:pt>
    <dgm:pt modelId="{3DA69743-77FA-4C07-8279-984837C8A04A}">
      <dgm:prSet/>
      <dgm:spPr/>
      <dgm:t>
        <a:bodyPr/>
        <a:lstStyle/>
        <a:p>
          <a:pPr rtl="0"/>
          <a:r>
            <a:rPr kumimoji="0" lang="en-GB" b="0" i="0" u="none" strike="noStrike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Clip onto</a:t>
          </a:r>
          <a:r>
            <a:rPr kumimoji="0" lang="en-GB" b="0" i="0" u="none" strike="noStrike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operator clothes/ belt</a:t>
          </a:r>
          <a:endParaRPr kumimoji="0" lang="en-GB" b="0" i="0" u="none" strike="noStrike" cap="none" spc="0" normalizeH="0" noProof="0" dirty="0" smtClean="0">
            <a:ln>
              <a:noFill/>
            </a:ln>
            <a:solidFill>
              <a:schemeClr val="bg2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5B2A1FBE-B6F9-4898-8266-F6FA8F7B93AB}" type="parTrans" cxnId="{505E933F-5004-43DB-AE82-3DF422C0E5EC}">
      <dgm:prSet/>
      <dgm:spPr/>
      <dgm:t>
        <a:bodyPr/>
        <a:lstStyle/>
        <a:p>
          <a:endParaRPr lang="en-GB"/>
        </a:p>
      </dgm:t>
    </dgm:pt>
    <dgm:pt modelId="{A10B1F47-8D2C-458B-BA7B-A8E6C7AB2EF1}" type="sibTrans" cxnId="{505E933F-5004-43DB-AE82-3DF422C0E5EC}">
      <dgm:prSet/>
      <dgm:spPr/>
      <dgm:t>
        <a:bodyPr/>
        <a:lstStyle/>
        <a:p>
          <a:endParaRPr lang="en-GB"/>
        </a:p>
      </dgm:t>
    </dgm:pt>
    <dgm:pt modelId="{2F19DCE2-CC88-414F-A0CE-C137EE7902E8}">
      <dgm:prSet/>
      <dgm:spPr/>
      <dgm:t>
        <a:bodyPr/>
        <a:lstStyle/>
        <a:p>
          <a:pPr rtl="0"/>
          <a:r>
            <a:rPr lang="en-GB" noProof="0" dirty="0" smtClean="0">
              <a:solidFill>
                <a:schemeClr val="bg2">
                  <a:lumMod val="75000"/>
                </a:schemeClr>
              </a:solidFill>
            </a:rPr>
            <a:t>Speed detection</a:t>
          </a:r>
          <a:endParaRPr lang="en-GB" noProof="0" dirty="0" smtClean="0">
            <a:solidFill>
              <a:schemeClr val="bg2">
                <a:lumMod val="75000"/>
              </a:schemeClr>
            </a:solidFill>
          </a:endParaRPr>
        </a:p>
      </dgm:t>
    </dgm:pt>
    <dgm:pt modelId="{DDAC3961-758F-4D14-91FC-D556F926AC51}" type="parTrans" cxnId="{BBC28991-1CBE-441F-A306-2A769F05798F}">
      <dgm:prSet/>
      <dgm:spPr/>
      <dgm:t>
        <a:bodyPr/>
        <a:lstStyle/>
        <a:p>
          <a:endParaRPr lang="en-GB"/>
        </a:p>
      </dgm:t>
    </dgm:pt>
    <dgm:pt modelId="{1F5C629C-24C4-4C2F-A013-FDF2C06A6606}" type="sibTrans" cxnId="{BBC28991-1CBE-441F-A306-2A769F05798F}">
      <dgm:prSet/>
      <dgm:spPr/>
      <dgm:t>
        <a:bodyPr/>
        <a:lstStyle/>
        <a:p>
          <a:endParaRPr lang="en-GB"/>
        </a:p>
      </dgm:t>
    </dgm:pt>
    <dgm:pt modelId="{CC1EA080-DC52-4AC4-9EA2-92BFC70C2E30}">
      <dgm:prSet/>
      <dgm:spPr/>
      <dgm:t>
        <a:bodyPr/>
        <a:lstStyle/>
        <a:p>
          <a:pPr rtl="0"/>
          <a:r>
            <a:rPr kumimoji="0" lang="en-GB" b="0" i="0" u="none" strike="noStrike" cap="none" spc="0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Proximity</a:t>
          </a:r>
          <a:r>
            <a:rPr kumimoji="0" lang="en-GB" b="0" i="0" u="none" strike="noStrike" cap="none" spc="0" normalizeH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GB" b="0" i="0" u="none" strike="noStrike" cap="none" spc="0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App</a:t>
          </a:r>
          <a:r>
            <a:rPr kumimoji="0" lang="en-GB" b="0" i="0" u="none" strike="noStrike" cap="none" spc="0" normalizeH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for phone</a:t>
          </a:r>
          <a:endParaRPr kumimoji="0" lang="en-GB" b="0" i="0" u="none" strike="noStrike" cap="none" spc="0" normalizeH="0" baseline="0" noProof="0" dirty="0" smtClean="0">
            <a:ln>
              <a:noFill/>
            </a:ln>
            <a:solidFill>
              <a:schemeClr val="bg2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9E1B12A5-DAD9-44CD-84D8-DCFB81588FA8}" type="parTrans" cxnId="{F96E6460-7BB9-444F-A90D-E9CA51EC1E02}">
      <dgm:prSet/>
      <dgm:spPr/>
      <dgm:t>
        <a:bodyPr/>
        <a:lstStyle/>
        <a:p>
          <a:endParaRPr lang="en-GB"/>
        </a:p>
      </dgm:t>
    </dgm:pt>
    <dgm:pt modelId="{D3167D3A-94BD-41BE-AFD5-05E325BF3F9B}" type="sibTrans" cxnId="{F96E6460-7BB9-444F-A90D-E9CA51EC1E02}">
      <dgm:prSet/>
      <dgm:spPr/>
      <dgm:t>
        <a:bodyPr/>
        <a:lstStyle/>
        <a:p>
          <a:endParaRPr lang="en-GB"/>
        </a:p>
      </dgm:t>
    </dgm:pt>
    <dgm:pt modelId="{991C68E3-B1B8-4066-9F27-5236EAB8D15F}">
      <dgm:prSet phldrT="[Text]"/>
      <dgm:spPr/>
      <dgm:t>
        <a:bodyPr/>
        <a:lstStyle/>
        <a:p>
          <a:pPr rtl="0"/>
          <a:r>
            <a:rPr lang="en-GB" noProof="0" dirty="0" smtClean="0">
              <a:solidFill>
                <a:schemeClr val="bg2">
                  <a:lumMod val="75000"/>
                </a:schemeClr>
              </a:solidFill>
            </a:rPr>
            <a:t>Use existing brakes</a:t>
          </a:r>
          <a:endParaRPr lang="en-GB" dirty="0">
            <a:solidFill>
              <a:schemeClr val="bg2">
                <a:lumMod val="75000"/>
              </a:schemeClr>
            </a:solidFill>
          </a:endParaRPr>
        </a:p>
      </dgm:t>
    </dgm:pt>
    <dgm:pt modelId="{C422862F-7F45-44AF-9A1E-566C35F82D27}" type="parTrans" cxnId="{64751A63-7B15-4531-B3E9-6088A27D261A}">
      <dgm:prSet/>
      <dgm:spPr/>
      <dgm:t>
        <a:bodyPr/>
        <a:lstStyle/>
        <a:p>
          <a:endParaRPr lang="en-GB"/>
        </a:p>
      </dgm:t>
    </dgm:pt>
    <dgm:pt modelId="{42B2DFE1-71CF-42D4-9F92-A843D730ADF4}" type="sibTrans" cxnId="{64751A63-7B15-4531-B3E9-6088A27D261A}">
      <dgm:prSet/>
      <dgm:spPr/>
      <dgm:t>
        <a:bodyPr/>
        <a:lstStyle/>
        <a:p>
          <a:endParaRPr lang="en-GB"/>
        </a:p>
      </dgm:t>
    </dgm:pt>
    <dgm:pt modelId="{9BD12FF5-CED5-461F-9CDA-F43D922C2804}">
      <dgm:prSet/>
      <dgm:spPr/>
      <dgm:t>
        <a:bodyPr/>
        <a:lstStyle/>
        <a:p>
          <a:pPr rtl="0"/>
          <a:r>
            <a:rPr lang="en-GB" dirty="0" smtClean="0">
              <a:solidFill>
                <a:schemeClr val="bg2">
                  <a:lumMod val="75000"/>
                </a:schemeClr>
              </a:solidFill>
            </a:rPr>
            <a:t>Anchor</a:t>
          </a:r>
          <a:endParaRPr lang="en-GB" dirty="0" smtClean="0">
            <a:solidFill>
              <a:schemeClr val="bg2">
                <a:lumMod val="75000"/>
              </a:schemeClr>
            </a:solidFill>
          </a:endParaRPr>
        </a:p>
      </dgm:t>
    </dgm:pt>
    <dgm:pt modelId="{DEEAF15E-1D3B-45AC-8B8E-75895D3654A8}" type="parTrans" cxnId="{B64720A1-FBC2-4E57-828E-82189BB5A38A}">
      <dgm:prSet/>
      <dgm:spPr/>
      <dgm:t>
        <a:bodyPr/>
        <a:lstStyle/>
        <a:p>
          <a:endParaRPr lang="en-GB"/>
        </a:p>
      </dgm:t>
    </dgm:pt>
    <dgm:pt modelId="{33B755E3-CFD7-42AD-A124-2D18A14BBF44}" type="sibTrans" cxnId="{B64720A1-FBC2-4E57-828E-82189BB5A38A}">
      <dgm:prSet/>
      <dgm:spPr/>
      <dgm:t>
        <a:bodyPr/>
        <a:lstStyle/>
        <a:p>
          <a:endParaRPr lang="en-GB"/>
        </a:p>
      </dgm:t>
    </dgm:pt>
    <dgm:pt modelId="{B8712EAB-E5B8-4AB4-9099-44BDC196122D}">
      <dgm:prSet/>
      <dgm:spPr/>
      <dgm:t>
        <a:bodyPr/>
        <a:lstStyle/>
        <a:p>
          <a:pPr rtl="0"/>
          <a:r>
            <a:rPr lang="en-GB" noProof="0" dirty="0" smtClean="0">
              <a:solidFill>
                <a:schemeClr val="bg2">
                  <a:lumMod val="75000"/>
                </a:schemeClr>
              </a:solidFill>
            </a:rPr>
            <a:t>New braking system – to axle/wheels</a:t>
          </a:r>
          <a:endParaRPr lang="en-GB" noProof="0" dirty="0" smtClean="0">
            <a:solidFill>
              <a:schemeClr val="bg2">
                <a:lumMod val="75000"/>
              </a:schemeClr>
            </a:solidFill>
          </a:endParaRPr>
        </a:p>
      </dgm:t>
    </dgm:pt>
    <dgm:pt modelId="{8888AA9B-BEF6-4796-84CE-3BB24F97B6FD}" type="parTrans" cxnId="{D4722E4C-AB7B-499B-AEFB-F357334480EF}">
      <dgm:prSet/>
      <dgm:spPr/>
      <dgm:t>
        <a:bodyPr/>
        <a:lstStyle/>
        <a:p>
          <a:endParaRPr lang="en-GB"/>
        </a:p>
      </dgm:t>
    </dgm:pt>
    <dgm:pt modelId="{A68C7093-B2F9-46BE-9D52-315E3B7D4DBA}" type="sibTrans" cxnId="{D4722E4C-AB7B-499B-AEFB-F357334480EF}">
      <dgm:prSet/>
      <dgm:spPr/>
      <dgm:t>
        <a:bodyPr/>
        <a:lstStyle/>
        <a:p>
          <a:endParaRPr lang="en-GB"/>
        </a:p>
      </dgm:t>
    </dgm:pt>
    <dgm:pt modelId="{BCDFF32B-53FC-4306-83A1-FF26B13DBBED}">
      <dgm:prSet/>
      <dgm:spPr/>
      <dgm:t>
        <a:bodyPr/>
        <a:lstStyle/>
        <a:p>
          <a:pPr rtl="0"/>
          <a:r>
            <a:rPr lang="en-GB" dirty="0" smtClean="0">
              <a:solidFill>
                <a:schemeClr val="bg2">
                  <a:lumMod val="75000"/>
                </a:schemeClr>
              </a:solidFill>
            </a:rPr>
            <a:t>Parachute</a:t>
          </a:r>
          <a:endParaRPr lang="en-GB" noProof="0" dirty="0" smtClean="0">
            <a:solidFill>
              <a:schemeClr val="bg2">
                <a:lumMod val="75000"/>
              </a:schemeClr>
            </a:solidFill>
          </a:endParaRPr>
        </a:p>
      </dgm:t>
    </dgm:pt>
    <dgm:pt modelId="{D0A26B9A-D805-47B5-A7D5-153676B0FA36}" type="parTrans" cxnId="{F20B1657-4369-4D2B-B599-385CB963C609}">
      <dgm:prSet/>
      <dgm:spPr/>
      <dgm:t>
        <a:bodyPr/>
        <a:lstStyle/>
        <a:p>
          <a:endParaRPr lang="en-GB"/>
        </a:p>
      </dgm:t>
    </dgm:pt>
    <dgm:pt modelId="{C7239B19-5ADA-4F7B-9F6A-16464316B69C}" type="sibTrans" cxnId="{F20B1657-4369-4D2B-B599-385CB963C609}">
      <dgm:prSet/>
      <dgm:spPr/>
      <dgm:t>
        <a:bodyPr/>
        <a:lstStyle/>
        <a:p>
          <a:endParaRPr lang="en-GB"/>
        </a:p>
      </dgm:t>
    </dgm:pt>
    <dgm:pt modelId="{5F1A823E-68CB-47DC-B853-4F3FF675119A}" type="pres">
      <dgm:prSet presAssocID="{A7A87F4D-5895-41DB-974E-A7474B8E4CAA}" presName="theList" presStyleCnt="0">
        <dgm:presLayoutVars>
          <dgm:dir/>
          <dgm:animLvl val="lvl"/>
          <dgm:resizeHandles val="exact"/>
        </dgm:presLayoutVars>
      </dgm:prSet>
      <dgm:spPr/>
    </dgm:pt>
    <dgm:pt modelId="{43B0C0BC-A97B-4C70-8969-5892E9E1AEBD}" type="pres">
      <dgm:prSet presAssocID="{69F4C452-AC79-485B-9ABE-1374063D8A3F}" presName="compNode" presStyleCnt="0"/>
      <dgm:spPr/>
    </dgm:pt>
    <dgm:pt modelId="{A9F3F3AB-E2C4-4F21-B654-535A06A7CCC9}" type="pres">
      <dgm:prSet presAssocID="{69F4C452-AC79-485B-9ABE-1374063D8A3F}" presName="aNode" presStyleLbl="bgShp" presStyleIdx="0" presStyleCnt="3" custLinFactNeighborX="-38" custLinFactNeighborY="-93182"/>
      <dgm:spPr/>
    </dgm:pt>
    <dgm:pt modelId="{D44C9954-F13E-48D6-AB78-AD17129BD42A}" type="pres">
      <dgm:prSet presAssocID="{69F4C452-AC79-485B-9ABE-1374063D8A3F}" presName="textNode" presStyleLbl="bgShp" presStyleIdx="0" presStyleCnt="3"/>
      <dgm:spPr/>
    </dgm:pt>
    <dgm:pt modelId="{8549F904-0D49-4441-9E38-AA392A0D0095}" type="pres">
      <dgm:prSet presAssocID="{69F4C452-AC79-485B-9ABE-1374063D8A3F}" presName="compChildNode" presStyleCnt="0"/>
      <dgm:spPr/>
    </dgm:pt>
    <dgm:pt modelId="{1D87DDFA-309A-4B1A-AED7-746268C31BB7}" type="pres">
      <dgm:prSet presAssocID="{69F4C452-AC79-485B-9ABE-1374063D8A3F}" presName="theInnerList" presStyleCnt="0"/>
      <dgm:spPr/>
    </dgm:pt>
    <dgm:pt modelId="{F0180058-6D51-439B-BC0F-A69F9F731F4C}" type="pres">
      <dgm:prSet presAssocID="{56327906-4F5D-4F2F-921D-D68CCCE67B73}" presName="childNode" presStyleLbl="node1" presStyleIdx="0" presStyleCnt="11">
        <dgm:presLayoutVars>
          <dgm:bulletEnabled val="1"/>
        </dgm:presLayoutVars>
      </dgm:prSet>
      <dgm:spPr/>
    </dgm:pt>
    <dgm:pt modelId="{50F09789-4FC3-4B6F-8A45-9FC2373FF1E2}" type="pres">
      <dgm:prSet presAssocID="{56327906-4F5D-4F2F-921D-D68CCCE67B73}" presName="aSpace2" presStyleCnt="0"/>
      <dgm:spPr/>
    </dgm:pt>
    <dgm:pt modelId="{F1389D32-81AD-468A-A8B8-919CEA760B68}" type="pres">
      <dgm:prSet presAssocID="{3DA69743-77FA-4C07-8279-984837C8A04A}" presName="childNode" presStyleLbl="node1" presStyleIdx="1" presStyleCnt="11">
        <dgm:presLayoutVars>
          <dgm:bulletEnabled val="1"/>
        </dgm:presLayoutVars>
      </dgm:prSet>
      <dgm:spPr/>
    </dgm:pt>
    <dgm:pt modelId="{9F9C067B-F7D2-4DBB-B9B2-3C83FF7FEBC7}" type="pres">
      <dgm:prSet presAssocID="{3DA69743-77FA-4C07-8279-984837C8A04A}" presName="aSpace2" presStyleCnt="0"/>
      <dgm:spPr/>
    </dgm:pt>
    <dgm:pt modelId="{048945D8-7E4A-408B-949E-508AA25AF697}" type="pres">
      <dgm:prSet presAssocID="{2F19DCE2-CC88-414F-A0CE-C137EE7902E8}" presName="childNode" presStyleLbl="node1" presStyleIdx="2" presStyleCnt="11">
        <dgm:presLayoutVars>
          <dgm:bulletEnabled val="1"/>
        </dgm:presLayoutVars>
      </dgm:prSet>
      <dgm:spPr/>
    </dgm:pt>
    <dgm:pt modelId="{DD94F95D-8B23-4E00-8DB4-D8A2A6002B2B}" type="pres">
      <dgm:prSet presAssocID="{2F19DCE2-CC88-414F-A0CE-C137EE7902E8}" presName="aSpace2" presStyleCnt="0"/>
      <dgm:spPr/>
    </dgm:pt>
    <dgm:pt modelId="{BDBFABAC-A77C-4AA2-85E3-94BFA9971CF0}" type="pres">
      <dgm:prSet presAssocID="{CC1EA080-DC52-4AC4-9EA2-92BFC70C2E30}" presName="childNode" presStyleLbl="node1" presStyleIdx="3" presStyleCnt="11">
        <dgm:presLayoutVars>
          <dgm:bulletEnabled val="1"/>
        </dgm:presLayoutVars>
      </dgm:prSet>
      <dgm:spPr/>
    </dgm:pt>
    <dgm:pt modelId="{D78AFE00-4BBB-4506-9870-2733E19DE4EB}" type="pres">
      <dgm:prSet presAssocID="{69F4C452-AC79-485B-9ABE-1374063D8A3F}" presName="aSpace" presStyleCnt="0"/>
      <dgm:spPr/>
    </dgm:pt>
    <dgm:pt modelId="{1C3CFED3-F109-4AE6-9957-B530B786BDF1}" type="pres">
      <dgm:prSet presAssocID="{DD15ADEB-FA07-433D-92B1-E9C0953FA795}" presName="compNode" presStyleCnt="0"/>
      <dgm:spPr/>
    </dgm:pt>
    <dgm:pt modelId="{57C5FA3C-49DB-4644-BFF1-9B82200433B4}" type="pres">
      <dgm:prSet presAssocID="{DD15ADEB-FA07-433D-92B1-E9C0953FA795}" presName="aNode" presStyleLbl="bgShp" presStyleIdx="1" presStyleCnt="3"/>
      <dgm:spPr/>
      <dgm:t>
        <a:bodyPr/>
        <a:lstStyle/>
        <a:p>
          <a:endParaRPr lang="en-GB"/>
        </a:p>
      </dgm:t>
    </dgm:pt>
    <dgm:pt modelId="{B4C38E6D-ADF8-49D7-84D6-7CF8E614BD9E}" type="pres">
      <dgm:prSet presAssocID="{DD15ADEB-FA07-433D-92B1-E9C0953FA795}" presName="textNode" presStyleLbl="bgShp" presStyleIdx="1" presStyleCnt="3"/>
      <dgm:spPr/>
      <dgm:t>
        <a:bodyPr/>
        <a:lstStyle/>
        <a:p>
          <a:endParaRPr lang="en-GB"/>
        </a:p>
      </dgm:t>
    </dgm:pt>
    <dgm:pt modelId="{7FAF093B-B8E5-457C-9797-AA44EC3447E4}" type="pres">
      <dgm:prSet presAssocID="{DD15ADEB-FA07-433D-92B1-E9C0953FA795}" presName="compChildNode" presStyleCnt="0"/>
      <dgm:spPr/>
    </dgm:pt>
    <dgm:pt modelId="{C86B7344-C7BA-4EB7-BB22-4720AA2EF41D}" type="pres">
      <dgm:prSet presAssocID="{DD15ADEB-FA07-433D-92B1-E9C0953FA795}" presName="theInnerList" presStyleCnt="0"/>
      <dgm:spPr/>
    </dgm:pt>
    <dgm:pt modelId="{C33437D3-D3D6-454B-8B31-6468DB6D8D8F}" type="pres">
      <dgm:prSet presAssocID="{78D099A3-2D17-4EA3-BA22-3AF4F1DA908F}" presName="childNode" presStyleLbl="node1" presStyleIdx="4" presStyleCnt="11">
        <dgm:presLayoutVars>
          <dgm:bulletEnabled val="1"/>
        </dgm:presLayoutVars>
      </dgm:prSet>
      <dgm:spPr/>
    </dgm:pt>
    <dgm:pt modelId="{CDBA53B5-4C25-4808-9A1A-3DD73BD8C4FD}" type="pres">
      <dgm:prSet presAssocID="{78D099A3-2D17-4EA3-BA22-3AF4F1DA908F}" presName="aSpace2" presStyleCnt="0"/>
      <dgm:spPr/>
    </dgm:pt>
    <dgm:pt modelId="{E39901D8-C148-457B-B732-F26F909D8608}" type="pres">
      <dgm:prSet presAssocID="{130D703D-D1DA-401D-9B7B-00F9A1F03A04}" presName="childNode" presStyleLbl="node1" presStyleIdx="5" presStyleCnt="11">
        <dgm:presLayoutVars>
          <dgm:bulletEnabled val="1"/>
        </dgm:presLayoutVars>
      </dgm:prSet>
      <dgm:spPr/>
    </dgm:pt>
    <dgm:pt modelId="{B4D461C9-7934-46C0-8EF1-33E3C9AFBFDA}" type="pres">
      <dgm:prSet presAssocID="{130D703D-D1DA-401D-9B7B-00F9A1F03A04}" presName="aSpace2" presStyleCnt="0"/>
      <dgm:spPr/>
    </dgm:pt>
    <dgm:pt modelId="{EBC341B9-93D1-4A8F-B825-DECDEC501C74}" type="pres">
      <dgm:prSet presAssocID="{B69DAFA7-6256-4A28-9573-DA1910501BFD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8EB725-1167-4CA2-8E7E-BFCA93722BA4}" type="pres">
      <dgm:prSet presAssocID="{DD15ADEB-FA07-433D-92B1-E9C0953FA795}" presName="aSpace" presStyleCnt="0"/>
      <dgm:spPr/>
    </dgm:pt>
    <dgm:pt modelId="{2B25DDE1-8EFB-470A-AA35-C68DB3BE13AB}" type="pres">
      <dgm:prSet presAssocID="{A6F839EC-1D49-4945-9672-8115CF2A6888}" presName="compNode" presStyleCnt="0"/>
      <dgm:spPr/>
    </dgm:pt>
    <dgm:pt modelId="{755A81DB-237B-4331-9D1A-D910CD7AC7A4}" type="pres">
      <dgm:prSet presAssocID="{A6F839EC-1D49-4945-9672-8115CF2A6888}" presName="aNode" presStyleLbl="bgShp" presStyleIdx="2" presStyleCnt="3" custLinFactNeighborX="-1254"/>
      <dgm:spPr/>
      <dgm:t>
        <a:bodyPr/>
        <a:lstStyle/>
        <a:p>
          <a:endParaRPr lang="en-GB"/>
        </a:p>
      </dgm:t>
    </dgm:pt>
    <dgm:pt modelId="{0BA60A77-FC9E-4B39-90AC-830AB944772F}" type="pres">
      <dgm:prSet presAssocID="{A6F839EC-1D49-4945-9672-8115CF2A6888}" presName="textNode" presStyleLbl="bgShp" presStyleIdx="2" presStyleCnt="3"/>
      <dgm:spPr/>
      <dgm:t>
        <a:bodyPr/>
        <a:lstStyle/>
        <a:p>
          <a:endParaRPr lang="en-GB"/>
        </a:p>
      </dgm:t>
    </dgm:pt>
    <dgm:pt modelId="{A59D323A-76E1-424B-81E1-49E7EB3B9606}" type="pres">
      <dgm:prSet presAssocID="{A6F839EC-1D49-4945-9672-8115CF2A6888}" presName="compChildNode" presStyleCnt="0"/>
      <dgm:spPr/>
    </dgm:pt>
    <dgm:pt modelId="{EFDB3AFF-F55C-4433-BBEE-747ECBD3CDC5}" type="pres">
      <dgm:prSet presAssocID="{A6F839EC-1D49-4945-9672-8115CF2A6888}" presName="theInnerList" presStyleCnt="0"/>
      <dgm:spPr/>
    </dgm:pt>
    <dgm:pt modelId="{45147C23-2586-4BBC-AF99-4CD37AA64999}" type="pres">
      <dgm:prSet presAssocID="{991C68E3-B1B8-4066-9F27-5236EAB8D15F}" presName="childNode" presStyleLbl="node1" presStyleIdx="7" presStyleCnt="11">
        <dgm:presLayoutVars>
          <dgm:bulletEnabled val="1"/>
        </dgm:presLayoutVars>
      </dgm:prSet>
      <dgm:spPr/>
    </dgm:pt>
    <dgm:pt modelId="{295C5B69-66AC-46B1-ACB0-13EA6CA64A75}" type="pres">
      <dgm:prSet presAssocID="{991C68E3-B1B8-4066-9F27-5236EAB8D15F}" presName="aSpace2" presStyleCnt="0"/>
      <dgm:spPr/>
    </dgm:pt>
    <dgm:pt modelId="{BCD64C6A-DAD4-4ADF-ABF9-D8539F024763}" type="pres">
      <dgm:prSet presAssocID="{9BD12FF5-CED5-461F-9CDA-F43D922C2804}" presName="childNode" presStyleLbl="node1" presStyleIdx="8" presStyleCnt="11">
        <dgm:presLayoutVars>
          <dgm:bulletEnabled val="1"/>
        </dgm:presLayoutVars>
      </dgm:prSet>
      <dgm:spPr/>
    </dgm:pt>
    <dgm:pt modelId="{8DD13C1C-A410-4B30-97BD-33DC71400598}" type="pres">
      <dgm:prSet presAssocID="{9BD12FF5-CED5-461F-9CDA-F43D922C2804}" presName="aSpace2" presStyleCnt="0"/>
      <dgm:spPr/>
    </dgm:pt>
    <dgm:pt modelId="{8C85BD7E-BB79-4AAF-B937-616210F05275}" type="pres">
      <dgm:prSet presAssocID="{B8712EAB-E5B8-4AB4-9099-44BDC196122D}" presName="childNode" presStyleLbl="node1" presStyleIdx="9" presStyleCnt="11">
        <dgm:presLayoutVars>
          <dgm:bulletEnabled val="1"/>
        </dgm:presLayoutVars>
      </dgm:prSet>
      <dgm:spPr/>
    </dgm:pt>
    <dgm:pt modelId="{AAA558C0-1BB6-4E0E-9C47-073679D987B7}" type="pres">
      <dgm:prSet presAssocID="{B8712EAB-E5B8-4AB4-9099-44BDC196122D}" presName="aSpace2" presStyleCnt="0"/>
      <dgm:spPr/>
    </dgm:pt>
    <dgm:pt modelId="{6770B905-E0EB-4CC2-9583-175EF368D2C0}" type="pres">
      <dgm:prSet presAssocID="{BCDFF32B-53FC-4306-83A1-FF26B13DBBE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C203FF6A-8CEB-4A93-8A48-E33A7AACB4D9}" type="presOf" srcId="{DD15ADEB-FA07-433D-92B1-E9C0953FA795}" destId="{57C5FA3C-49DB-4644-BFF1-9B82200433B4}" srcOrd="0" destOrd="0" presId="urn:microsoft.com/office/officeart/2005/8/layout/lProcess2"/>
    <dgm:cxn modelId="{17E7CDB5-CEDE-416D-80BC-3EB84FCE6809}" srcId="{A7A87F4D-5895-41DB-974E-A7474B8E4CAA}" destId="{69F4C452-AC79-485B-9ABE-1374063D8A3F}" srcOrd="0" destOrd="0" parTransId="{E82D03DB-7C9F-4F88-A83A-7EAC3CD10851}" sibTransId="{8A62EEC2-2797-4777-ACF6-552266816E71}"/>
    <dgm:cxn modelId="{2E647B38-4A42-40E6-8D72-71EB987924A4}" srcId="{DD15ADEB-FA07-433D-92B1-E9C0953FA795}" destId="{78D099A3-2D17-4EA3-BA22-3AF4F1DA908F}" srcOrd="0" destOrd="0" parTransId="{61EDA6A9-DF64-4EF4-8746-7D0021819D6A}" sibTransId="{33F2C731-62B2-4F57-A5CF-C6D7650053DF}"/>
    <dgm:cxn modelId="{BBC28991-1CBE-441F-A306-2A769F05798F}" srcId="{69F4C452-AC79-485B-9ABE-1374063D8A3F}" destId="{2F19DCE2-CC88-414F-A0CE-C137EE7902E8}" srcOrd="2" destOrd="0" parTransId="{DDAC3961-758F-4D14-91FC-D556F926AC51}" sibTransId="{1F5C629C-24C4-4C2F-A013-FDF2C06A6606}"/>
    <dgm:cxn modelId="{32D6C04A-3160-41AF-90C8-CD9432406F9B}" type="presOf" srcId="{DD15ADEB-FA07-433D-92B1-E9C0953FA795}" destId="{B4C38E6D-ADF8-49D7-84D6-7CF8E614BD9E}" srcOrd="1" destOrd="0" presId="urn:microsoft.com/office/officeart/2005/8/layout/lProcess2"/>
    <dgm:cxn modelId="{F4579A43-FF74-4A35-A506-938141C50999}" type="presOf" srcId="{3DA69743-77FA-4C07-8279-984837C8A04A}" destId="{F1389D32-81AD-468A-A8B8-919CEA760B68}" srcOrd="0" destOrd="0" presId="urn:microsoft.com/office/officeart/2005/8/layout/lProcess2"/>
    <dgm:cxn modelId="{A7DBE779-84E7-4002-BC92-4D09D0E529B0}" type="presOf" srcId="{A6F839EC-1D49-4945-9672-8115CF2A6888}" destId="{0BA60A77-FC9E-4B39-90AC-830AB944772F}" srcOrd="1" destOrd="0" presId="urn:microsoft.com/office/officeart/2005/8/layout/lProcess2"/>
    <dgm:cxn modelId="{8A9A4EFE-11CF-4361-9892-A3B4128C314B}" srcId="{A7A87F4D-5895-41DB-974E-A7474B8E4CAA}" destId="{A6F839EC-1D49-4945-9672-8115CF2A6888}" srcOrd="2" destOrd="0" parTransId="{CB8E99BD-8C86-4FF8-9307-AD1BC2666BE2}" sibTransId="{C9A23CB8-45FB-4AAA-8E0E-7CC49DC1BA1F}"/>
    <dgm:cxn modelId="{811138EB-6562-430A-9076-5AF148C964C6}" type="presOf" srcId="{78D099A3-2D17-4EA3-BA22-3AF4F1DA908F}" destId="{C33437D3-D3D6-454B-8B31-6468DB6D8D8F}" srcOrd="0" destOrd="0" presId="urn:microsoft.com/office/officeart/2005/8/layout/lProcess2"/>
    <dgm:cxn modelId="{ACD4DD91-AF3C-41F5-B9E8-8DF0A8FBB5B6}" srcId="{DD15ADEB-FA07-433D-92B1-E9C0953FA795}" destId="{130D703D-D1DA-401D-9B7B-00F9A1F03A04}" srcOrd="1" destOrd="0" parTransId="{E620D0B6-EEF6-4FA2-B921-14937B0D44C7}" sibTransId="{4CF47409-716F-4D7A-B73B-035C85AC0048}"/>
    <dgm:cxn modelId="{A4D497B6-FBB7-4175-9B34-89A680810306}" srcId="{DD15ADEB-FA07-433D-92B1-E9C0953FA795}" destId="{B69DAFA7-6256-4A28-9573-DA1910501BFD}" srcOrd="2" destOrd="0" parTransId="{D759CEBF-BFC6-4F6A-9B5B-EA921671FA74}" sibTransId="{55243DEE-6488-4A05-9B92-BC823EF837A0}"/>
    <dgm:cxn modelId="{E5B1085E-31F0-41B2-B511-3F8A9C85D851}" type="presOf" srcId="{CC1EA080-DC52-4AC4-9EA2-92BFC70C2E30}" destId="{BDBFABAC-A77C-4AA2-85E3-94BFA9971CF0}" srcOrd="0" destOrd="0" presId="urn:microsoft.com/office/officeart/2005/8/layout/lProcess2"/>
    <dgm:cxn modelId="{D4722E4C-AB7B-499B-AEFB-F357334480EF}" srcId="{A6F839EC-1D49-4945-9672-8115CF2A6888}" destId="{B8712EAB-E5B8-4AB4-9099-44BDC196122D}" srcOrd="2" destOrd="0" parTransId="{8888AA9B-BEF6-4796-84CE-3BB24F97B6FD}" sibTransId="{A68C7093-B2F9-46BE-9D52-315E3B7D4DBA}"/>
    <dgm:cxn modelId="{BA0F7096-07D2-4181-B399-F43952B33AD7}" type="presOf" srcId="{56327906-4F5D-4F2F-921D-D68CCCE67B73}" destId="{F0180058-6D51-439B-BC0F-A69F9F731F4C}" srcOrd="0" destOrd="0" presId="urn:microsoft.com/office/officeart/2005/8/layout/lProcess2"/>
    <dgm:cxn modelId="{64751A63-7B15-4531-B3E9-6088A27D261A}" srcId="{A6F839EC-1D49-4945-9672-8115CF2A6888}" destId="{991C68E3-B1B8-4066-9F27-5236EAB8D15F}" srcOrd="0" destOrd="0" parTransId="{C422862F-7F45-44AF-9A1E-566C35F82D27}" sibTransId="{42B2DFE1-71CF-42D4-9F92-A843D730ADF4}"/>
    <dgm:cxn modelId="{5930B4CD-7AAF-4177-8B02-C2B00BF047F5}" type="presOf" srcId="{69F4C452-AC79-485B-9ABE-1374063D8A3F}" destId="{A9F3F3AB-E2C4-4F21-B654-535A06A7CCC9}" srcOrd="0" destOrd="0" presId="urn:microsoft.com/office/officeart/2005/8/layout/lProcess2"/>
    <dgm:cxn modelId="{8576109F-D401-40A6-B20A-E910137FCF92}" srcId="{A7A87F4D-5895-41DB-974E-A7474B8E4CAA}" destId="{DD15ADEB-FA07-433D-92B1-E9C0953FA795}" srcOrd="1" destOrd="0" parTransId="{0A72E85B-EDC6-4BE4-B8AB-D73473A4A998}" sibTransId="{C037BE17-C90E-4CE9-A1B6-404DBEF81B6E}"/>
    <dgm:cxn modelId="{1FCD7959-8CF4-45C5-B531-10E587DF9FD2}" type="presOf" srcId="{B69DAFA7-6256-4A28-9573-DA1910501BFD}" destId="{EBC341B9-93D1-4A8F-B825-DECDEC501C74}" srcOrd="0" destOrd="0" presId="urn:microsoft.com/office/officeart/2005/8/layout/lProcess2"/>
    <dgm:cxn modelId="{505E933F-5004-43DB-AE82-3DF422C0E5EC}" srcId="{69F4C452-AC79-485B-9ABE-1374063D8A3F}" destId="{3DA69743-77FA-4C07-8279-984837C8A04A}" srcOrd="1" destOrd="0" parTransId="{5B2A1FBE-B6F9-4898-8266-F6FA8F7B93AB}" sibTransId="{A10B1F47-8D2C-458B-BA7B-A8E6C7AB2EF1}"/>
    <dgm:cxn modelId="{02D4E15B-A618-438E-9B98-5649FA09098C}" type="presOf" srcId="{B8712EAB-E5B8-4AB4-9099-44BDC196122D}" destId="{8C85BD7E-BB79-4AAF-B937-616210F05275}" srcOrd="0" destOrd="0" presId="urn:microsoft.com/office/officeart/2005/8/layout/lProcess2"/>
    <dgm:cxn modelId="{8BEC5660-FB20-4EF7-B7B8-8DC1FCBE7DB7}" srcId="{69F4C452-AC79-485B-9ABE-1374063D8A3F}" destId="{56327906-4F5D-4F2F-921D-D68CCCE67B73}" srcOrd="0" destOrd="0" parTransId="{89DF920C-2F2C-4E54-8020-E8F1D37EE3C1}" sibTransId="{72E52C24-B082-4B3F-9779-5D1067DB9EB7}"/>
    <dgm:cxn modelId="{F4A2844D-14FA-4D9C-8CE1-9BA877AFC704}" type="presOf" srcId="{130D703D-D1DA-401D-9B7B-00F9A1F03A04}" destId="{E39901D8-C148-457B-B732-F26F909D8608}" srcOrd="0" destOrd="0" presId="urn:microsoft.com/office/officeart/2005/8/layout/lProcess2"/>
    <dgm:cxn modelId="{F20B1657-4369-4D2B-B599-385CB963C609}" srcId="{A6F839EC-1D49-4945-9672-8115CF2A6888}" destId="{BCDFF32B-53FC-4306-83A1-FF26B13DBBED}" srcOrd="3" destOrd="0" parTransId="{D0A26B9A-D805-47B5-A7D5-153676B0FA36}" sibTransId="{C7239B19-5ADA-4F7B-9F6A-16464316B69C}"/>
    <dgm:cxn modelId="{9A373BC9-306A-4CD2-BC26-5D4AC08D98E3}" type="presOf" srcId="{A7A87F4D-5895-41DB-974E-A7474B8E4CAA}" destId="{5F1A823E-68CB-47DC-B853-4F3FF675119A}" srcOrd="0" destOrd="0" presId="urn:microsoft.com/office/officeart/2005/8/layout/lProcess2"/>
    <dgm:cxn modelId="{EB298642-735A-4F7B-AA9D-CBC34A65482A}" type="presOf" srcId="{9BD12FF5-CED5-461F-9CDA-F43D922C2804}" destId="{BCD64C6A-DAD4-4ADF-ABF9-D8539F024763}" srcOrd="0" destOrd="0" presId="urn:microsoft.com/office/officeart/2005/8/layout/lProcess2"/>
    <dgm:cxn modelId="{782379ED-24C2-4786-B315-427152C03FA6}" type="presOf" srcId="{69F4C452-AC79-485B-9ABE-1374063D8A3F}" destId="{D44C9954-F13E-48D6-AB78-AD17129BD42A}" srcOrd="1" destOrd="0" presId="urn:microsoft.com/office/officeart/2005/8/layout/lProcess2"/>
    <dgm:cxn modelId="{F96E6460-7BB9-444F-A90D-E9CA51EC1E02}" srcId="{69F4C452-AC79-485B-9ABE-1374063D8A3F}" destId="{CC1EA080-DC52-4AC4-9EA2-92BFC70C2E30}" srcOrd="3" destOrd="0" parTransId="{9E1B12A5-DAD9-44CD-84D8-DCFB81588FA8}" sibTransId="{D3167D3A-94BD-41BE-AFD5-05E325BF3F9B}"/>
    <dgm:cxn modelId="{1DEDCB59-E386-410B-8FCC-CC46A1DD19B8}" type="presOf" srcId="{A6F839EC-1D49-4945-9672-8115CF2A6888}" destId="{755A81DB-237B-4331-9D1A-D910CD7AC7A4}" srcOrd="0" destOrd="0" presId="urn:microsoft.com/office/officeart/2005/8/layout/lProcess2"/>
    <dgm:cxn modelId="{E61AE26F-46BF-4EDF-BE31-B666C759ABA7}" type="presOf" srcId="{2F19DCE2-CC88-414F-A0CE-C137EE7902E8}" destId="{048945D8-7E4A-408B-949E-508AA25AF697}" srcOrd="0" destOrd="0" presId="urn:microsoft.com/office/officeart/2005/8/layout/lProcess2"/>
    <dgm:cxn modelId="{56D9FB0B-C6A9-418F-9F5A-DB2478A66E67}" type="presOf" srcId="{991C68E3-B1B8-4066-9F27-5236EAB8D15F}" destId="{45147C23-2586-4BBC-AF99-4CD37AA64999}" srcOrd="0" destOrd="0" presId="urn:microsoft.com/office/officeart/2005/8/layout/lProcess2"/>
    <dgm:cxn modelId="{B64720A1-FBC2-4E57-828E-82189BB5A38A}" srcId="{A6F839EC-1D49-4945-9672-8115CF2A6888}" destId="{9BD12FF5-CED5-461F-9CDA-F43D922C2804}" srcOrd="1" destOrd="0" parTransId="{DEEAF15E-1D3B-45AC-8B8E-75895D3654A8}" sibTransId="{33B755E3-CFD7-42AD-A124-2D18A14BBF44}"/>
    <dgm:cxn modelId="{555F5D2C-B814-4310-9639-15DFD182EEED}" type="presOf" srcId="{BCDFF32B-53FC-4306-83A1-FF26B13DBBED}" destId="{6770B905-E0EB-4CC2-9583-175EF368D2C0}" srcOrd="0" destOrd="0" presId="urn:microsoft.com/office/officeart/2005/8/layout/lProcess2"/>
    <dgm:cxn modelId="{DFD3A858-5CB1-477E-8017-F206FC4E3816}" type="presParOf" srcId="{5F1A823E-68CB-47DC-B853-4F3FF675119A}" destId="{43B0C0BC-A97B-4C70-8969-5892E9E1AEBD}" srcOrd="0" destOrd="0" presId="urn:microsoft.com/office/officeart/2005/8/layout/lProcess2"/>
    <dgm:cxn modelId="{4059352D-F9DF-4823-A1E7-7AA5E9747367}" type="presParOf" srcId="{43B0C0BC-A97B-4C70-8969-5892E9E1AEBD}" destId="{A9F3F3AB-E2C4-4F21-B654-535A06A7CCC9}" srcOrd="0" destOrd="0" presId="urn:microsoft.com/office/officeart/2005/8/layout/lProcess2"/>
    <dgm:cxn modelId="{06B86E72-D750-40E6-A37C-6BDD2D0E329E}" type="presParOf" srcId="{43B0C0BC-A97B-4C70-8969-5892E9E1AEBD}" destId="{D44C9954-F13E-48D6-AB78-AD17129BD42A}" srcOrd="1" destOrd="0" presId="urn:microsoft.com/office/officeart/2005/8/layout/lProcess2"/>
    <dgm:cxn modelId="{5E5DC50C-0B4E-4B46-AE43-390F6B4D3986}" type="presParOf" srcId="{43B0C0BC-A97B-4C70-8969-5892E9E1AEBD}" destId="{8549F904-0D49-4441-9E38-AA392A0D0095}" srcOrd="2" destOrd="0" presId="urn:microsoft.com/office/officeart/2005/8/layout/lProcess2"/>
    <dgm:cxn modelId="{07BDAAC3-A021-4AA8-BD0E-006E5AD2457A}" type="presParOf" srcId="{8549F904-0D49-4441-9E38-AA392A0D0095}" destId="{1D87DDFA-309A-4B1A-AED7-746268C31BB7}" srcOrd="0" destOrd="0" presId="urn:microsoft.com/office/officeart/2005/8/layout/lProcess2"/>
    <dgm:cxn modelId="{728D26E3-8EF9-4C9F-A817-307E0A5647A8}" type="presParOf" srcId="{1D87DDFA-309A-4B1A-AED7-746268C31BB7}" destId="{F0180058-6D51-439B-BC0F-A69F9F731F4C}" srcOrd="0" destOrd="0" presId="urn:microsoft.com/office/officeart/2005/8/layout/lProcess2"/>
    <dgm:cxn modelId="{A1E4EB6D-589B-4EC1-A4DA-5A4BF5C23077}" type="presParOf" srcId="{1D87DDFA-309A-4B1A-AED7-746268C31BB7}" destId="{50F09789-4FC3-4B6F-8A45-9FC2373FF1E2}" srcOrd="1" destOrd="0" presId="urn:microsoft.com/office/officeart/2005/8/layout/lProcess2"/>
    <dgm:cxn modelId="{93A02F51-1A37-4368-8D77-5E18ED2E20C2}" type="presParOf" srcId="{1D87DDFA-309A-4B1A-AED7-746268C31BB7}" destId="{F1389D32-81AD-468A-A8B8-919CEA760B68}" srcOrd="2" destOrd="0" presId="urn:microsoft.com/office/officeart/2005/8/layout/lProcess2"/>
    <dgm:cxn modelId="{F516E775-CEEF-4608-89C1-142BCE97C245}" type="presParOf" srcId="{1D87DDFA-309A-4B1A-AED7-746268C31BB7}" destId="{9F9C067B-F7D2-4DBB-B9B2-3C83FF7FEBC7}" srcOrd="3" destOrd="0" presId="urn:microsoft.com/office/officeart/2005/8/layout/lProcess2"/>
    <dgm:cxn modelId="{B4E80773-0318-405D-AC8A-50161C1480E3}" type="presParOf" srcId="{1D87DDFA-309A-4B1A-AED7-746268C31BB7}" destId="{048945D8-7E4A-408B-949E-508AA25AF697}" srcOrd="4" destOrd="0" presId="urn:microsoft.com/office/officeart/2005/8/layout/lProcess2"/>
    <dgm:cxn modelId="{58407DB7-50AA-40B7-A557-2F94E82D0280}" type="presParOf" srcId="{1D87DDFA-309A-4B1A-AED7-746268C31BB7}" destId="{DD94F95D-8B23-4E00-8DB4-D8A2A6002B2B}" srcOrd="5" destOrd="0" presId="urn:microsoft.com/office/officeart/2005/8/layout/lProcess2"/>
    <dgm:cxn modelId="{D3ECFC3E-2804-430A-9A99-E3E0760CAB85}" type="presParOf" srcId="{1D87DDFA-309A-4B1A-AED7-746268C31BB7}" destId="{BDBFABAC-A77C-4AA2-85E3-94BFA9971CF0}" srcOrd="6" destOrd="0" presId="urn:microsoft.com/office/officeart/2005/8/layout/lProcess2"/>
    <dgm:cxn modelId="{26EA104C-8F7C-4D69-9BED-977FCA8BBE80}" type="presParOf" srcId="{5F1A823E-68CB-47DC-B853-4F3FF675119A}" destId="{D78AFE00-4BBB-4506-9870-2733E19DE4EB}" srcOrd="1" destOrd="0" presId="urn:microsoft.com/office/officeart/2005/8/layout/lProcess2"/>
    <dgm:cxn modelId="{5222B5EF-DE78-476D-B67B-0E6681A52E1F}" type="presParOf" srcId="{5F1A823E-68CB-47DC-B853-4F3FF675119A}" destId="{1C3CFED3-F109-4AE6-9957-B530B786BDF1}" srcOrd="2" destOrd="0" presId="urn:microsoft.com/office/officeart/2005/8/layout/lProcess2"/>
    <dgm:cxn modelId="{4CCA4614-16C6-47BA-AA2A-68AF90E3DEAF}" type="presParOf" srcId="{1C3CFED3-F109-4AE6-9957-B530B786BDF1}" destId="{57C5FA3C-49DB-4644-BFF1-9B82200433B4}" srcOrd="0" destOrd="0" presId="urn:microsoft.com/office/officeart/2005/8/layout/lProcess2"/>
    <dgm:cxn modelId="{8207C49D-D2A6-4523-8E3F-F59AA89B058D}" type="presParOf" srcId="{1C3CFED3-F109-4AE6-9957-B530B786BDF1}" destId="{B4C38E6D-ADF8-49D7-84D6-7CF8E614BD9E}" srcOrd="1" destOrd="0" presId="urn:microsoft.com/office/officeart/2005/8/layout/lProcess2"/>
    <dgm:cxn modelId="{FFC4AE26-854D-4E85-8B39-94E3BA7C9C54}" type="presParOf" srcId="{1C3CFED3-F109-4AE6-9957-B530B786BDF1}" destId="{7FAF093B-B8E5-457C-9797-AA44EC3447E4}" srcOrd="2" destOrd="0" presId="urn:microsoft.com/office/officeart/2005/8/layout/lProcess2"/>
    <dgm:cxn modelId="{1EA69696-161A-4B37-A81A-EC410FD32C4A}" type="presParOf" srcId="{7FAF093B-B8E5-457C-9797-AA44EC3447E4}" destId="{C86B7344-C7BA-4EB7-BB22-4720AA2EF41D}" srcOrd="0" destOrd="0" presId="urn:microsoft.com/office/officeart/2005/8/layout/lProcess2"/>
    <dgm:cxn modelId="{23EE4AE7-F6C0-44A1-A87D-3CFEBE0BFC28}" type="presParOf" srcId="{C86B7344-C7BA-4EB7-BB22-4720AA2EF41D}" destId="{C33437D3-D3D6-454B-8B31-6468DB6D8D8F}" srcOrd="0" destOrd="0" presId="urn:microsoft.com/office/officeart/2005/8/layout/lProcess2"/>
    <dgm:cxn modelId="{E650FD97-580C-42EC-B826-C0FD968C51EA}" type="presParOf" srcId="{C86B7344-C7BA-4EB7-BB22-4720AA2EF41D}" destId="{CDBA53B5-4C25-4808-9A1A-3DD73BD8C4FD}" srcOrd="1" destOrd="0" presId="urn:microsoft.com/office/officeart/2005/8/layout/lProcess2"/>
    <dgm:cxn modelId="{5958B893-0482-43AD-A252-E08E6E8DE2F6}" type="presParOf" srcId="{C86B7344-C7BA-4EB7-BB22-4720AA2EF41D}" destId="{E39901D8-C148-457B-B732-F26F909D8608}" srcOrd="2" destOrd="0" presId="urn:microsoft.com/office/officeart/2005/8/layout/lProcess2"/>
    <dgm:cxn modelId="{A7D93279-15E3-439E-B3DC-068C0AA142F0}" type="presParOf" srcId="{C86B7344-C7BA-4EB7-BB22-4720AA2EF41D}" destId="{B4D461C9-7934-46C0-8EF1-33E3C9AFBFDA}" srcOrd="3" destOrd="0" presId="urn:microsoft.com/office/officeart/2005/8/layout/lProcess2"/>
    <dgm:cxn modelId="{6591410E-3A2B-4BAE-8092-5EEE12F3ED47}" type="presParOf" srcId="{C86B7344-C7BA-4EB7-BB22-4720AA2EF41D}" destId="{EBC341B9-93D1-4A8F-B825-DECDEC501C74}" srcOrd="4" destOrd="0" presId="urn:microsoft.com/office/officeart/2005/8/layout/lProcess2"/>
    <dgm:cxn modelId="{F544BB9C-03C6-4BF2-81CB-24A66B2B74AD}" type="presParOf" srcId="{5F1A823E-68CB-47DC-B853-4F3FF675119A}" destId="{8E8EB725-1167-4CA2-8E7E-BFCA93722BA4}" srcOrd="3" destOrd="0" presId="urn:microsoft.com/office/officeart/2005/8/layout/lProcess2"/>
    <dgm:cxn modelId="{AAE02B73-8F66-4A5F-BD51-E45E1B059950}" type="presParOf" srcId="{5F1A823E-68CB-47DC-B853-4F3FF675119A}" destId="{2B25DDE1-8EFB-470A-AA35-C68DB3BE13AB}" srcOrd="4" destOrd="0" presId="urn:microsoft.com/office/officeart/2005/8/layout/lProcess2"/>
    <dgm:cxn modelId="{7C4D4C7C-5A55-4763-94B5-708965327714}" type="presParOf" srcId="{2B25DDE1-8EFB-470A-AA35-C68DB3BE13AB}" destId="{755A81DB-237B-4331-9D1A-D910CD7AC7A4}" srcOrd="0" destOrd="0" presId="urn:microsoft.com/office/officeart/2005/8/layout/lProcess2"/>
    <dgm:cxn modelId="{7E5A22EB-B586-4928-970D-7DA3C4C5F12E}" type="presParOf" srcId="{2B25DDE1-8EFB-470A-AA35-C68DB3BE13AB}" destId="{0BA60A77-FC9E-4B39-90AC-830AB944772F}" srcOrd="1" destOrd="0" presId="urn:microsoft.com/office/officeart/2005/8/layout/lProcess2"/>
    <dgm:cxn modelId="{24E122FA-1B8E-421E-A72A-795A00362926}" type="presParOf" srcId="{2B25DDE1-8EFB-470A-AA35-C68DB3BE13AB}" destId="{A59D323A-76E1-424B-81E1-49E7EB3B9606}" srcOrd="2" destOrd="0" presId="urn:microsoft.com/office/officeart/2005/8/layout/lProcess2"/>
    <dgm:cxn modelId="{232A8A91-2B73-45F8-85C5-A0A9C91D37F8}" type="presParOf" srcId="{A59D323A-76E1-424B-81E1-49E7EB3B9606}" destId="{EFDB3AFF-F55C-4433-BBEE-747ECBD3CDC5}" srcOrd="0" destOrd="0" presId="urn:microsoft.com/office/officeart/2005/8/layout/lProcess2"/>
    <dgm:cxn modelId="{A46D3B2F-E848-4A51-9D39-F85C53D389E6}" type="presParOf" srcId="{EFDB3AFF-F55C-4433-BBEE-747ECBD3CDC5}" destId="{45147C23-2586-4BBC-AF99-4CD37AA64999}" srcOrd="0" destOrd="0" presId="urn:microsoft.com/office/officeart/2005/8/layout/lProcess2"/>
    <dgm:cxn modelId="{17F5F05A-DF89-4B91-8065-537BBC75BB8D}" type="presParOf" srcId="{EFDB3AFF-F55C-4433-BBEE-747ECBD3CDC5}" destId="{295C5B69-66AC-46B1-ACB0-13EA6CA64A75}" srcOrd="1" destOrd="0" presId="urn:microsoft.com/office/officeart/2005/8/layout/lProcess2"/>
    <dgm:cxn modelId="{F236AE02-F2DD-45BD-AF01-EFA33CAE03D3}" type="presParOf" srcId="{EFDB3AFF-F55C-4433-BBEE-747ECBD3CDC5}" destId="{BCD64C6A-DAD4-4ADF-ABF9-D8539F024763}" srcOrd="2" destOrd="0" presId="urn:microsoft.com/office/officeart/2005/8/layout/lProcess2"/>
    <dgm:cxn modelId="{0DC0E44B-03CA-4E56-8CFA-8CF0AB9192FA}" type="presParOf" srcId="{EFDB3AFF-F55C-4433-BBEE-747ECBD3CDC5}" destId="{8DD13C1C-A410-4B30-97BD-33DC71400598}" srcOrd="3" destOrd="0" presId="urn:microsoft.com/office/officeart/2005/8/layout/lProcess2"/>
    <dgm:cxn modelId="{E1FE0880-E691-41BD-91C6-ACEAEF800823}" type="presParOf" srcId="{EFDB3AFF-F55C-4433-BBEE-747ECBD3CDC5}" destId="{8C85BD7E-BB79-4AAF-B937-616210F05275}" srcOrd="4" destOrd="0" presId="urn:microsoft.com/office/officeart/2005/8/layout/lProcess2"/>
    <dgm:cxn modelId="{CC24220D-3559-45C4-BCF7-AB0BE21BAFED}" type="presParOf" srcId="{EFDB3AFF-F55C-4433-BBEE-747ECBD3CDC5}" destId="{AAA558C0-1BB6-4E0E-9C47-073679D987B7}" srcOrd="5" destOrd="0" presId="urn:microsoft.com/office/officeart/2005/8/layout/lProcess2"/>
    <dgm:cxn modelId="{586AA755-D2FB-4B2F-9009-E5DC3438160C}" type="presParOf" srcId="{EFDB3AFF-F55C-4433-BBEE-747ECBD3CDC5}" destId="{6770B905-E0EB-4CC2-9583-175EF368D2C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FEDE6E-66D2-48EC-BAA7-40957E28ADD4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Detection System</a:t>
          </a:r>
          <a:endParaRPr lang="en-GB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Pram speed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Loss of Operator control</a:t>
          </a:r>
          <a:endParaRPr lang="en-GB" sz="2100" kern="1200" dirty="0"/>
        </a:p>
      </dsp:txBody>
      <dsp:txXfrm>
        <a:off x="744" y="145603"/>
        <a:ext cx="2902148" cy="1741289"/>
      </dsp:txXfrm>
    </dsp:sp>
    <dsp:sp modelId="{2B643319-1803-4686-8FB3-67118EC3236E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Send Brake Activation Signal</a:t>
          </a:r>
          <a:endParaRPr lang="en-GB" sz="2700" kern="1200" dirty="0"/>
        </a:p>
      </dsp:txBody>
      <dsp:txXfrm>
        <a:off x="3193107" y="145603"/>
        <a:ext cx="2902148" cy="1741289"/>
      </dsp:txXfrm>
    </dsp:sp>
    <dsp:sp modelId="{A4590268-EBF9-4C83-87A5-DDCA7A42EB3B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Receive Brake Activation Signal</a:t>
          </a:r>
          <a:endParaRPr lang="en-GB" sz="2700" kern="1200" dirty="0"/>
        </a:p>
      </dsp:txBody>
      <dsp:txXfrm>
        <a:off x="744" y="2177107"/>
        <a:ext cx="2902148" cy="1741289"/>
      </dsp:txXfrm>
    </dsp:sp>
    <dsp:sp modelId="{66FEFEFC-D740-4B07-AB9F-6AEDDB8B2816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Braking System</a:t>
          </a:r>
          <a:endParaRPr lang="en-GB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Apply braking force to pram to stop pram</a:t>
          </a:r>
          <a:endParaRPr lang="en-GB" sz="2100" kern="1200" dirty="0"/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41292D-3F48-436D-893B-DC478A6CC0DE}">
      <dsp:nvSpPr>
        <dsp:cNvPr id="0" name=""/>
        <dsp:cNvSpPr/>
      </dsp:nvSpPr>
      <dsp:spPr>
        <a:xfrm>
          <a:off x="2097345" y="16304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System fails to stop pram</a:t>
          </a:r>
          <a:endParaRPr lang="en-GB" sz="1100" kern="1200" dirty="0"/>
        </a:p>
      </dsp:txBody>
      <dsp:txXfrm>
        <a:off x="2097345" y="163042"/>
        <a:ext cx="1075056" cy="716704"/>
      </dsp:txXfrm>
    </dsp:sp>
    <dsp:sp modelId="{76ECB2E5-742F-44AD-B3C0-02CFF37BB0F0}">
      <dsp:nvSpPr>
        <dsp:cNvPr id="0" name=""/>
        <dsp:cNvSpPr/>
      </dsp:nvSpPr>
      <dsp:spPr>
        <a:xfrm>
          <a:off x="538512" y="879747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2096361" y="0"/>
              </a:moveTo>
              <a:lnTo>
                <a:pt x="2096361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B030B-99FD-4071-BC43-CC8C7F3DA7FC}">
      <dsp:nvSpPr>
        <dsp:cNvPr id="0" name=""/>
        <dsp:cNvSpPr/>
      </dsp:nvSpPr>
      <dsp:spPr>
        <a:xfrm>
          <a:off x="984" y="1166429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Failure of Detection System</a:t>
          </a:r>
          <a:endParaRPr lang="en-GB" sz="1100" kern="1200" dirty="0"/>
        </a:p>
      </dsp:txBody>
      <dsp:txXfrm>
        <a:off x="984" y="1166429"/>
        <a:ext cx="1075056" cy="716704"/>
      </dsp:txXfrm>
    </dsp:sp>
    <dsp:sp modelId="{B46696D8-DD3E-4A88-A956-AC8ACF15264E}">
      <dsp:nvSpPr>
        <dsp:cNvPr id="0" name=""/>
        <dsp:cNvSpPr/>
      </dsp:nvSpPr>
      <dsp:spPr>
        <a:xfrm>
          <a:off x="1936086" y="879747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698787" y="0"/>
              </a:moveTo>
              <a:lnTo>
                <a:pt x="698787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15451-D75A-416A-86BC-4BE91BEDD703}">
      <dsp:nvSpPr>
        <dsp:cNvPr id="0" name=""/>
        <dsp:cNvSpPr/>
      </dsp:nvSpPr>
      <dsp:spPr>
        <a:xfrm>
          <a:off x="1398558" y="1166429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Fail to send braking signal</a:t>
          </a:r>
          <a:endParaRPr lang="en-GB" sz="1100" kern="1200" dirty="0"/>
        </a:p>
      </dsp:txBody>
      <dsp:txXfrm>
        <a:off x="1398558" y="1166429"/>
        <a:ext cx="1075056" cy="716704"/>
      </dsp:txXfrm>
    </dsp:sp>
    <dsp:sp modelId="{A0B77E38-6D74-46B9-9AC4-60E5A051B16F}">
      <dsp:nvSpPr>
        <dsp:cNvPr id="0" name=""/>
        <dsp:cNvSpPr/>
      </dsp:nvSpPr>
      <dsp:spPr>
        <a:xfrm>
          <a:off x="2634873" y="879747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698787" y="143340"/>
              </a:lnTo>
              <a:lnTo>
                <a:pt x="698787" y="28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ED91D-BDBF-458F-B004-231520B96EA2}">
      <dsp:nvSpPr>
        <dsp:cNvPr id="0" name=""/>
        <dsp:cNvSpPr/>
      </dsp:nvSpPr>
      <dsp:spPr>
        <a:xfrm>
          <a:off x="2796132" y="1166429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Fail to receive Braking signal</a:t>
          </a:r>
          <a:endParaRPr lang="en-GB" sz="1100" kern="1200" dirty="0"/>
        </a:p>
      </dsp:txBody>
      <dsp:txXfrm>
        <a:off x="2796132" y="1166429"/>
        <a:ext cx="1075056" cy="716704"/>
      </dsp:txXfrm>
    </dsp:sp>
    <dsp:sp modelId="{BA15C18E-36DE-4A89-810E-F545D3EFD934}">
      <dsp:nvSpPr>
        <dsp:cNvPr id="0" name=""/>
        <dsp:cNvSpPr/>
      </dsp:nvSpPr>
      <dsp:spPr>
        <a:xfrm>
          <a:off x="2634873" y="879747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2096361" y="143340"/>
              </a:lnTo>
              <a:lnTo>
                <a:pt x="2096361" y="28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7ED39-2B2F-4BE9-90CD-EDD59B08164C}">
      <dsp:nvSpPr>
        <dsp:cNvPr id="0" name=""/>
        <dsp:cNvSpPr/>
      </dsp:nvSpPr>
      <dsp:spPr>
        <a:xfrm>
          <a:off x="4193706" y="1166429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Failure of Braking System</a:t>
          </a:r>
          <a:endParaRPr lang="en-GB" sz="1100" kern="1200" dirty="0"/>
        </a:p>
      </dsp:txBody>
      <dsp:txXfrm>
        <a:off x="4193706" y="1166429"/>
        <a:ext cx="1075056" cy="716704"/>
      </dsp:txXfrm>
    </dsp:sp>
    <dsp:sp modelId="{B565DAC8-E29D-4AEE-8237-5497C8075715}">
      <dsp:nvSpPr>
        <dsp:cNvPr id="0" name=""/>
        <dsp:cNvSpPr/>
      </dsp:nvSpPr>
      <dsp:spPr>
        <a:xfrm>
          <a:off x="2634873" y="1883133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2096361" y="0"/>
              </a:moveTo>
              <a:lnTo>
                <a:pt x="2096361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6494F-58A7-4C0E-AAED-312D9415B517}">
      <dsp:nvSpPr>
        <dsp:cNvPr id="0" name=""/>
        <dsp:cNvSpPr/>
      </dsp:nvSpPr>
      <dsp:spPr>
        <a:xfrm>
          <a:off x="2097345" y="2169815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Not Enough force applied to brakes</a:t>
          </a:r>
          <a:endParaRPr lang="en-GB" sz="1100" kern="1200" dirty="0"/>
        </a:p>
      </dsp:txBody>
      <dsp:txXfrm>
        <a:off x="2097345" y="2169815"/>
        <a:ext cx="1075056" cy="716704"/>
      </dsp:txXfrm>
    </dsp:sp>
    <dsp:sp modelId="{49A720B3-6E08-4D84-93F0-C27FFEEB2499}">
      <dsp:nvSpPr>
        <dsp:cNvPr id="0" name=""/>
        <dsp:cNvSpPr/>
      </dsp:nvSpPr>
      <dsp:spPr>
        <a:xfrm>
          <a:off x="538512" y="2886520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2096361" y="0"/>
              </a:moveTo>
              <a:lnTo>
                <a:pt x="2096361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8C476-01C5-41D0-9E54-77D3F319C1B1}">
      <dsp:nvSpPr>
        <dsp:cNvPr id="0" name=""/>
        <dsp:cNvSpPr/>
      </dsp:nvSpPr>
      <dsp:spPr>
        <a:xfrm>
          <a:off x="984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Weak calliper springs</a:t>
          </a:r>
          <a:endParaRPr lang="en-GB" sz="1100" kern="1200" dirty="0"/>
        </a:p>
      </dsp:txBody>
      <dsp:txXfrm>
        <a:off x="984" y="3173202"/>
        <a:ext cx="1075056" cy="716704"/>
      </dsp:txXfrm>
    </dsp:sp>
    <dsp:sp modelId="{63BBD69A-CED3-48E5-A44C-A482339C0AF1}">
      <dsp:nvSpPr>
        <dsp:cNvPr id="0" name=""/>
        <dsp:cNvSpPr/>
      </dsp:nvSpPr>
      <dsp:spPr>
        <a:xfrm>
          <a:off x="1936086" y="2886520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698787" y="0"/>
              </a:moveTo>
              <a:lnTo>
                <a:pt x="698787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52883-9CAF-4873-8C6D-EE29256B4CC8}">
      <dsp:nvSpPr>
        <dsp:cNvPr id="0" name=""/>
        <dsp:cNvSpPr/>
      </dsp:nvSpPr>
      <dsp:spPr>
        <a:xfrm>
          <a:off x="1398558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Wear of brake components</a:t>
          </a:r>
          <a:endParaRPr lang="en-GB" sz="1100" kern="1200" dirty="0"/>
        </a:p>
      </dsp:txBody>
      <dsp:txXfrm>
        <a:off x="1398558" y="3173202"/>
        <a:ext cx="1075056" cy="716704"/>
      </dsp:txXfrm>
    </dsp:sp>
    <dsp:sp modelId="{C27F7E5E-B8A3-4CE0-9522-8C9AAB5EF095}">
      <dsp:nvSpPr>
        <dsp:cNvPr id="0" name=""/>
        <dsp:cNvSpPr/>
      </dsp:nvSpPr>
      <dsp:spPr>
        <a:xfrm>
          <a:off x="2634873" y="2886520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698787" y="143340"/>
              </a:lnTo>
              <a:lnTo>
                <a:pt x="698787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6E519-BE27-4850-A779-A1DE9D4882D6}">
      <dsp:nvSpPr>
        <dsp:cNvPr id="0" name=""/>
        <dsp:cNvSpPr/>
      </dsp:nvSpPr>
      <dsp:spPr>
        <a:xfrm>
          <a:off x="2796132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Insufficient friction</a:t>
          </a:r>
          <a:endParaRPr lang="en-GB" sz="1100" kern="1200" dirty="0"/>
        </a:p>
      </dsp:txBody>
      <dsp:txXfrm>
        <a:off x="2796132" y="3173202"/>
        <a:ext cx="1075056" cy="716704"/>
      </dsp:txXfrm>
    </dsp:sp>
    <dsp:sp modelId="{D4D54036-1408-4EA6-97DE-D56B2F801E21}">
      <dsp:nvSpPr>
        <dsp:cNvPr id="0" name=""/>
        <dsp:cNvSpPr/>
      </dsp:nvSpPr>
      <dsp:spPr>
        <a:xfrm>
          <a:off x="3287940" y="3889906"/>
          <a:ext cx="91440" cy="286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81291-6106-4F0E-835F-14BD5CFB25B0}">
      <dsp:nvSpPr>
        <dsp:cNvPr id="0" name=""/>
        <dsp:cNvSpPr/>
      </dsp:nvSpPr>
      <dsp:spPr>
        <a:xfrm>
          <a:off x="2796132" y="4176588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Contamination</a:t>
          </a:r>
          <a:endParaRPr lang="en-GB" sz="1100" kern="1200" dirty="0"/>
        </a:p>
      </dsp:txBody>
      <dsp:txXfrm>
        <a:off x="2796132" y="4176588"/>
        <a:ext cx="1075056" cy="716704"/>
      </dsp:txXfrm>
    </dsp:sp>
    <dsp:sp modelId="{38330DCD-1185-49CC-9F23-78D79F33EF51}">
      <dsp:nvSpPr>
        <dsp:cNvPr id="0" name=""/>
        <dsp:cNvSpPr/>
      </dsp:nvSpPr>
      <dsp:spPr>
        <a:xfrm>
          <a:off x="2634873" y="2886520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2096361" y="143340"/>
              </a:lnTo>
              <a:lnTo>
                <a:pt x="2096361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669C5-C3D1-4C64-B916-2B635036D3CA}">
      <dsp:nvSpPr>
        <dsp:cNvPr id="0" name=""/>
        <dsp:cNvSpPr/>
      </dsp:nvSpPr>
      <dsp:spPr>
        <a:xfrm>
          <a:off x="4193706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Insufficient signal received</a:t>
          </a:r>
          <a:endParaRPr lang="en-GB" sz="1100" kern="1200" dirty="0"/>
        </a:p>
      </dsp:txBody>
      <dsp:txXfrm>
        <a:off x="4193706" y="3173202"/>
        <a:ext cx="1075056" cy="716704"/>
      </dsp:txXfrm>
    </dsp:sp>
    <dsp:sp modelId="{9BC737BF-6513-40E1-91AC-5B226F15D8FF}">
      <dsp:nvSpPr>
        <dsp:cNvPr id="0" name=""/>
        <dsp:cNvSpPr/>
      </dsp:nvSpPr>
      <dsp:spPr>
        <a:xfrm>
          <a:off x="4032448" y="1883133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698787" y="0"/>
              </a:moveTo>
              <a:lnTo>
                <a:pt x="698787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26ABA-0335-4B5E-906C-5F92654EBE4A}">
      <dsp:nvSpPr>
        <dsp:cNvPr id="0" name=""/>
        <dsp:cNvSpPr/>
      </dsp:nvSpPr>
      <dsp:spPr>
        <a:xfrm>
          <a:off x="3494919" y="2169815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Pram overloaded</a:t>
          </a:r>
          <a:endParaRPr lang="en-GB" sz="1100" kern="1200" dirty="0"/>
        </a:p>
      </dsp:txBody>
      <dsp:txXfrm>
        <a:off x="3494919" y="2169815"/>
        <a:ext cx="1075056" cy="716704"/>
      </dsp:txXfrm>
    </dsp:sp>
    <dsp:sp modelId="{84EC3476-69E1-4249-9C05-612D486259B1}">
      <dsp:nvSpPr>
        <dsp:cNvPr id="0" name=""/>
        <dsp:cNvSpPr/>
      </dsp:nvSpPr>
      <dsp:spPr>
        <a:xfrm>
          <a:off x="4731235" y="1883133"/>
          <a:ext cx="2096361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2096361" y="143340"/>
              </a:lnTo>
              <a:lnTo>
                <a:pt x="2096361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15FAC-EBF9-4A95-BFDF-35A9DBCBA70B}">
      <dsp:nvSpPr>
        <dsp:cNvPr id="0" name=""/>
        <dsp:cNvSpPr/>
      </dsp:nvSpPr>
      <dsp:spPr>
        <a:xfrm>
          <a:off x="6290067" y="2169815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Mechanical failure of brake components</a:t>
          </a:r>
          <a:endParaRPr lang="en-GB" sz="1100" kern="1200" dirty="0"/>
        </a:p>
      </dsp:txBody>
      <dsp:txXfrm>
        <a:off x="6290067" y="2169815"/>
        <a:ext cx="1075056" cy="716704"/>
      </dsp:txXfrm>
    </dsp:sp>
    <dsp:sp modelId="{AB18E5D8-7472-45FC-8300-CC0974C1242C}">
      <dsp:nvSpPr>
        <dsp:cNvPr id="0" name=""/>
        <dsp:cNvSpPr/>
      </dsp:nvSpPr>
      <dsp:spPr>
        <a:xfrm>
          <a:off x="6128809" y="2886520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698787" y="0"/>
              </a:moveTo>
              <a:lnTo>
                <a:pt x="698787" y="143340"/>
              </a:lnTo>
              <a:lnTo>
                <a:pt x="0" y="143340"/>
              </a:lnTo>
              <a:lnTo>
                <a:pt x="0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224D-59E0-4CB5-B900-83928773C4CD}">
      <dsp:nvSpPr>
        <dsp:cNvPr id="0" name=""/>
        <dsp:cNvSpPr/>
      </dsp:nvSpPr>
      <dsp:spPr>
        <a:xfrm>
          <a:off x="5591280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Corrosion</a:t>
          </a:r>
          <a:endParaRPr lang="en-GB" sz="1100" kern="1200" dirty="0"/>
        </a:p>
      </dsp:txBody>
      <dsp:txXfrm>
        <a:off x="5591280" y="3173202"/>
        <a:ext cx="1075056" cy="716704"/>
      </dsp:txXfrm>
    </dsp:sp>
    <dsp:sp modelId="{11365536-EE84-4EAF-8D47-FE0D16661EF4}">
      <dsp:nvSpPr>
        <dsp:cNvPr id="0" name=""/>
        <dsp:cNvSpPr/>
      </dsp:nvSpPr>
      <dsp:spPr>
        <a:xfrm>
          <a:off x="6827596" y="2886520"/>
          <a:ext cx="698787" cy="28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0"/>
              </a:lnTo>
              <a:lnTo>
                <a:pt x="698787" y="143340"/>
              </a:lnTo>
              <a:lnTo>
                <a:pt x="698787" y="286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C9CD-E5E3-4C83-B85F-DA64BA70BD67}">
      <dsp:nvSpPr>
        <dsp:cNvPr id="0" name=""/>
        <dsp:cNvSpPr/>
      </dsp:nvSpPr>
      <dsp:spPr>
        <a:xfrm>
          <a:off x="6988854" y="3173202"/>
          <a:ext cx="1075056" cy="716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Fatigue</a:t>
          </a:r>
          <a:endParaRPr lang="en-GB" sz="1100" kern="1200" dirty="0"/>
        </a:p>
      </dsp:txBody>
      <dsp:txXfrm>
        <a:off x="6988854" y="3173202"/>
        <a:ext cx="1075056" cy="7167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F3F3AB-E2C4-4F21-B654-535A06A7CCC9}">
      <dsp:nvSpPr>
        <dsp:cNvPr id="0" name=""/>
        <dsp:cNvSpPr/>
      </dsp:nvSpPr>
      <dsp:spPr>
        <a:xfrm>
          <a:off x="13" y="0"/>
          <a:ext cx="2902148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2. System</a:t>
          </a:r>
          <a:r>
            <a:rPr kumimoji="0" lang="en-GB" sz="1500" b="0" i="0" u="none" strike="noStrike" kern="1200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detects loss of control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" y="0"/>
        <a:ext cx="2902148" cy="1058517"/>
      </dsp:txXfrm>
    </dsp:sp>
    <dsp:sp modelId="{F0180058-6D51-439B-BC0F-A69F9F731F4C}">
      <dsp:nvSpPr>
        <dsp:cNvPr id="0" name=""/>
        <dsp:cNvSpPr/>
      </dsp:nvSpPr>
      <dsp:spPr>
        <a:xfrm>
          <a:off x="291331" y="1058603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chemeClr val="bg2">
                  <a:lumMod val="75000"/>
                </a:schemeClr>
              </a:solidFill>
            </a:rPr>
            <a:t>Release of a handle (airport trolley-style)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1331" y="1058603"/>
        <a:ext cx="2321718" cy="514011"/>
      </dsp:txXfrm>
    </dsp:sp>
    <dsp:sp modelId="{F1389D32-81AD-468A-A8B8-919CEA760B68}">
      <dsp:nvSpPr>
        <dsp:cNvPr id="0" name=""/>
        <dsp:cNvSpPr/>
      </dsp:nvSpPr>
      <dsp:spPr>
        <a:xfrm>
          <a:off x="291331" y="165169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Clip onto</a:t>
          </a:r>
          <a:r>
            <a:rPr kumimoji="0" lang="en-GB" sz="1500" b="0" i="0" u="none" strike="noStrike" kern="1200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operator clothes/ belt</a:t>
          </a:r>
          <a:endParaRPr kumimoji="0" lang="en-GB" sz="1500" b="0" i="0" u="none" strike="noStrike" kern="1200" cap="none" spc="0" normalizeH="0" noProof="0" dirty="0" smtClean="0">
            <a:ln>
              <a:noFill/>
            </a:ln>
            <a:solidFill>
              <a:schemeClr val="bg2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endParaRPr>
        </a:p>
      </dsp:txBody>
      <dsp:txXfrm>
        <a:off x="291331" y="1651694"/>
        <a:ext cx="2321718" cy="514011"/>
      </dsp:txXfrm>
    </dsp:sp>
    <dsp:sp modelId="{048945D8-7E4A-408B-949E-508AA25AF697}">
      <dsp:nvSpPr>
        <dsp:cNvPr id="0" name=""/>
        <dsp:cNvSpPr/>
      </dsp:nvSpPr>
      <dsp:spPr>
        <a:xfrm>
          <a:off x="291331" y="224478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noProof="0" dirty="0" smtClean="0">
              <a:solidFill>
                <a:schemeClr val="bg2">
                  <a:lumMod val="75000"/>
                </a:schemeClr>
              </a:solidFill>
            </a:rPr>
            <a:t>Speed detection</a:t>
          </a:r>
          <a:endParaRPr lang="en-GB" sz="1500" kern="1200" noProof="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291331" y="2244784"/>
        <a:ext cx="2321718" cy="514011"/>
      </dsp:txXfrm>
    </dsp:sp>
    <dsp:sp modelId="{BDBFABAC-A77C-4AA2-85E3-94BFA9971CF0}">
      <dsp:nvSpPr>
        <dsp:cNvPr id="0" name=""/>
        <dsp:cNvSpPr/>
      </dsp:nvSpPr>
      <dsp:spPr>
        <a:xfrm>
          <a:off x="291331" y="283787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Proximity</a:t>
          </a:r>
          <a:r>
            <a:rPr kumimoji="0" lang="en-GB" sz="1500" b="0" i="0" u="none" strike="noStrike" kern="1200" cap="none" spc="0" normalizeH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GB" sz="1500" b="0" i="0" u="none" strike="noStrike" kern="1200" cap="none" spc="0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App</a:t>
          </a:r>
          <a:r>
            <a:rPr kumimoji="0" lang="en-GB" sz="1500" b="0" i="0" u="none" strike="noStrike" kern="1200" cap="none" spc="0" normalizeH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for phone</a:t>
          </a:r>
          <a:endParaRPr kumimoji="0" lang="en-GB" sz="1500" b="0" i="0" u="none" strike="noStrike" kern="1200" cap="none" spc="0" normalizeH="0" baseline="0" noProof="0" dirty="0" smtClean="0">
            <a:ln>
              <a:noFill/>
            </a:ln>
            <a:solidFill>
              <a:schemeClr val="bg2">
                <a:lumMod val="75000"/>
              </a:schemeClr>
            </a:solidFill>
            <a:effectLst/>
            <a:uLnTx/>
            <a:uFillTx/>
            <a:latin typeface="+mn-lt"/>
            <a:ea typeface="+mn-ea"/>
            <a:cs typeface="+mn-cs"/>
          </a:endParaRPr>
        </a:p>
      </dsp:txBody>
      <dsp:txXfrm>
        <a:off x="291331" y="2837874"/>
        <a:ext cx="2321718" cy="514011"/>
      </dsp:txXfrm>
    </dsp:sp>
    <dsp:sp modelId="{57C5FA3C-49DB-4644-BFF1-9B82200433B4}">
      <dsp:nvSpPr>
        <dsp:cNvPr id="0" name=""/>
        <dsp:cNvSpPr/>
      </dsp:nvSpPr>
      <dsp:spPr>
        <a:xfrm>
          <a:off x="3120925" y="0"/>
          <a:ext cx="2902148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3. Signal to activate braking</a:t>
          </a:r>
          <a:r>
            <a:rPr kumimoji="0" lang="en-GB" sz="1500" b="0" i="0" u="none" strike="noStrike" kern="1200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system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4. Braking System</a:t>
          </a:r>
          <a:r>
            <a:rPr kumimoji="0" lang="en-GB" sz="1500" b="0" i="0" u="none" strike="noStrike" kern="1200" cap="none" spc="0" normalizeH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 receives signal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120925" y="0"/>
        <a:ext cx="2902148" cy="1058517"/>
      </dsp:txXfrm>
    </dsp:sp>
    <dsp:sp modelId="{C33437D3-D3D6-454B-8B31-6468DB6D8D8F}">
      <dsp:nvSpPr>
        <dsp:cNvPr id="0" name=""/>
        <dsp:cNvSpPr/>
      </dsp:nvSpPr>
      <dsp:spPr>
        <a:xfrm>
          <a:off x="3411140" y="1058819"/>
          <a:ext cx="2321718" cy="693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Cable/Hydraulic Pressure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411140" y="1058819"/>
        <a:ext cx="2321718" cy="693187"/>
      </dsp:txXfrm>
    </dsp:sp>
    <dsp:sp modelId="{E39901D8-C148-457B-B732-F26F909D8608}">
      <dsp:nvSpPr>
        <dsp:cNvPr id="0" name=""/>
        <dsp:cNvSpPr/>
      </dsp:nvSpPr>
      <dsp:spPr>
        <a:xfrm>
          <a:off x="3411140" y="1858651"/>
          <a:ext cx="2321718" cy="693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noProof="0" dirty="0" smtClean="0">
              <a:solidFill>
                <a:schemeClr val="bg2">
                  <a:lumMod val="75000"/>
                </a:schemeClr>
              </a:solidFill>
            </a:rPr>
            <a:t>Wired electronic signal</a:t>
          </a:r>
          <a:endParaRPr lang="en-GB" sz="1500" kern="1200" noProof="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3411140" y="1858651"/>
        <a:ext cx="2321718" cy="693187"/>
      </dsp:txXfrm>
    </dsp:sp>
    <dsp:sp modelId="{EBC341B9-93D1-4A8F-B825-DECDEC501C74}">
      <dsp:nvSpPr>
        <dsp:cNvPr id="0" name=""/>
        <dsp:cNvSpPr/>
      </dsp:nvSpPr>
      <dsp:spPr>
        <a:xfrm>
          <a:off x="3411140" y="2658483"/>
          <a:ext cx="2321718" cy="693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noProof="0" dirty="0" smtClean="0">
              <a:solidFill>
                <a:schemeClr val="bg2">
                  <a:lumMod val="75000"/>
                </a:schemeClr>
              </a:solidFill>
            </a:rPr>
            <a:t>Wireless electronic signal</a:t>
          </a:r>
          <a:endParaRPr lang="en-GB" sz="1500" kern="1200" noProof="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3411140" y="2658483"/>
        <a:ext cx="2321718" cy="693187"/>
      </dsp:txXfrm>
    </dsp:sp>
    <dsp:sp modelId="{755A81DB-237B-4331-9D1A-D910CD7AC7A4}">
      <dsp:nvSpPr>
        <dsp:cNvPr id="0" name=""/>
        <dsp:cNvSpPr/>
      </dsp:nvSpPr>
      <dsp:spPr>
        <a:xfrm>
          <a:off x="6204342" y="0"/>
          <a:ext cx="2902148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rPr>
            <a:t>5. Brakes applied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6204342" y="0"/>
        <a:ext cx="2902148" cy="1058517"/>
      </dsp:txXfrm>
    </dsp:sp>
    <dsp:sp modelId="{45147C23-2586-4BBC-AF99-4CD37AA64999}">
      <dsp:nvSpPr>
        <dsp:cNvPr id="0" name=""/>
        <dsp:cNvSpPr/>
      </dsp:nvSpPr>
      <dsp:spPr>
        <a:xfrm>
          <a:off x="6530950" y="1058603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noProof="0" dirty="0" smtClean="0">
              <a:solidFill>
                <a:schemeClr val="bg2">
                  <a:lumMod val="75000"/>
                </a:schemeClr>
              </a:solidFill>
            </a:rPr>
            <a:t>Use existing brakes</a:t>
          </a:r>
          <a:endParaRPr lang="en-GB" sz="1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6530950" y="1058603"/>
        <a:ext cx="2321718" cy="514011"/>
      </dsp:txXfrm>
    </dsp:sp>
    <dsp:sp modelId="{BCD64C6A-DAD4-4ADF-ABF9-D8539F024763}">
      <dsp:nvSpPr>
        <dsp:cNvPr id="0" name=""/>
        <dsp:cNvSpPr/>
      </dsp:nvSpPr>
      <dsp:spPr>
        <a:xfrm>
          <a:off x="6530950" y="165169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chemeClr val="bg2">
                  <a:lumMod val="75000"/>
                </a:schemeClr>
              </a:solidFill>
            </a:rPr>
            <a:t>Anchor</a:t>
          </a:r>
          <a:endParaRPr lang="en-GB" sz="1500" kern="120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6530950" y="1651694"/>
        <a:ext cx="2321718" cy="514011"/>
      </dsp:txXfrm>
    </dsp:sp>
    <dsp:sp modelId="{8C85BD7E-BB79-4AAF-B937-616210F05275}">
      <dsp:nvSpPr>
        <dsp:cNvPr id="0" name=""/>
        <dsp:cNvSpPr/>
      </dsp:nvSpPr>
      <dsp:spPr>
        <a:xfrm>
          <a:off x="6530950" y="224478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noProof="0" dirty="0" smtClean="0">
              <a:solidFill>
                <a:schemeClr val="bg2">
                  <a:lumMod val="75000"/>
                </a:schemeClr>
              </a:solidFill>
            </a:rPr>
            <a:t>New braking system – to axle/wheels</a:t>
          </a:r>
          <a:endParaRPr lang="en-GB" sz="1500" kern="1200" noProof="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6530950" y="2244784"/>
        <a:ext cx="2321718" cy="514011"/>
      </dsp:txXfrm>
    </dsp:sp>
    <dsp:sp modelId="{6770B905-E0EB-4CC2-9583-175EF368D2C0}">
      <dsp:nvSpPr>
        <dsp:cNvPr id="0" name=""/>
        <dsp:cNvSpPr/>
      </dsp:nvSpPr>
      <dsp:spPr>
        <a:xfrm>
          <a:off x="6530950" y="2837874"/>
          <a:ext cx="2321718" cy="51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chemeClr val="bg2">
                  <a:lumMod val="75000"/>
                </a:schemeClr>
              </a:solidFill>
            </a:rPr>
            <a:t>Parachute</a:t>
          </a:r>
          <a:endParaRPr lang="en-GB" sz="1500" kern="1200" noProof="0" dirty="0" smtClean="0">
            <a:solidFill>
              <a:schemeClr val="bg2">
                <a:lumMod val="75000"/>
              </a:schemeClr>
            </a:solidFill>
          </a:endParaRPr>
        </a:p>
      </dsp:txBody>
      <dsp:txXfrm>
        <a:off x="6530950" y="2837874"/>
        <a:ext cx="2321718" cy="51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A24DF5-16A2-4520-9180-5E62B0ADA757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4ECF9D-3BEF-4066-91E6-9C55216424D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an.williams@lr.org" TargetMode="External"/><Relationship Id="rId2" Type="http://schemas.openxmlformats.org/officeDocument/2006/relationships/hyperlink" Target="mailto:adrian.landon@magnoxsite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arammah@gmail.com" TargetMode="External"/><Relationship Id="rId4" Type="http://schemas.openxmlformats.org/officeDocument/2006/relationships/hyperlink" Target="mailto:jacob.home@horizonnuclearpow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Pram Emergency brake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229600" cy="1828800"/>
          </a:xfrm>
        </p:spPr>
        <p:txBody>
          <a:bodyPr/>
          <a:lstStyle/>
          <a:p>
            <a:r>
              <a:rPr lang="en-GB" dirty="0" smtClean="0"/>
              <a:t>Group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80928"/>
            <a:ext cx="8496944" cy="230337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Adrian Landon – </a:t>
            </a:r>
            <a:r>
              <a:rPr lang="en-GB" dirty="0" smtClean="0">
                <a:hlinkClick r:id="rId2"/>
              </a:rPr>
              <a:t>adrian.landon@magnoxsites.com</a:t>
            </a:r>
            <a:endParaRPr lang="en-GB" dirty="0" smtClean="0"/>
          </a:p>
          <a:p>
            <a:r>
              <a:rPr lang="en-GB" dirty="0" smtClean="0"/>
              <a:t>Ian Williams – </a:t>
            </a:r>
            <a:r>
              <a:rPr lang="en-GB" dirty="0" smtClean="0">
                <a:hlinkClick r:id="rId3"/>
              </a:rPr>
              <a:t>ian.williams@lr.org</a:t>
            </a:r>
            <a:endParaRPr lang="en-GB" dirty="0" smtClean="0"/>
          </a:p>
          <a:p>
            <a:r>
              <a:rPr lang="en-GB" dirty="0" smtClean="0"/>
              <a:t>Jacob Home – </a:t>
            </a:r>
            <a:r>
              <a:rPr lang="en-GB" dirty="0" smtClean="0">
                <a:hlinkClick r:id="rId4"/>
              </a:rPr>
              <a:t>jacob.home@horizonnuclearpower.com</a:t>
            </a:r>
            <a:endParaRPr lang="en-GB" dirty="0" smtClean="0"/>
          </a:p>
          <a:p>
            <a:r>
              <a:rPr lang="en-GB" dirty="0" smtClean="0"/>
              <a:t>Ibrahim </a:t>
            </a:r>
            <a:r>
              <a:rPr lang="en-GB" smtClean="0"/>
              <a:t>Alrammah</a:t>
            </a:r>
            <a:r>
              <a:rPr lang="en-GB" dirty="0" smtClean="0"/>
              <a:t> – </a:t>
            </a:r>
            <a:r>
              <a:rPr lang="en-GB" dirty="0" smtClean="0">
                <a:hlinkClick r:id="rId5"/>
              </a:rPr>
              <a:t>iarammah@gmail.com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functional 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496944" cy="4248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Able to retrofit to most prams – must be collapsible</a:t>
            </a:r>
          </a:p>
          <a:p>
            <a:pPr marL="514350" indent="-514350">
              <a:buAutoNum type="arabicParenR"/>
            </a:pPr>
            <a:r>
              <a:rPr lang="en-GB" dirty="0" smtClean="0"/>
              <a:t>Affordable</a:t>
            </a:r>
          </a:p>
          <a:p>
            <a:pPr marL="514350" indent="-514350">
              <a:buAutoNum type="arabicParenR"/>
            </a:pPr>
            <a:r>
              <a:rPr lang="en-GB" dirty="0" smtClean="0"/>
              <a:t>Simple to fit</a:t>
            </a:r>
          </a:p>
          <a:p>
            <a:pPr marL="514350" indent="-514350">
              <a:buAutoNum type="arabicParenR"/>
            </a:pPr>
            <a:r>
              <a:rPr lang="en-GB" dirty="0" smtClean="0"/>
              <a:t>Lightweight</a:t>
            </a:r>
          </a:p>
          <a:p>
            <a:pPr marL="514350" indent="-514350">
              <a:buAutoNum type="arabicParenR"/>
            </a:pPr>
            <a:r>
              <a:rPr lang="en-GB" dirty="0" smtClean="0"/>
              <a:t>Can brake in a safe manner</a:t>
            </a:r>
          </a:p>
          <a:p>
            <a:pPr marL="514350" indent="-514350">
              <a:buAutoNum type="arabicParenR"/>
            </a:pPr>
            <a:r>
              <a:rPr lang="en-GB" dirty="0" smtClean="0"/>
              <a:t>Weather / environment resistant</a:t>
            </a:r>
          </a:p>
          <a:p>
            <a:pPr marL="514350" indent="-514350">
              <a:buAutoNum type="arabicParenR"/>
            </a:pPr>
            <a:r>
              <a:rPr lang="en-GB" dirty="0" smtClean="0"/>
              <a:t>Has to stop pram rolling away when not under operator control</a:t>
            </a:r>
          </a:p>
          <a:p>
            <a:pPr marL="514350" indent="-514350">
              <a:buAutoNum type="arabicParenR"/>
            </a:pPr>
            <a:r>
              <a:rPr lang="en-GB" dirty="0" smtClean="0"/>
              <a:t>Aesthetically pleasing</a:t>
            </a:r>
          </a:p>
          <a:p>
            <a:pPr marL="514350" indent="-514350">
              <a:buAutoNum type="arabicParenR"/>
            </a:pPr>
            <a:r>
              <a:rPr lang="en-GB" dirty="0" smtClean="0"/>
              <a:t>No finger traps</a:t>
            </a:r>
          </a:p>
          <a:p>
            <a:pPr marL="514350" indent="-514350">
              <a:buAutoNum type="arabicParenR"/>
            </a:pPr>
            <a:r>
              <a:rPr lang="en-GB" dirty="0" smtClean="0"/>
              <a:t>12 month warranty</a:t>
            </a:r>
          </a:p>
          <a:p>
            <a:pPr marL="514350" indent="-514350">
              <a:buAutoNum type="arabicParenR"/>
            </a:pPr>
            <a:r>
              <a:rPr lang="en-GB" dirty="0" smtClean="0"/>
              <a:t>Must meet general pram safety standards (fire resistance etc)</a:t>
            </a:r>
            <a:endParaRPr lang="en-GB" dirty="0" smtClean="0"/>
          </a:p>
          <a:p>
            <a:pPr marL="514350" indent="-514350">
              <a:buAutoNum type="arabicParenR"/>
            </a:pPr>
            <a:r>
              <a:rPr lang="en-GB" dirty="0" smtClean="0"/>
              <a:t>Fail-Safe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engineering 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496944" cy="42484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Weight (MGW) of Pram – 30kg</a:t>
            </a:r>
          </a:p>
          <a:p>
            <a:pPr marL="514350" indent="-514350">
              <a:buAutoNum type="arabicParenR"/>
            </a:pPr>
            <a:r>
              <a:rPr lang="en-GB" dirty="0" smtClean="0"/>
              <a:t>Max speed – 5mph</a:t>
            </a:r>
          </a:p>
          <a:p>
            <a:pPr marL="514350" indent="-514350">
              <a:buAutoNum type="arabicParenR"/>
            </a:pPr>
            <a:r>
              <a:rPr lang="en-GB" dirty="0" smtClean="0"/>
              <a:t>Max stopping distance – 2m</a:t>
            </a:r>
          </a:p>
          <a:p>
            <a:pPr marL="514350" indent="-514350">
              <a:buAutoNum type="arabicParenR"/>
            </a:pPr>
            <a:r>
              <a:rPr lang="en-GB" dirty="0" smtClean="0"/>
              <a:t>Max retail cost - £50</a:t>
            </a:r>
          </a:p>
          <a:p>
            <a:pPr marL="514350" indent="-514350">
              <a:buAutoNum type="arabicParenR"/>
            </a:pPr>
            <a:r>
              <a:rPr lang="en-GB" dirty="0" smtClean="0"/>
              <a:t>Max weight of brake - 3kg</a:t>
            </a:r>
          </a:p>
          <a:p>
            <a:pPr marL="514350" indent="-514350">
              <a:buAutoNum type="arabicParenR"/>
            </a:pPr>
            <a:r>
              <a:rPr lang="en-GB" dirty="0" smtClean="0"/>
              <a:t>Guide time for assembly – 1 hour</a:t>
            </a:r>
          </a:p>
          <a:p>
            <a:pPr marL="514350" indent="-514350">
              <a:buAutoNum type="arabicParenR"/>
            </a:pPr>
            <a:r>
              <a:rPr lang="en-GB" dirty="0" smtClean="0"/>
              <a:t>Max no. Of sub-systems – 5</a:t>
            </a:r>
          </a:p>
          <a:p>
            <a:pPr marL="514350" indent="-514350">
              <a:buAutoNum type="arabicParenR"/>
            </a:pPr>
            <a:r>
              <a:rPr lang="en-GB" dirty="0" smtClean="0"/>
              <a:t>Materials to be water/dust/ salt / fire resistant</a:t>
            </a:r>
          </a:p>
          <a:p>
            <a:pPr marL="514350" indent="-514350">
              <a:buAutoNum type="arabicParenR"/>
            </a:pPr>
            <a:r>
              <a:rPr lang="en-GB" dirty="0" smtClean="0"/>
              <a:t>No exposed moving parts</a:t>
            </a:r>
          </a:p>
          <a:p>
            <a:pPr marL="514350" indent="-514350">
              <a:buAutoNum type="arabicParenR"/>
            </a:pPr>
            <a:r>
              <a:rPr lang="en-GB" dirty="0" smtClean="0"/>
              <a:t>Minimum design life 5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FUNCTIONAL DECOMPOSITION</a:t>
            </a: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19672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HAZOP (detection system)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Guide words:</a:t>
            </a:r>
          </a:p>
          <a:p>
            <a:pPr lvl="1"/>
            <a:r>
              <a:rPr lang="en-GB" dirty="0" smtClean="0"/>
              <a:t>Present, not present</a:t>
            </a:r>
          </a:p>
          <a:p>
            <a:pPr lvl="1"/>
            <a:r>
              <a:rPr lang="en-GB" dirty="0" smtClean="0"/>
              <a:t>Too fast</a:t>
            </a:r>
          </a:p>
          <a:p>
            <a:pPr lvl="1"/>
            <a:r>
              <a:rPr lang="en-GB" dirty="0" smtClean="0"/>
              <a:t>Too heavy</a:t>
            </a:r>
          </a:p>
          <a:p>
            <a:pPr lvl="1"/>
            <a:r>
              <a:rPr lang="en-GB" dirty="0" smtClean="0"/>
              <a:t>No power / too much power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HAZOP (detection system)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0916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848872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62218"/>
                <a:gridCol w="1962218"/>
                <a:gridCol w="19622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Guide 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Deviation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Possible causes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Consequence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Detection</a:t>
                      </a:r>
                      <a:r>
                        <a:rPr lang="en-GB" baseline="0" dirty="0" smtClean="0"/>
                        <a:t> system fails 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Brakes</a:t>
                      </a:r>
                      <a:r>
                        <a:rPr lang="en-GB" baseline="0" dirty="0" smtClean="0"/>
                        <a:t> activate in 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Pram is immobilised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Not 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Detection</a:t>
                      </a:r>
                      <a:r>
                        <a:rPr lang="en-GB" baseline="0" dirty="0" smtClean="0"/>
                        <a:t> system fails 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 does not activate the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System</a:t>
                      </a:r>
                      <a:r>
                        <a:rPr lang="en-GB" baseline="0" dirty="0" smtClean="0"/>
                        <a:t> does not function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Not 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Detection</a:t>
                      </a:r>
                      <a:r>
                        <a:rPr lang="en-GB" baseline="0" dirty="0" smtClean="0"/>
                        <a:t> system fails off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System fails to detect operator</a:t>
                      </a:r>
                      <a:r>
                        <a:rPr lang="en-GB" baseline="0" dirty="0" smtClean="0"/>
                        <a:t> absence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Catastrophic failure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 power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Detection</a:t>
                      </a:r>
                      <a:r>
                        <a:rPr lang="en-GB" baseline="0" dirty="0" smtClean="0"/>
                        <a:t> system fails on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Flat batteries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Catastrophic failure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 power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Detection</a:t>
                      </a:r>
                      <a:r>
                        <a:rPr lang="en-GB" baseline="0" dirty="0" smtClean="0"/>
                        <a:t> system fails </a:t>
                      </a:r>
                      <a:r>
                        <a:rPr lang="en-GB" baseline="0" dirty="0" smtClean="0"/>
                        <a:t>off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Flat batteries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Pram is immobilised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Too Heavy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Pram is overloaded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 much shopping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Beyond design basis accident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FAULT TREE ANALYSIS</a:t>
            </a:r>
            <a:br>
              <a:rPr lang="en-GB" dirty="0" smtClean="0"/>
            </a:br>
            <a:r>
              <a:rPr lang="en-GB" dirty="0" smtClean="0"/>
              <a:t>(detection system)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0916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1397000"/>
          <a:ext cx="8064896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sosceles Triangle 6"/>
          <p:cNvSpPr/>
          <p:nvPr/>
        </p:nvSpPr>
        <p:spPr>
          <a:xfrm>
            <a:off x="5148064" y="5229200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868144" y="573325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FTA for signal receive system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0112" y="558924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8784976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DESIGN OPTIONS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339752" y="5805264"/>
            <a:ext cx="1872208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Pram is stationary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0" y="2132856"/>
          <a:ext cx="91440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5"/>
          <p:cNvGrpSpPr/>
          <p:nvPr/>
        </p:nvGrpSpPr>
        <p:grpSpPr>
          <a:xfrm>
            <a:off x="1547664" y="1196752"/>
            <a:ext cx="6552728" cy="792088"/>
            <a:chOff x="-2052228" y="1340768"/>
            <a:chExt cx="4104456" cy="1008112"/>
          </a:xfrm>
        </p:grpSpPr>
        <p:sp>
          <p:nvSpPr>
            <p:cNvPr id="24" name="Rounded Rectangle 23"/>
            <p:cNvSpPr/>
            <p:nvPr/>
          </p:nvSpPr>
          <p:spPr>
            <a:xfrm>
              <a:off x="-2052228" y="1340768"/>
              <a:ext cx="4104456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014838" y="1524061"/>
              <a:ext cx="2211391" cy="58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1. Operator loses control</a:t>
              </a:r>
              <a:endParaRPr lang="en-GB" sz="2400" dirty="0"/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403648" y="5733256"/>
            <a:ext cx="6552728" cy="792088"/>
            <a:chOff x="-2052228" y="1340768"/>
            <a:chExt cx="4104456" cy="1008112"/>
          </a:xfrm>
        </p:grpSpPr>
        <p:sp>
          <p:nvSpPr>
            <p:cNvPr id="31" name="Rounded Rectangle 30"/>
            <p:cNvSpPr/>
            <p:nvPr/>
          </p:nvSpPr>
          <p:spPr>
            <a:xfrm>
              <a:off x="-2052228" y="1340768"/>
              <a:ext cx="4104456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834422" y="1524061"/>
              <a:ext cx="1849260" cy="58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6. Pram is stationary</a:t>
              </a:r>
              <a:endParaRPr lang="en-GB" sz="2400" dirty="0"/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323528" y="3212976"/>
            <a:ext cx="8496944" cy="1656184"/>
            <a:chOff x="323528" y="3212976"/>
            <a:chExt cx="8496944" cy="1656184"/>
          </a:xfrm>
        </p:grpSpPr>
        <p:sp>
          <p:nvSpPr>
            <p:cNvPr id="40" name="Rounded Rectangle 39"/>
            <p:cNvSpPr/>
            <p:nvPr/>
          </p:nvSpPr>
          <p:spPr>
            <a:xfrm>
              <a:off x="323528" y="3212976"/>
              <a:ext cx="2304256" cy="504056"/>
            </a:xfrm>
            <a:prstGeom prst="round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19872" y="3212976"/>
              <a:ext cx="2304256" cy="648072"/>
            </a:xfrm>
            <a:prstGeom prst="roundRect">
              <a:avLst/>
            </a:prstGeom>
            <a:solidFill>
              <a:srgbClr val="FF00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516216" y="4365104"/>
              <a:ext cx="2304256" cy="504056"/>
            </a:xfrm>
            <a:prstGeom prst="roundRect">
              <a:avLst/>
            </a:prstGeom>
            <a:solidFill>
              <a:srgbClr val="FF00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129</TotalTime>
  <Words>421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Pram Emergency brake</vt:lpstr>
      <vt:lpstr>Group 1</vt:lpstr>
      <vt:lpstr>functional requirements</vt:lpstr>
      <vt:lpstr>engineering requirements</vt:lpstr>
      <vt:lpstr>FUNCTIONAL DECOMPOSITION</vt:lpstr>
      <vt:lpstr>HAZOP (detection system)</vt:lpstr>
      <vt:lpstr>HAZOP (detection system)</vt:lpstr>
      <vt:lpstr>FAULT TREE ANALYSIS (detection system)</vt:lpstr>
      <vt:lpstr>DESIGN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Pram Emergency brake</dc:title>
  <dc:creator>42</dc:creator>
  <cp:lastModifiedBy>42</cp:lastModifiedBy>
  <cp:revision>20</cp:revision>
  <dcterms:created xsi:type="dcterms:W3CDTF">2014-01-23T14:25:56Z</dcterms:created>
  <dcterms:modified xsi:type="dcterms:W3CDTF">2014-01-23T16:35:12Z</dcterms:modified>
</cp:coreProperties>
</file>