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60DB-37FA-207C-35AC-E8998CCD5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6CA49-D021-D5F0-84D1-EC15D332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8537-BA74-A09D-0178-F20B3002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8359-EDB1-0909-850A-CD741B2E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27C6-ADF3-EEB7-C4E4-1FA811F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5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4C8D-AA97-9A53-581A-3F9843E7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91AB-E16B-E611-A93D-852C13F0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7B967-99EB-A1DB-BB0B-392DF537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EB7A-2874-806F-941F-14DB8AC3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FEF9-104F-CFCF-C6B4-2A3C2BAF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0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A096-FA34-3CF9-57AA-E2BFB753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614F-3205-DE05-F036-2D43553C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BD9C-A2C3-06F6-0CE6-34CF637C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68CC-93B8-1828-BFBE-3C5333B8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3A1C-E80B-AB6C-6EBA-BD0336F8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97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64BB-354E-2BBD-656E-3E896D70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BCD7-F42F-E9DF-6423-D0255869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229C-0816-2BA9-F925-F9FC0046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0841-E6F6-8906-06D8-694E74CF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7B32-81BA-12D5-1886-39612429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A89B-2D99-8AB2-D83C-A6A6BAF8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D223C-2276-EC08-C7F7-84603B32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48FC-54EA-059A-5F63-0921D7FE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C9072-3652-B97A-855B-ED36A08B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9551-1932-295E-F633-6BA4993B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6BD6-1C91-4ABC-4A50-0FE75288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1D44-4D37-24E5-FC11-827D39A6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62722-CF08-8365-BDE0-71DB20A28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AA154-EC20-DF28-2E56-C2C17AFE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FC28-D59B-EB81-6562-1B9E5E06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40A3-8F1B-C913-BDF0-8EADB203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5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0C67-4F47-5030-767A-4AE0C9D9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9EB7-273C-6DC2-DD1C-C64741E8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79D51-1ABA-71A1-BDBD-06BD7E2F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24EE2-33D0-CC8F-F686-88FF1C489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441A-4918-3DEA-1B99-9439FA11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96F0-8322-6686-B321-311DF48A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9F916-2101-C742-C782-E853EC5E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E3E2B-8BC7-0DAD-6600-BB132A1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6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0F3D-5B7B-A851-52EE-185AA9E1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EE3A1-8A00-C4DB-B7FA-391B60C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744F-8B41-6366-FB32-98A1301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C750C-EDE4-9963-8ED9-201ACF07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09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9C194-8A3D-01B4-BE5D-0654EC5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A543D-707C-8513-0A04-5EA7B7D9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6F4B2-1777-07A7-1EC1-7A423FA6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2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7A25-D5E0-06D1-B8C5-B07BAE8A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5443-DA40-43F9-43AA-EF8ACE67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0C4D2-A6F1-DE6A-22DF-EF7EB564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57472-A6BD-EC17-FE80-793A7D64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5364-18C2-0A48-BE16-CCDFAA47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7941-347E-844E-E410-1062F7D8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77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93F1-5EF1-9662-4604-1BB2ABEB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12812-F014-D107-0DC0-A286E1E31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8AA2-1031-B2E8-B63A-944AEC32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23BB-7FC3-59EE-A436-DB3F23F2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6CDC-34AE-BC9A-CE0D-E9F3C3E7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B4D3-A924-DF3C-2BF0-8DB7F6CC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6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A7F04-5A8F-3F6D-8F40-0446C85B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E253-17B0-45F4-6519-852130F2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6067-0FBD-3EB3-A15E-520CA8C2A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EEDB-654C-45EC-A2E7-BEDB91C0DD8E}" type="datetimeFigureOut">
              <a:rPr lang="en-CA" smtClean="0"/>
              <a:t>2022-06-01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D5C9-183A-F59D-6369-60EBE2B26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D2DB-17F0-2CA7-8398-C027BDE7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2DA5-4D6E-4150-BF56-AC5BE81C3B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24D3A-D73E-5A3F-99C6-B9A47E44839C}"/>
              </a:ext>
            </a:extLst>
          </p:cNvPr>
          <p:cNvSpPr txBox="1"/>
          <p:nvPr/>
        </p:nvSpPr>
        <p:spPr>
          <a:xfrm>
            <a:off x="83890" y="41945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Bahnschrift Condensed" panose="020B0502040204020203" pitchFamily="34" charset="0"/>
              </a:rPr>
              <a:t>!!Start Here!!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C8402-E443-3720-8001-8539F170DCCA}"/>
              </a:ext>
            </a:extLst>
          </p:cNvPr>
          <p:cNvSpPr txBox="1"/>
          <p:nvPr/>
        </p:nvSpPr>
        <p:spPr>
          <a:xfrm>
            <a:off x="0" y="411277"/>
            <a:ext cx="229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have any medical issues preventing you from getting an aviation medical?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90C1C-01EC-6C75-E66D-710C2E6A51B2}"/>
              </a:ext>
            </a:extLst>
          </p:cNvPr>
          <p:cNvSpPr txBox="1"/>
          <p:nvPr/>
        </p:nvSpPr>
        <p:spPr>
          <a:xfrm>
            <a:off x="4093829" y="472832"/>
            <a:ext cx="21559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latin typeface="Bahnschrift Condensed" panose="020B0502040204020203" pitchFamily="34" charset="0"/>
              </a:rPr>
              <a:t>Recreational Pilot’s Permit</a:t>
            </a:r>
          </a:p>
          <a:p>
            <a:r>
              <a:rPr lang="en-CA" sz="1400" dirty="0">
                <a:latin typeface="Bahnschrift Condensed" panose="020B0502040204020203" pitchFamily="34" charset="0"/>
              </a:rPr>
              <a:t>(RPP)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12E9-2C96-082A-6E91-60F5D56281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290194" y="734442"/>
            <a:ext cx="1803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D3CF3-F720-DE20-0686-C33B86A6E4E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1145097" y="1057608"/>
            <a:ext cx="0" cy="34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666B99-5230-C4B6-EFC1-23CC872F1147}"/>
              </a:ext>
            </a:extLst>
          </p:cNvPr>
          <p:cNvSpPr txBox="1"/>
          <p:nvPr/>
        </p:nvSpPr>
        <p:spPr>
          <a:xfrm>
            <a:off x="805343" y="996052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088E-234F-57D6-70D0-A889F317652E}"/>
              </a:ext>
            </a:extLst>
          </p:cNvPr>
          <p:cNvSpPr txBox="1"/>
          <p:nvPr/>
        </p:nvSpPr>
        <p:spPr>
          <a:xfrm>
            <a:off x="2290194" y="48427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6540-2815-99AE-1211-7E9EF426D7D6}"/>
              </a:ext>
            </a:extLst>
          </p:cNvPr>
          <p:cNvSpPr txBox="1"/>
          <p:nvPr/>
        </p:nvSpPr>
        <p:spPr>
          <a:xfrm>
            <a:off x="67112" y="1406543"/>
            <a:ext cx="21559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latin typeface="Bahnschrift Condensed" panose="020B0502040204020203" pitchFamily="34" charset="0"/>
              </a:rPr>
              <a:t>Private Pilot’s License (PPL)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93BF8-337F-85EC-E078-0F2E9BFC1C92}"/>
              </a:ext>
            </a:extLst>
          </p:cNvPr>
          <p:cNvSpPr txBox="1"/>
          <p:nvPr/>
        </p:nvSpPr>
        <p:spPr>
          <a:xfrm>
            <a:off x="-1" y="1755478"/>
            <a:ext cx="229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 professional pilot?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88759-131F-C876-DB2A-7EF8AF62961B}"/>
              </a:ext>
            </a:extLst>
          </p:cNvPr>
          <p:cNvCxnSpPr>
            <a:cxnSpLocks/>
            <a:stCxn id="25" idx="3"/>
            <a:endCxn id="117" idx="1"/>
          </p:cNvCxnSpPr>
          <p:nvPr/>
        </p:nvCxnSpPr>
        <p:spPr>
          <a:xfrm flipV="1">
            <a:off x="2290193" y="1984845"/>
            <a:ext cx="1799962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2FC7F8-210D-6B3F-3028-37235842F7DE}"/>
              </a:ext>
            </a:extLst>
          </p:cNvPr>
          <p:cNvSpPr txBox="1"/>
          <p:nvPr/>
        </p:nvSpPr>
        <p:spPr>
          <a:xfrm>
            <a:off x="4044164" y="2835200"/>
            <a:ext cx="215596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latin typeface="Bahnschrift Condensed" panose="020B0502040204020203" pitchFamily="34" charset="0"/>
              </a:rPr>
              <a:t>Night Rating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3E6D45-2A67-9791-6BAF-BE4692399ED1}"/>
              </a:ext>
            </a:extLst>
          </p:cNvPr>
          <p:cNvSpPr txBox="1"/>
          <p:nvPr/>
        </p:nvSpPr>
        <p:spPr>
          <a:xfrm>
            <a:off x="2290193" y="1723876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E6202-0913-4E57-DA1E-362F621349BB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1145096" y="2217143"/>
            <a:ext cx="0" cy="41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47AB31-F0A4-EF4B-640B-685B37B1DEFF}"/>
              </a:ext>
            </a:extLst>
          </p:cNvPr>
          <p:cNvSpPr txBox="1"/>
          <p:nvPr/>
        </p:nvSpPr>
        <p:spPr>
          <a:xfrm>
            <a:off x="-1" y="2635214"/>
            <a:ext cx="2290194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Commercial Pilot’s License (CPL)</a:t>
            </a:r>
          </a:p>
          <a:p>
            <a:r>
              <a:rPr lang="en-CA" sz="1050" i="1" dirty="0">
                <a:latin typeface="Bahnschrift Condensed" panose="020B0502040204020203" pitchFamily="34" charset="0"/>
              </a:rPr>
              <a:t>Includes night rating and VFR over-the-top (VFR-OTT)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F4DBA-3394-3E1F-2C86-4058382C5512}"/>
              </a:ext>
            </a:extLst>
          </p:cNvPr>
          <p:cNvSpPr txBox="1"/>
          <p:nvPr/>
        </p:nvSpPr>
        <p:spPr>
          <a:xfrm>
            <a:off x="805342" y="2217967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DE7B1D-7436-AB8D-5DDB-5D54E53EA877}"/>
              </a:ext>
            </a:extLst>
          </p:cNvPr>
          <p:cNvSpPr txBox="1"/>
          <p:nvPr/>
        </p:nvSpPr>
        <p:spPr>
          <a:xfrm>
            <a:off x="4035107" y="3148027"/>
            <a:ext cx="229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 multi-engine airplane?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94AB05-37B9-6C6D-3C9B-F6CDE7323A98}"/>
              </a:ext>
            </a:extLst>
          </p:cNvPr>
          <p:cNvSpPr txBox="1"/>
          <p:nvPr/>
        </p:nvSpPr>
        <p:spPr>
          <a:xfrm>
            <a:off x="0" y="3250767"/>
            <a:ext cx="229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be a flight instructor?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C78A1B-B372-FDBB-2860-052B3A000810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2290194" y="3378860"/>
            <a:ext cx="1744913" cy="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4A144D-6E1D-8F99-3E78-66226029B97A}"/>
              </a:ext>
            </a:extLst>
          </p:cNvPr>
          <p:cNvSpPr txBox="1"/>
          <p:nvPr/>
        </p:nvSpPr>
        <p:spPr>
          <a:xfrm>
            <a:off x="2256640" y="3144794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9C093-655A-4842-F9C1-98B26A7C50ED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>
            <a:off x="1145097" y="3527766"/>
            <a:ext cx="0" cy="6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8F8F19-C261-97DC-B77D-A18A9874C4C0}"/>
              </a:ext>
            </a:extLst>
          </p:cNvPr>
          <p:cNvSpPr txBox="1"/>
          <p:nvPr/>
        </p:nvSpPr>
        <p:spPr>
          <a:xfrm>
            <a:off x="805342" y="3712432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B5F5D8-078F-D51B-8437-9DDFB57550BF}"/>
              </a:ext>
            </a:extLst>
          </p:cNvPr>
          <p:cNvSpPr txBox="1"/>
          <p:nvPr/>
        </p:nvSpPr>
        <p:spPr>
          <a:xfrm>
            <a:off x="0" y="4158708"/>
            <a:ext cx="22901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Flight Instructor’s Rating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D2ACBD-6C8B-1CBD-6D10-227566821505}"/>
              </a:ext>
            </a:extLst>
          </p:cNvPr>
          <p:cNvCxnSpPr>
            <a:cxnSpLocks/>
            <a:stCxn id="40" idx="2"/>
            <a:endCxn id="73" idx="0"/>
          </p:cNvCxnSpPr>
          <p:nvPr/>
        </p:nvCxnSpPr>
        <p:spPr>
          <a:xfrm>
            <a:off x="5180204" y="3609692"/>
            <a:ext cx="0" cy="3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967798-2230-47D9-47B4-EAD2EB399958}"/>
              </a:ext>
            </a:extLst>
          </p:cNvPr>
          <p:cNvSpPr txBox="1"/>
          <p:nvPr/>
        </p:nvSpPr>
        <p:spPr>
          <a:xfrm>
            <a:off x="4035107" y="3914529"/>
            <a:ext cx="22901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Multi-Engine Rating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3A3EBF6-E7FA-CE06-22F6-57D377B330C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325301" y="3378860"/>
            <a:ext cx="285227" cy="10723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50EF96-2E74-A5BC-2776-F14717AAF4EC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6290692" y="4451240"/>
            <a:ext cx="31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C3C3A1-3D82-7072-E684-504AFD6BEE20}"/>
              </a:ext>
            </a:extLst>
          </p:cNvPr>
          <p:cNvSpPr txBox="1"/>
          <p:nvPr/>
        </p:nvSpPr>
        <p:spPr>
          <a:xfrm>
            <a:off x="4832057" y="3600111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186B8D-A684-6D32-1721-7E0429C180DB}"/>
              </a:ext>
            </a:extLst>
          </p:cNvPr>
          <p:cNvSpPr txBox="1"/>
          <p:nvPr/>
        </p:nvSpPr>
        <p:spPr>
          <a:xfrm>
            <a:off x="6276857" y="311724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A0FF24-C940-AC4F-5B83-9E804B5BB3A0}"/>
              </a:ext>
            </a:extLst>
          </p:cNvPr>
          <p:cNvSpPr txBox="1"/>
          <p:nvPr/>
        </p:nvSpPr>
        <p:spPr>
          <a:xfrm>
            <a:off x="4007758" y="5224416"/>
            <a:ext cx="2290194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Instrument Rating</a:t>
            </a:r>
          </a:p>
          <a:p>
            <a:r>
              <a:rPr lang="en-CA" sz="1050" i="1" dirty="0">
                <a:latin typeface="Bahnschrift Condensed" panose="020B0502040204020203" pitchFamily="34" charset="0"/>
              </a:rPr>
              <a:t>Includes VFR over-the-top (VFR-OTT)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054513-29DD-44F2-6AB5-941A3C9A33E3}"/>
              </a:ext>
            </a:extLst>
          </p:cNvPr>
          <p:cNvSpPr txBox="1"/>
          <p:nvPr/>
        </p:nvSpPr>
        <p:spPr>
          <a:xfrm>
            <a:off x="4000498" y="4220407"/>
            <a:ext cx="229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in instrument weather conditions?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1906A80-C1B6-C074-A5E2-D20F06D1CD14}"/>
              </a:ext>
            </a:extLst>
          </p:cNvPr>
          <p:cNvCxnSpPr>
            <a:stCxn id="89" idx="2"/>
            <a:endCxn id="86" idx="0"/>
          </p:cNvCxnSpPr>
          <p:nvPr/>
        </p:nvCxnSpPr>
        <p:spPr>
          <a:xfrm>
            <a:off x="5145595" y="4682072"/>
            <a:ext cx="7260" cy="54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67BC51-2D9F-03AE-1D67-B88042436C08}"/>
              </a:ext>
            </a:extLst>
          </p:cNvPr>
          <p:cNvSpPr txBox="1"/>
          <p:nvPr/>
        </p:nvSpPr>
        <p:spPr>
          <a:xfrm>
            <a:off x="5888547" y="4620916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1BD352-A68B-148C-B5F4-47B9C5E0C065}"/>
              </a:ext>
            </a:extLst>
          </p:cNvPr>
          <p:cNvSpPr txBox="1"/>
          <p:nvPr/>
        </p:nvSpPr>
        <p:spPr>
          <a:xfrm>
            <a:off x="4805841" y="4934437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2E3615-0464-DF70-72C4-53B81052B56A}"/>
              </a:ext>
            </a:extLst>
          </p:cNvPr>
          <p:cNvSpPr txBox="1"/>
          <p:nvPr/>
        </p:nvSpPr>
        <p:spPr>
          <a:xfrm>
            <a:off x="6173132" y="6302097"/>
            <a:ext cx="133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u="sng" dirty="0">
                <a:latin typeface="Bahnschrift Condensed" panose="020B0502040204020203" pitchFamily="34" charset="0"/>
              </a:rPr>
              <a:t>!!You’re done!!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90D9B5-A0C4-80C7-FA25-BD7C433C4132}"/>
              </a:ext>
            </a:extLst>
          </p:cNvPr>
          <p:cNvSpPr txBox="1"/>
          <p:nvPr/>
        </p:nvSpPr>
        <p:spPr>
          <a:xfrm>
            <a:off x="4090155" y="1846345"/>
            <a:ext cx="20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want to fly at night?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8FACCB-B931-1E34-803F-DA7D90367EEE}"/>
              </a:ext>
            </a:extLst>
          </p:cNvPr>
          <p:cNvCxnSpPr>
            <a:cxnSpLocks/>
            <a:stCxn id="117" idx="2"/>
            <a:endCxn id="28" idx="0"/>
          </p:cNvCxnSpPr>
          <p:nvPr/>
        </p:nvCxnSpPr>
        <p:spPr>
          <a:xfrm>
            <a:off x="5120694" y="2123344"/>
            <a:ext cx="1455" cy="71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56B0BDE-2624-C023-59F4-7B67B5E2E529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4344932" y="1436012"/>
            <a:ext cx="88431" cy="14630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7277005-D099-BBEE-5FE3-D348CBE50BA7}"/>
              </a:ext>
            </a:extLst>
          </p:cNvPr>
          <p:cNvSpPr txBox="1"/>
          <p:nvPr/>
        </p:nvSpPr>
        <p:spPr>
          <a:xfrm>
            <a:off x="4780939" y="2412132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7F8F13B-F10C-9F96-CBDC-3A711873EA74}"/>
              </a:ext>
            </a:extLst>
          </p:cNvPr>
          <p:cNvSpPr txBox="1"/>
          <p:nvPr/>
        </p:nvSpPr>
        <p:spPr>
          <a:xfrm>
            <a:off x="3347206" y="2212429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2A06F0B-731E-69D3-1FA0-B21F752AA96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841684" y="729779"/>
            <a:ext cx="733" cy="55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C9DC271-2FA4-9B2B-7F46-3354DEE67D09}"/>
              </a:ext>
            </a:extLst>
          </p:cNvPr>
          <p:cNvCxnSpPr>
            <a:stCxn id="7" idx="3"/>
          </p:cNvCxnSpPr>
          <p:nvPr/>
        </p:nvCxnSpPr>
        <p:spPr>
          <a:xfrm>
            <a:off x="6249798" y="734442"/>
            <a:ext cx="595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798AF0-6384-AC98-96F4-5BA3E4F2AEFA}"/>
              </a:ext>
            </a:extLst>
          </p:cNvPr>
          <p:cNvCxnSpPr>
            <a:stCxn id="28" idx="3"/>
          </p:cNvCxnSpPr>
          <p:nvPr/>
        </p:nvCxnSpPr>
        <p:spPr>
          <a:xfrm flipV="1">
            <a:off x="6200133" y="2989088"/>
            <a:ext cx="642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5306654-F0F2-49AE-5536-33ACA18B0EFA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5895327" y="3932340"/>
            <a:ext cx="200359" cy="1699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7E4139D-45E4-0FBD-9A20-62E4E969807A}"/>
              </a:ext>
            </a:extLst>
          </p:cNvPr>
          <p:cNvCxnSpPr>
            <a:cxnSpLocks/>
          </p:cNvCxnSpPr>
          <p:nvPr/>
        </p:nvCxnSpPr>
        <p:spPr>
          <a:xfrm>
            <a:off x="3657600" y="2211775"/>
            <a:ext cx="0" cy="117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5AAAE-1D0B-1164-F5A6-D4805CD0233A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2290194" y="3389266"/>
            <a:ext cx="985707" cy="907942"/>
          </a:xfrm>
          <a:prstGeom prst="bentConnector3">
            <a:avLst>
              <a:gd name="adj1" fmla="val 1002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A1801F-0C84-73BF-FBAC-29A25CB08B5D}"/>
              </a:ext>
            </a:extLst>
          </p:cNvPr>
          <p:cNvSpPr txBox="1"/>
          <p:nvPr/>
        </p:nvSpPr>
        <p:spPr>
          <a:xfrm>
            <a:off x="2290193" y="745880"/>
            <a:ext cx="173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*Please consult a medical professional for advice!*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159DBCA-EBBC-626D-E893-F58DEEE10ADE}"/>
              </a:ext>
            </a:extLst>
          </p:cNvPr>
          <p:cNvSpPr txBox="1"/>
          <p:nvPr/>
        </p:nvSpPr>
        <p:spPr>
          <a:xfrm>
            <a:off x="1108040" y="3534973"/>
            <a:ext cx="95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2">
                    <a:lumMod val="50000"/>
                  </a:schemeClr>
                </a:solidFill>
              </a:rPr>
              <a:t>*Highly recommended for aspiring airline pilots.*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99138A7-D7DB-1C5D-30E9-D1EB965B7455}"/>
              </a:ext>
            </a:extLst>
          </p:cNvPr>
          <p:cNvSpPr txBox="1"/>
          <p:nvPr/>
        </p:nvSpPr>
        <p:spPr>
          <a:xfrm>
            <a:off x="3931553" y="5661642"/>
            <a:ext cx="229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become an airline pilot?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2994164-3820-203B-2F9A-320BB68E8D40}"/>
              </a:ext>
            </a:extLst>
          </p:cNvPr>
          <p:cNvSpPr txBox="1"/>
          <p:nvPr/>
        </p:nvSpPr>
        <p:spPr>
          <a:xfrm>
            <a:off x="3570348" y="5539887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72245E3-2ECD-192A-7924-A9C93E95BF0F}"/>
              </a:ext>
            </a:extLst>
          </p:cNvPr>
          <p:cNvSpPr txBox="1"/>
          <p:nvPr/>
        </p:nvSpPr>
        <p:spPr>
          <a:xfrm>
            <a:off x="1105113" y="5661641"/>
            <a:ext cx="2370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Do you intend to fly a multi-crew airplane?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4594C5D-9239-12C6-34D9-578E7FC39145}"/>
              </a:ext>
            </a:extLst>
          </p:cNvPr>
          <p:cNvCxnSpPr>
            <a:cxnSpLocks/>
            <a:stCxn id="194" idx="1"/>
            <a:endCxn id="198" idx="3"/>
          </p:cNvCxnSpPr>
          <p:nvPr/>
        </p:nvCxnSpPr>
        <p:spPr>
          <a:xfrm flipH="1" flipV="1">
            <a:off x="3475271" y="5800141"/>
            <a:ext cx="456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E456B5-B6BC-45D1-BA30-E5A4FE4FE3DB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2290192" y="5938640"/>
            <a:ext cx="0" cy="39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4685B2-B813-299E-4E3C-04DBBDDDB0D9}"/>
              </a:ext>
            </a:extLst>
          </p:cNvPr>
          <p:cNvSpPr txBox="1"/>
          <p:nvPr/>
        </p:nvSpPr>
        <p:spPr>
          <a:xfrm>
            <a:off x="1145095" y="6332874"/>
            <a:ext cx="22901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400" dirty="0">
                <a:latin typeface="Bahnschrift Condensed" panose="020B0502040204020203" pitchFamily="34" charset="0"/>
              </a:rPr>
              <a:t>IATRA Written Exam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6F54AE-3EF8-BD3B-9A72-1ABFED9C2F8F}"/>
              </a:ext>
            </a:extLst>
          </p:cNvPr>
          <p:cNvCxnSpPr>
            <a:cxnSpLocks/>
            <a:stCxn id="204" idx="3"/>
            <a:endCxn id="110" idx="1"/>
          </p:cNvCxnSpPr>
          <p:nvPr/>
        </p:nvCxnSpPr>
        <p:spPr>
          <a:xfrm>
            <a:off x="3435289" y="6486763"/>
            <a:ext cx="2737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E0FC64-3BE1-366A-4149-38AD499E02EB}"/>
              </a:ext>
            </a:extLst>
          </p:cNvPr>
          <p:cNvSpPr txBox="1"/>
          <p:nvPr/>
        </p:nvSpPr>
        <p:spPr>
          <a:xfrm>
            <a:off x="3463530" y="609237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C00000"/>
                </a:solidFill>
                <a:latin typeface="Bahnschrift Condensed" panose="020B0502040204020203" pitchFamily="34" charset="0"/>
              </a:rPr>
              <a:t>No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0A56AFD-5CCA-FE9C-C809-52F934E8FEEB}"/>
              </a:ext>
            </a:extLst>
          </p:cNvPr>
          <p:cNvSpPr txBox="1"/>
          <p:nvPr/>
        </p:nvSpPr>
        <p:spPr>
          <a:xfrm>
            <a:off x="1950439" y="6022521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2FEE5033-75BA-70B5-CD32-2EA75F73B454}"/>
              </a:ext>
            </a:extLst>
          </p:cNvPr>
          <p:cNvCxnSpPr>
            <a:cxnSpLocks/>
          </p:cNvCxnSpPr>
          <p:nvPr/>
        </p:nvCxnSpPr>
        <p:spPr>
          <a:xfrm>
            <a:off x="2287191" y="6016183"/>
            <a:ext cx="1459119" cy="470579"/>
          </a:xfrm>
          <a:prstGeom prst="bentConnector3">
            <a:avLst>
              <a:gd name="adj1" fmla="val 100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CED583AB-DCFB-357D-5EB3-8CBB52B54AAA}"/>
              </a:ext>
            </a:extLst>
          </p:cNvPr>
          <p:cNvSpPr txBox="1"/>
          <p:nvPr/>
        </p:nvSpPr>
        <p:spPr>
          <a:xfrm>
            <a:off x="4007758" y="5963143"/>
            <a:ext cx="22901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>
                <a:latin typeface="Bahnschrift Condensed" panose="020B0502040204020203" pitchFamily="34" charset="0"/>
              </a:rPr>
              <a:t>Airline Transport Pilot’s License (ATPL)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6C57289-FB7D-59C9-E487-36FD38F2055E}"/>
              </a:ext>
            </a:extLst>
          </p:cNvPr>
          <p:cNvCxnSpPr>
            <a:stCxn id="239" idx="2"/>
          </p:cNvCxnSpPr>
          <p:nvPr/>
        </p:nvCxnSpPr>
        <p:spPr>
          <a:xfrm>
            <a:off x="5152855" y="6240142"/>
            <a:ext cx="0" cy="2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37989699-BE50-94A3-86C0-B50DA775004F}"/>
              </a:ext>
            </a:extLst>
          </p:cNvPr>
          <p:cNvCxnSpPr>
            <a:stCxn id="86" idx="3"/>
            <a:endCxn id="239" idx="3"/>
          </p:cNvCxnSpPr>
          <p:nvPr/>
        </p:nvCxnSpPr>
        <p:spPr>
          <a:xfrm>
            <a:off x="6297952" y="5447554"/>
            <a:ext cx="12700" cy="6540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919EF9B-17FE-DC91-1EC1-DE49A391EE64}"/>
              </a:ext>
            </a:extLst>
          </p:cNvPr>
          <p:cNvSpPr txBox="1"/>
          <p:nvPr/>
        </p:nvSpPr>
        <p:spPr>
          <a:xfrm>
            <a:off x="6249798" y="5193110"/>
            <a:ext cx="679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7450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Haoning Qu</dc:creator>
  <cp:lastModifiedBy>Haoning Qu</cp:lastModifiedBy>
  <cp:revision>1</cp:revision>
  <dcterms:created xsi:type="dcterms:W3CDTF">2022-06-01T18:16:30Z</dcterms:created>
  <dcterms:modified xsi:type="dcterms:W3CDTF">2022-06-01T18:31:42Z</dcterms:modified>
</cp:coreProperties>
</file>