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>
        <p:scale>
          <a:sx n="75" d="100"/>
          <a:sy n="75" d="100"/>
        </p:scale>
        <p:origin x="196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56A9-DAE0-F845-BD47-D934647FE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C2202-2FA1-BC49-872B-9FDBB9C9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2545-C46F-6A4D-B8AC-9E6521D0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DD45-B467-C44B-8816-F539CF04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F8EA-B38A-1242-A92F-AA3BAB8C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7D5-9A59-4E4B-96AE-3BBC7DCF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2A1BE-04FE-AF4A-8369-22A83173E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D494-EB1D-BB44-8C0E-CFCEABD3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4C0C-F525-C34F-86D9-7A4E5161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1990-4030-8F4E-B0A5-4CDAB766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1FFF-CFA1-7544-986E-97F6C337D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C7991-8717-ED40-A161-09969EACB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14C5-4706-604D-8082-DE0323E3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56DF-8E4F-7547-BA46-44CB85E9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62C4-1F12-F740-A458-D1A36CA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B318-5ABD-F44D-AD5D-59455713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387A-193E-2A49-81EF-CD65071F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B8B12-5C6B-3041-8FC9-BFC54D32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1A36-6943-1C49-ACA7-A78C6B0E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7241-3456-0741-B2BE-5B45EE34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94A9-995B-A84A-A879-1D9E91EA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6E13-23DC-C245-A6C2-85EC054F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833F-B527-AF41-A11A-6747F9D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254E-7752-494F-95B4-4708FFC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0D97-0ACE-9E4A-9197-E20A6A17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209-0D93-E14B-84B5-FF84F055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296B-09FF-F743-87F8-76ACFF0EE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36100-F5B1-364C-94E3-1E7E65DD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79A9-EA83-6540-A4C4-66E0F83D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25E7-920F-414A-A868-8C9FC4A2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B687-4E92-E64F-9C67-931E9625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E43E-3016-8F49-B1EF-4FF982F7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9263-D2E7-774E-9E6F-BEC3E3C3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6597-FDCE-DF44-83FA-A98DF86E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2C026-4906-FF4D-9161-D31682BDA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7748C-FB50-5548-8609-E3B93A45E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DFFB6-1D04-6946-8C67-DF432786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81E9D-B23D-BA4C-AAFE-0FEF9A80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F79FB-411F-454F-BC6D-6AF5FEAD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8147-389F-0148-A86C-FB15CB92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C3B58-7A2D-1946-AF47-DBF3BB51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2DEA7-825A-9948-ACFE-CAB355A7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C928B-9772-E74B-B821-3094100C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7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8E3FB-3CAC-3A42-B707-5446B210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5BCAB-EA39-F747-AB02-AF47B210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7A7E-2C92-EA4E-8CB4-F3D24C16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B02F-20B6-0549-B5E9-2ED235DD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AC7E-900D-EF43-81E4-B11C8D87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67C14-D3E8-0745-8295-94994017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2D30-B189-7342-A001-99AA3186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A807-2B5F-9540-8B01-0689EB9C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E944-153B-F34D-8E5D-66A4020C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3192-40D5-D541-B939-7EC474E9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B103B-1AB8-394C-A4A8-8C0E08C06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A589F-1F92-3F48-8CE1-69B9D126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0312-494F-7C4B-982A-53956E39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3CFF5-2CB2-A44A-8512-8FD5A401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4F423-3814-AC4E-8493-21FB5A7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2A5A4-D420-2549-8AFA-8A9F782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58DD-E883-3646-AE44-166D90F8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5CB2-0AA9-9F41-AFD8-1CACBC572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083C-70BC-C649-82D8-D1B058A69A7E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CD7-E8A2-E34A-83FD-2BBC6508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2A44-2D6B-444C-BABF-A35E14C56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55BD-9F81-6846-9794-BAD247C9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8EF-93B4-9243-9D1E-4250E11B1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WhalEscape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66718-4468-4C45-9EA0-D09E7D26B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Design 2018</a:t>
            </a:r>
          </a:p>
          <a:p>
            <a:r>
              <a:rPr lang="en-US" dirty="0"/>
              <a:t>McGill, </a:t>
            </a:r>
            <a:r>
              <a:rPr lang="en-US" dirty="0" err="1"/>
              <a:t>Romanens</a:t>
            </a:r>
            <a:r>
              <a:rPr lang="en-US" dirty="0"/>
              <a:t>, Wenger</a:t>
            </a:r>
          </a:p>
        </p:txBody>
      </p:sp>
    </p:spTree>
    <p:extLst>
      <p:ext uri="{BB962C8B-B14F-4D97-AF65-F5344CB8AC3E}">
        <p14:creationId xmlns:p14="http://schemas.microsoft.com/office/powerpoint/2010/main" val="78618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176-8D6D-8F43-A33A-4AF7B90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DF5B-15C6-FD46-8D02-90F738D3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8867" cy="4351338"/>
          </a:xfrm>
        </p:spPr>
        <p:txBody>
          <a:bodyPr/>
          <a:lstStyle/>
          <a:p>
            <a:r>
              <a:rPr lang="en-US" dirty="0" err="1"/>
              <a:t>Apprécié</a:t>
            </a:r>
            <a:r>
              <a:rPr lang="en-US" dirty="0"/>
              <a:t> </a:t>
            </a:r>
            <a:r>
              <a:rPr lang="en-US" dirty="0" err="1"/>
              <a:t>travailler</a:t>
            </a:r>
            <a:r>
              <a:rPr lang="en-US" dirty="0"/>
              <a:t> sur le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 err="1"/>
              <a:t>Aperçu</a:t>
            </a:r>
            <a:r>
              <a:rPr lang="en-US" dirty="0"/>
              <a:t> de </a:t>
            </a:r>
            <a:r>
              <a:rPr lang="en-US" dirty="0" err="1"/>
              <a:t>tous</a:t>
            </a:r>
            <a:r>
              <a:rPr lang="en-US" dirty="0"/>
              <a:t> les aspects du game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4648-DFE6-1D44-BFEC-0BA37B2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C3A3-24AA-A549-B103-C4D1BF84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809" cy="4351338"/>
          </a:xfrm>
        </p:spPr>
        <p:txBody>
          <a:bodyPr/>
          <a:lstStyle/>
          <a:p>
            <a:r>
              <a:rPr lang="en-US" dirty="0"/>
              <a:t>Jonah </a:t>
            </a:r>
            <a:r>
              <a:rPr lang="en-US" dirty="0" err="1"/>
              <a:t>est</a:t>
            </a:r>
            <a:r>
              <a:rPr lang="en-US" dirty="0"/>
              <a:t> le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 err="1"/>
              <a:t>survivant</a:t>
            </a:r>
            <a:r>
              <a:rPr lang="en-US" dirty="0"/>
              <a:t> d’un </a:t>
            </a:r>
            <a:r>
              <a:rPr lang="en-US" dirty="0" err="1"/>
              <a:t>naufrage</a:t>
            </a:r>
            <a:r>
              <a:rPr lang="en-US" dirty="0"/>
              <a:t> sur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île</a:t>
            </a:r>
            <a:r>
              <a:rPr lang="en-US" dirty="0"/>
              <a:t> </a:t>
            </a:r>
            <a:r>
              <a:rPr lang="en-US" dirty="0" err="1"/>
              <a:t>déserte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s’est</a:t>
            </a:r>
            <a:r>
              <a:rPr lang="en-US" dirty="0"/>
              <a:t> </a:t>
            </a:r>
            <a:r>
              <a:rPr lang="en-US" dirty="0" err="1"/>
              <a:t>fabriqué</a:t>
            </a:r>
            <a:r>
              <a:rPr lang="en-US" dirty="0"/>
              <a:t> un </a:t>
            </a:r>
            <a:r>
              <a:rPr lang="en-US" dirty="0" err="1"/>
              <a:t>radeau</a:t>
            </a:r>
            <a:r>
              <a:rPr lang="en-US" dirty="0"/>
              <a:t> pour </a:t>
            </a:r>
            <a:r>
              <a:rPr lang="en-US" dirty="0" err="1"/>
              <a:t>s’échapper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37B6E-AD5A-364D-80E6-EAAA1B87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09" y="1825625"/>
            <a:ext cx="5878242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4648-DFE6-1D44-BFEC-0BA37B2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C3A3-24AA-A549-B103-C4D1BF84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809" cy="4351338"/>
          </a:xfrm>
        </p:spPr>
        <p:txBody>
          <a:bodyPr/>
          <a:lstStyle/>
          <a:p>
            <a:r>
              <a:rPr lang="en-US" dirty="0" err="1"/>
              <a:t>Malheureusement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et son </a:t>
            </a:r>
            <a:r>
              <a:rPr lang="en-US" dirty="0" err="1"/>
              <a:t>embarquation</a:t>
            </a:r>
            <a:r>
              <a:rPr lang="en-US" dirty="0"/>
              <a:t> </a:t>
            </a:r>
            <a:r>
              <a:rPr lang="en-US" dirty="0" err="1"/>
              <a:t>s’est</a:t>
            </a:r>
            <a:r>
              <a:rPr lang="en-US" dirty="0"/>
              <a:t> fait </a:t>
            </a:r>
            <a:r>
              <a:rPr lang="en-US" dirty="0" err="1"/>
              <a:t>avaler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baleine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3CA51-7498-7F4E-AF74-B0DDBB30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08" y="1825625"/>
            <a:ext cx="5868261" cy="37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8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4648-DFE6-1D44-BFEC-0BA37B2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C3A3-24AA-A549-B103-C4D1BF84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809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en-US" dirty="0" err="1"/>
              <a:t>l’aider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sortir</a:t>
            </a:r>
            <a:r>
              <a:rPr lang="en-US" dirty="0"/>
              <a:t> de </a:t>
            </a:r>
            <a:r>
              <a:rPr lang="en-US" dirty="0" err="1"/>
              <a:t>l’estomac</a:t>
            </a:r>
            <a:r>
              <a:rPr lang="en-US" dirty="0"/>
              <a:t> de </a:t>
            </a:r>
            <a:r>
              <a:rPr lang="en-US" dirty="0" err="1"/>
              <a:t>l’animal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7CA11-4A4F-0B47-BD51-DB0C9932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1" y="1825625"/>
            <a:ext cx="5291596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4648-DFE6-1D44-BFEC-0BA37B2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C3A3-24AA-A549-B103-C4D1BF84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809" cy="4351338"/>
          </a:xfrm>
        </p:spPr>
        <p:txBody>
          <a:bodyPr/>
          <a:lstStyle/>
          <a:p>
            <a:r>
              <a:rPr lang="en-US" dirty="0"/>
              <a:t>Jonah </a:t>
            </a:r>
            <a:r>
              <a:rPr lang="en-US" dirty="0" err="1"/>
              <a:t>parvient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s’échapper</a:t>
            </a:r>
            <a:r>
              <a:rPr lang="en-US" dirty="0"/>
              <a:t> par </a:t>
            </a:r>
            <a:r>
              <a:rPr lang="en-US" dirty="0" err="1"/>
              <a:t>l’évent</a:t>
            </a:r>
            <a:r>
              <a:rPr lang="en-US" dirty="0"/>
              <a:t> de la </a:t>
            </a:r>
            <a:r>
              <a:rPr lang="en-US" dirty="0" err="1"/>
              <a:t>baleine</a:t>
            </a:r>
            <a:r>
              <a:rPr lang="en-US" dirty="0"/>
              <a:t>.</a:t>
            </a:r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sauvé</a:t>
            </a:r>
            <a:r>
              <a:rPr lang="en-US" dirty="0"/>
              <a:t> et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naviguer</a:t>
            </a:r>
            <a:r>
              <a:rPr lang="en-US" dirty="0"/>
              <a:t> sur la </a:t>
            </a:r>
            <a:r>
              <a:rPr lang="en-US" dirty="0" err="1"/>
              <a:t>baleine</a:t>
            </a:r>
            <a:r>
              <a:rPr lang="en-US" dirty="0"/>
              <a:t> </a:t>
            </a:r>
            <a:r>
              <a:rPr lang="en-US" dirty="0" err="1"/>
              <a:t>jusqu’à</a:t>
            </a:r>
            <a:r>
              <a:rPr lang="en-US" dirty="0"/>
              <a:t> </a:t>
            </a:r>
            <a:r>
              <a:rPr lang="en-US" dirty="0" err="1"/>
              <a:t>atteindre</a:t>
            </a:r>
            <a:r>
              <a:rPr lang="en-US" dirty="0"/>
              <a:t> la </a:t>
            </a:r>
            <a:r>
              <a:rPr lang="en-US" dirty="0" err="1"/>
              <a:t>civilisation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1FFFF-AE54-AE45-B507-C55F8935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08" y="1825624"/>
            <a:ext cx="5780892" cy="36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CB26-5F0E-AE44-AEEE-1AA50CED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- Protagonist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61DA-3640-0642-8249-1D98261A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1085" cy="4351338"/>
          </a:xfrm>
        </p:spPr>
        <p:txBody>
          <a:bodyPr/>
          <a:lstStyle/>
          <a:p>
            <a:r>
              <a:rPr lang="en-US" dirty="0"/>
              <a:t>Jonah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ramasser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rame</a:t>
            </a:r>
            <a:r>
              <a:rPr lang="en-US" dirty="0"/>
              <a:t> et </a:t>
            </a:r>
            <a:r>
              <a:rPr lang="en-US" dirty="0" err="1"/>
              <a:t>l’utiliser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arme</a:t>
            </a:r>
            <a:endParaRPr lang="en-US" dirty="0"/>
          </a:p>
          <a:p>
            <a:pPr lvl="1"/>
            <a:r>
              <a:rPr lang="en-US" dirty="0" err="1"/>
              <a:t>Déplacement</a:t>
            </a:r>
            <a:r>
              <a:rPr lang="en-US" dirty="0"/>
              <a:t> gauche/</a:t>
            </a:r>
            <a:r>
              <a:rPr lang="en-US" dirty="0" err="1"/>
              <a:t>droite</a:t>
            </a:r>
            <a:r>
              <a:rPr lang="en-US" dirty="0"/>
              <a:t> et </a:t>
            </a:r>
            <a:r>
              <a:rPr lang="en-US" dirty="0" err="1"/>
              <a:t>saut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91B69-A7FA-1048-81C8-AE7D6D3B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258" y="2215620"/>
            <a:ext cx="920872" cy="162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7F91E-5930-DA47-B420-E2422FCD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99" y="2397354"/>
            <a:ext cx="1265767" cy="1265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4F353-410A-9449-A110-71748F14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721" y="4436533"/>
            <a:ext cx="5404557" cy="16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CB26-5F0E-AE44-AEEE-1AA50CED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- Antagonists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61DA-3640-0642-8249-1D98261A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Squelettes</a:t>
            </a:r>
            <a:endParaRPr lang="en-US" dirty="0"/>
          </a:p>
          <a:p>
            <a:r>
              <a:rPr lang="en-US" dirty="0"/>
              <a:t>Blobs</a:t>
            </a:r>
          </a:p>
          <a:p>
            <a:r>
              <a:rPr lang="en-US" dirty="0"/>
              <a:t>La </a:t>
            </a:r>
            <a:r>
              <a:rPr lang="en-US" dirty="0" err="1"/>
              <a:t>baleine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D596E-3B35-2F4E-BADE-D71D2B82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82" y="4000600"/>
            <a:ext cx="2110317" cy="23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16FDB-1C4F-5F4A-83EE-26FC6AFC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799" y="1690688"/>
            <a:ext cx="1149945" cy="1839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ABD56-0B56-4947-83FA-84B77DADC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34" y="1659467"/>
            <a:ext cx="1871133" cy="18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9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CB26-5F0E-AE44-AEEE-1AA50CED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 et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61DA-3640-0642-8249-1D98261A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955" cy="4351338"/>
          </a:xfrm>
        </p:spPr>
        <p:txBody>
          <a:bodyPr/>
          <a:lstStyle/>
          <a:p>
            <a:r>
              <a:rPr lang="en-US" dirty="0"/>
              <a:t>Aesthetics</a:t>
            </a:r>
          </a:p>
          <a:p>
            <a:pPr lvl="1"/>
            <a:r>
              <a:rPr lang="en-US" dirty="0"/>
              <a:t>Pixel art</a:t>
            </a:r>
          </a:p>
          <a:p>
            <a:pPr lvl="1"/>
            <a:r>
              <a:rPr lang="en-US" dirty="0"/>
              <a:t>Musique 8 bits</a:t>
            </a:r>
          </a:p>
          <a:p>
            <a:endParaRPr lang="en-US" dirty="0"/>
          </a:p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Unity</a:t>
            </a:r>
          </a:p>
          <a:p>
            <a:pPr lvl="1"/>
            <a:r>
              <a:rPr lang="en-US" dirty="0" err="1"/>
              <a:t>Aseprite</a:t>
            </a:r>
            <a:r>
              <a:rPr lang="en-US" dirty="0"/>
              <a:t> &amp; Gimp</a:t>
            </a:r>
          </a:p>
          <a:p>
            <a:pPr lvl="1"/>
            <a:r>
              <a:rPr lang="en-US" dirty="0"/>
              <a:t>Git &amp; GitHub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87902-A873-DB49-BB6E-F51B66EA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234" y="2063750"/>
            <a:ext cx="5410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1DC07-F077-9E42-B82B-749ABD8DC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Démo</a:t>
            </a:r>
            <a:r>
              <a:rPr lang="en-US" dirty="0"/>
              <a:t> </a:t>
            </a:r>
            <a:r>
              <a:rPr lang="en-US" dirty="0" err="1"/>
              <a:t>vidéo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576338-E4ED-EE4B-B869-F49B755DA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136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WhalEscape</vt:lpstr>
      <vt:lpstr>Story</vt:lpstr>
      <vt:lpstr>Story</vt:lpstr>
      <vt:lpstr>Story</vt:lpstr>
      <vt:lpstr>Story</vt:lpstr>
      <vt:lpstr>Mechanics - Protagonist</vt:lpstr>
      <vt:lpstr>Mechanics - Antagonists</vt:lpstr>
      <vt:lpstr>Aesthetics et technology</vt:lpstr>
      <vt:lpstr>Démo vidéo</vt:lpstr>
      <vt:lpstr>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WhalEscape</dc:title>
  <dc:creator>Romanens Karim</dc:creator>
  <cp:lastModifiedBy>Romanens Karim</cp:lastModifiedBy>
  <cp:revision>8</cp:revision>
  <dcterms:created xsi:type="dcterms:W3CDTF">2018-04-22T20:15:44Z</dcterms:created>
  <dcterms:modified xsi:type="dcterms:W3CDTF">2018-04-22T21:25:41Z</dcterms:modified>
</cp:coreProperties>
</file>