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Castonguay" userId="b5b2aee48e1f3771" providerId="LiveId" clId="{AE9A0CBF-4467-41D2-8827-0CAB35C2E761}"/>
    <pc:docChg chg="undo modSld">
      <pc:chgData name="Dave Castonguay" userId="b5b2aee48e1f3771" providerId="LiveId" clId="{AE9A0CBF-4467-41D2-8827-0CAB35C2E761}" dt="2019-04-03T17:39:12.534" v="37" actId="14100"/>
      <pc:docMkLst>
        <pc:docMk/>
      </pc:docMkLst>
      <pc:sldChg chg="addSp modSp">
        <pc:chgData name="Dave Castonguay" userId="b5b2aee48e1f3771" providerId="LiveId" clId="{AE9A0CBF-4467-41D2-8827-0CAB35C2E761}" dt="2019-04-03T17:39:12.534" v="37" actId="14100"/>
        <pc:sldMkLst>
          <pc:docMk/>
          <pc:sldMk cId="3318706757" sldId="256"/>
        </pc:sldMkLst>
        <pc:spChg chg="add mod">
          <ac:chgData name="Dave Castonguay" userId="b5b2aee48e1f3771" providerId="LiveId" clId="{AE9A0CBF-4467-41D2-8827-0CAB35C2E761}" dt="2019-03-25T16:04:00.203" v="34" actId="2711"/>
          <ac:spMkLst>
            <pc:docMk/>
            <pc:sldMk cId="3318706757" sldId="256"/>
            <ac:spMk id="42" creationId="{A731B334-7688-40CE-BA02-24E24CA2C3A8}"/>
          </ac:spMkLst>
        </pc:spChg>
        <pc:cxnChg chg="add mod">
          <ac:chgData name="Dave Castonguay" userId="b5b2aee48e1f3771" providerId="LiveId" clId="{AE9A0CBF-4467-41D2-8827-0CAB35C2E761}" dt="2019-04-03T17:39:12.534" v="37" actId="14100"/>
          <ac:cxnSpMkLst>
            <pc:docMk/>
            <pc:sldMk cId="3318706757" sldId="256"/>
            <ac:cxnSpMk id="38" creationId="{B4313399-DD08-49DC-823C-4E67A1062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5B81-1309-45AF-A15B-89DF7798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FEBC-8995-4889-A71D-64E575E4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D523-E325-41A5-A234-F7EE52FE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8D9-14AF-4B24-95DC-8DDD7415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417E-2175-466B-973D-BC3B0E40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0BD-764F-4BAE-BAAD-EFCC913C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A7A4B-1273-44CD-AB6B-EA641E5D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C7A0-75E4-4BFB-9CDC-3059A25A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D528-9C4B-4210-8096-8ED98AC4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7264-1502-409C-844C-A887F7BE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2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CF560-C99B-497F-8B48-7FFDA70AB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1E11-FD78-4772-B206-AB0075DB5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D12D-8BC4-4B4A-BA89-F3A25E37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6F06-3681-4E6E-938B-1F2DA1DC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B3D3-F1A9-43D4-8B54-0601FBF8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2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A4A-26AB-410E-AAD7-FF56BEDE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B8CF-5009-4FCF-8D4A-B24F6D23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C725-689F-45DD-8A9D-FAF1486B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B537-DF54-4971-B4AC-605981FF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7ADD-E626-425A-8F6E-A7C3B55F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7508-8A07-490D-A523-409B167A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C72B-1D73-4C97-9872-5AF9B4BE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7FB0-571A-45C1-92DF-CA403CD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FBCC-B2CB-4B5F-BF8E-4655EDC9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3042-DFA3-41B3-ADE7-C2D8300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A200-9719-463A-9898-F2F535D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B34F-F8AF-4AC6-AFA5-3B214EC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E216-0898-4D61-9BFF-3BEC6D3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E169-EFDF-4210-ADCA-4D73829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0A65-8EEC-4313-8B72-33ECA21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00BE-C7CD-447A-9A32-4D8138A6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27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CF90-44B3-49E3-8D27-88DCAC0A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42F2-ABC6-47E6-A6F0-D4E3A7B7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2C87-4449-4BC3-A361-7D10036F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4823-9085-47F0-AC12-2F546AD3F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AE7C0-AB0E-41B6-AB66-E8E5FA0F9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F42B0-FE25-4399-9592-5E31D920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F343F-5048-42E6-A66A-44C7476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75322-6553-4341-BB75-1E5C869E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9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4472-BE6D-4700-9FDD-F4E5E1B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F98B2-E5B3-4FEC-BD5C-B8026B24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01252-F176-4F54-AE79-5DEC3E90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05FC9-B901-4E26-8131-B00A091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47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F4DEC-2CD5-4E6F-B57F-FCAEFA88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7EDFA-6C57-48B0-94E7-07A4FDD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CD33-EAAF-4C73-BAA3-3537C89D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8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18F-1675-4472-A4AF-A7CF83E5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F95D-1773-42B2-9690-51D9E9FC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4D3BD-7C54-45A7-AE50-14CC1A6B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825B-DDF3-4225-81F3-D2B00381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B0A5-353F-4983-8428-47BA7707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D4B8-3169-4D1E-9D76-EC8C8A9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0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7225-C6E7-49A4-8237-D87E4A22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50E57-92D8-4F1E-B35A-E5FDD0CE2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E9EB-A685-45B9-9AC7-0A080567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A9992-DFAF-4B2D-9566-C1D309C7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5664-D826-49A9-A327-534C998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ADCF-303E-44E3-A3FA-F99AACA8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5959-F1BB-4CE5-B832-E97C43F5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C078-B216-40C0-93F8-1E70BD4D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7CCC-6CB7-4134-B321-4D68C3146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9C75-DC83-46B2-BF57-382D6AC7B18D}" type="datetimeFigureOut">
              <a:rPr lang="en-CA" smtClean="0"/>
              <a:t>2019-04-03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8535-3B73-4AAB-8B24-217246A8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311A-AE87-45BC-A4F1-545F28CD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6322-F049-49A1-8A0E-B793827F8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6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17EDAF6-D9FB-42FF-BF56-3EA6B34A590D}"/>
              </a:ext>
            </a:extLst>
          </p:cNvPr>
          <p:cNvSpPr/>
          <p:nvPr/>
        </p:nvSpPr>
        <p:spPr>
          <a:xfrm>
            <a:off x="674557" y="558382"/>
            <a:ext cx="1416571" cy="141657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7CA6B-4C54-4419-BB0E-0F3DCFB8BAA5}"/>
              </a:ext>
            </a:extLst>
          </p:cNvPr>
          <p:cNvSpPr/>
          <p:nvPr/>
        </p:nvSpPr>
        <p:spPr>
          <a:xfrm>
            <a:off x="4107305" y="951874"/>
            <a:ext cx="1416571" cy="6220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Initialize Flash</a:t>
            </a:r>
            <a:endParaRPr lang="en-CA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00889-C9ED-497E-9756-31819388D488}"/>
              </a:ext>
            </a:extLst>
          </p:cNvPr>
          <p:cNvSpPr/>
          <p:nvPr/>
        </p:nvSpPr>
        <p:spPr>
          <a:xfrm>
            <a:off x="2390931" y="955622"/>
            <a:ext cx="1416571" cy="6220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Reset all peripherals</a:t>
            </a:r>
            <a:endParaRPr lang="en-CA" dirty="0"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D7E2C-172F-4313-B110-C8313B268284}"/>
              </a:ext>
            </a:extLst>
          </p:cNvPr>
          <p:cNvSpPr/>
          <p:nvPr/>
        </p:nvSpPr>
        <p:spPr>
          <a:xfrm>
            <a:off x="5853661" y="951874"/>
            <a:ext cx="1416571" cy="6220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Config Clock</a:t>
            </a:r>
            <a:endParaRPr lang="en-CA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579D0-4CCF-4010-AC3D-64570722D5A7}"/>
              </a:ext>
            </a:extLst>
          </p:cNvPr>
          <p:cNvSpPr/>
          <p:nvPr/>
        </p:nvSpPr>
        <p:spPr>
          <a:xfrm>
            <a:off x="7585026" y="412227"/>
            <a:ext cx="1791322" cy="17013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INITIALIZE ALL PERIPHIRALS</a:t>
            </a:r>
          </a:p>
          <a:p>
            <a:pPr algn="ctr"/>
            <a:r>
              <a:rPr lang="en-CA" sz="1100" dirty="0">
                <a:latin typeface="Bahnschrift" panose="020B0502040204020203" pitchFamily="34" charset="0"/>
              </a:rPr>
              <a:t>(watchdog, temp </a:t>
            </a:r>
            <a:r>
              <a:rPr lang="en-CA" sz="1100" dirty="0" err="1">
                <a:latin typeface="Bahnschrift" panose="020B0502040204020203" pitchFamily="34" charset="0"/>
              </a:rPr>
              <a:t>sens</a:t>
            </a:r>
            <a:r>
              <a:rPr lang="en-CA" sz="1100" dirty="0">
                <a:latin typeface="Bahnschrift" panose="020B0502040204020203" pitchFamily="34" charset="0"/>
              </a:rPr>
              <a:t>, umbilical check, power up rails, </a:t>
            </a:r>
            <a:r>
              <a:rPr lang="en-CA" sz="1100" dirty="0" err="1">
                <a:latin typeface="Bahnschrift" panose="020B0502040204020203" pitchFamily="34" charset="0"/>
              </a:rPr>
              <a:t>init</a:t>
            </a:r>
            <a:r>
              <a:rPr lang="en-CA" sz="1100" dirty="0">
                <a:latin typeface="Bahnschrift" panose="020B0502040204020203" pitchFamily="34" charset="0"/>
              </a:rPr>
              <a:t> </a:t>
            </a:r>
            <a:r>
              <a:rPr lang="en-CA" sz="1100" dirty="0" err="1">
                <a:latin typeface="Bahnschrift" panose="020B0502040204020203" pitchFamily="34" charset="0"/>
              </a:rPr>
              <a:t>obc</a:t>
            </a:r>
            <a:r>
              <a:rPr lang="en-CA" sz="1100" dirty="0">
                <a:latin typeface="Bahnschrift" panose="020B0502040204020203" pitchFamily="34" charset="0"/>
              </a:rPr>
              <a:t> comms)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D0146-5FEC-4250-9B63-1FA00D019AA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091128" y="1266668"/>
            <a:ext cx="2998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EB5259-CE56-4EF5-97FF-0F1B3382547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807502" y="1262920"/>
            <a:ext cx="299803" cy="3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B2E400-57D4-4221-93C3-1AD21F1FE6B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23876" y="1262920"/>
            <a:ext cx="329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32D893-BD08-49FB-ACBD-0DD49D1635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70232" y="1262920"/>
            <a:ext cx="314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0C2907-F681-4AA6-BEC6-9D4377275CD8}"/>
              </a:ext>
            </a:extLst>
          </p:cNvPr>
          <p:cNvSpPr/>
          <p:nvPr/>
        </p:nvSpPr>
        <p:spPr>
          <a:xfrm>
            <a:off x="9930988" y="951874"/>
            <a:ext cx="1416571" cy="6220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Turn off heat </a:t>
            </a:r>
            <a:r>
              <a:rPr lang="en-GB" sz="1200" dirty="0">
                <a:latin typeface="Bahnschrift" panose="020B0502040204020203" pitchFamily="34" charset="0"/>
              </a:rPr>
              <a:t>(explicit)</a:t>
            </a:r>
            <a:endParaRPr lang="en-CA" dirty="0">
              <a:latin typeface="Bahnschrift" panose="020B050204020402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E1C0A3-E787-4097-8CC1-0D5110B4C8B6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9376348" y="1262920"/>
            <a:ext cx="554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7141B8C-BC42-4541-8BAD-810655FC4DA7}"/>
              </a:ext>
            </a:extLst>
          </p:cNvPr>
          <p:cNvSpPr/>
          <p:nvPr/>
        </p:nvSpPr>
        <p:spPr>
          <a:xfrm>
            <a:off x="9743612" y="1858778"/>
            <a:ext cx="1791322" cy="17013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" panose="020B0502040204020203" pitchFamily="34" charset="0"/>
              </a:rPr>
              <a:t>INITIALIZE MODULES</a:t>
            </a:r>
          </a:p>
          <a:p>
            <a:pPr algn="ctr"/>
            <a:r>
              <a:rPr lang="en-CA" sz="1100" dirty="0">
                <a:latin typeface="Bahnschrift" panose="020B0502040204020203" pitchFamily="34" charset="0"/>
              </a:rPr>
              <a:t>(EPS module state, power modules, loop watchdog, enable </a:t>
            </a:r>
            <a:r>
              <a:rPr lang="en-CA" sz="1100" dirty="0" err="1">
                <a:latin typeface="Bahnschrift" panose="020B0502040204020203" pitchFamily="34" charset="0"/>
              </a:rPr>
              <a:t>interupts</a:t>
            </a:r>
            <a:r>
              <a:rPr lang="en-CA" sz="1100" dirty="0">
                <a:latin typeface="Bahnschrift" panose="020B0502040204020203" pitchFamily="34" charset="0"/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F4C9F-371B-429D-BF7E-BB16B03E6A42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10639273" y="1573966"/>
            <a:ext cx="1" cy="284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313399-DD08-49DC-823C-4E67A106237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992911" y="2709471"/>
            <a:ext cx="2750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31B334-7688-40CE-BA02-24E24CA2C3A8}"/>
              </a:ext>
            </a:extLst>
          </p:cNvPr>
          <p:cNvSpPr txBox="1"/>
          <p:nvPr/>
        </p:nvSpPr>
        <p:spPr>
          <a:xfrm>
            <a:off x="8124668" y="2340138"/>
            <a:ext cx="15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ENTER LOOP</a:t>
            </a:r>
          </a:p>
        </p:txBody>
      </p:sp>
    </p:spTree>
    <p:extLst>
      <p:ext uri="{BB962C8B-B14F-4D97-AF65-F5344CB8AC3E}">
        <p14:creationId xmlns:p14="http://schemas.microsoft.com/office/powerpoint/2010/main" val="331870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Castonguay</dc:creator>
  <cp:lastModifiedBy>Dave Castonguay</cp:lastModifiedBy>
  <cp:revision>7</cp:revision>
  <dcterms:created xsi:type="dcterms:W3CDTF">2019-03-25T15:14:11Z</dcterms:created>
  <dcterms:modified xsi:type="dcterms:W3CDTF">2019-04-03T18:51:56Z</dcterms:modified>
</cp:coreProperties>
</file>