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4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AB0E-F1B4-AF91-6689-1875D4EDD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F2B41-BE7C-871A-BF7C-C8CF17ED8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10A9A-6703-BBC6-7B94-50D98008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7631-C9B7-4EF3-ABC0-E1CC00CF091E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1862A-5C8E-F03F-05BE-211A6DE7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E279-04D1-0AE8-D79A-50AF044E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63D4-BD37-4EDB-8865-879FE21B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3896-963B-FF1B-7FF6-6F793A75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C3C5E-94E0-3421-C814-56994BDE5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5199-0006-E96E-280B-A07A6277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7631-C9B7-4EF3-ABC0-E1CC00CF091E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5EAC-8B3F-87D2-DF60-A94FE463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F818-D5ED-072D-7566-015056AD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63D4-BD37-4EDB-8865-879FE21B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0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02B5C-7AE5-B2D6-5BCB-3D7C1EC3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76123-CC27-9869-CFC0-9C315F89B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1DAA1-D84A-C8CF-0B02-227696C0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7631-C9B7-4EF3-ABC0-E1CC00CF091E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1093-2576-24D8-8D15-14F07762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3D7F4-F144-A9C4-E0EE-54CD4555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63D4-BD37-4EDB-8865-879FE21B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8613-A468-BD6D-8CAE-0FFF488E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D9DE-5496-A671-7690-5D7B0D4D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5DA27-2844-E342-A666-A2B837E5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7631-C9B7-4EF3-ABC0-E1CC00CF091E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BC4D7-BB9D-5BA7-4FB7-9A5F11E7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B5E0F-3776-37F6-F7E4-E4908530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63D4-BD37-4EDB-8865-879FE21B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F7BD-787A-3F49-E788-5B22E289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D4C59-DEEB-2CB3-F35A-593E4DF44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961FB-54B6-1786-7495-25A27D3A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7631-C9B7-4EF3-ABC0-E1CC00CF091E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3FB16-AF41-3741-C620-9F52229F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DAC85-DC31-5B5A-D610-787C35FE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63D4-BD37-4EDB-8865-879FE21B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6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9BE6-0382-B9C9-E1EE-7EA81F26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C080-124F-FE12-5C55-090DA0CF1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D04BF-4578-E3BA-DC6E-676F92378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670E7-7402-5411-F7E7-59A67C9A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7631-C9B7-4EF3-ABC0-E1CC00CF091E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60A27-78C6-688B-B20B-EBC89674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F78FC-6D07-D8F2-46B7-F653CA01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63D4-BD37-4EDB-8865-879FE21B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8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CCD2-F5C4-0D9E-AADF-8F778D94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5FB6C-FA53-271F-E2B0-1F9BB5FCA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E25EB-A3C7-4011-C889-55E285422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BA28D-88D1-E67E-60E6-C99F6285F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7CFE0-B413-E56B-B184-3428136F5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DE80B-48BD-F493-C5CB-005128C5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7631-C9B7-4EF3-ABC0-E1CC00CF091E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901F1-BCD0-FD97-C4D7-9F8E2C22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890E9-570B-70C4-7F58-E17F62BF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63D4-BD37-4EDB-8865-879FE21B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381F-8B7F-5292-4DF3-9577D61B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4B8DB-9221-4504-6AAA-9AD978D0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7631-C9B7-4EF3-ABC0-E1CC00CF091E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FC9CE-9B6D-B3E8-7C39-F82ED86E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DC0FE-0066-6C8D-1007-F21EC161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63D4-BD37-4EDB-8865-879FE21B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9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A4F55-761F-CDEF-3644-DBE61457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7631-C9B7-4EF3-ABC0-E1CC00CF091E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DC89E-D970-7F95-F4F5-6D1F3067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E5B2-EBC3-2935-D625-24E6E817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63D4-BD37-4EDB-8865-879FE21B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547E-B7E4-070B-711A-8B4D21A4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9EA4-0CD8-472D-C42F-A5BA2149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4E611-5E4F-2206-4F57-D1617F796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77A0-900D-45A4-DE50-C0036CE1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7631-C9B7-4EF3-ABC0-E1CC00CF091E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F020C-F0A5-6E28-B7C0-5A0CD63C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BAAC-3E37-F904-548B-C87EAC27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63D4-BD37-4EDB-8865-879FE21B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0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DB85-09F2-8A4E-B0FD-8F5ABB70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7A13D-9FA8-D5D3-7819-55EAE67AE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19808-1925-C609-A3E4-AABAF3D23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43A8B-BB35-73A7-0D9C-230ACACE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7631-C9B7-4EF3-ABC0-E1CC00CF091E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36016-4E9F-FD54-37FA-CD753145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9ECCA-BE76-11F5-C6B0-FF76E3B9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63D4-BD37-4EDB-8865-879FE21B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8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ADC1F-3906-F206-A3E8-8DD1B133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1E23D-C75B-EC47-F661-3736A19CB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678BA-B848-4648-1907-8C6653895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A7631-C9B7-4EF3-ABC0-E1CC00CF091E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1CFE7-724F-D202-8409-1D7D1968E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31884-71D2-EED4-E379-689346050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6D63D4-BD37-4EDB-8865-879FE21B0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1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140B5-82BA-7A1D-09F9-7996582EE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SWISSBOT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(Reinforcement Learning framework for TF2 AI)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70BA4-733E-9AEC-10AF-AA12E517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Senior Design Project by Tristan McGinnis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Advised by Fred Annexstein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0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AD9A-5091-4CA9-7105-D0C9BD92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488D-E3F3-FBDE-D84F-189403286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Metamod:Source</a:t>
            </a:r>
            <a:r>
              <a:rPr lang="en-US" dirty="0"/>
              <a:t> (ver. dev 1155-6) has been reprogrammed and rebuilt for a 64bit application and is now compatible with all parallel applications.</a:t>
            </a:r>
          </a:p>
          <a:p>
            <a:r>
              <a:rPr lang="en-US" dirty="0"/>
              <a:t>TF2 Testing server was created from scratch and was optimized for a proper testing environment.</a:t>
            </a:r>
          </a:p>
          <a:p>
            <a:r>
              <a:rPr lang="en-US" dirty="0"/>
              <a:t>Verified that bots respond to formerly outdated server-side scripting via an updated RCBot2 (Thank you bots-united.com)</a:t>
            </a:r>
          </a:p>
          <a:p>
            <a:r>
              <a:rPr lang="en-US" dirty="0"/>
              <a:t>Established a modern, working connection between </a:t>
            </a:r>
            <a:r>
              <a:rPr lang="en-US" dirty="0" err="1"/>
              <a:t>Tianshou</a:t>
            </a:r>
            <a:r>
              <a:rPr lang="en-US" dirty="0"/>
              <a:t> and RCBot2, allowing for inputs from Python and for RL to begin.</a:t>
            </a:r>
          </a:p>
        </p:txBody>
      </p:sp>
    </p:spTree>
    <p:extLst>
      <p:ext uri="{BB962C8B-B14F-4D97-AF65-F5344CB8AC3E}">
        <p14:creationId xmlns:p14="http://schemas.microsoft.com/office/powerpoint/2010/main" val="48130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6484-5D6E-B6CA-DC95-3A421B06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CB914-1A10-809E-6A1C-5A063CB1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August of 2024, TF2 was updated to now run as a 64-bit application which resulted in many legacy plugins to cease functioning.</a:t>
            </a:r>
          </a:p>
          <a:p>
            <a:r>
              <a:rPr lang="en-US" dirty="0"/>
              <a:t>The need to rebuild and recompile plugins for the modern version of TF2 stood in the way of time spent testing a working RL bot.</a:t>
            </a:r>
          </a:p>
          <a:p>
            <a:r>
              <a:rPr lang="en-US" dirty="0"/>
              <a:t>TF2’s modding scene is nearly eighteen years old, while general scripting and modification documentation is great, bug fixing consists of sifting through abandoned forum pages.</a:t>
            </a:r>
          </a:p>
          <a:p>
            <a:r>
              <a:rPr lang="en-US" dirty="0"/>
              <a:t>Timing constraints meant most of the project was spent updating legacy software instead of training </a:t>
            </a:r>
            <a:r>
              <a:rPr lang="en-US" dirty="0" err="1"/>
              <a:t>Swissbot</a:t>
            </a:r>
            <a:r>
              <a:rPr lang="en-US" dirty="0"/>
              <a:t> as hoped.</a:t>
            </a:r>
          </a:p>
        </p:txBody>
      </p:sp>
    </p:spTree>
    <p:extLst>
      <p:ext uri="{BB962C8B-B14F-4D97-AF65-F5344CB8AC3E}">
        <p14:creationId xmlns:p14="http://schemas.microsoft.com/office/powerpoint/2010/main" val="42408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BD0A-BC09-BC94-3E89-22C3CDF6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DBC5-A538-C018-913A-5B6ECF246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PRIMARY OBJECTIVE</a:t>
            </a:r>
            <a:r>
              <a:rPr lang="en-US" dirty="0"/>
              <a:t>: To create a reinforcement learning framework that allows AI bots to interact with and learn from Team Fortress 2’s (TF2) in-game environment. This project will allow basic movement or aiming behaviors through neural feedback loops.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SECONDARY OBJECTIVE</a:t>
            </a:r>
            <a:r>
              <a:rPr lang="en-US" dirty="0"/>
              <a:t>: To reach a model that is capable of not only responding to in-game terrain and obstacles, but identifying combatants and retaliating with appropriate strategy.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Bonus objective: Teaching </a:t>
            </a:r>
            <a:r>
              <a:rPr lang="en-US" sz="1600" dirty="0" err="1"/>
              <a:t>Swissbot</a:t>
            </a:r>
            <a:r>
              <a:rPr lang="en-US" sz="1600" dirty="0"/>
              <a:t> to calculate and destroy enemies' mid-air (a challenging feat for human players).</a:t>
            </a:r>
          </a:p>
        </p:txBody>
      </p:sp>
    </p:spTree>
    <p:extLst>
      <p:ext uri="{BB962C8B-B14F-4D97-AF65-F5344CB8AC3E}">
        <p14:creationId xmlns:p14="http://schemas.microsoft.com/office/powerpoint/2010/main" val="200428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9598-4793-FC1E-E73E-5E58A10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736F-4A06-35EA-55E4-B15DFCDFC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Background</a:t>
            </a:r>
            <a:r>
              <a:rPr lang="en-US" dirty="0"/>
              <a:t>: Team Fortress 2 (2007) is a multiplayer class-based FPS built on Valve’s Source Engine. The game features dynamic physics, trajectory-based combat, and teamwork-oriented gameplay (…sometimes).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Valve is extremely supportive of its modding scene, which this project utilizes to place AI training tools into a live game server for reinforcement training. Various mod tools and plugins allows for custom maps and levels better suited for a training environment.</a:t>
            </a:r>
          </a:p>
        </p:txBody>
      </p:sp>
    </p:spTree>
    <p:extLst>
      <p:ext uri="{BB962C8B-B14F-4D97-AF65-F5344CB8AC3E}">
        <p14:creationId xmlns:p14="http://schemas.microsoft.com/office/powerpoint/2010/main" val="9078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7632-ED26-D254-1CE8-EA4F4885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Merits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EDE8-62F7-86CB-28F2-786819B9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Cross-Disciplinary Integration</a:t>
            </a:r>
            <a:r>
              <a:rPr lang="en-US" dirty="0"/>
              <a:t>: </a:t>
            </a:r>
            <a:r>
              <a:rPr lang="en-US" dirty="0" err="1"/>
              <a:t>Swissbot</a:t>
            </a:r>
            <a:r>
              <a:rPr lang="en-US" dirty="0"/>
              <a:t> combines reinforcement learning (via </a:t>
            </a:r>
            <a:r>
              <a:rPr lang="en-US" dirty="0" err="1"/>
              <a:t>Tianshou</a:t>
            </a:r>
            <a:r>
              <a:rPr lang="en-US" dirty="0"/>
              <a:t>), game engine plugin development (</a:t>
            </a:r>
            <a:r>
              <a:rPr lang="en-US" dirty="0" err="1"/>
              <a:t>SourceMod</a:t>
            </a:r>
            <a:r>
              <a:rPr lang="en-US" dirty="0"/>
              <a:t>, </a:t>
            </a:r>
            <a:r>
              <a:rPr lang="en-US" dirty="0" err="1"/>
              <a:t>Metamod:Source</a:t>
            </a:r>
            <a:r>
              <a:rPr lang="en-US" dirty="0"/>
              <a:t>), and custom bot </a:t>
            </a:r>
            <a:r>
              <a:rPr lang="en-US" dirty="0" err="1"/>
              <a:t>behaivor</a:t>
            </a:r>
            <a:r>
              <a:rPr lang="en-US" dirty="0"/>
              <a:t> scripting (RCBot2) to make this project function.</a:t>
            </a:r>
          </a:p>
          <a:p>
            <a:endParaRPr lang="en-US" dirty="0"/>
          </a:p>
          <a:p>
            <a:r>
              <a:rPr lang="en-US" b="1" dirty="0"/>
              <a:t>Systems-Level Engineering</a:t>
            </a:r>
            <a:r>
              <a:rPr lang="en-US" dirty="0"/>
              <a:t>: This project involves real-time interaction between Python, C++, and </a:t>
            </a:r>
            <a:r>
              <a:rPr lang="en-US" dirty="0" err="1"/>
              <a:t>SourcePawn</a:t>
            </a:r>
            <a:r>
              <a:rPr lang="en-US" dirty="0"/>
              <a:t> for plugin messaging and data collection.</a:t>
            </a:r>
          </a:p>
          <a:p>
            <a:endParaRPr lang="en-US" dirty="0"/>
          </a:p>
          <a:p>
            <a:r>
              <a:rPr lang="en-US" b="1" dirty="0"/>
              <a:t>Legacy Engineering</a:t>
            </a:r>
            <a:r>
              <a:rPr lang="en-US" dirty="0"/>
              <a:t>: The proprietary software and tools used are well over twenty-years old. Many DLLs needed to be updated, fixed, and recompiled for TF2’s transition from a 32-bit to a 64-bit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3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89FF-5AA6-8CBB-4ADE-5A811D4F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F22F3-CBBE-B2B3-9BF7-01B54693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General research for how AI learns to makes optimal decisions in real-time virtual environments.</a:t>
            </a:r>
          </a:p>
          <a:p>
            <a:r>
              <a:rPr lang="en-US" dirty="0"/>
              <a:t>A stable and low-resource environment for experimenting with simple AI behaviors and strategies in games.</a:t>
            </a:r>
          </a:p>
          <a:p>
            <a:r>
              <a:rPr lang="en-US" dirty="0"/>
              <a:t>Allows for insight into greater game balance and theory, used to determine if elements of gameplay are both engaging and innovative even at its most optimized.</a:t>
            </a:r>
          </a:p>
          <a:p>
            <a:endParaRPr lang="en-US" dirty="0"/>
          </a:p>
          <a:p>
            <a:r>
              <a:rPr lang="en-US" dirty="0"/>
              <a:t>Proximal Policy Optimization (PPO) as a RL algorithm can be used to quickly train any sort of AI in relation to movement/location based tasks.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4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6DE7-4D66-780A-8BC5-12D114A9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Specifications (prev.)</a:t>
            </a:r>
          </a:p>
        </p:txBody>
      </p:sp>
      <p:pic>
        <p:nvPicPr>
          <p:cNvPr id="4" name="Content Placeholder 8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825AE2C3-C83D-743F-663B-F85EF0FA4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100" y="1542963"/>
            <a:ext cx="6757800" cy="4949912"/>
          </a:xfrm>
        </p:spPr>
      </p:pic>
    </p:spTree>
    <p:extLst>
      <p:ext uri="{BB962C8B-B14F-4D97-AF65-F5344CB8AC3E}">
        <p14:creationId xmlns:p14="http://schemas.microsoft.com/office/powerpoint/2010/main" val="35635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9409-2989-9F69-4715-B37D36AF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Specifications (updated)</a:t>
            </a:r>
          </a:p>
        </p:txBody>
      </p:sp>
      <p:pic>
        <p:nvPicPr>
          <p:cNvPr id="5" name="Content Placeholder 4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BB1E8485-FC9F-93D2-41DA-06F1930EA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848" y="1372661"/>
            <a:ext cx="6990303" cy="5120214"/>
          </a:xfrm>
        </p:spPr>
      </p:pic>
    </p:spTree>
    <p:extLst>
      <p:ext uri="{BB962C8B-B14F-4D97-AF65-F5344CB8AC3E}">
        <p14:creationId xmlns:p14="http://schemas.microsoft.com/office/powerpoint/2010/main" val="23031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F375-26C4-D65D-784B-0DE1C76D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3D31-5104-A515-1AE6-0DE0B96AF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Team Fortress 2</a:t>
            </a:r>
            <a:r>
              <a:rPr lang="en-US" dirty="0"/>
              <a:t>: Multiplayer FPS with modding support + testbed</a:t>
            </a:r>
          </a:p>
          <a:p>
            <a:r>
              <a:rPr lang="en-US" b="1" dirty="0" err="1"/>
              <a:t>Tianshou</a:t>
            </a:r>
            <a:r>
              <a:rPr lang="en-US" dirty="0"/>
              <a:t>: Python library for Reinforcement Learning.</a:t>
            </a:r>
          </a:p>
          <a:p>
            <a:r>
              <a:rPr lang="en-US" b="1" dirty="0"/>
              <a:t>RCBot2</a:t>
            </a:r>
            <a:r>
              <a:rPr lang="en-US" dirty="0"/>
              <a:t>: Custom bot framework for TF2, handles movement and action dispatching.</a:t>
            </a:r>
            <a:endParaRPr lang="en-US" b="1" dirty="0"/>
          </a:p>
          <a:p>
            <a:r>
              <a:rPr lang="en-US" b="1" dirty="0" err="1"/>
              <a:t>Metamod:Source</a:t>
            </a:r>
            <a:r>
              <a:rPr lang="en-US" dirty="0"/>
              <a:t>: Core plugin interface/container for Source engine games. Injects custom logic into TF2.</a:t>
            </a:r>
          </a:p>
          <a:p>
            <a:r>
              <a:rPr lang="en-US" b="1" dirty="0" err="1"/>
              <a:t>SourceMod</a:t>
            </a:r>
            <a:r>
              <a:rPr lang="en-US" dirty="0"/>
              <a:t>: Scripting layer for game server logic, used to read game info and trigger bot actions by communicating with external programs.</a:t>
            </a:r>
            <a:endParaRPr lang="en-US" b="1" dirty="0"/>
          </a:p>
          <a:p>
            <a:r>
              <a:rPr lang="en-US" b="1" dirty="0" err="1"/>
              <a:t>SourcePawn</a:t>
            </a:r>
            <a:r>
              <a:rPr lang="en-US" dirty="0"/>
              <a:t>: Valve’s proprietary server scripting language used for the creation of server plugins.</a:t>
            </a:r>
          </a:p>
          <a:p>
            <a:r>
              <a:rPr lang="en-US" sz="1700" dirty="0"/>
              <a:t>Languages: C++, Python</a:t>
            </a:r>
          </a:p>
        </p:txBody>
      </p:sp>
    </p:spTree>
    <p:extLst>
      <p:ext uri="{BB962C8B-B14F-4D97-AF65-F5344CB8AC3E}">
        <p14:creationId xmlns:p14="http://schemas.microsoft.com/office/powerpoint/2010/main" val="66672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FD45-C2A4-D5D5-3469-2E4BBB7C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4D36-5577-1F77-121A-BB038769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Semester</a:t>
            </a:r>
          </a:p>
          <a:p>
            <a:pPr lvl="1"/>
            <a:r>
              <a:rPr lang="en-US" dirty="0"/>
              <a:t>Researched </a:t>
            </a:r>
            <a:r>
              <a:rPr lang="en-US" dirty="0" err="1"/>
              <a:t>Tianshou</a:t>
            </a:r>
            <a:r>
              <a:rPr lang="en-US" dirty="0"/>
              <a:t> + RL algorithms</a:t>
            </a:r>
          </a:p>
          <a:p>
            <a:pPr lvl="1"/>
            <a:r>
              <a:rPr lang="en-US" dirty="0"/>
              <a:t>Created a dedicated TF2 server and created a testing environment</a:t>
            </a:r>
          </a:p>
          <a:p>
            <a:pPr lvl="1"/>
            <a:r>
              <a:rPr lang="en-US" dirty="0"/>
              <a:t>Integrated (then) working version of </a:t>
            </a:r>
            <a:r>
              <a:rPr lang="en-US" dirty="0" err="1"/>
              <a:t>Metamod:Source</a:t>
            </a:r>
            <a:r>
              <a:rPr lang="en-US" dirty="0"/>
              <a:t> + </a:t>
            </a:r>
            <a:r>
              <a:rPr lang="en-US" dirty="0" err="1"/>
              <a:t>SourceMod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Second Semester</a:t>
            </a:r>
          </a:p>
          <a:p>
            <a:pPr lvl="1"/>
            <a:r>
              <a:rPr lang="en-US" dirty="0"/>
              <a:t>Manually updating a fork of </a:t>
            </a:r>
            <a:r>
              <a:rPr lang="en-US" dirty="0" err="1"/>
              <a:t>Metamod:Source</a:t>
            </a:r>
            <a:r>
              <a:rPr lang="en-US" dirty="0"/>
              <a:t> to be compatible with updated TF2 server infrastructure</a:t>
            </a:r>
          </a:p>
          <a:p>
            <a:pPr lvl="1"/>
            <a:r>
              <a:rPr lang="en-US" dirty="0"/>
              <a:t>RCBot2 updated and installed for 64-bit server infrastructure</a:t>
            </a:r>
          </a:p>
          <a:p>
            <a:pPr lvl="1"/>
            <a:r>
              <a:rPr lang="en-US" dirty="0"/>
              <a:t>Established connection between now functioning TF2, RCBot2, </a:t>
            </a:r>
            <a:r>
              <a:rPr lang="en-US" dirty="0" err="1"/>
              <a:t>Metamod:Source</a:t>
            </a:r>
            <a:r>
              <a:rPr lang="en-US" dirty="0"/>
              <a:t>, </a:t>
            </a:r>
            <a:r>
              <a:rPr lang="en-US" dirty="0" err="1"/>
              <a:t>SourceMod</a:t>
            </a:r>
            <a:r>
              <a:rPr lang="en-US" dirty="0"/>
              <a:t> and established basic connection to the beginning of </a:t>
            </a:r>
            <a:r>
              <a:rPr lang="en-US" dirty="0" err="1"/>
              <a:t>Tianshou</a:t>
            </a:r>
            <a:r>
              <a:rPr lang="en-US" dirty="0"/>
              <a:t>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8959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756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SWISSBOT (Reinforcement Learning framework for TF2 AI)</vt:lpstr>
      <vt:lpstr>Goals</vt:lpstr>
      <vt:lpstr>Goals (Cont.)</vt:lpstr>
      <vt:lpstr>Intellectual Merits</vt:lpstr>
      <vt:lpstr>Broader Impacts</vt:lpstr>
      <vt:lpstr>Design Specifications (prev.)</vt:lpstr>
      <vt:lpstr>Design Specifications (updated)</vt:lpstr>
      <vt:lpstr>Technologies</vt:lpstr>
      <vt:lpstr>Milestones</vt:lpstr>
      <vt:lpstr>Results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Pizza</dc:creator>
  <cp:lastModifiedBy>Frank Pizza</cp:lastModifiedBy>
  <cp:revision>2</cp:revision>
  <dcterms:created xsi:type="dcterms:W3CDTF">2025-04-08T01:28:21Z</dcterms:created>
  <dcterms:modified xsi:type="dcterms:W3CDTF">2025-04-08T06:11:57Z</dcterms:modified>
</cp:coreProperties>
</file>