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0" r:id="rId7"/>
  </p:sldIdLst>
  <p:sldSz cx="9144000" cy="5143500" type="screen16x9"/>
  <p:notesSz cx="6858000" cy="9144000"/>
  <p:embeddedFontLst>
    <p:embeddedFont>
      <p:font typeface="MS Shell Dlg 2" panose="020B0604030504040204" pitchFamily="34" charset="0"/>
      <p:regular r:id="rId9"/>
      <p:bold r:id="rId10"/>
    </p:embeddedFont>
    <p:embeddedFont>
      <p:font typeface="Wingdings 3" panose="05040102010807070707" pitchFamily="18" charset="2"/>
      <p:regular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3a484c151e8b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3a484c151e8b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a05ec1e0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a05ec1e0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a05ec1e0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a05ec1e0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73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a05ec1e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a05ec1e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a05ec1e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a05ec1e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2571749"/>
            <a:ext cx="4138550" cy="1701419"/>
          </a:xfrm>
        </p:spPr>
        <p:txBody>
          <a:bodyPr anchor="t">
            <a:normAutofit/>
          </a:bodyPr>
          <a:lstStyle>
            <a:lvl1pPr algn="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206" y="1701590"/>
            <a:ext cx="4018200" cy="870160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8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304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5568" cy="807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88400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536" y="604363"/>
            <a:ext cx="994889" cy="393309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6564" y="727807"/>
            <a:ext cx="4850177" cy="3809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90944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618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772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2360440"/>
            <a:ext cx="5967420" cy="1068560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77" y="1701590"/>
            <a:ext cx="5843948" cy="658851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78010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3"/>
            <a:ext cx="5963238" cy="8112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4031" y="1539087"/>
            <a:ext cx="2918970" cy="2998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977" y="1539086"/>
            <a:ext cx="2920667" cy="2998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553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4"/>
            <a:ext cx="5967420" cy="8087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6964" y="1539086"/>
            <a:ext cx="2922350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6964" y="2138498"/>
            <a:ext cx="2920217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975" y="1539086"/>
            <a:ext cx="2924849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976" y="2138498"/>
            <a:ext cx="2924849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70150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339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929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743" y="961839"/>
            <a:ext cx="1998271" cy="1427431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115" y="604363"/>
            <a:ext cx="4084709" cy="39330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2" y="2389616"/>
            <a:ext cx="1998271" cy="1789798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89529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0296" y="2422"/>
            <a:ext cx="3472301" cy="51435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430" y="961839"/>
            <a:ext cx="2978240" cy="142535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1" y="2387196"/>
            <a:ext cx="2978906" cy="1789796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95796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6" y="1578901"/>
            <a:ext cx="7020154" cy="35645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6" y="123445"/>
            <a:ext cx="477545" cy="24213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7" name="Rectangle 56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770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55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81962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31720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81478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31236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37" name="Picture 136" descr="Dumbbell rack at gym">
            <a:extLst>
              <a:ext uri="{FF2B5EF4-FFF2-40B4-BE49-F238E27FC236}">
                <a16:creationId xmlns:a16="http://schemas.microsoft.com/office/drawing/2014/main" id="{46627195-13B8-05CA-C94B-688A803DF6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r="-2" b="9270"/>
          <a:stretch/>
        </p:blipFill>
        <p:spPr>
          <a:xfrm>
            <a:off x="14973" y="-1"/>
            <a:ext cx="9143772" cy="5143499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5143500"/>
          </a:xfrm>
          <a:prstGeom prst="rect">
            <a:avLst/>
          </a:prstGeom>
        </p:spPr>
      </p:pic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966154" y="1152872"/>
            <a:ext cx="7456315" cy="1967594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/>
              <a:t>Gym Management System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249024" y="2926120"/>
            <a:ext cx="4257486" cy="87016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 dirty="0"/>
              <a:t>By: </a:t>
            </a:r>
            <a:r>
              <a:rPr lang="en-US" sz="1500" dirty="0" err="1"/>
              <a:t>Trivon</a:t>
            </a:r>
            <a:r>
              <a:rPr lang="en-US" sz="1500" dirty="0"/>
              <a:t>, Ryan, and Anthony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480918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  <a:noFill/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" y="-4115"/>
            <a:ext cx="9142401" cy="5143499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51435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932" y="0"/>
            <a:ext cx="5902158" cy="51435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70" y="573291"/>
            <a:ext cx="725361" cy="725361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958856" y="606042"/>
            <a:ext cx="5968748" cy="11479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Description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772155" y="1996710"/>
            <a:ext cx="6155449" cy="25407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49250" defTabSz="914400"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/>
              <a:t>This database is designed to address the need for efficient management and organization of a gym’s operations, including equipment tracking, employee supervision of members, and membership type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480918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9" y="0"/>
            <a:ext cx="91424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946" y="-1"/>
            <a:ext cx="34289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316273"/>
            <a:ext cx="725361" cy="725361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598588" y="746919"/>
            <a:ext cx="1849534" cy="12219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dirty="0"/>
              <a:t>Overview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2558480" y="819005"/>
            <a:ext cx="6149533" cy="395656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100" dirty="0"/>
              <a:t>Employees: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Contains information about gym staff (Name, Employee ID, hire date, number of members supervised, and supervisor).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Each employee can be associated with multiple pieces of equipment.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Each employee can supervise one or more members.</a:t>
            </a:r>
          </a:p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100" dirty="0"/>
              <a:t>Equipment: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Stores data about the gym's equipment inventory (Equipment ID, Cost, Daily usage in regards to time, and the employee assigned). 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Each piece of equipment is assigned to an employee (e.g., for maintenance or oversight).</a:t>
            </a:r>
          </a:p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100" dirty="0"/>
              <a:t>Members: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Contains details about gym members (Name, join date, last visit, and total visits). 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Each member may have a membership type, specifying their access and benefits.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Members can be supervised by one employee.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480918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9" y="0"/>
            <a:ext cx="91424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946" y="-1"/>
            <a:ext cx="34289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316273"/>
            <a:ext cx="725361" cy="725361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89773" y="719171"/>
            <a:ext cx="2345467" cy="19301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dirty="0"/>
              <a:t>Overview Cont.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242588" y="901292"/>
            <a:ext cx="4845122" cy="33409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400" dirty="0"/>
              <a:t>Supervisors: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Keeps track of the supervisory relationships within the gym.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Employees may have other employees as supervisors.</a:t>
            </a:r>
          </a:p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400" dirty="0" err="1"/>
              <a:t>Membership_Types</a:t>
            </a:r>
            <a:r>
              <a:rPr lang="en-US" sz="1400" dirty="0"/>
              <a:t>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Defines various membership categories and their cost.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Membership types are linked to members to specify their privileges and access.</a:t>
            </a:r>
          </a:p>
        </p:txBody>
      </p:sp>
    </p:spTree>
    <p:extLst>
      <p:ext uri="{BB962C8B-B14F-4D97-AF65-F5344CB8AC3E}">
        <p14:creationId xmlns:p14="http://schemas.microsoft.com/office/powerpoint/2010/main" val="359236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157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410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461" y="2447139"/>
            <a:ext cx="311727" cy="34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5141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39153" y="657708"/>
            <a:ext cx="2001359" cy="170141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dirty="0"/>
              <a:t>Table Structures</a:t>
            </a: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2842829" y="418698"/>
            <a:ext cx="5231606" cy="4424522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038"/>
            <a:ext cx="20574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76" name="Rectangle 175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8" name="Google Shape;158;p17"/>
          <p:cNvSpPr txBox="1">
            <a:spLocks/>
          </p:cNvSpPr>
          <p:nvPr/>
        </p:nvSpPr>
        <p:spPr>
          <a:xfrm>
            <a:off x="963898" y="747028"/>
            <a:ext cx="2235752" cy="469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defTabSz="374904">
              <a:lnSpc>
                <a:spcPct val="90000"/>
              </a:lnSpc>
              <a:spcAft>
                <a:spcPts val="600"/>
              </a:spcAft>
            </a:pPr>
            <a:r>
              <a:rPr lang="e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 Diagram</a:t>
            </a:r>
            <a:endParaRPr sz="2400" dirty="0"/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6">
            <a:alphaModFix/>
          </a:blip>
          <a:srcRect l="6504" t="4271" r="3535" b="1849"/>
          <a:stretch/>
        </p:blipFill>
        <p:spPr>
          <a:xfrm>
            <a:off x="2670604" y="229752"/>
            <a:ext cx="5551247" cy="461346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4653106" y="1328075"/>
            <a:ext cx="256675" cy="28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374904">
              <a:spcAft>
                <a:spcPts val="600"/>
              </a:spcAft>
            </a:pPr>
            <a:r>
              <a:rPr lang="en-US" sz="7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endParaRPr lang="en-US" sz="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161" name="Google Shape;161;p17"/>
          <p:cNvSpPr txBox="1"/>
          <p:nvPr/>
        </p:nvSpPr>
        <p:spPr>
          <a:xfrm>
            <a:off x="4653106" y="2122913"/>
            <a:ext cx="256675" cy="28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374904">
              <a:spcAft>
                <a:spcPts val="600"/>
              </a:spcAft>
            </a:pPr>
            <a:r>
              <a:rPr lang="en-US" sz="7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endParaRPr lang="en-US" sz="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162" name="Google Shape;162;p17"/>
          <p:cNvSpPr txBox="1"/>
          <p:nvPr/>
        </p:nvSpPr>
        <p:spPr>
          <a:xfrm>
            <a:off x="4469132" y="2648731"/>
            <a:ext cx="256675" cy="28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374904">
              <a:spcAft>
                <a:spcPts val="600"/>
              </a:spcAft>
            </a:pPr>
            <a:r>
              <a:rPr lang="en-US" sz="7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endParaRPr lang="en-US" sz="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163" name="Google Shape;163;p17"/>
          <p:cNvSpPr txBox="1"/>
          <p:nvPr/>
        </p:nvSpPr>
        <p:spPr>
          <a:xfrm>
            <a:off x="4469132" y="3412275"/>
            <a:ext cx="256675" cy="28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374904">
              <a:spcAft>
                <a:spcPts val="600"/>
              </a:spcAft>
            </a:pPr>
            <a:r>
              <a:rPr lang="en-US" sz="7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endParaRPr lang="en-US" sz="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164" name="Google Shape;164;p17"/>
          <p:cNvSpPr txBox="1"/>
          <p:nvPr/>
        </p:nvSpPr>
        <p:spPr>
          <a:xfrm>
            <a:off x="6774897" y="1609851"/>
            <a:ext cx="256675" cy="28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374904">
              <a:spcAft>
                <a:spcPts val="600"/>
              </a:spcAft>
            </a:pPr>
            <a:r>
              <a:rPr lang="en-US" sz="7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endParaRPr lang="en-US" sz="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165" name="Google Shape;165;p17"/>
          <p:cNvSpPr txBox="1"/>
          <p:nvPr/>
        </p:nvSpPr>
        <p:spPr>
          <a:xfrm>
            <a:off x="4909781" y="2338470"/>
            <a:ext cx="287928" cy="28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374904">
              <a:spcAft>
                <a:spcPts val="600"/>
              </a:spcAft>
            </a:pPr>
            <a:r>
              <a:rPr lang="en-US" sz="7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endParaRPr lang="en-US" sz="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166" name="Google Shape;166;p17"/>
          <p:cNvSpPr txBox="1"/>
          <p:nvPr/>
        </p:nvSpPr>
        <p:spPr>
          <a:xfrm>
            <a:off x="6649492" y="2961371"/>
            <a:ext cx="256675" cy="28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374904">
              <a:spcAft>
                <a:spcPts val="600"/>
              </a:spcAft>
            </a:pPr>
            <a:r>
              <a:rPr lang="en" sz="7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" sz="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"/>
          </a:p>
        </p:txBody>
      </p:sp>
      <p:sp>
        <p:nvSpPr>
          <p:cNvPr id="167" name="Google Shape;167;p17"/>
          <p:cNvSpPr txBox="1"/>
          <p:nvPr/>
        </p:nvSpPr>
        <p:spPr>
          <a:xfrm>
            <a:off x="4925408" y="3787484"/>
            <a:ext cx="256675" cy="28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374904">
              <a:spcAft>
                <a:spcPts val="600"/>
              </a:spcAft>
            </a:pPr>
            <a:r>
              <a:rPr lang="en-US" sz="7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endParaRPr lang="en-US" sz="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241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Wingdings</vt:lpstr>
      <vt:lpstr>Wingdings 3</vt:lpstr>
      <vt:lpstr>MS Shell Dlg 2</vt:lpstr>
      <vt:lpstr>Madison</vt:lpstr>
      <vt:lpstr>Gym Management System</vt:lpstr>
      <vt:lpstr>Description</vt:lpstr>
      <vt:lpstr>Overview</vt:lpstr>
      <vt:lpstr>Overview Cont.</vt:lpstr>
      <vt:lpstr>Table Structures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Management System</dc:title>
  <dc:creator>Ryan ©</dc:creator>
  <cp:lastModifiedBy>Ryan ©</cp:lastModifiedBy>
  <cp:revision>1</cp:revision>
  <dcterms:modified xsi:type="dcterms:W3CDTF">2023-10-28T00:49:48Z</dcterms:modified>
</cp:coreProperties>
</file>