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692000" cx="7560000"/>
  <p:notesSz cx="6858000" cy="9144000"/>
  <p:embeddedFontLst>
    <p:embeddedFont>
      <p:font typeface="Syncopate"/>
      <p:regular r:id="rId10"/>
      <p:bold r:id="rId11"/>
    </p:embeddedFont>
    <p:embeddedFont>
      <p:font typeface="Bree Serif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yncopate-bold.fntdata"/><Relationship Id="rId10" Type="http://schemas.openxmlformats.org/officeDocument/2006/relationships/font" Target="fonts/Syncopate-regular.fntdata"/><Relationship Id="rId13" Type="http://schemas.openxmlformats.org/officeDocument/2006/relationships/font" Target="fonts/Oswald-regular.fntdata"/><Relationship Id="rId12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aa55946d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aa559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64f45353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64f45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5779f162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5779f1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github.com/mcgivrer/fromClassToGame" TargetMode="External"/><Relationship Id="rId6" Type="http://schemas.openxmlformats.org/officeDocument/2006/relationships/hyperlink" Target="https://github.com/mcgivrer/fromClassToGame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snapgames.fr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30850" y="3554050"/>
            <a:ext cx="7529150" cy="4424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125" y="786550"/>
            <a:ext cx="3605400" cy="116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From Class</a:t>
            </a:r>
            <a:endParaRPr b="1" sz="33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 Game</a:t>
            </a:r>
            <a:endParaRPr b="1" sz="33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42625" y="866500"/>
            <a:ext cx="25371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Frédéric Delorme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755926" y="866500"/>
            <a:ext cx="0" cy="2239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-7960" y="3554050"/>
            <a:ext cx="75759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6925" y="7978150"/>
            <a:ext cx="75759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13"/>
          <p:cNvGrpSpPr/>
          <p:nvPr/>
        </p:nvGrpSpPr>
        <p:grpSpPr>
          <a:xfrm>
            <a:off x="2939700" y="9240100"/>
            <a:ext cx="1680600" cy="919350"/>
            <a:chOff x="2939700" y="9240100"/>
            <a:chExt cx="1680600" cy="91935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3625" y="9240100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63;p13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3">
            <a:hlinkClick r:id="rId5"/>
          </p:cNvPr>
          <p:cNvSpPr txBox="1"/>
          <p:nvPr/>
        </p:nvSpPr>
        <p:spPr>
          <a:xfrm rot="2700000">
            <a:off x="5589512" y="440492"/>
            <a:ext cx="2783597" cy="234618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Fork  me on Github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267375" y="2062925"/>
            <a:ext cx="2646900" cy="116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java 2d game framework story</a:t>
            </a:r>
            <a:endParaRPr b="1" sz="2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50" y="3601975"/>
            <a:ext cx="7529150" cy="43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617" y="6155113"/>
            <a:ext cx="2646900" cy="16543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2880000" dist="161925">
              <a:schemeClr val="dk2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3197" l="0" r="0" t="28432"/>
          <a:stretch/>
        </p:blipFill>
        <p:spPr>
          <a:xfrm>
            <a:off x="15450" y="1736625"/>
            <a:ext cx="7529150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41125" y="4935150"/>
            <a:ext cx="6861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${bookdescription}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41125" y="4343250"/>
            <a:ext cx="68613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${title}</a:t>
            </a:r>
            <a:endParaRPr b="1" sz="22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1125" y="7638200"/>
            <a:ext cx="6861300" cy="15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19550" y="7638200"/>
            <a:ext cx="960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${author}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>
            <a:off x="1751225" y="7633850"/>
            <a:ext cx="0" cy="157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 rot="5400000">
            <a:off x="-514975" y="8239781"/>
            <a:ext cx="2149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Bree Serif"/>
                <a:ea typeface="Bree Serif"/>
                <a:cs typeface="Bree Serif"/>
                <a:sym typeface="Bree Serif"/>
              </a:rPr>
              <a:t>AUTHOR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878513" y="336100"/>
            <a:ext cx="1802975" cy="546600"/>
            <a:chOff x="2817325" y="9612850"/>
            <a:chExt cx="1802975" cy="546600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82" name="Google Shape;8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7325" y="9711475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" name="Google Shape;83;p14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4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994425" y="7733150"/>
            <a:ext cx="37023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${authordescription}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41125" y="9570275"/>
            <a:ext cx="42405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© Copyright SnapGames 2021 - </a:t>
            </a:r>
            <a:r>
              <a:rPr lang="fr" sz="1200" u="sng">
                <a:solidFill>
                  <a:schemeClr val="hlink"/>
                </a:solidFill>
                <a:hlinkClick r:id="rId5"/>
              </a:rPr>
              <a:t>https://snapgames.fr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   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</a:rPr>
              <a:t>Genreated via Pandoc (https://pandoc.org)</a:t>
            </a:r>
            <a:endParaRPr i="1" sz="1000">
              <a:solidFill>
                <a:srgbClr val="FFFFFF"/>
              </a:solidFill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-7960" y="1736625"/>
            <a:ext cx="75759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-7960" y="3565425"/>
            <a:ext cx="75759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250" y="7733150"/>
            <a:ext cx="1368500" cy="136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763" y="9431650"/>
            <a:ext cx="21526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443400" y="352650"/>
            <a:ext cx="1680600" cy="919350"/>
            <a:chOff x="2939700" y="9240100"/>
            <a:chExt cx="1680600" cy="919350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98" name="Google Shape;9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3625" y="9240100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5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5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938613" y="2005325"/>
            <a:ext cx="1802975" cy="546600"/>
            <a:chOff x="2817325" y="9612850"/>
            <a:chExt cx="1802975" cy="54660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325" y="9711475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5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5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7175" l="0" r="0" t="0"/>
          <a:stretch/>
        </p:blipFill>
        <p:spPr>
          <a:xfrm>
            <a:off x="30850" y="3554050"/>
            <a:ext cx="7529150" cy="44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25" y="352650"/>
            <a:ext cx="372750" cy="3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443400" y="725400"/>
            <a:ext cx="1680600" cy="546600"/>
            <a:chOff x="443400" y="725400"/>
            <a:chExt cx="1680600" cy="5466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443400" y="72540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567575" y="95190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dk1"/>
                  </a:solidFill>
                  <a:latin typeface="Syncopate"/>
                  <a:ea typeface="Syncopate"/>
                  <a:cs typeface="Syncopate"/>
                  <a:sym typeface="Syncopate"/>
                </a:rPr>
                <a:t>S O F T W A R E</a:t>
              </a:r>
              <a:endParaRPr sz="9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15" name="Google Shape;115;p16"/>
            <p:cNvCxnSpPr/>
            <p:nvPr/>
          </p:nvCxnSpPr>
          <p:spPr>
            <a:xfrm>
              <a:off x="756825" y="1005900"/>
              <a:ext cx="1063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16"/>
          <p:cNvGrpSpPr/>
          <p:nvPr/>
        </p:nvGrpSpPr>
        <p:grpSpPr>
          <a:xfrm>
            <a:off x="938613" y="2036185"/>
            <a:ext cx="1815363" cy="546600"/>
            <a:chOff x="938613" y="2036185"/>
            <a:chExt cx="1815363" cy="546600"/>
          </a:xfrm>
        </p:grpSpPr>
        <p:pic>
          <p:nvPicPr>
            <p:cNvPr id="117" name="Google Shape;11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613" y="2103950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16"/>
            <p:cNvGrpSpPr/>
            <p:nvPr/>
          </p:nvGrpSpPr>
          <p:grpSpPr>
            <a:xfrm>
              <a:off x="1073375" y="2036185"/>
              <a:ext cx="1680600" cy="546600"/>
              <a:chOff x="443400" y="725400"/>
              <a:chExt cx="1680600" cy="546600"/>
            </a:xfrm>
          </p:grpSpPr>
          <p:sp>
            <p:nvSpPr>
              <p:cNvPr id="119" name="Google Shape;119;p16"/>
              <p:cNvSpPr txBox="1"/>
              <p:nvPr/>
            </p:nvSpPr>
            <p:spPr>
              <a:xfrm>
                <a:off x="443400" y="725400"/>
                <a:ext cx="1680600" cy="4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dk1"/>
                    </a:solidFill>
                    <a:latin typeface="Bree Serif"/>
                    <a:ea typeface="Bree Serif"/>
                    <a:cs typeface="Bree Serif"/>
                    <a:sym typeface="Bree Serif"/>
                  </a:rPr>
                  <a:t>SnapGames</a:t>
                </a:r>
                <a:endParaRPr sz="1600">
                  <a:solidFill>
                    <a:schemeClr val="dk1"/>
                  </a:solidFill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567575" y="951900"/>
                <a:ext cx="14286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 sz="900">
                    <a:solidFill>
                      <a:schemeClr val="dk1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S O F T W A R E</a:t>
                </a:r>
                <a:endParaRPr sz="900">
                  <a:solidFill>
                    <a:schemeClr val="dk1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1" name="Google Shape;121;p16"/>
              <p:cNvCxnSpPr/>
              <p:nvPr/>
            </p:nvCxnSpPr>
            <p:spPr>
              <a:xfrm>
                <a:off x="756825" y="1005900"/>
                <a:ext cx="106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