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691813"/>
  <p:notesSz cx="6858000" cy="9144000"/>
  <p:embeddedFontLst>
    <p:embeddedFont>
      <p:font typeface="Aharoni" panose="02010803020104030203" pitchFamily="2" charset="-79"/>
      <p:bold r:id="rId6"/>
    </p:embeddedFont>
    <p:embeddedFont>
      <p:font typeface="Bree Serif" panose="020B0604020202020204" charset="0"/>
      <p:regular r:id="rId7"/>
    </p:embeddedFont>
    <p:embeddedFont>
      <p:font typeface="Oswald" panose="00000500000000000000" pitchFamily="2" charset="0"/>
      <p:regular r:id="rId8"/>
      <p:bold r:id="rId9"/>
    </p:embeddedFont>
    <p:embeddedFont>
      <p:font typeface="Syncopate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88" y="64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aa5594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aa5594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64f453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64f453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mcgivrer/fromClassToGam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snapgames.fr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175"/>
          <a:stretch/>
        </p:blipFill>
        <p:spPr>
          <a:xfrm>
            <a:off x="30850" y="3554050"/>
            <a:ext cx="7529150" cy="4424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125" y="786550"/>
            <a:ext cx="3605400" cy="116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From Class</a:t>
            </a:r>
            <a:endParaRPr sz="33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To Game</a:t>
            </a:r>
            <a:endParaRPr sz="33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42625" y="866500"/>
            <a:ext cx="25371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</a:rPr>
              <a:t>Frédéric Delorme</a:t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755926" y="866500"/>
            <a:ext cx="0" cy="2239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-7960" y="3554050"/>
            <a:ext cx="75759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6925" y="7978150"/>
            <a:ext cx="75759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13"/>
          <p:cNvGrpSpPr/>
          <p:nvPr/>
        </p:nvGrpSpPr>
        <p:grpSpPr>
          <a:xfrm>
            <a:off x="2939700" y="9240100"/>
            <a:ext cx="1680600" cy="919350"/>
            <a:chOff x="2939700" y="9240100"/>
            <a:chExt cx="1680600" cy="91935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2939700" y="961285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3625" y="9240100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" name="Google Shape;63;p13"/>
            <p:cNvCxnSpPr/>
            <p:nvPr/>
          </p:nvCxnSpPr>
          <p:spPr>
            <a:xfrm>
              <a:off x="3284213" y="9897850"/>
              <a:ext cx="9879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13"/>
            <p:cNvSpPr txBox="1"/>
            <p:nvPr/>
          </p:nvSpPr>
          <p:spPr>
            <a:xfrm>
              <a:off x="3063875" y="983935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  <a:latin typeface="Syncopate"/>
                  <a:ea typeface="Syncopate"/>
                  <a:cs typeface="Syncopate"/>
                  <a:sym typeface="Syncopate"/>
                </a:rPr>
                <a:t>E D I T I O N</a:t>
              </a:r>
              <a:endParaRPr sz="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13">
            <a:hlinkClick r:id="rId5"/>
          </p:cNvPr>
          <p:cNvSpPr txBox="1"/>
          <p:nvPr/>
        </p:nvSpPr>
        <p:spPr>
          <a:xfrm rot="2700000">
            <a:off x="5589512" y="440492"/>
            <a:ext cx="2783597" cy="234618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Fork  me on Github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267375" y="2062925"/>
            <a:ext cx="2646900" cy="116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java 2d game framework story</a:t>
            </a:r>
            <a:endParaRPr sz="20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0" y="3601975"/>
            <a:ext cx="7529150" cy="435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617" y="6155113"/>
            <a:ext cx="2646900" cy="165431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61925" dir="2880000" algn="bl" rotWithShape="0">
              <a:schemeClr val="dk2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t="28432" b="33197"/>
          <a:stretch/>
        </p:blipFill>
        <p:spPr>
          <a:xfrm>
            <a:off x="15450" y="1736625"/>
            <a:ext cx="7529150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41125" y="4935150"/>
            <a:ext cx="68613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${bookdescription}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41125" y="4343250"/>
            <a:ext cx="68613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${title}</a:t>
            </a:r>
            <a:endParaRPr sz="22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41125" y="7638200"/>
            <a:ext cx="6861300" cy="15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19550" y="7638200"/>
            <a:ext cx="960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${author}</a:t>
            </a:r>
            <a:endParaRPr sz="1200"/>
          </a:p>
        </p:txBody>
      </p:sp>
      <p:cxnSp>
        <p:nvCxnSpPr>
          <p:cNvPr id="78" name="Google Shape;78;p14"/>
          <p:cNvCxnSpPr/>
          <p:nvPr/>
        </p:nvCxnSpPr>
        <p:spPr>
          <a:xfrm>
            <a:off x="1751225" y="7633850"/>
            <a:ext cx="0" cy="157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9" name="Google Shape;79;p14"/>
          <p:cNvSpPr txBox="1"/>
          <p:nvPr/>
        </p:nvSpPr>
        <p:spPr>
          <a:xfrm rot="5400000">
            <a:off x="-514975" y="8239781"/>
            <a:ext cx="21498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Bree Serif"/>
                <a:ea typeface="Bree Serif"/>
                <a:cs typeface="Bree Serif"/>
                <a:sym typeface="Bree Serif"/>
              </a:rPr>
              <a:t>AUTHOR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878513" y="336100"/>
            <a:ext cx="1802975" cy="546600"/>
            <a:chOff x="2817325" y="9612850"/>
            <a:chExt cx="1802975" cy="546600"/>
          </a:xfrm>
        </p:grpSpPr>
        <p:sp>
          <p:nvSpPr>
            <p:cNvPr id="81" name="Google Shape;81;p14"/>
            <p:cNvSpPr txBox="1"/>
            <p:nvPr/>
          </p:nvSpPr>
          <p:spPr>
            <a:xfrm>
              <a:off x="2939700" y="961285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pic>
          <p:nvPicPr>
            <p:cNvPr id="82" name="Google Shape;8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17325" y="9711475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3" name="Google Shape;83;p14"/>
            <p:cNvCxnSpPr/>
            <p:nvPr/>
          </p:nvCxnSpPr>
          <p:spPr>
            <a:xfrm>
              <a:off x="3284213" y="9897850"/>
              <a:ext cx="9879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14"/>
            <p:cNvSpPr txBox="1"/>
            <p:nvPr/>
          </p:nvSpPr>
          <p:spPr>
            <a:xfrm>
              <a:off x="3063875" y="983935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lt1"/>
                  </a:solidFill>
                  <a:latin typeface="Syncopate"/>
                  <a:ea typeface="Syncopate"/>
                  <a:cs typeface="Syncopate"/>
                  <a:sym typeface="Syncopate"/>
                </a:rPr>
                <a:t>E D I T I O N</a:t>
              </a:r>
              <a:endParaRPr sz="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994425" y="7733150"/>
            <a:ext cx="3702300" cy="13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${authordescription}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41125" y="9570275"/>
            <a:ext cx="42405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© Copyright SnapGames 2021 - </a:t>
            </a:r>
            <a:r>
              <a:rPr lang="fr" sz="1200" u="sng">
                <a:solidFill>
                  <a:schemeClr val="hlink"/>
                </a:solidFill>
                <a:hlinkClick r:id="rId5"/>
              </a:rPr>
              <a:t>https://snapgames.fr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    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i="1">
                <a:solidFill>
                  <a:srgbClr val="FFFFFF"/>
                </a:solidFill>
              </a:rPr>
              <a:t>Genreated via Pandoc (https://pandoc.org)</a:t>
            </a:r>
            <a:endParaRPr sz="1000" i="1">
              <a:solidFill>
                <a:srgbClr val="FFFFFF"/>
              </a:solidFill>
            </a:endParaRPr>
          </a:p>
        </p:txBody>
      </p:sp>
      <p:cxnSp>
        <p:nvCxnSpPr>
          <p:cNvPr id="87" name="Google Shape;87;p14"/>
          <p:cNvCxnSpPr/>
          <p:nvPr/>
        </p:nvCxnSpPr>
        <p:spPr>
          <a:xfrm>
            <a:off x="-7960" y="1736625"/>
            <a:ext cx="75759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/>
          <p:nvPr/>
        </p:nvCxnSpPr>
        <p:spPr>
          <a:xfrm>
            <a:off x="-7960" y="3565425"/>
            <a:ext cx="75759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0250" y="7733150"/>
            <a:ext cx="1368500" cy="136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9763" y="9431650"/>
            <a:ext cx="21526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57537" y="2701025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443400" y="352650"/>
            <a:ext cx="1680600" cy="919350"/>
            <a:chOff x="2939700" y="9240100"/>
            <a:chExt cx="1680600" cy="919350"/>
          </a:xfrm>
        </p:grpSpPr>
        <p:sp>
          <p:nvSpPr>
            <p:cNvPr id="97" name="Google Shape;97;p15"/>
            <p:cNvSpPr txBox="1"/>
            <p:nvPr/>
          </p:nvSpPr>
          <p:spPr>
            <a:xfrm>
              <a:off x="2939700" y="961285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pic>
          <p:nvPicPr>
            <p:cNvPr id="98" name="Google Shape;9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3625" y="9240100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5"/>
            <p:cNvCxnSpPr/>
            <p:nvPr/>
          </p:nvCxnSpPr>
          <p:spPr>
            <a:xfrm>
              <a:off x="3284213" y="9897850"/>
              <a:ext cx="9879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" name="Google Shape;100;p15"/>
            <p:cNvSpPr txBox="1"/>
            <p:nvPr/>
          </p:nvSpPr>
          <p:spPr>
            <a:xfrm>
              <a:off x="3063875" y="983935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chemeClr val="lt1"/>
                  </a:solidFill>
                  <a:latin typeface="Syncopate"/>
                  <a:ea typeface="Syncopate"/>
                  <a:cs typeface="Syncopate"/>
                  <a:sym typeface="Syncopate"/>
                </a:rPr>
                <a:t>E D I T I O N</a:t>
              </a:r>
              <a:endParaRPr sz="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938613" y="2005325"/>
            <a:ext cx="1802975" cy="546600"/>
            <a:chOff x="2817325" y="9612850"/>
            <a:chExt cx="1802975" cy="546600"/>
          </a:xfrm>
        </p:grpSpPr>
        <p:sp>
          <p:nvSpPr>
            <p:cNvPr id="102" name="Google Shape;102;p15"/>
            <p:cNvSpPr txBox="1"/>
            <p:nvPr/>
          </p:nvSpPr>
          <p:spPr>
            <a:xfrm>
              <a:off x="2939700" y="9612850"/>
              <a:ext cx="16806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SnapGames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pic>
          <p:nvPicPr>
            <p:cNvPr id="103" name="Google Shape;10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325" y="9711475"/>
              <a:ext cx="372750" cy="372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5"/>
            <p:cNvCxnSpPr/>
            <p:nvPr/>
          </p:nvCxnSpPr>
          <p:spPr>
            <a:xfrm>
              <a:off x="3284213" y="9897850"/>
              <a:ext cx="9879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5"/>
            <p:cNvSpPr txBox="1"/>
            <p:nvPr/>
          </p:nvSpPr>
          <p:spPr>
            <a:xfrm>
              <a:off x="3063875" y="9839350"/>
              <a:ext cx="142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 dirty="0">
                  <a:solidFill>
                    <a:schemeClr val="lt1"/>
                  </a:solidFill>
                  <a:latin typeface="Syncopate"/>
                  <a:ea typeface="Syncopate"/>
                  <a:cs typeface="Syncopate"/>
                  <a:sym typeface="Syncopate"/>
                </a:rPr>
                <a:t>E D I T I O N</a:t>
              </a:r>
              <a:endParaRPr sz="900" dirty="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7175"/>
          <a:stretch/>
        </p:blipFill>
        <p:spPr>
          <a:xfrm>
            <a:off x="30850" y="3554050"/>
            <a:ext cx="7529150" cy="44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Personnalisé</PresentationFormat>
  <Paragraphs>21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Aharoni</vt:lpstr>
      <vt:lpstr>Syncopate</vt:lpstr>
      <vt:lpstr>Oswald</vt:lpstr>
      <vt:lpstr>Bree Serif</vt:lpstr>
      <vt:lpstr>Simple Light</vt:lpstr>
      <vt:lpstr>From Class To Game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Class To Game</dc:title>
  <cp:lastModifiedBy>Frederic DELORME</cp:lastModifiedBy>
  <cp:revision>1</cp:revision>
  <dcterms:modified xsi:type="dcterms:W3CDTF">2021-12-01T11:45:33Z</dcterms:modified>
</cp:coreProperties>
</file>