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cons-png.flaticon.com/128/2810/2810399.p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emento-design-patter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chive.org/details/designpatternsel00gamm/page/283" TargetMode="External"/><Relationship Id="rId5" Type="http://schemas.openxmlformats.org/officeDocument/2006/relationships/hyperlink" Target="https://sourcemaking.com/design_patterns#:~:text=In%20software%20engineering%2C%20a%20design,used%20in%20many%20different%20situations" TargetMode="External"/><Relationship Id="rId4" Type="http://schemas.openxmlformats.org/officeDocument/2006/relationships/hyperlink" Target="https://refactoring.guru/design-patterns/memento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https://cdn-icons-png.flaticon.com/128/2810/2810399.png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074f958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074f958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Terry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sources (used in slides 2-4):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https://www.geeksforgeeks.org/memento-design-pattern/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https://refactoring.guru/design-patterns/memento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https://sourcemaking.com/design_patterns#:~:text=In%20software%20engineering%2C%20a%20design,used%20in%20many%20different%20situations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Erich Gamma, Richard Helm, Ralph Johnson, John Vlissides (1994).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Patterns: Elements of Reusable Object-Oriented Software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(book)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074f9583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074f9583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74f9583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74f9583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074f9583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074f9583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74f9583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74f9583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74f9583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074f9583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74f9583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74f9583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576400" y="645375"/>
            <a:ext cx="3991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Design Pattern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81735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Terry McGlaston Jr &amp; Sean Dsouza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25" y="239036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Memento pattern conclusion (and summary):</a:t>
            </a:r>
            <a:endParaRPr u="sng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the memento pattern to save and restore various states of an 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basis of rolling back states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C53F-5B6C-4977-A824-88CD5F7E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6E976-D70A-4124-A66A-5D4514ECC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Author:</a:t>
            </a:r>
          </a:p>
          <a:p>
            <a:pPr lvl="1"/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Memento Pattern was created by Noah Thompson, David Espiritu, and Dr. Drew Clinkenbeard for early HP products. (source below) – Move to appendix</a:t>
            </a:r>
            <a:endParaRPr lang="en-US" dirty="0"/>
          </a:p>
          <a:p>
            <a:pPr lvl="1"/>
            <a:endParaRPr lang="en-US" dirty="0"/>
          </a:p>
          <a:p>
            <a:r>
              <a:rPr lang="en-US" u="sng" dirty="0"/>
              <a:t>Other things of note:</a:t>
            </a:r>
          </a:p>
          <a:p>
            <a:pPr lvl="1"/>
            <a:r>
              <a:rPr lang="en-US" dirty="0"/>
              <a:t>Having the memento patterns allows for branching paths via save states. (move to appendix)</a:t>
            </a:r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5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Memento Pattern Introduction:</a:t>
            </a:r>
            <a:endParaRPr u="sng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372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The Pattern’s Purpose: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common problem that it solves is that of creating save states for software or programs.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895100" y="1225225"/>
            <a:ext cx="39372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Why “Memento”:</a:t>
            </a:r>
            <a:endParaRPr u="sng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In order to create multiple saves of a the program, it creates “memento objects” to save the internal state of the project.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3EF5-F3D9-46FF-BAB7-296A209D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Parts of the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DA63-5E59-4A7A-A4A2-EB8705646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Memento Class: The object that will keep the state of the originator.</a:t>
            </a:r>
          </a:p>
          <a:p>
            <a:endParaRPr lang="en-US" dirty="0"/>
          </a:p>
          <a:p>
            <a:r>
              <a:rPr lang="en-US" dirty="0"/>
              <a:t>State Class: The current settings of the object (exists in both originator and memento classes).</a:t>
            </a:r>
          </a:p>
          <a:p>
            <a:endParaRPr lang="en-US" dirty="0"/>
          </a:p>
          <a:p>
            <a:r>
              <a:rPr lang="en-US" dirty="0"/>
              <a:t>Caretaker Class: The class that will preform tasks on the originator.</a:t>
            </a:r>
          </a:p>
          <a:p>
            <a:endParaRPr lang="en-US" dirty="0"/>
          </a:p>
          <a:p>
            <a:r>
              <a:rPr lang="en-US" dirty="0"/>
              <a:t>Originator Class: The object for which the state is saved.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1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Mechanics of the Memento Pattern:</a:t>
            </a:r>
            <a:endParaRPr u="sng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How does this pattern work?</a:t>
            </a:r>
            <a:endParaRPr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Main class is the caretaker (handles “save states”)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Caretaker class the methods of the other classes.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Can have additional classes to modify the memento objects.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23C08B1-2467-4436-9F97-A9E1ACA5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58" y="1147225"/>
            <a:ext cx="4468142" cy="34013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Other uses of the Pattern (real life examples):</a:t>
            </a:r>
            <a:endParaRPr u="sng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Problems they address and solve:</a:t>
            </a:r>
            <a:endParaRPr u="sng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 dirty="0"/>
              <a:t>Can be used for “roll backs” to a previous state:</a:t>
            </a:r>
            <a:endParaRPr u="sng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An example of this would be “roll back” connection for fighting games.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Another example would be quick saving and loading in a game.</a:t>
            </a:r>
            <a:endParaRPr sz="18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 dirty="0"/>
              <a:t>It can be used to save the internal state of something externally:</a:t>
            </a:r>
            <a:endParaRPr u="sng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Like having a repo of updates for a program.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Or how you can create multiple saves of a game or edits of a picture.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EA28-66E1-41F3-AE69-8052D417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the pattern over a list of states?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57571-1667-47F8-AA62-9C0683360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You don’t have direct access to the states in a simple list (pattern allows for access through the caretaker class).</a:t>
            </a:r>
          </a:p>
        </p:txBody>
      </p:sp>
    </p:spTree>
    <p:extLst>
      <p:ext uri="{BB962C8B-B14F-4D97-AF65-F5344CB8AC3E}">
        <p14:creationId xmlns:p14="http://schemas.microsoft.com/office/powerpoint/2010/main" val="287377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UML of Demo:</a:t>
            </a:r>
            <a:endParaRPr u="sn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A2FF7-3625-4C4F-8D05-2FA56C08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547812"/>
            <a:ext cx="754380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397700"/>
            <a:ext cx="8520600" cy="15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u="sng"/>
              <a:t>Demonstration</a:t>
            </a:r>
            <a:endParaRPr sz="9600" u="sng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2987400"/>
            <a:ext cx="8520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implementation of the pattern.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Advantages &amp; disadvantages of implementation:</a:t>
            </a:r>
            <a:endParaRPr u="sng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007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Advantages:</a:t>
            </a:r>
            <a:endParaRPr b="1"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the saving of states (to undo, redo actions)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lists, it can theoretically go infinitely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25225" y="1225225"/>
            <a:ext cx="40071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Open Sans"/>
                <a:ea typeface="Open Sans"/>
                <a:cs typeface="Open Sans"/>
                <a:sym typeface="Open Sans"/>
              </a:rPr>
              <a:t>Disadvantages: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further back you need to undo &amp; redo, the more storage required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If storage is cleared/lost for any reason then you can no longer restore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558</Words>
  <Application>Microsoft Office PowerPoint</Application>
  <PresentationFormat>On-screen Show (16:9)</PresentationFormat>
  <Paragraphs>70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Economica</vt:lpstr>
      <vt:lpstr>Arial</vt:lpstr>
      <vt:lpstr>Open Sans</vt:lpstr>
      <vt:lpstr>Times New Roman</vt:lpstr>
      <vt:lpstr>Luxe</vt:lpstr>
      <vt:lpstr>Memento Design Pattern</vt:lpstr>
      <vt:lpstr>Memento Pattern Introduction:</vt:lpstr>
      <vt:lpstr>Parts of the Pattern</vt:lpstr>
      <vt:lpstr>Mechanics of the Memento Pattern:</vt:lpstr>
      <vt:lpstr>Other uses of the Pattern (real life examples):</vt:lpstr>
      <vt:lpstr>Why use the pattern over a list of states?</vt:lpstr>
      <vt:lpstr>UML of Demo:</vt:lpstr>
      <vt:lpstr>Demonstration</vt:lpstr>
      <vt:lpstr>Advantages &amp; disadvantages of implementation:</vt:lpstr>
      <vt:lpstr>Memento pattern conclusion (and summary):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Design Pattern</dc:title>
  <cp:lastModifiedBy>Dsouza, Sean</cp:lastModifiedBy>
  <cp:revision>13</cp:revision>
  <dcterms:modified xsi:type="dcterms:W3CDTF">2022-02-16T15:34:13Z</dcterms:modified>
</cp:coreProperties>
</file>