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Economica" panose="020B0604020202020204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56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dn-icons-png.flaticon.com/128/2810/2810399.pn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emento-design-patter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rchive.org/details/designpatternsel00gamm/page/283" TargetMode="External"/><Relationship Id="rId5" Type="http://schemas.openxmlformats.org/officeDocument/2006/relationships/hyperlink" Target="https://sourcemaking.com/design_patterns#:~:text=In%20software%20engineering%2C%20a%20design,used%20in%20many%20different%20situations" TargetMode="External"/><Relationship Id="rId4" Type="http://schemas.openxmlformats.org/officeDocument/2006/relationships/hyperlink" Target="https://refactoring.guru/design-patterns/memento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https://cdn-icons-png.flaticon.com/128/2810/2810399.png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074f958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074f958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Terry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Research sources (used in slides 2-4):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-"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https://www.geeksforgeeks.org/memento-design-pattern/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-"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https://refactoring.guru/design-patterns/memento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-"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https://sourcemaking.com/design_patterns#:~:text=In%20software%20engineering%2C%20a%20design,used%20in%20many%20different%20situations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Erich Gamma, Richard Helm, Ralph Johnson, John Vlissides (1994).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 Patterns: Elements of Reusable Object-Oriented Software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(book)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074f9583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074f9583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074f95834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074f95834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074f95834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074f95834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074f95834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074f95834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074f95834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074f95834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074f95834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074f95834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576400" y="645375"/>
            <a:ext cx="39912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Memento Design Pattern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817355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Terry McGlaston Jr &amp; Sean Dsouza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225" y="2390363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Memento Pattern Introduction:</a:t>
            </a:r>
            <a:endParaRPr u="sng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37200" cy="36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The Pattern’s Purpose:</a:t>
            </a:r>
            <a:endParaRPr u="sng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Like all design patterns, this one is attempting solve a common problem that occurs in software design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problem that it attempts to solve is that of creating save states for software or programs.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895100" y="1225225"/>
            <a:ext cx="3937200" cy="36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Other things of note:</a:t>
            </a:r>
            <a:endParaRPr u="sng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 order to create multiple saves of a the program, it creates “memento objects” to save the internal state of the project.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Memento Pattern was created by Noah Thompson, David Espiritu, and Dr. Drew Clinkenbeard for early HP products. (source below)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Mechanics of the Memento Pattern:</a:t>
            </a:r>
            <a:endParaRPr u="sng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260300" cy="3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How does this pattern work?</a:t>
            </a:r>
            <a:endParaRPr u="sng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memento pattern’s structure contains  a memento, a caretaker, a originator, and a state class.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Main class is the caretaker (handles “save states”)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Memento class can be an interface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Originator creates memento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State is in both originator and memento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000" y="1291600"/>
            <a:ext cx="4267197" cy="3221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Other uses of the Pattern (real life examples):</a:t>
            </a:r>
            <a:endParaRPr u="sng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Problems they address and solve:</a:t>
            </a:r>
            <a:endParaRPr u="sng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be used for “roll backs” to a previous state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An example of this would be “roll back” connection for fighting games.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Another example would be quick saving and loading in a game.</a:t>
            </a:r>
            <a:endParaRPr sz="18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can be used to save the internal state of something externally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Like having a repo of updates for a program.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Or how you can create multiple saves of a game or edits of a picture.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BEA28-66E1-41F3-AE69-8052D417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use the pattern over a list of states?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57571-1667-47F8-AA62-9C0683360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don’t have direct access to the states in a simple list.</a:t>
            </a:r>
          </a:p>
          <a:p>
            <a:r>
              <a:rPr lang="en-US" dirty="0"/>
              <a:t>You miss the ability to interact with the specific save states.</a:t>
            </a:r>
          </a:p>
          <a:p>
            <a:r>
              <a:rPr lang="en-US" dirty="0"/>
              <a:t>Having the memento patterns allows for branching paths via </a:t>
            </a:r>
            <a:r>
              <a:rPr lang="en-US"/>
              <a:t>save states.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7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UML of Demo:</a:t>
            </a:r>
            <a:endParaRPr u="sng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662113"/>
            <a:ext cx="48387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1397700"/>
            <a:ext cx="8520600" cy="15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u="sng"/>
              <a:t>Demonstration</a:t>
            </a:r>
            <a:endParaRPr sz="9600" u="sng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2987400"/>
            <a:ext cx="85206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Our implementation of the pattern.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Advantages &amp; disadvantages of implementation:</a:t>
            </a:r>
            <a:endParaRPr u="sng"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0071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Advantages:</a:t>
            </a:r>
            <a:endParaRPr b="1" u="sng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the saving of states (to undo, redo actions)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lists, it can theoretically go infinitely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4825225" y="1225225"/>
            <a:ext cx="40071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latin typeface="Open Sans"/>
                <a:ea typeface="Open Sans"/>
                <a:cs typeface="Open Sans"/>
                <a:sym typeface="Open Sans"/>
              </a:rPr>
              <a:t>Disadvantages:</a:t>
            </a:r>
            <a:endParaRPr sz="1800" b="1" u="sng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u="sng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The further back you need to undo &amp; redo, the more storage required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If storage is cleared/lost for any reason then you can no longer restore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Memento pattern conclusion (and summary):</a:t>
            </a:r>
            <a:endParaRPr u="sng"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the memento pattern to save and restore various states of an object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basis of rolling back states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517</Words>
  <Application>Microsoft Office PowerPoint</Application>
  <PresentationFormat>On-screen Show (16:9)</PresentationFormat>
  <Paragraphs>59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Open Sans</vt:lpstr>
      <vt:lpstr>Arial</vt:lpstr>
      <vt:lpstr>Times New Roman</vt:lpstr>
      <vt:lpstr>Economica</vt:lpstr>
      <vt:lpstr>Luxe</vt:lpstr>
      <vt:lpstr>Memento Design Pattern</vt:lpstr>
      <vt:lpstr>Memento Pattern Introduction:</vt:lpstr>
      <vt:lpstr>Mechanics of the Memento Pattern:</vt:lpstr>
      <vt:lpstr>Other uses of the Pattern (real life examples):</vt:lpstr>
      <vt:lpstr>Why use the pattern over a list of states?</vt:lpstr>
      <vt:lpstr>UML of Demo:</vt:lpstr>
      <vt:lpstr>Demonstration</vt:lpstr>
      <vt:lpstr>Advantages &amp; disadvantages of implementation:</vt:lpstr>
      <vt:lpstr>Memento pattern conclusion (and summary):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Memento Design Pattern</dc:title>
  <cp:lastModifiedBy>Mcglaston, Terry</cp:lastModifiedBy>
  <cp:revision>3</cp:revision>
  <dcterms:modified xsi:type="dcterms:W3CDTF">2022-02-15T00:58:29Z</dcterms:modified>
</cp:coreProperties>
</file>