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cons-png.flaticon.com/128/2810/2810399.p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emento-design-patter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chive.org/details/designpatternsel00gamm/page/283" TargetMode="External"/><Relationship Id="rId5" Type="http://schemas.openxmlformats.org/officeDocument/2006/relationships/hyperlink" Target="https://sourcemaking.com/design_patterns#:~:text=In%20software%20engineering%2C%20a%20design,used%20in%20many%20different%20situations" TargetMode="External"/><Relationship Id="rId4" Type="http://schemas.openxmlformats.org/officeDocument/2006/relationships/hyperlink" Target="https://refactoring.guru/design-patterns/memento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https://cdn-icons-png.flaticon.com/128/2810/2810399.png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074f958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074f958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Terry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sources (used in slides 2-4):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https://www.geeksforgeeks.org/memento-design-pattern/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https://refactoring.guru/design-patterns/memento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https://sourcemaking.com/design_patterns#:~:text=In%20software%20engineering%2C%20a%20design,used%20in%20many%20different%20situations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Erich Gamma, Richard Helm, Ralph Johnson, John Vlissides (1994).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Patterns: Elements of Reusable Object-Oriented Software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(book)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074f9583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074f9583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74f9583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74f9583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074f9583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074f9583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74f9583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74f9583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74f9583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074f9583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74f9583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74f9583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576400" y="645375"/>
            <a:ext cx="3991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Design Pattern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81735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Terry McGlaston Jr &amp; Sean Dsouza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25" y="239036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Memento Pattern Introduction:</a:t>
            </a:r>
            <a:endParaRPr u="sng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372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Pattern’s Purpose:</a:t>
            </a:r>
            <a:endParaRPr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all design patterns, this one is attempting solve a common problem that occurs in software design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problem that it attempts to solve is that of creating save states for software or programs.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895100" y="1225225"/>
            <a:ext cx="39372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Other things of note:</a:t>
            </a:r>
            <a:endParaRPr u="sng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order to create multiple saves of a the program, it creates “memento objects” to save the internal state of the project.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Memento Pattern was created by Noah Thompson, David Espiritu, and Dr. Drew Clinkenbeard for early HP products. (source below)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Mechanics of the Memento Pattern:</a:t>
            </a:r>
            <a:endParaRPr u="sng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How does this pattern work?</a:t>
            </a:r>
            <a:endParaRPr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memento pattern’s structure contains  a memento, a caretaker, a originator, and a state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class is the caretaker (handles “save states”)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Memento class can be an interface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Originator creates memento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is in both originator and memento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000" y="1291600"/>
            <a:ext cx="4267197" cy="322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Other uses of the Pattern (real life examples):</a:t>
            </a:r>
            <a:endParaRPr u="sng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Problems they address and solve:</a:t>
            </a:r>
            <a:endParaRPr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used for “roll backs” to a previous state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 example of this would be “roll back” connection for fighting games.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Another example would be quick saving and loading in a game.</a:t>
            </a:r>
            <a:endParaRPr sz="18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can be used to save the internal state of something externally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Like having a repo of updates for a program.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Or how you can create multiple saves of a game or edits of a picture.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UML of Demo:</a:t>
            </a:r>
            <a:endParaRPr u="sng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662113"/>
            <a:ext cx="48387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397700"/>
            <a:ext cx="8520600" cy="15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u="sng"/>
              <a:t>Demonstration</a:t>
            </a:r>
            <a:endParaRPr sz="9600" u="sng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2987400"/>
            <a:ext cx="8520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implementation of the pattern.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Advantages &amp; disadvantages of implementation:</a:t>
            </a:r>
            <a:endParaRPr u="sng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007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Advantages:</a:t>
            </a:r>
            <a:endParaRPr b="1"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the saving of states (to undo, redo actions)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lists, it can theoretically go infinitely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25225" y="1225225"/>
            <a:ext cx="40071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Open Sans"/>
                <a:ea typeface="Open Sans"/>
                <a:cs typeface="Open Sans"/>
                <a:sym typeface="Open Sans"/>
              </a:rPr>
              <a:t>Disadvantages: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further back you need to undo &amp; redo, the more storage required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If storage is cleared/lost for any reason then you can no longer restore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Memento pattern conclusion (and summary):</a:t>
            </a:r>
            <a:endParaRPr u="sng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the memento pattern to save and restore various states of an 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basis of rolling back states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Economica</vt:lpstr>
      <vt:lpstr>Arial</vt:lpstr>
      <vt:lpstr>Times New Roman</vt:lpstr>
      <vt:lpstr>Open Sans</vt:lpstr>
      <vt:lpstr>Luxe</vt:lpstr>
      <vt:lpstr>Memento Design Pattern</vt:lpstr>
      <vt:lpstr>Memento Pattern Introduction:</vt:lpstr>
      <vt:lpstr>Mechanics of the Memento Pattern:</vt:lpstr>
      <vt:lpstr>Other uses of the Pattern (real life examples):</vt:lpstr>
      <vt:lpstr>UML of Demo:</vt:lpstr>
      <vt:lpstr>Demonstration</vt:lpstr>
      <vt:lpstr>Advantages &amp; disadvantages of implementation:</vt:lpstr>
      <vt:lpstr>Memento pattern conclusion (and summary):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Design Pattern</dc:title>
  <cp:lastModifiedBy>Mcglaston, Terry</cp:lastModifiedBy>
  <cp:revision>1</cp:revision>
  <dcterms:modified xsi:type="dcterms:W3CDTF">2022-01-26T15:48:13Z</dcterms:modified>
</cp:coreProperties>
</file>