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309" r:id="rId2"/>
    <p:sldId id="260" r:id="rId3"/>
    <p:sldId id="259" r:id="rId4"/>
    <p:sldId id="307" r:id="rId5"/>
    <p:sldId id="308" r:id="rId6"/>
    <p:sldId id="291" r:id="rId7"/>
    <p:sldId id="282" r:id="rId8"/>
    <p:sldId id="295" r:id="rId9"/>
    <p:sldId id="296" r:id="rId10"/>
    <p:sldId id="299" r:id="rId11"/>
    <p:sldId id="300" r:id="rId12"/>
    <p:sldId id="301" r:id="rId13"/>
    <p:sldId id="287" r:id="rId14"/>
    <p:sldId id="288" r:id="rId15"/>
    <p:sldId id="297" r:id="rId16"/>
    <p:sldId id="289" r:id="rId17"/>
    <p:sldId id="293" r:id="rId18"/>
    <p:sldId id="268" r:id="rId19"/>
    <p:sldId id="283" r:id="rId20"/>
    <p:sldId id="271" r:id="rId21"/>
    <p:sldId id="272" r:id="rId22"/>
    <p:sldId id="298" r:id="rId23"/>
    <p:sldId id="304" r:id="rId24"/>
    <p:sldId id="273" r:id="rId25"/>
    <p:sldId id="275" r:id="rId26"/>
    <p:sldId id="274" r:id="rId27"/>
    <p:sldId id="270" r:id="rId28"/>
    <p:sldId id="285" r:id="rId29"/>
    <p:sldId id="303" r:id="rId30"/>
    <p:sldId id="302" r:id="rId31"/>
    <p:sldId id="3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81487"/>
  </p:normalViewPr>
  <p:slideViewPr>
    <p:cSldViewPr snapToGrid="0">
      <p:cViewPr varScale="1">
        <p:scale>
          <a:sx n="87" d="100"/>
          <a:sy n="87" d="100"/>
        </p:scale>
        <p:origin x="1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E76E72-EF09-4149-8A92-ED7AF4A6046A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DC82ED59-57F7-BE47-B657-972A0D920569}">
      <dgm:prSet phldrT="[Text]"/>
      <dgm:spPr/>
      <dgm:t>
        <a:bodyPr/>
        <a:lstStyle/>
        <a:p>
          <a:r>
            <a:rPr lang="en-GB" dirty="0"/>
            <a:t>Collect and prepare data</a:t>
          </a:r>
        </a:p>
      </dgm:t>
    </dgm:pt>
    <dgm:pt modelId="{1D2432E7-C77C-0E47-8FF6-A8E9A210AFBD}" type="parTrans" cxnId="{4F922C2B-DAE5-4440-8F74-B0DF6E6C417B}">
      <dgm:prSet/>
      <dgm:spPr/>
      <dgm:t>
        <a:bodyPr/>
        <a:lstStyle/>
        <a:p>
          <a:endParaRPr lang="en-GB"/>
        </a:p>
      </dgm:t>
    </dgm:pt>
    <dgm:pt modelId="{46A1EB3A-4B3D-8F4F-8CAE-546508905A6D}" type="sibTrans" cxnId="{4F922C2B-DAE5-4440-8F74-B0DF6E6C417B}">
      <dgm:prSet/>
      <dgm:spPr/>
      <dgm:t>
        <a:bodyPr/>
        <a:lstStyle/>
        <a:p>
          <a:endParaRPr lang="en-GB"/>
        </a:p>
      </dgm:t>
    </dgm:pt>
    <dgm:pt modelId="{1E42FA62-A265-B84F-98E2-9CD67C09D50F}">
      <dgm:prSet phldrT="[Text]"/>
      <dgm:spPr/>
      <dgm:t>
        <a:bodyPr/>
        <a:lstStyle/>
        <a:p>
          <a:r>
            <a:rPr lang="en-GB" dirty="0"/>
            <a:t>Select appropriate model</a:t>
          </a:r>
        </a:p>
      </dgm:t>
    </dgm:pt>
    <dgm:pt modelId="{CDD10C2A-BE24-F340-BDAF-AB2481AE82AD}" type="parTrans" cxnId="{ED81BBE6-D87C-8340-95CF-C5B598C7E308}">
      <dgm:prSet/>
      <dgm:spPr/>
      <dgm:t>
        <a:bodyPr/>
        <a:lstStyle/>
        <a:p>
          <a:endParaRPr lang="en-GB"/>
        </a:p>
      </dgm:t>
    </dgm:pt>
    <dgm:pt modelId="{8BD6451B-A672-EA4E-8D77-D7CB988D8DF2}" type="sibTrans" cxnId="{ED81BBE6-D87C-8340-95CF-C5B598C7E308}">
      <dgm:prSet/>
      <dgm:spPr/>
      <dgm:t>
        <a:bodyPr/>
        <a:lstStyle/>
        <a:p>
          <a:endParaRPr lang="en-GB"/>
        </a:p>
      </dgm:t>
    </dgm:pt>
    <dgm:pt modelId="{6B6303C9-D12D-7646-BA56-B10B74953869}">
      <dgm:prSet phldrT="[Text]"/>
      <dgm:spPr/>
      <dgm:t>
        <a:bodyPr/>
        <a:lstStyle/>
        <a:p>
          <a:r>
            <a:rPr lang="en-GB" dirty="0"/>
            <a:t>Train model</a:t>
          </a:r>
        </a:p>
      </dgm:t>
    </dgm:pt>
    <dgm:pt modelId="{629F1E5A-506D-D64E-897E-BB7A56EF9D04}" type="parTrans" cxnId="{80C1187F-10FB-9748-AD12-28AF892083F0}">
      <dgm:prSet/>
      <dgm:spPr/>
      <dgm:t>
        <a:bodyPr/>
        <a:lstStyle/>
        <a:p>
          <a:endParaRPr lang="en-GB"/>
        </a:p>
      </dgm:t>
    </dgm:pt>
    <dgm:pt modelId="{E909DBE6-8688-1B43-ACA7-159B199EF2DE}" type="sibTrans" cxnId="{80C1187F-10FB-9748-AD12-28AF892083F0}">
      <dgm:prSet/>
      <dgm:spPr/>
      <dgm:t>
        <a:bodyPr/>
        <a:lstStyle/>
        <a:p>
          <a:endParaRPr lang="en-GB"/>
        </a:p>
      </dgm:t>
    </dgm:pt>
    <dgm:pt modelId="{2CFCAC1D-F7A8-8348-8415-0B9487D47732}">
      <dgm:prSet/>
      <dgm:spPr/>
      <dgm:t>
        <a:bodyPr/>
        <a:lstStyle/>
        <a:p>
          <a:r>
            <a:rPr lang="en-GB" dirty="0"/>
            <a:t>Evaluate model</a:t>
          </a:r>
        </a:p>
      </dgm:t>
    </dgm:pt>
    <dgm:pt modelId="{32F7D6AB-164D-134F-B74F-12444625F8C9}" type="parTrans" cxnId="{BC312048-5362-D840-8890-79FA111B489D}">
      <dgm:prSet/>
      <dgm:spPr/>
      <dgm:t>
        <a:bodyPr/>
        <a:lstStyle/>
        <a:p>
          <a:endParaRPr lang="en-GB"/>
        </a:p>
      </dgm:t>
    </dgm:pt>
    <dgm:pt modelId="{16751915-A869-324C-99CD-73A0F51A1B05}" type="sibTrans" cxnId="{BC312048-5362-D840-8890-79FA111B489D}">
      <dgm:prSet/>
      <dgm:spPr/>
      <dgm:t>
        <a:bodyPr/>
        <a:lstStyle/>
        <a:p>
          <a:endParaRPr lang="en-GB"/>
        </a:p>
      </dgm:t>
    </dgm:pt>
    <dgm:pt modelId="{FFD5E011-661B-CB44-916B-4E5EB980D8FF}" type="pres">
      <dgm:prSet presAssocID="{88E76E72-EF09-4149-8A92-ED7AF4A6046A}" presName="Name0" presStyleCnt="0">
        <dgm:presLayoutVars>
          <dgm:dir/>
          <dgm:resizeHandles val="exact"/>
        </dgm:presLayoutVars>
      </dgm:prSet>
      <dgm:spPr/>
    </dgm:pt>
    <dgm:pt modelId="{393AD99C-4915-4346-BA3F-C4EE35D462D3}" type="pres">
      <dgm:prSet presAssocID="{DC82ED59-57F7-BE47-B657-972A0D920569}" presName="node" presStyleLbl="node1" presStyleIdx="0" presStyleCnt="4">
        <dgm:presLayoutVars>
          <dgm:bulletEnabled val="1"/>
        </dgm:presLayoutVars>
      </dgm:prSet>
      <dgm:spPr/>
    </dgm:pt>
    <dgm:pt modelId="{8F6D51CB-FF17-4E44-AFBC-9C6AA36CB0CB}" type="pres">
      <dgm:prSet presAssocID="{46A1EB3A-4B3D-8F4F-8CAE-546508905A6D}" presName="sibTrans" presStyleLbl="sibTrans2D1" presStyleIdx="0" presStyleCnt="3"/>
      <dgm:spPr/>
    </dgm:pt>
    <dgm:pt modelId="{21AFEC07-66EA-3345-9BE9-FDAFBB1858E3}" type="pres">
      <dgm:prSet presAssocID="{46A1EB3A-4B3D-8F4F-8CAE-546508905A6D}" presName="connectorText" presStyleLbl="sibTrans2D1" presStyleIdx="0" presStyleCnt="3"/>
      <dgm:spPr/>
    </dgm:pt>
    <dgm:pt modelId="{B9983D22-F74B-7E48-8632-AC53EC55E926}" type="pres">
      <dgm:prSet presAssocID="{1E42FA62-A265-B84F-98E2-9CD67C09D50F}" presName="node" presStyleLbl="node1" presStyleIdx="1" presStyleCnt="4">
        <dgm:presLayoutVars>
          <dgm:bulletEnabled val="1"/>
        </dgm:presLayoutVars>
      </dgm:prSet>
      <dgm:spPr/>
    </dgm:pt>
    <dgm:pt modelId="{B3F3FA49-3B27-7F40-8AA4-1E923862FC7C}" type="pres">
      <dgm:prSet presAssocID="{8BD6451B-A672-EA4E-8D77-D7CB988D8DF2}" presName="sibTrans" presStyleLbl="sibTrans2D1" presStyleIdx="1" presStyleCnt="3"/>
      <dgm:spPr/>
    </dgm:pt>
    <dgm:pt modelId="{F47F81BD-A649-C043-82E2-0F49A178BCCD}" type="pres">
      <dgm:prSet presAssocID="{8BD6451B-A672-EA4E-8D77-D7CB988D8DF2}" presName="connectorText" presStyleLbl="sibTrans2D1" presStyleIdx="1" presStyleCnt="3"/>
      <dgm:spPr/>
    </dgm:pt>
    <dgm:pt modelId="{36AD4CE0-28E5-B84B-A8C9-6B81418A990B}" type="pres">
      <dgm:prSet presAssocID="{6B6303C9-D12D-7646-BA56-B10B74953869}" presName="node" presStyleLbl="node1" presStyleIdx="2" presStyleCnt="4">
        <dgm:presLayoutVars>
          <dgm:bulletEnabled val="1"/>
        </dgm:presLayoutVars>
      </dgm:prSet>
      <dgm:spPr/>
    </dgm:pt>
    <dgm:pt modelId="{B01959C3-F7C2-7441-BFF2-FF6424658A25}" type="pres">
      <dgm:prSet presAssocID="{E909DBE6-8688-1B43-ACA7-159B199EF2DE}" presName="sibTrans" presStyleLbl="sibTrans2D1" presStyleIdx="2" presStyleCnt="3"/>
      <dgm:spPr/>
    </dgm:pt>
    <dgm:pt modelId="{1FDE0D80-8F3B-B748-86E6-0F9B5990266F}" type="pres">
      <dgm:prSet presAssocID="{E909DBE6-8688-1B43-ACA7-159B199EF2DE}" presName="connectorText" presStyleLbl="sibTrans2D1" presStyleIdx="2" presStyleCnt="3"/>
      <dgm:spPr/>
    </dgm:pt>
    <dgm:pt modelId="{8CB018AF-A035-CA41-9E28-CA041F04E277}" type="pres">
      <dgm:prSet presAssocID="{2CFCAC1D-F7A8-8348-8415-0B9487D47732}" presName="node" presStyleLbl="node1" presStyleIdx="3" presStyleCnt="4">
        <dgm:presLayoutVars>
          <dgm:bulletEnabled val="1"/>
        </dgm:presLayoutVars>
      </dgm:prSet>
      <dgm:spPr/>
    </dgm:pt>
  </dgm:ptLst>
  <dgm:cxnLst>
    <dgm:cxn modelId="{9CD8C80A-83AD-F143-8CD6-A529D978DBB1}" type="presOf" srcId="{6B6303C9-D12D-7646-BA56-B10B74953869}" destId="{36AD4CE0-28E5-B84B-A8C9-6B81418A990B}" srcOrd="0" destOrd="0" presId="urn:microsoft.com/office/officeart/2005/8/layout/process1"/>
    <dgm:cxn modelId="{4F922C2B-DAE5-4440-8F74-B0DF6E6C417B}" srcId="{88E76E72-EF09-4149-8A92-ED7AF4A6046A}" destId="{DC82ED59-57F7-BE47-B657-972A0D920569}" srcOrd="0" destOrd="0" parTransId="{1D2432E7-C77C-0E47-8FF6-A8E9A210AFBD}" sibTransId="{46A1EB3A-4B3D-8F4F-8CAE-546508905A6D}"/>
    <dgm:cxn modelId="{BC312048-5362-D840-8890-79FA111B489D}" srcId="{88E76E72-EF09-4149-8A92-ED7AF4A6046A}" destId="{2CFCAC1D-F7A8-8348-8415-0B9487D47732}" srcOrd="3" destOrd="0" parTransId="{32F7D6AB-164D-134F-B74F-12444625F8C9}" sibTransId="{16751915-A869-324C-99CD-73A0F51A1B05}"/>
    <dgm:cxn modelId="{D8412160-90EA-E143-BB14-2C5AB9748051}" type="presOf" srcId="{46A1EB3A-4B3D-8F4F-8CAE-546508905A6D}" destId="{8F6D51CB-FF17-4E44-AFBC-9C6AA36CB0CB}" srcOrd="0" destOrd="0" presId="urn:microsoft.com/office/officeart/2005/8/layout/process1"/>
    <dgm:cxn modelId="{21B5AA68-1E27-FF4B-B76E-2701750D6023}" type="presOf" srcId="{8BD6451B-A672-EA4E-8D77-D7CB988D8DF2}" destId="{B3F3FA49-3B27-7F40-8AA4-1E923862FC7C}" srcOrd="0" destOrd="0" presId="urn:microsoft.com/office/officeart/2005/8/layout/process1"/>
    <dgm:cxn modelId="{5BB94D6D-6FC8-D146-9A44-0CBF4EBC446D}" type="presOf" srcId="{2CFCAC1D-F7A8-8348-8415-0B9487D47732}" destId="{8CB018AF-A035-CA41-9E28-CA041F04E277}" srcOrd="0" destOrd="0" presId="urn:microsoft.com/office/officeart/2005/8/layout/process1"/>
    <dgm:cxn modelId="{C5D3D170-6F1C-854D-8C93-63A0C0FDC102}" type="presOf" srcId="{DC82ED59-57F7-BE47-B657-972A0D920569}" destId="{393AD99C-4915-4346-BA3F-C4EE35D462D3}" srcOrd="0" destOrd="0" presId="urn:microsoft.com/office/officeart/2005/8/layout/process1"/>
    <dgm:cxn modelId="{E6E40076-2494-EC4D-87C8-95A33E43A3CB}" type="presOf" srcId="{E909DBE6-8688-1B43-ACA7-159B199EF2DE}" destId="{B01959C3-F7C2-7441-BFF2-FF6424658A25}" srcOrd="0" destOrd="0" presId="urn:microsoft.com/office/officeart/2005/8/layout/process1"/>
    <dgm:cxn modelId="{FBB36B7C-3239-DC42-891A-975BF65FFB8D}" type="presOf" srcId="{46A1EB3A-4B3D-8F4F-8CAE-546508905A6D}" destId="{21AFEC07-66EA-3345-9BE9-FDAFBB1858E3}" srcOrd="1" destOrd="0" presId="urn:microsoft.com/office/officeart/2005/8/layout/process1"/>
    <dgm:cxn modelId="{80C1187F-10FB-9748-AD12-28AF892083F0}" srcId="{88E76E72-EF09-4149-8A92-ED7AF4A6046A}" destId="{6B6303C9-D12D-7646-BA56-B10B74953869}" srcOrd="2" destOrd="0" parTransId="{629F1E5A-506D-D64E-897E-BB7A56EF9D04}" sibTransId="{E909DBE6-8688-1B43-ACA7-159B199EF2DE}"/>
    <dgm:cxn modelId="{F5522290-98CE-AD4F-81D3-E3F6519FA7C0}" type="presOf" srcId="{88E76E72-EF09-4149-8A92-ED7AF4A6046A}" destId="{FFD5E011-661B-CB44-916B-4E5EB980D8FF}" srcOrd="0" destOrd="0" presId="urn:microsoft.com/office/officeart/2005/8/layout/process1"/>
    <dgm:cxn modelId="{A225BEB2-279E-E249-B959-AAFCCF78F538}" type="presOf" srcId="{E909DBE6-8688-1B43-ACA7-159B199EF2DE}" destId="{1FDE0D80-8F3B-B748-86E6-0F9B5990266F}" srcOrd="1" destOrd="0" presId="urn:microsoft.com/office/officeart/2005/8/layout/process1"/>
    <dgm:cxn modelId="{56ED38DC-0FA6-4242-AC86-E89E146DAC59}" type="presOf" srcId="{8BD6451B-A672-EA4E-8D77-D7CB988D8DF2}" destId="{F47F81BD-A649-C043-82E2-0F49A178BCCD}" srcOrd="1" destOrd="0" presId="urn:microsoft.com/office/officeart/2005/8/layout/process1"/>
    <dgm:cxn modelId="{ED81BBE6-D87C-8340-95CF-C5B598C7E308}" srcId="{88E76E72-EF09-4149-8A92-ED7AF4A6046A}" destId="{1E42FA62-A265-B84F-98E2-9CD67C09D50F}" srcOrd="1" destOrd="0" parTransId="{CDD10C2A-BE24-F340-BDAF-AB2481AE82AD}" sibTransId="{8BD6451B-A672-EA4E-8D77-D7CB988D8DF2}"/>
    <dgm:cxn modelId="{90D1D2E7-A9A2-844A-8A3C-FEEF24103933}" type="presOf" srcId="{1E42FA62-A265-B84F-98E2-9CD67C09D50F}" destId="{B9983D22-F74B-7E48-8632-AC53EC55E926}" srcOrd="0" destOrd="0" presId="urn:microsoft.com/office/officeart/2005/8/layout/process1"/>
    <dgm:cxn modelId="{3DE12F2E-4044-3C43-A72A-4D662662DD58}" type="presParOf" srcId="{FFD5E011-661B-CB44-916B-4E5EB980D8FF}" destId="{393AD99C-4915-4346-BA3F-C4EE35D462D3}" srcOrd="0" destOrd="0" presId="urn:microsoft.com/office/officeart/2005/8/layout/process1"/>
    <dgm:cxn modelId="{58BC7636-D0EA-B741-BC2D-89FB9A38BEBD}" type="presParOf" srcId="{FFD5E011-661B-CB44-916B-4E5EB980D8FF}" destId="{8F6D51CB-FF17-4E44-AFBC-9C6AA36CB0CB}" srcOrd="1" destOrd="0" presId="urn:microsoft.com/office/officeart/2005/8/layout/process1"/>
    <dgm:cxn modelId="{F1C9D9F6-3AB8-7A44-B661-F1453F282949}" type="presParOf" srcId="{8F6D51CB-FF17-4E44-AFBC-9C6AA36CB0CB}" destId="{21AFEC07-66EA-3345-9BE9-FDAFBB1858E3}" srcOrd="0" destOrd="0" presId="urn:microsoft.com/office/officeart/2005/8/layout/process1"/>
    <dgm:cxn modelId="{1D31855F-8E1B-ED41-9B33-19DC281890DD}" type="presParOf" srcId="{FFD5E011-661B-CB44-916B-4E5EB980D8FF}" destId="{B9983D22-F74B-7E48-8632-AC53EC55E926}" srcOrd="2" destOrd="0" presId="urn:microsoft.com/office/officeart/2005/8/layout/process1"/>
    <dgm:cxn modelId="{4ACB6EE1-9149-CE47-AF4A-71092960E13E}" type="presParOf" srcId="{FFD5E011-661B-CB44-916B-4E5EB980D8FF}" destId="{B3F3FA49-3B27-7F40-8AA4-1E923862FC7C}" srcOrd="3" destOrd="0" presId="urn:microsoft.com/office/officeart/2005/8/layout/process1"/>
    <dgm:cxn modelId="{57A99007-21FF-3B43-B673-89AF25472899}" type="presParOf" srcId="{B3F3FA49-3B27-7F40-8AA4-1E923862FC7C}" destId="{F47F81BD-A649-C043-82E2-0F49A178BCCD}" srcOrd="0" destOrd="0" presId="urn:microsoft.com/office/officeart/2005/8/layout/process1"/>
    <dgm:cxn modelId="{AAE7819B-476A-EC4D-B735-B9C8FF11F825}" type="presParOf" srcId="{FFD5E011-661B-CB44-916B-4E5EB980D8FF}" destId="{36AD4CE0-28E5-B84B-A8C9-6B81418A990B}" srcOrd="4" destOrd="0" presId="urn:microsoft.com/office/officeart/2005/8/layout/process1"/>
    <dgm:cxn modelId="{36AF6968-4CE8-544F-A366-547685A3CC82}" type="presParOf" srcId="{FFD5E011-661B-CB44-916B-4E5EB980D8FF}" destId="{B01959C3-F7C2-7441-BFF2-FF6424658A25}" srcOrd="5" destOrd="0" presId="urn:microsoft.com/office/officeart/2005/8/layout/process1"/>
    <dgm:cxn modelId="{9A60B90F-2423-B745-991F-6DB61F9EE27F}" type="presParOf" srcId="{B01959C3-F7C2-7441-BFF2-FF6424658A25}" destId="{1FDE0D80-8F3B-B748-86E6-0F9B5990266F}" srcOrd="0" destOrd="0" presId="urn:microsoft.com/office/officeart/2005/8/layout/process1"/>
    <dgm:cxn modelId="{A44D45A1-1FFD-9447-A65D-521E5B9A2A6B}" type="presParOf" srcId="{FFD5E011-661B-CB44-916B-4E5EB980D8FF}" destId="{8CB018AF-A035-CA41-9E28-CA041F04E27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E76E72-EF09-4149-8A92-ED7AF4A6046A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DC82ED59-57F7-BE47-B657-972A0D920569}">
      <dgm:prSet phldrT="[Text]"/>
      <dgm:spPr/>
      <dgm:t>
        <a:bodyPr/>
        <a:lstStyle/>
        <a:p>
          <a:r>
            <a:rPr lang="en-GB" dirty="0"/>
            <a:t>Collect and prepare data</a:t>
          </a:r>
        </a:p>
      </dgm:t>
    </dgm:pt>
    <dgm:pt modelId="{1D2432E7-C77C-0E47-8FF6-A8E9A210AFBD}" type="parTrans" cxnId="{4F922C2B-DAE5-4440-8F74-B0DF6E6C417B}">
      <dgm:prSet/>
      <dgm:spPr/>
      <dgm:t>
        <a:bodyPr/>
        <a:lstStyle/>
        <a:p>
          <a:endParaRPr lang="en-GB"/>
        </a:p>
      </dgm:t>
    </dgm:pt>
    <dgm:pt modelId="{46A1EB3A-4B3D-8F4F-8CAE-546508905A6D}" type="sibTrans" cxnId="{4F922C2B-DAE5-4440-8F74-B0DF6E6C417B}">
      <dgm:prSet/>
      <dgm:spPr/>
      <dgm:t>
        <a:bodyPr/>
        <a:lstStyle/>
        <a:p>
          <a:endParaRPr lang="en-GB"/>
        </a:p>
      </dgm:t>
    </dgm:pt>
    <dgm:pt modelId="{1E42FA62-A265-B84F-98E2-9CD67C09D50F}">
      <dgm:prSet phldrT="[Text]"/>
      <dgm:spPr/>
      <dgm:t>
        <a:bodyPr/>
        <a:lstStyle/>
        <a:p>
          <a:r>
            <a:rPr lang="en-GB" dirty="0"/>
            <a:t>Select appropriate model</a:t>
          </a:r>
        </a:p>
      </dgm:t>
    </dgm:pt>
    <dgm:pt modelId="{CDD10C2A-BE24-F340-BDAF-AB2481AE82AD}" type="parTrans" cxnId="{ED81BBE6-D87C-8340-95CF-C5B598C7E308}">
      <dgm:prSet/>
      <dgm:spPr/>
      <dgm:t>
        <a:bodyPr/>
        <a:lstStyle/>
        <a:p>
          <a:endParaRPr lang="en-GB"/>
        </a:p>
      </dgm:t>
    </dgm:pt>
    <dgm:pt modelId="{8BD6451B-A672-EA4E-8D77-D7CB988D8DF2}" type="sibTrans" cxnId="{ED81BBE6-D87C-8340-95CF-C5B598C7E308}">
      <dgm:prSet/>
      <dgm:spPr/>
      <dgm:t>
        <a:bodyPr/>
        <a:lstStyle/>
        <a:p>
          <a:endParaRPr lang="en-GB"/>
        </a:p>
      </dgm:t>
    </dgm:pt>
    <dgm:pt modelId="{6B6303C9-D12D-7646-BA56-B10B74953869}">
      <dgm:prSet phldrT="[Text]"/>
      <dgm:spPr/>
      <dgm:t>
        <a:bodyPr/>
        <a:lstStyle/>
        <a:p>
          <a:r>
            <a:rPr lang="en-GB" dirty="0"/>
            <a:t>Train model</a:t>
          </a:r>
        </a:p>
      </dgm:t>
    </dgm:pt>
    <dgm:pt modelId="{629F1E5A-506D-D64E-897E-BB7A56EF9D04}" type="parTrans" cxnId="{80C1187F-10FB-9748-AD12-28AF892083F0}">
      <dgm:prSet/>
      <dgm:spPr/>
      <dgm:t>
        <a:bodyPr/>
        <a:lstStyle/>
        <a:p>
          <a:endParaRPr lang="en-GB"/>
        </a:p>
      </dgm:t>
    </dgm:pt>
    <dgm:pt modelId="{E909DBE6-8688-1B43-ACA7-159B199EF2DE}" type="sibTrans" cxnId="{80C1187F-10FB-9748-AD12-28AF892083F0}">
      <dgm:prSet/>
      <dgm:spPr/>
      <dgm:t>
        <a:bodyPr/>
        <a:lstStyle/>
        <a:p>
          <a:endParaRPr lang="en-GB"/>
        </a:p>
      </dgm:t>
    </dgm:pt>
    <dgm:pt modelId="{2CFCAC1D-F7A8-8348-8415-0B9487D47732}">
      <dgm:prSet/>
      <dgm:spPr/>
      <dgm:t>
        <a:bodyPr/>
        <a:lstStyle/>
        <a:p>
          <a:r>
            <a:rPr lang="en-GB" dirty="0"/>
            <a:t>Evaluate model</a:t>
          </a:r>
        </a:p>
      </dgm:t>
    </dgm:pt>
    <dgm:pt modelId="{32F7D6AB-164D-134F-B74F-12444625F8C9}" type="parTrans" cxnId="{BC312048-5362-D840-8890-79FA111B489D}">
      <dgm:prSet/>
      <dgm:spPr/>
      <dgm:t>
        <a:bodyPr/>
        <a:lstStyle/>
        <a:p>
          <a:endParaRPr lang="en-GB"/>
        </a:p>
      </dgm:t>
    </dgm:pt>
    <dgm:pt modelId="{16751915-A869-324C-99CD-73A0F51A1B05}" type="sibTrans" cxnId="{BC312048-5362-D840-8890-79FA111B489D}">
      <dgm:prSet/>
      <dgm:spPr/>
      <dgm:t>
        <a:bodyPr/>
        <a:lstStyle/>
        <a:p>
          <a:endParaRPr lang="en-GB"/>
        </a:p>
      </dgm:t>
    </dgm:pt>
    <dgm:pt modelId="{FFD5E011-661B-CB44-916B-4E5EB980D8FF}" type="pres">
      <dgm:prSet presAssocID="{88E76E72-EF09-4149-8A92-ED7AF4A6046A}" presName="Name0" presStyleCnt="0">
        <dgm:presLayoutVars>
          <dgm:dir/>
          <dgm:resizeHandles val="exact"/>
        </dgm:presLayoutVars>
      </dgm:prSet>
      <dgm:spPr/>
    </dgm:pt>
    <dgm:pt modelId="{393AD99C-4915-4346-BA3F-C4EE35D462D3}" type="pres">
      <dgm:prSet presAssocID="{DC82ED59-57F7-BE47-B657-972A0D920569}" presName="node" presStyleLbl="node1" presStyleIdx="0" presStyleCnt="4">
        <dgm:presLayoutVars>
          <dgm:bulletEnabled val="1"/>
        </dgm:presLayoutVars>
      </dgm:prSet>
      <dgm:spPr/>
    </dgm:pt>
    <dgm:pt modelId="{8F6D51CB-FF17-4E44-AFBC-9C6AA36CB0CB}" type="pres">
      <dgm:prSet presAssocID="{46A1EB3A-4B3D-8F4F-8CAE-546508905A6D}" presName="sibTrans" presStyleLbl="sibTrans2D1" presStyleIdx="0" presStyleCnt="3"/>
      <dgm:spPr/>
    </dgm:pt>
    <dgm:pt modelId="{21AFEC07-66EA-3345-9BE9-FDAFBB1858E3}" type="pres">
      <dgm:prSet presAssocID="{46A1EB3A-4B3D-8F4F-8CAE-546508905A6D}" presName="connectorText" presStyleLbl="sibTrans2D1" presStyleIdx="0" presStyleCnt="3"/>
      <dgm:spPr/>
    </dgm:pt>
    <dgm:pt modelId="{B9983D22-F74B-7E48-8632-AC53EC55E926}" type="pres">
      <dgm:prSet presAssocID="{1E42FA62-A265-B84F-98E2-9CD67C09D50F}" presName="node" presStyleLbl="node1" presStyleIdx="1" presStyleCnt="4">
        <dgm:presLayoutVars>
          <dgm:bulletEnabled val="1"/>
        </dgm:presLayoutVars>
      </dgm:prSet>
      <dgm:spPr/>
    </dgm:pt>
    <dgm:pt modelId="{B3F3FA49-3B27-7F40-8AA4-1E923862FC7C}" type="pres">
      <dgm:prSet presAssocID="{8BD6451B-A672-EA4E-8D77-D7CB988D8DF2}" presName="sibTrans" presStyleLbl="sibTrans2D1" presStyleIdx="1" presStyleCnt="3"/>
      <dgm:spPr/>
    </dgm:pt>
    <dgm:pt modelId="{F47F81BD-A649-C043-82E2-0F49A178BCCD}" type="pres">
      <dgm:prSet presAssocID="{8BD6451B-A672-EA4E-8D77-D7CB988D8DF2}" presName="connectorText" presStyleLbl="sibTrans2D1" presStyleIdx="1" presStyleCnt="3"/>
      <dgm:spPr/>
    </dgm:pt>
    <dgm:pt modelId="{36AD4CE0-28E5-B84B-A8C9-6B81418A990B}" type="pres">
      <dgm:prSet presAssocID="{6B6303C9-D12D-7646-BA56-B10B74953869}" presName="node" presStyleLbl="node1" presStyleIdx="2" presStyleCnt="4">
        <dgm:presLayoutVars>
          <dgm:bulletEnabled val="1"/>
        </dgm:presLayoutVars>
      </dgm:prSet>
      <dgm:spPr/>
    </dgm:pt>
    <dgm:pt modelId="{B01959C3-F7C2-7441-BFF2-FF6424658A25}" type="pres">
      <dgm:prSet presAssocID="{E909DBE6-8688-1B43-ACA7-159B199EF2DE}" presName="sibTrans" presStyleLbl="sibTrans2D1" presStyleIdx="2" presStyleCnt="3"/>
      <dgm:spPr/>
    </dgm:pt>
    <dgm:pt modelId="{1FDE0D80-8F3B-B748-86E6-0F9B5990266F}" type="pres">
      <dgm:prSet presAssocID="{E909DBE6-8688-1B43-ACA7-159B199EF2DE}" presName="connectorText" presStyleLbl="sibTrans2D1" presStyleIdx="2" presStyleCnt="3"/>
      <dgm:spPr/>
    </dgm:pt>
    <dgm:pt modelId="{8CB018AF-A035-CA41-9E28-CA041F04E277}" type="pres">
      <dgm:prSet presAssocID="{2CFCAC1D-F7A8-8348-8415-0B9487D47732}" presName="node" presStyleLbl="node1" presStyleIdx="3" presStyleCnt="4">
        <dgm:presLayoutVars>
          <dgm:bulletEnabled val="1"/>
        </dgm:presLayoutVars>
      </dgm:prSet>
      <dgm:spPr/>
    </dgm:pt>
  </dgm:ptLst>
  <dgm:cxnLst>
    <dgm:cxn modelId="{9CD8C80A-83AD-F143-8CD6-A529D978DBB1}" type="presOf" srcId="{6B6303C9-D12D-7646-BA56-B10B74953869}" destId="{36AD4CE0-28E5-B84B-A8C9-6B81418A990B}" srcOrd="0" destOrd="0" presId="urn:microsoft.com/office/officeart/2005/8/layout/process1"/>
    <dgm:cxn modelId="{DFCCA51D-E942-D241-8324-E6EB3E48E570}" type="presOf" srcId="{46A1EB3A-4B3D-8F4F-8CAE-546508905A6D}" destId="{21AFEC07-66EA-3345-9BE9-FDAFBB1858E3}" srcOrd="1" destOrd="0" presId="urn:microsoft.com/office/officeart/2005/8/layout/process1"/>
    <dgm:cxn modelId="{4F922C2B-DAE5-4440-8F74-B0DF6E6C417B}" srcId="{88E76E72-EF09-4149-8A92-ED7AF4A6046A}" destId="{DC82ED59-57F7-BE47-B657-972A0D920569}" srcOrd="0" destOrd="0" parTransId="{1D2432E7-C77C-0E47-8FF6-A8E9A210AFBD}" sibTransId="{46A1EB3A-4B3D-8F4F-8CAE-546508905A6D}"/>
    <dgm:cxn modelId="{BC312048-5362-D840-8890-79FA111B489D}" srcId="{88E76E72-EF09-4149-8A92-ED7AF4A6046A}" destId="{2CFCAC1D-F7A8-8348-8415-0B9487D47732}" srcOrd="3" destOrd="0" parTransId="{32F7D6AB-164D-134F-B74F-12444625F8C9}" sibTransId="{16751915-A869-324C-99CD-73A0F51A1B05}"/>
    <dgm:cxn modelId="{D8412160-90EA-E143-BB14-2C5AB9748051}" type="presOf" srcId="{46A1EB3A-4B3D-8F4F-8CAE-546508905A6D}" destId="{8F6D51CB-FF17-4E44-AFBC-9C6AA36CB0CB}" srcOrd="0" destOrd="0" presId="urn:microsoft.com/office/officeart/2005/8/layout/process1"/>
    <dgm:cxn modelId="{21B5AA68-1E27-FF4B-B76E-2701750D6023}" type="presOf" srcId="{8BD6451B-A672-EA4E-8D77-D7CB988D8DF2}" destId="{B3F3FA49-3B27-7F40-8AA4-1E923862FC7C}" srcOrd="0" destOrd="0" presId="urn:microsoft.com/office/officeart/2005/8/layout/process1"/>
    <dgm:cxn modelId="{5BB94D6D-6FC8-D146-9A44-0CBF4EBC446D}" type="presOf" srcId="{2CFCAC1D-F7A8-8348-8415-0B9487D47732}" destId="{8CB018AF-A035-CA41-9E28-CA041F04E277}" srcOrd="0" destOrd="0" presId="urn:microsoft.com/office/officeart/2005/8/layout/process1"/>
    <dgm:cxn modelId="{C5D3D170-6F1C-854D-8C93-63A0C0FDC102}" type="presOf" srcId="{DC82ED59-57F7-BE47-B657-972A0D920569}" destId="{393AD99C-4915-4346-BA3F-C4EE35D462D3}" srcOrd="0" destOrd="0" presId="urn:microsoft.com/office/officeart/2005/8/layout/process1"/>
    <dgm:cxn modelId="{E6E40076-2494-EC4D-87C8-95A33E43A3CB}" type="presOf" srcId="{E909DBE6-8688-1B43-ACA7-159B199EF2DE}" destId="{B01959C3-F7C2-7441-BFF2-FF6424658A25}" srcOrd="0" destOrd="0" presId="urn:microsoft.com/office/officeart/2005/8/layout/process1"/>
    <dgm:cxn modelId="{80C1187F-10FB-9748-AD12-28AF892083F0}" srcId="{88E76E72-EF09-4149-8A92-ED7AF4A6046A}" destId="{6B6303C9-D12D-7646-BA56-B10B74953869}" srcOrd="2" destOrd="0" parTransId="{629F1E5A-506D-D64E-897E-BB7A56EF9D04}" sibTransId="{E909DBE6-8688-1B43-ACA7-159B199EF2DE}"/>
    <dgm:cxn modelId="{F5522290-98CE-AD4F-81D3-E3F6519FA7C0}" type="presOf" srcId="{88E76E72-EF09-4149-8A92-ED7AF4A6046A}" destId="{FFD5E011-661B-CB44-916B-4E5EB980D8FF}" srcOrd="0" destOrd="0" presId="urn:microsoft.com/office/officeart/2005/8/layout/process1"/>
    <dgm:cxn modelId="{63B04E97-692F-3340-8CBA-6518A5DB6C8B}" type="presOf" srcId="{8BD6451B-A672-EA4E-8D77-D7CB988D8DF2}" destId="{F47F81BD-A649-C043-82E2-0F49A178BCCD}" srcOrd="1" destOrd="0" presId="urn:microsoft.com/office/officeart/2005/8/layout/process1"/>
    <dgm:cxn modelId="{A225BEB2-279E-E249-B959-AAFCCF78F538}" type="presOf" srcId="{E909DBE6-8688-1B43-ACA7-159B199EF2DE}" destId="{1FDE0D80-8F3B-B748-86E6-0F9B5990266F}" srcOrd="1" destOrd="0" presId="urn:microsoft.com/office/officeart/2005/8/layout/process1"/>
    <dgm:cxn modelId="{ED81BBE6-D87C-8340-95CF-C5B598C7E308}" srcId="{88E76E72-EF09-4149-8A92-ED7AF4A6046A}" destId="{1E42FA62-A265-B84F-98E2-9CD67C09D50F}" srcOrd="1" destOrd="0" parTransId="{CDD10C2A-BE24-F340-BDAF-AB2481AE82AD}" sibTransId="{8BD6451B-A672-EA4E-8D77-D7CB988D8DF2}"/>
    <dgm:cxn modelId="{90D1D2E7-A9A2-844A-8A3C-FEEF24103933}" type="presOf" srcId="{1E42FA62-A265-B84F-98E2-9CD67C09D50F}" destId="{B9983D22-F74B-7E48-8632-AC53EC55E926}" srcOrd="0" destOrd="0" presId="urn:microsoft.com/office/officeart/2005/8/layout/process1"/>
    <dgm:cxn modelId="{3DE12F2E-4044-3C43-A72A-4D662662DD58}" type="presParOf" srcId="{FFD5E011-661B-CB44-916B-4E5EB980D8FF}" destId="{393AD99C-4915-4346-BA3F-C4EE35D462D3}" srcOrd="0" destOrd="0" presId="urn:microsoft.com/office/officeart/2005/8/layout/process1"/>
    <dgm:cxn modelId="{58BC7636-D0EA-B741-BC2D-89FB9A38BEBD}" type="presParOf" srcId="{FFD5E011-661B-CB44-916B-4E5EB980D8FF}" destId="{8F6D51CB-FF17-4E44-AFBC-9C6AA36CB0CB}" srcOrd="1" destOrd="0" presId="urn:microsoft.com/office/officeart/2005/8/layout/process1"/>
    <dgm:cxn modelId="{C868715A-8654-FB4B-B05F-03829D39713D}" type="presParOf" srcId="{8F6D51CB-FF17-4E44-AFBC-9C6AA36CB0CB}" destId="{21AFEC07-66EA-3345-9BE9-FDAFBB1858E3}" srcOrd="0" destOrd="0" presId="urn:microsoft.com/office/officeart/2005/8/layout/process1"/>
    <dgm:cxn modelId="{1D31855F-8E1B-ED41-9B33-19DC281890DD}" type="presParOf" srcId="{FFD5E011-661B-CB44-916B-4E5EB980D8FF}" destId="{B9983D22-F74B-7E48-8632-AC53EC55E926}" srcOrd="2" destOrd="0" presId="urn:microsoft.com/office/officeart/2005/8/layout/process1"/>
    <dgm:cxn modelId="{4ACB6EE1-9149-CE47-AF4A-71092960E13E}" type="presParOf" srcId="{FFD5E011-661B-CB44-916B-4E5EB980D8FF}" destId="{B3F3FA49-3B27-7F40-8AA4-1E923862FC7C}" srcOrd="3" destOrd="0" presId="urn:microsoft.com/office/officeart/2005/8/layout/process1"/>
    <dgm:cxn modelId="{ACCA2753-A84E-864C-8FD3-A2256BB5512C}" type="presParOf" srcId="{B3F3FA49-3B27-7F40-8AA4-1E923862FC7C}" destId="{F47F81BD-A649-C043-82E2-0F49A178BCCD}" srcOrd="0" destOrd="0" presId="urn:microsoft.com/office/officeart/2005/8/layout/process1"/>
    <dgm:cxn modelId="{AAE7819B-476A-EC4D-B735-B9C8FF11F825}" type="presParOf" srcId="{FFD5E011-661B-CB44-916B-4E5EB980D8FF}" destId="{36AD4CE0-28E5-B84B-A8C9-6B81418A990B}" srcOrd="4" destOrd="0" presId="urn:microsoft.com/office/officeart/2005/8/layout/process1"/>
    <dgm:cxn modelId="{36AF6968-4CE8-544F-A366-547685A3CC82}" type="presParOf" srcId="{FFD5E011-661B-CB44-916B-4E5EB980D8FF}" destId="{B01959C3-F7C2-7441-BFF2-FF6424658A25}" srcOrd="5" destOrd="0" presId="urn:microsoft.com/office/officeart/2005/8/layout/process1"/>
    <dgm:cxn modelId="{9A60B90F-2423-B745-991F-6DB61F9EE27F}" type="presParOf" srcId="{B01959C3-F7C2-7441-BFF2-FF6424658A25}" destId="{1FDE0D80-8F3B-B748-86E6-0F9B5990266F}" srcOrd="0" destOrd="0" presId="urn:microsoft.com/office/officeart/2005/8/layout/process1"/>
    <dgm:cxn modelId="{A44D45A1-1FFD-9447-A65D-521E5B9A2A6B}" type="presParOf" srcId="{FFD5E011-661B-CB44-916B-4E5EB980D8FF}" destId="{8CB018AF-A035-CA41-9E28-CA041F04E27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A3B37F-5780-1E4C-A2AB-849359EDE96D}" type="doc">
      <dgm:prSet loTypeId="urn:microsoft.com/office/officeart/2005/8/layout/cycle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5EBC43F-844F-5A4B-8FC2-06D6C1D59005}">
      <dgm:prSet phldrT="[Text]"/>
      <dgm:spPr/>
      <dgm:t>
        <a:bodyPr/>
        <a:lstStyle/>
        <a:p>
          <a:r>
            <a:rPr lang="en-GB" dirty="0"/>
            <a:t>New model</a:t>
          </a:r>
          <a:r>
            <a:rPr lang="en-GB" baseline="0" dirty="0"/>
            <a:t> guess</a:t>
          </a:r>
          <a:endParaRPr lang="en-GB" dirty="0"/>
        </a:p>
      </dgm:t>
    </dgm:pt>
    <dgm:pt modelId="{E51DA876-44D9-D741-9107-49F8FD9E64C1}" type="parTrans" cxnId="{A3F634DB-D2D1-EA43-9356-65D57A4BC765}">
      <dgm:prSet/>
      <dgm:spPr/>
      <dgm:t>
        <a:bodyPr/>
        <a:lstStyle/>
        <a:p>
          <a:endParaRPr lang="en-GB"/>
        </a:p>
      </dgm:t>
    </dgm:pt>
    <dgm:pt modelId="{357DE564-75C8-5C4D-A834-384E3E8ADC41}" type="sibTrans" cxnId="{A3F634DB-D2D1-EA43-9356-65D57A4BC765}">
      <dgm:prSet/>
      <dgm:spPr/>
      <dgm:t>
        <a:bodyPr/>
        <a:lstStyle/>
        <a:p>
          <a:endParaRPr lang="en-GB"/>
        </a:p>
      </dgm:t>
    </dgm:pt>
    <dgm:pt modelId="{922B0884-2513-0745-8138-32C2EB8F2806}">
      <dgm:prSet phldrT="[Text]"/>
      <dgm:spPr/>
      <dgm:t>
        <a:bodyPr/>
        <a:lstStyle/>
        <a:p>
          <a:r>
            <a:rPr lang="en-GB" dirty="0"/>
            <a:t>Evaluate model</a:t>
          </a:r>
        </a:p>
      </dgm:t>
    </dgm:pt>
    <dgm:pt modelId="{94B010DB-4891-2444-A95D-EAA96E5EF53F}" type="parTrans" cxnId="{4C403282-E439-3B44-A2B1-34A4D1389DD2}">
      <dgm:prSet/>
      <dgm:spPr/>
      <dgm:t>
        <a:bodyPr/>
        <a:lstStyle/>
        <a:p>
          <a:endParaRPr lang="en-GB"/>
        </a:p>
      </dgm:t>
    </dgm:pt>
    <dgm:pt modelId="{9C98A961-DE7F-6D49-8750-5AD92A4CB010}" type="sibTrans" cxnId="{4C403282-E439-3B44-A2B1-34A4D1389DD2}">
      <dgm:prSet/>
      <dgm:spPr/>
      <dgm:t>
        <a:bodyPr/>
        <a:lstStyle/>
        <a:p>
          <a:endParaRPr lang="en-GB"/>
        </a:p>
      </dgm:t>
    </dgm:pt>
    <dgm:pt modelId="{DE6B2A3B-257B-E347-9ADF-1BC6A84F195E}">
      <dgm:prSet phldrT="[Text]"/>
      <dgm:spPr/>
      <dgm:t>
        <a:bodyPr/>
        <a:lstStyle/>
        <a:p>
          <a:r>
            <a:rPr lang="en-GB" dirty="0"/>
            <a:t>Update parameters</a:t>
          </a:r>
        </a:p>
      </dgm:t>
    </dgm:pt>
    <dgm:pt modelId="{6CABE678-8CFB-D747-87C8-B4A838FBC34A}" type="parTrans" cxnId="{41D779B7-07FC-5B44-A8B3-2DD5C05A1F0E}">
      <dgm:prSet/>
      <dgm:spPr/>
      <dgm:t>
        <a:bodyPr/>
        <a:lstStyle/>
        <a:p>
          <a:endParaRPr lang="en-GB"/>
        </a:p>
      </dgm:t>
    </dgm:pt>
    <dgm:pt modelId="{3C2BBFC4-8852-714F-9468-B65A888958AA}" type="sibTrans" cxnId="{41D779B7-07FC-5B44-A8B3-2DD5C05A1F0E}">
      <dgm:prSet/>
      <dgm:spPr/>
      <dgm:t>
        <a:bodyPr/>
        <a:lstStyle/>
        <a:p>
          <a:endParaRPr lang="en-GB"/>
        </a:p>
      </dgm:t>
    </dgm:pt>
    <dgm:pt modelId="{B1A9825F-0CA7-464A-BB30-A7F232B0367E}" type="pres">
      <dgm:prSet presAssocID="{C3A3B37F-5780-1E4C-A2AB-849359EDE96D}" presName="cycle" presStyleCnt="0">
        <dgm:presLayoutVars>
          <dgm:dir/>
          <dgm:resizeHandles val="exact"/>
        </dgm:presLayoutVars>
      </dgm:prSet>
      <dgm:spPr/>
    </dgm:pt>
    <dgm:pt modelId="{0C710AD6-35DA-0B4D-947F-2100111DFEBA}" type="pres">
      <dgm:prSet presAssocID="{05EBC43F-844F-5A4B-8FC2-06D6C1D59005}" presName="node" presStyleLbl="node1" presStyleIdx="0" presStyleCnt="3">
        <dgm:presLayoutVars>
          <dgm:bulletEnabled val="1"/>
        </dgm:presLayoutVars>
      </dgm:prSet>
      <dgm:spPr/>
    </dgm:pt>
    <dgm:pt modelId="{D6F22A80-5764-2042-AB5D-CB856760F9A2}" type="pres">
      <dgm:prSet presAssocID="{05EBC43F-844F-5A4B-8FC2-06D6C1D59005}" presName="spNode" presStyleCnt="0"/>
      <dgm:spPr/>
    </dgm:pt>
    <dgm:pt modelId="{E92ED44B-FF92-7D4D-8DCB-19521D2EA423}" type="pres">
      <dgm:prSet presAssocID="{357DE564-75C8-5C4D-A834-384E3E8ADC41}" presName="sibTrans" presStyleLbl="sibTrans1D1" presStyleIdx="0" presStyleCnt="3"/>
      <dgm:spPr/>
    </dgm:pt>
    <dgm:pt modelId="{F8B83CDD-1CFE-8842-ADDA-43FB3AE4BBAF}" type="pres">
      <dgm:prSet presAssocID="{922B0884-2513-0745-8138-32C2EB8F2806}" presName="node" presStyleLbl="node1" presStyleIdx="1" presStyleCnt="3">
        <dgm:presLayoutVars>
          <dgm:bulletEnabled val="1"/>
        </dgm:presLayoutVars>
      </dgm:prSet>
      <dgm:spPr/>
    </dgm:pt>
    <dgm:pt modelId="{BA48D236-583E-E14D-B679-A5A5171E01BB}" type="pres">
      <dgm:prSet presAssocID="{922B0884-2513-0745-8138-32C2EB8F2806}" presName="spNode" presStyleCnt="0"/>
      <dgm:spPr/>
    </dgm:pt>
    <dgm:pt modelId="{FA820FA9-226B-4C4B-BF7F-9B923C44D608}" type="pres">
      <dgm:prSet presAssocID="{9C98A961-DE7F-6D49-8750-5AD92A4CB010}" presName="sibTrans" presStyleLbl="sibTrans1D1" presStyleIdx="1" presStyleCnt="3"/>
      <dgm:spPr/>
    </dgm:pt>
    <dgm:pt modelId="{69E92773-C13F-F942-ACCF-4BC407AD5B1A}" type="pres">
      <dgm:prSet presAssocID="{DE6B2A3B-257B-E347-9ADF-1BC6A84F195E}" presName="node" presStyleLbl="node1" presStyleIdx="2" presStyleCnt="3">
        <dgm:presLayoutVars>
          <dgm:bulletEnabled val="1"/>
        </dgm:presLayoutVars>
      </dgm:prSet>
      <dgm:spPr/>
    </dgm:pt>
    <dgm:pt modelId="{59958275-B252-C04E-A7D3-5F506099FD49}" type="pres">
      <dgm:prSet presAssocID="{DE6B2A3B-257B-E347-9ADF-1BC6A84F195E}" presName="spNode" presStyleCnt="0"/>
      <dgm:spPr/>
    </dgm:pt>
    <dgm:pt modelId="{3468D153-B1F8-674F-AA0C-EB6B53268352}" type="pres">
      <dgm:prSet presAssocID="{3C2BBFC4-8852-714F-9468-B65A888958AA}" presName="sibTrans" presStyleLbl="sibTrans1D1" presStyleIdx="2" presStyleCnt="3"/>
      <dgm:spPr/>
    </dgm:pt>
  </dgm:ptLst>
  <dgm:cxnLst>
    <dgm:cxn modelId="{ABE6BD76-838C-DE4B-B221-0F87779E50FD}" type="presOf" srcId="{357DE564-75C8-5C4D-A834-384E3E8ADC41}" destId="{E92ED44B-FF92-7D4D-8DCB-19521D2EA423}" srcOrd="0" destOrd="0" presId="urn:microsoft.com/office/officeart/2005/8/layout/cycle5"/>
    <dgm:cxn modelId="{4C403282-E439-3B44-A2B1-34A4D1389DD2}" srcId="{C3A3B37F-5780-1E4C-A2AB-849359EDE96D}" destId="{922B0884-2513-0745-8138-32C2EB8F2806}" srcOrd="1" destOrd="0" parTransId="{94B010DB-4891-2444-A95D-EAA96E5EF53F}" sibTransId="{9C98A961-DE7F-6D49-8750-5AD92A4CB010}"/>
    <dgm:cxn modelId="{5CD11C95-B8E6-8E44-BC58-A2EC0BEE2ADA}" type="presOf" srcId="{9C98A961-DE7F-6D49-8750-5AD92A4CB010}" destId="{FA820FA9-226B-4C4B-BF7F-9B923C44D608}" srcOrd="0" destOrd="0" presId="urn:microsoft.com/office/officeart/2005/8/layout/cycle5"/>
    <dgm:cxn modelId="{B960789F-81AF-5D40-9E6D-571764937DFF}" type="presOf" srcId="{05EBC43F-844F-5A4B-8FC2-06D6C1D59005}" destId="{0C710AD6-35DA-0B4D-947F-2100111DFEBA}" srcOrd="0" destOrd="0" presId="urn:microsoft.com/office/officeart/2005/8/layout/cycle5"/>
    <dgm:cxn modelId="{FDF6DEB2-9551-6C48-8C77-857024F3AD86}" type="presOf" srcId="{922B0884-2513-0745-8138-32C2EB8F2806}" destId="{F8B83CDD-1CFE-8842-ADDA-43FB3AE4BBAF}" srcOrd="0" destOrd="0" presId="urn:microsoft.com/office/officeart/2005/8/layout/cycle5"/>
    <dgm:cxn modelId="{41D779B7-07FC-5B44-A8B3-2DD5C05A1F0E}" srcId="{C3A3B37F-5780-1E4C-A2AB-849359EDE96D}" destId="{DE6B2A3B-257B-E347-9ADF-1BC6A84F195E}" srcOrd="2" destOrd="0" parTransId="{6CABE678-8CFB-D747-87C8-B4A838FBC34A}" sibTransId="{3C2BBFC4-8852-714F-9468-B65A888958AA}"/>
    <dgm:cxn modelId="{1F6237CA-8CBD-0046-9B33-7EFE184B57C5}" type="presOf" srcId="{C3A3B37F-5780-1E4C-A2AB-849359EDE96D}" destId="{B1A9825F-0CA7-464A-BB30-A7F232B0367E}" srcOrd="0" destOrd="0" presId="urn:microsoft.com/office/officeart/2005/8/layout/cycle5"/>
    <dgm:cxn modelId="{B26CFDD3-574D-2844-9631-928233E98D81}" type="presOf" srcId="{DE6B2A3B-257B-E347-9ADF-1BC6A84F195E}" destId="{69E92773-C13F-F942-ACCF-4BC407AD5B1A}" srcOrd="0" destOrd="0" presId="urn:microsoft.com/office/officeart/2005/8/layout/cycle5"/>
    <dgm:cxn modelId="{A3F634DB-D2D1-EA43-9356-65D57A4BC765}" srcId="{C3A3B37F-5780-1E4C-A2AB-849359EDE96D}" destId="{05EBC43F-844F-5A4B-8FC2-06D6C1D59005}" srcOrd="0" destOrd="0" parTransId="{E51DA876-44D9-D741-9107-49F8FD9E64C1}" sibTransId="{357DE564-75C8-5C4D-A834-384E3E8ADC41}"/>
    <dgm:cxn modelId="{769B4DDE-71AA-FD46-B5E4-78A3744F65FF}" type="presOf" srcId="{3C2BBFC4-8852-714F-9468-B65A888958AA}" destId="{3468D153-B1F8-674F-AA0C-EB6B53268352}" srcOrd="0" destOrd="0" presId="urn:microsoft.com/office/officeart/2005/8/layout/cycle5"/>
    <dgm:cxn modelId="{12EAB008-3769-7848-96A6-1B3ACD35D540}" type="presParOf" srcId="{B1A9825F-0CA7-464A-BB30-A7F232B0367E}" destId="{0C710AD6-35DA-0B4D-947F-2100111DFEBA}" srcOrd="0" destOrd="0" presId="urn:microsoft.com/office/officeart/2005/8/layout/cycle5"/>
    <dgm:cxn modelId="{EA04A50A-DA57-E54D-8E96-52EAC3CA5796}" type="presParOf" srcId="{B1A9825F-0CA7-464A-BB30-A7F232B0367E}" destId="{D6F22A80-5764-2042-AB5D-CB856760F9A2}" srcOrd="1" destOrd="0" presId="urn:microsoft.com/office/officeart/2005/8/layout/cycle5"/>
    <dgm:cxn modelId="{42478327-442B-6D41-AB1F-AECCED2E0307}" type="presParOf" srcId="{B1A9825F-0CA7-464A-BB30-A7F232B0367E}" destId="{E92ED44B-FF92-7D4D-8DCB-19521D2EA423}" srcOrd="2" destOrd="0" presId="urn:microsoft.com/office/officeart/2005/8/layout/cycle5"/>
    <dgm:cxn modelId="{9C9D9B67-4F44-FB4D-A10F-EAB826646C56}" type="presParOf" srcId="{B1A9825F-0CA7-464A-BB30-A7F232B0367E}" destId="{F8B83CDD-1CFE-8842-ADDA-43FB3AE4BBAF}" srcOrd="3" destOrd="0" presId="urn:microsoft.com/office/officeart/2005/8/layout/cycle5"/>
    <dgm:cxn modelId="{CFC9781B-63E9-4641-B3B1-EFCEDD13DC54}" type="presParOf" srcId="{B1A9825F-0CA7-464A-BB30-A7F232B0367E}" destId="{BA48D236-583E-E14D-B679-A5A5171E01BB}" srcOrd="4" destOrd="0" presId="urn:microsoft.com/office/officeart/2005/8/layout/cycle5"/>
    <dgm:cxn modelId="{D2ADE96B-09E6-204B-BB9A-74DDB0B5A8CF}" type="presParOf" srcId="{B1A9825F-0CA7-464A-BB30-A7F232B0367E}" destId="{FA820FA9-226B-4C4B-BF7F-9B923C44D608}" srcOrd="5" destOrd="0" presId="urn:microsoft.com/office/officeart/2005/8/layout/cycle5"/>
    <dgm:cxn modelId="{8EFCF71C-B815-8048-9FE6-26AD9968ADBC}" type="presParOf" srcId="{B1A9825F-0CA7-464A-BB30-A7F232B0367E}" destId="{69E92773-C13F-F942-ACCF-4BC407AD5B1A}" srcOrd="6" destOrd="0" presId="urn:microsoft.com/office/officeart/2005/8/layout/cycle5"/>
    <dgm:cxn modelId="{5A84AA25-EE75-1649-B418-D8DE73FD76C9}" type="presParOf" srcId="{B1A9825F-0CA7-464A-BB30-A7F232B0367E}" destId="{59958275-B252-C04E-A7D3-5F506099FD49}" srcOrd="7" destOrd="0" presId="urn:microsoft.com/office/officeart/2005/8/layout/cycle5"/>
    <dgm:cxn modelId="{EFA677E8-F405-F54F-9C34-1542037AD799}" type="presParOf" srcId="{B1A9825F-0CA7-464A-BB30-A7F232B0367E}" destId="{3468D153-B1F8-674F-AA0C-EB6B53268352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A3B37F-5780-1E4C-A2AB-849359EDE96D}" type="doc">
      <dgm:prSet loTypeId="urn:microsoft.com/office/officeart/2005/8/layout/cycle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5EBC43F-844F-5A4B-8FC2-06D6C1D59005}">
      <dgm:prSet phldrT="[Text]"/>
      <dgm:spPr/>
      <dgm:t>
        <a:bodyPr/>
        <a:lstStyle/>
        <a:p>
          <a:r>
            <a:rPr lang="en-GB" dirty="0"/>
            <a:t>New model</a:t>
          </a:r>
          <a:r>
            <a:rPr lang="en-GB" baseline="0" dirty="0"/>
            <a:t> guess</a:t>
          </a:r>
          <a:endParaRPr lang="en-GB" dirty="0"/>
        </a:p>
      </dgm:t>
    </dgm:pt>
    <dgm:pt modelId="{E51DA876-44D9-D741-9107-49F8FD9E64C1}" type="parTrans" cxnId="{A3F634DB-D2D1-EA43-9356-65D57A4BC765}">
      <dgm:prSet/>
      <dgm:spPr/>
      <dgm:t>
        <a:bodyPr/>
        <a:lstStyle/>
        <a:p>
          <a:endParaRPr lang="en-GB"/>
        </a:p>
      </dgm:t>
    </dgm:pt>
    <dgm:pt modelId="{357DE564-75C8-5C4D-A834-384E3E8ADC41}" type="sibTrans" cxnId="{A3F634DB-D2D1-EA43-9356-65D57A4BC765}">
      <dgm:prSet/>
      <dgm:spPr/>
      <dgm:t>
        <a:bodyPr/>
        <a:lstStyle/>
        <a:p>
          <a:endParaRPr lang="en-GB"/>
        </a:p>
      </dgm:t>
    </dgm:pt>
    <dgm:pt modelId="{922B0884-2513-0745-8138-32C2EB8F2806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/>
            <a:t>Evaluate model</a:t>
          </a:r>
        </a:p>
      </dgm:t>
    </dgm:pt>
    <dgm:pt modelId="{94B010DB-4891-2444-A95D-EAA96E5EF53F}" type="parTrans" cxnId="{4C403282-E439-3B44-A2B1-34A4D1389DD2}">
      <dgm:prSet/>
      <dgm:spPr/>
      <dgm:t>
        <a:bodyPr/>
        <a:lstStyle/>
        <a:p>
          <a:endParaRPr lang="en-GB"/>
        </a:p>
      </dgm:t>
    </dgm:pt>
    <dgm:pt modelId="{9C98A961-DE7F-6D49-8750-5AD92A4CB010}" type="sibTrans" cxnId="{4C403282-E439-3B44-A2B1-34A4D1389DD2}">
      <dgm:prSet/>
      <dgm:spPr/>
      <dgm:t>
        <a:bodyPr/>
        <a:lstStyle/>
        <a:p>
          <a:endParaRPr lang="en-GB"/>
        </a:p>
      </dgm:t>
    </dgm:pt>
    <dgm:pt modelId="{DE6B2A3B-257B-E347-9ADF-1BC6A84F195E}">
      <dgm:prSet phldrT="[Text]"/>
      <dgm:spPr/>
      <dgm:t>
        <a:bodyPr/>
        <a:lstStyle/>
        <a:p>
          <a:r>
            <a:rPr lang="en-GB" dirty="0"/>
            <a:t>Update parameters</a:t>
          </a:r>
        </a:p>
      </dgm:t>
    </dgm:pt>
    <dgm:pt modelId="{6CABE678-8CFB-D747-87C8-B4A838FBC34A}" type="parTrans" cxnId="{41D779B7-07FC-5B44-A8B3-2DD5C05A1F0E}">
      <dgm:prSet/>
      <dgm:spPr/>
      <dgm:t>
        <a:bodyPr/>
        <a:lstStyle/>
        <a:p>
          <a:endParaRPr lang="en-GB"/>
        </a:p>
      </dgm:t>
    </dgm:pt>
    <dgm:pt modelId="{3C2BBFC4-8852-714F-9468-B65A888958AA}" type="sibTrans" cxnId="{41D779B7-07FC-5B44-A8B3-2DD5C05A1F0E}">
      <dgm:prSet/>
      <dgm:spPr/>
      <dgm:t>
        <a:bodyPr/>
        <a:lstStyle/>
        <a:p>
          <a:endParaRPr lang="en-GB"/>
        </a:p>
      </dgm:t>
    </dgm:pt>
    <dgm:pt modelId="{B1A9825F-0CA7-464A-BB30-A7F232B0367E}" type="pres">
      <dgm:prSet presAssocID="{C3A3B37F-5780-1E4C-A2AB-849359EDE96D}" presName="cycle" presStyleCnt="0">
        <dgm:presLayoutVars>
          <dgm:dir/>
          <dgm:resizeHandles val="exact"/>
        </dgm:presLayoutVars>
      </dgm:prSet>
      <dgm:spPr/>
    </dgm:pt>
    <dgm:pt modelId="{0C710AD6-35DA-0B4D-947F-2100111DFEBA}" type="pres">
      <dgm:prSet presAssocID="{05EBC43F-844F-5A4B-8FC2-06D6C1D59005}" presName="node" presStyleLbl="node1" presStyleIdx="0" presStyleCnt="3">
        <dgm:presLayoutVars>
          <dgm:bulletEnabled val="1"/>
        </dgm:presLayoutVars>
      </dgm:prSet>
      <dgm:spPr/>
    </dgm:pt>
    <dgm:pt modelId="{D6F22A80-5764-2042-AB5D-CB856760F9A2}" type="pres">
      <dgm:prSet presAssocID="{05EBC43F-844F-5A4B-8FC2-06D6C1D59005}" presName="spNode" presStyleCnt="0"/>
      <dgm:spPr/>
    </dgm:pt>
    <dgm:pt modelId="{E92ED44B-FF92-7D4D-8DCB-19521D2EA423}" type="pres">
      <dgm:prSet presAssocID="{357DE564-75C8-5C4D-A834-384E3E8ADC41}" presName="sibTrans" presStyleLbl="sibTrans1D1" presStyleIdx="0" presStyleCnt="3"/>
      <dgm:spPr/>
    </dgm:pt>
    <dgm:pt modelId="{F8B83CDD-1CFE-8842-ADDA-43FB3AE4BBAF}" type="pres">
      <dgm:prSet presAssocID="{922B0884-2513-0745-8138-32C2EB8F2806}" presName="node" presStyleLbl="node1" presStyleIdx="1" presStyleCnt="3">
        <dgm:presLayoutVars>
          <dgm:bulletEnabled val="1"/>
        </dgm:presLayoutVars>
      </dgm:prSet>
      <dgm:spPr/>
    </dgm:pt>
    <dgm:pt modelId="{BA48D236-583E-E14D-B679-A5A5171E01BB}" type="pres">
      <dgm:prSet presAssocID="{922B0884-2513-0745-8138-32C2EB8F2806}" presName="spNode" presStyleCnt="0"/>
      <dgm:spPr/>
    </dgm:pt>
    <dgm:pt modelId="{FA820FA9-226B-4C4B-BF7F-9B923C44D608}" type="pres">
      <dgm:prSet presAssocID="{9C98A961-DE7F-6D49-8750-5AD92A4CB010}" presName="sibTrans" presStyleLbl="sibTrans1D1" presStyleIdx="1" presStyleCnt="3"/>
      <dgm:spPr/>
    </dgm:pt>
    <dgm:pt modelId="{69E92773-C13F-F942-ACCF-4BC407AD5B1A}" type="pres">
      <dgm:prSet presAssocID="{DE6B2A3B-257B-E347-9ADF-1BC6A84F195E}" presName="node" presStyleLbl="node1" presStyleIdx="2" presStyleCnt="3">
        <dgm:presLayoutVars>
          <dgm:bulletEnabled val="1"/>
        </dgm:presLayoutVars>
      </dgm:prSet>
      <dgm:spPr/>
    </dgm:pt>
    <dgm:pt modelId="{59958275-B252-C04E-A7D3-5F506099FD49}" type="pres">
      <dgm:prSet presAssocID="{DE6B2A3B-257B-E347-9ADF-1BC6A84F195E}" presName="spNode" presStyleCnt="0"/>
      <dgm:spPr/>
    </dgm:pt>
    <dgm:pt modelId="{3468D153-B1F8-674F-AA0C-EB6B53268352}" type="pres">
      <dgm:prSet presAssocID="{3C2BBFC4-8852-714F-9468-B65A888958AA}" presName="sibTrans" presStyleLbl="sibTrans1D1" presStyleIdx="2" presStyleCnt="3"/>
      <dgm:spPr/>
    </dgm:pt>
  </dgm:ptLst>
  <dgm:cxnLst>
    <dgm:cxn modelId="{ABE6BD76-838C-DE4B-B221-0F87779E50FD}" type="presOf" srcId="{357DE564-75C8-5C4D-A834-384E3E8ADC41}" destId="{E92ED44B-FF92-7D4D-8DCB-19521D2EA423}" srcOrd="0" destOrd="0" presId="urn:microsoft.com/office/officeart/2005/8/layout/cycle5"/>
    <dgm:cxn modelId="{4C403282-E439-3B44-A2B1-34A4D1389DD2}" srcId="{C3A3B37F-5780-1E4C-A2AB-849359EDE96D}" destId="{922B0884-2513-0745-8138-32C2EB8F2806}" srcOrd="1" destOrd="0" parTransId="{94B010DB-4891-2444-A95D-EAA96E5EF53F}" sibTransId="{9C98A961-DE7F-6D49-8750-5AD92A4CB010}"/>
    <dgm:cxn modelId="{5CD11C95-B8E6-8E44-BC58-A2EC0BEE2ADA}" type="presOf" srcId="{9C98A961-DE7F-6D49-8750-5AD92A4CB010}" destId="{FA820FA9-226B-4C4B-BF7F-9B923C44D608}" srcOrd="0" destOrd="0" presId="urn:microsoft.com/office/officeart/2005/8/layout/cycle5"/>
    <dgm:cxn modelId="{B960789F-81AF-5D40-9E6D-571764937DFF}" type="presOf" srcId="{05EBC43F-844F-5A4B-8FC2-06D6C1D59005}" destId="{0C710AD6-35DA-0B4D-947F-2100111DFEBA}" srcOrd="0" destOrd="0" presId="urn:microsoft.com/office/officeart/2005/8/layout/cycle5"/>
    <dgm:cxn modelId="{FDF6DEB2-9551-6C48-8C77-857024F3AD86}" type="presOf" srcId="{922B0884-2513-0745-8138-32C2EB8F2806}" destId="{F8B83CDD-1CFE-8842-ADDA-43FB3AE4BBAF}" srcOrd="0" destOrd="0" presId="urn:microsoft.com/office/officeart/2005/8/layout/cycle5"/>
    <dgm:cxn modelId="{41D779B7-07FC-5B44-A8B3-2DD5C05A1F0E}" srcId="{C3A3B37F-5780-1E4C-A2AB-849359EDE96D}" destId="{DE6B2A3B-257B-E347-9ADF-1BC6A84F195E}" srcOrd="2" destOrd="0" parTransId="{6CABE678-8CFB-D747-87C8-B4A838FBC34A}" sibTransId="{3C2BBFC4-8852-714F-9468-B65A888958AA}"/>
    <dgm:cxn modelId="{1F6237CA-8CBD-0046-9B33-7EFE184B57C5}" type="presOf" srcId="{C3A3B37F-5780-1E4C-A2AB-849359EDE96D}" destId="{B1A9825F-0CA7-464A-BB30-A7F232B0367E}" srcOrd="0" destOrd="0" presId="urn:microsoft.com/office/officeart/2005/8/layout/cycle5"/>
    <dgm:cxn modelId="{B26CFDD3-574D-2844-9631-928233E98D81}" type="presOf" srcId="{DE6B2A3B-257B-E347-9ADF-1BC6A84F195E}" destId="{69E92773-C13F-F942-ACCF-4BC407AD5B1A}" srcOrd="0" destOrd="0" presId="urn:microsoft.com/office/officeart/2005/8/layout/cycle5"/>
    <dgm:cxn modelId="{A3F634DB-D2D1-EA43-9356-65D57A4BC765}" srcId="{C3A3B37F-5780-1E4C-A2AB-849359EDE96D}" destId="{05EBC43F-844F-5A4B-8FC2-06D6C1D59005}" srcOrd="0" destOrd="0" parTransId="{E51DA876-44D9-D741-9107-49F8FD9E64C1}" sibTransId="{357DE564-75C8-5C4D-A834-384E3E8ADC41}"/>
    <dgm:cxn modelId="{769B4DDE-71AA-FD46-B5E4-78A3744F65FF}" type="presOf" srcId="{3C2BBFC4-8852-714F-9468-B65A888958AA}" destId="{3468D153-B1F8-674F-AA0C-EB6B53268352}" srcOrd="0" destOrd="0" presId="urn:microsoft.com/office/officeart/2005/8/layout/cycle5"/>
    <dgm:cxn modelId="{12EAB008-3769-7848-96A6-1B3ACD35D540}" type="presParOf" srcId="{B1A9825F-0CA7-464A-BB30-A7F232B0367E}" destId="{0C710AD6-35DA-0B4D-947F-2100111DFEBA}" srcOrd="0" destOrd="0" presId="urn:microsoft.com/office/officeart/2005/8/layout/cycle5"/>
    <dgm:cxn modelId="{EA04A50A-DA57-E54D-8E96-52EAC3CA5796}" type="presParOf" srcId="{B1A9825F-0CA7-464A-BB30-A7F232B0367E}" destId="{D6F22A80-5764-2042-AB5D-CB856760F9A2}" srcOrd="1" destOrd="0" presId="urn:microsoft.com/office/officeart/2005/8/layout/cycle5"/>
    <dgm:cxn modelId="{42478327-442B-6D41-AB1F-AECCED2E0307}" type="presParOf" srcId="{B1A9825F-0CA7-464A-BB30-A7F232B0367E}" destId="{E92ED44B-FF92-7D4D-8DCB-19521D2EA423}" srcOrd="2" destOrd="0" presId="urn:microsoft.com/office/officeart/2005/8/layout/cycle5"/>
    <dgm:cxn modelId="{9C9D9B67-4F44-FB4D-A10F-EAB826646C56}" type="presParOf" srcId="{B1A9825F-0CA7-464A-BB30-A7F232B0367E}" destId="{F8B83CDD-1CFE-8842-ADDA-43FB3AE4BBAF}" srcOrd="3" destOrd="0" presId="urn:microsoft.com/office/officeart/2005/8/layout/cycle5"/>
    <dgm:cxn modelId="{CFC9781B-63E9-4641-B3B1-EFCEDD13DC54}" type="presParOf" srcId="{B1A9825F-0CA7-464A-BB30-A7F232B0367E}" destId="{BA48D236-583E-E14D-B679-A5A5171E01BB}" srcOrd="4" destOrd="0" presId="urn:microsoft.com/office/officeart/2005/8/layout/cycle5"/>
    <dgm:cxn modelId="{D2ADE96B-09E6-204B-BB9A-74DDB0B5A8CF}" type="presParOf" srcId="{B1A9825F-0CA7-464A-BB30-A7F232B0367E}" destId="{FA820FA9-226B-4C4B-BF7F-9B923C44D608}" srcOrd="5" destOrd="0" presId="urn:microsoft.com/office/officeart/2005/8/layout/cycle5"/>
    <dgm:cxn modelId="{8EFCF71C-B815-8048-9FE6-26AD9968ADBC}" type="presParOf" srcId="{B1A9825F-0CA7-464A-BB30-A7F232B0367E}" destId="{69E92773-C13F-F942-ACCF-4BC407AD5B1A}" srcOrd="6" destOrd="0" presId="urn:microsoft.com/office/officeart/2005/8/layout/cycle5"/>
    <dgm:cxn modelId="{5A84AA25-EE75-1649-B418-D8DE73FD76C9}" type="presParOf" srcId="{B1A9825F-0CA7-464A-BB30-A7F232B0367E}" destId="{59958275-B252-C04E-A7D3-5F506099FD49}" srcOrd="7" destOrd="0" presId="urn:microsoft.com/office/officeart/2005/8/layout/cycle5"/>
    <dgm:cxn modelId="{EFA677E8-F405-F54F-9C34-1542037AD799}" type="presParOf" srcId="{B1A9825F-0CA7-464A-BB30-A7F232B0367E}" destId="{3468D153-B1F8-674F-AA0C-EB6B53268352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A3B37F-5780-1E4C-A2AB-849359EDE96D}" type="doc">
      <dgm:prSet loTypeId="urn:microsoft.com/office/officeart/2005/8/layout/cycle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5EBC43F-844F-5A4B-8FC2-06D6C1D59005}">
      <dgm:prSet phldrT="[Text]"/>
      <dgm:spPr/>
      <dgm:t>
        <a:bodyPr/>
        <a:lstStyle/>
        <a:p>
          <a:r>
            <a:rPr lang="en-GB" dirty="0"/>
            <a:t>New model</a:t>
          </a:r>
          <a:r>
            <a:rPr lang="en-GB" baseline="0" dirty="0"/>
            <a:t> guess</a:t>
          </a:r>
          <a:endParaRPr lang="en-GB" dirty="0"/>
        </a:p>
      </dgm:t>
    </dgm:pt>
    <dgm:pt modelId="{E51DA876-44D9-D741-9107-49F8FD9E64C1}" type="parTrans" cxnId="{A3F634DB-D2D1-EA43-9356-65D57A4BC765}">
      <dgm:prSet/>
      <dgm:spPr/>
      <dgm:t>
        <a:bodyPr/>
        <a:lstStyle/>
        <a:p>
          <a:endParaRPr lang="en-GB"/>
        </a:p>
      </dgm:t>
    </dgm:pt>
    <dgm:pt modelId="{357DE564-75C8-5C4D-A834-384E3E8ADC41}" type="sibTrans" cxnId="{A3F634DB-D2D1-EA43-9356-65D57A4BC765}">
      <dgm:prSet/>
      <dgm:spPr/>
      <dgm:t>
        <a:bodyPr/>
        <a:lstStyle/>
        <a:p>
          <a:endParaRPr lang="en-GB"/>
        </a:p>
      </dgm:t>
    </dgm:pt>
    <dgm:pt modelId="{922B0884-2513-0745-8138-32C2EB8F2806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/>
            <a:t>Evaluate model</a:t>
          </a:r>
        </a:p>
      </dgm:t>
    </dgm:pt>
    <dgm:pt modelId="{94B010DB-4891-2444-A95D-EAA96E5EF53F}" type="parTrans" cxnId="{4C403282-E439-3B44-A2B1-34A4D1389DD2}">
      <dgm:prSet/>
      <dgm:spPr/>
      <dgm:t>
        <a:bodyPr/>
        <a:lstStyle/>
        <a:p>
          <a:endParaRPr lang="en-GB"/>
        </a:p>
      </dgm:t>
    </dgm:pt>
    <dgm:pt modelId="{9C98A961-DE7F-6D49-8750-5AD92A4CB010}" type="sibTrans" cxnId="{4C403282-E439-3B44-A2B1-34A4D1389DD2}">
      <dgm:prSet/>
      <dgm:spPr>
        <a:solidFill>
          <a:srgbClr val="FF0000"/>
        </a:solidFill>
      </dgm:spPr>
      <dgm:t>
        <a:bodyPr/>
        <a:lstStyle/>
        <a:p>
          <a:endParaRPr lang="en-GB"/>
        </a:p>
      </dgm:t>
    </dgm:pt>
    <dgm:pt modelId="{DE6B2A3B-257B-E347-9ADF-1BC6A84F195E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/>
            <a:t>Update parameters</a:t>
          </a:r>
        </a:p>
      </dgm:t>
    </dgm:pt>
    <dgm:pt modelId="{6CABE678-8CFB-D747-87C8-B4A838FBC34A}" type="parTrans" cxnId="{41D779B7-07FC-5B44-A8B3-2DD5C05A1F0E}">
      <dgm:prSet/>
      <dgm:spPr/>
      <dgm:t>
        <a:bodyPr/>
        <a:lstStyle/>
        <a:p>
          <a:endParaRPr lang="en-GB"/>
        </a:p>
      </dgm:t>
    </dgm:pt>
    <dgm:pt modelId="{3C2BBFC4-8852-714F-9468-B65A888958AA}" type="sibTrans" cxnId="{41D779B7-07FC-5B44-A8B3-2DD5C05A1F0E}">
      <dgm:prSet/>
      <dgm:spPr/>
      <dgm:t>
        <a:bodyPr/>
        <a:lstStyle/>
        <a:p>
          <a:endParaRPr lang="en-GB"/>
        </a:p>
      </dgm:t>
    </dgm:pt>
    <dgm:pt modelId="{B1A9825F-0CA7-464A-BB30-A7F232B0367E}" type="pres">
      <dgm:prSet presAssocID="{C3A3B37F-5780-1E4C-A2AB-849359EDE96D}" presName="cycle" presStyleCnt="0">
        <dgm:presLayoutVars>
          <dgm:dir/>
          <dgm:resizeHandles val="exact"/>
        </dgm:presLayoutVars>
      </dgm:prSet>
      <dgm:spPr/>
    </dgm:pt>
    <dgm:pt modelId="{0C710AD6-35DA-0B4D-947F-2100111DFEBA}" type="pres">
      <dgm:prSet presAssocID="{05EBC43F-844F-5A4B-8FC2-06D6C1D59005}" presName="node" presStyleLbl="node1" presStyleIdx="0" presStyleCnt="3">
        <dgm:presLayoutVars>
          <dgm:bulletEnabled val="1"/>
        </dgm:presLayoutVars>
      </dgm:prSet>
      <dgm:spPr/>
    </dgm:pt>
    <dgm:pt modelId="{D6F22A80-5764-2042-AB5D-CB856760F9A2}" type="pres">
      <dgm:prSet presAssocID="{05EBC43F-844F-5A4B-8FC2-06D6C1D59005}" presName="spNode" presStyleCnt="0"/>
      <dgm:spPr/>
    </dgm:pt>
    <dgm:pt modelId="{E92ED44B-FF92-7D4D-8DCB-19521D2EA423}" type="pres">
      <dgm:prSet presAssocID="{357DE564-75C8-5C4D-A834-384E3E8ADC41}" presName="sibTrans" presStyleLbl="sibTrans1D1" presStyleIdx="0" presStyleCnt="3"/>
      <dgm:spPr/>
    </dgm:pt>
    <dgm:pt modelId="{F8B83CDD-1CFE-8842-ADDA-43FB3AE4BBAF}" type="pres">
      <dgm:prSet presAssocID="{922B0884-2513-0745-8138-32C2EB8F2806}" presName="node" presStyleLbl="node1" presStyleIdx="1" presStyleCnt="3">
        <dgm:presLayoutVars>
          <dgm:bulletEnabled val="1"/>
        </dgm:presLayoutVars>
      </dgm:prSet>
      <dgm:spPr/>
    </dgm:pt>
    <dgm:pt modelId="{BA48D236-583E-E14D-B679-A5A5171E01BB}" type="pres">
      <dgm:prSet presAssocID="{922B0884-2513-0745-8138-32C2EB8F2806}" presName="spNode" presStyleCnt="0"/>
      <dgm:spPr/>
    </dgm:pt>
    <dgm:pt modelId="{FA820FA9-226B-4C4B-BF7F-9B923C44D608}" type="pres">
      <dgm:prSet presAssocID="{9C98A961-DE7F-6D49-8750-5AD92A4CB010}" presName="sibTrans" presStyleLbl="sibTrans1D1" presStyleIdx="1" presStyleCnt="3"/>
      <dgm:spPr/>
    </dgm:pt>
    <dgm:pt modelId="{69E92773-C13F-F942-ACCF-4BC407AD5B1A}" type="pres">
      <dgm:prSet presAssocID="{DE6B2A3B-257B-E347-9ADF-1BC6A84F195E}" presName="node" presStyleLbl="node1" presStyleIdx="2" presStyleCnt="3">
        <dgm:presLayoutVars>
          <dgm:bulletEnabled val="1"/>
        </dgm:presLayoutVars>
      </dgm:prSet>
      <dgm:spPr/>
    </dgm:pt>
    <dgm:pt modelId="{59958275-B252-C04E-A7D3-5F506099FD49}" type="pres">
      <dgm:prSet presAssocID="{DE6B2A3B-257B-E347-9ADF-1BC6A84F195E}" presName="spNode" presStyleCnt="0"/>
      <dgm:spPr/>
    </dgm:pt>
    <dgm:pt modelId="{3468D153-B1F8-674F-AA0C-EB6B53268352}" type="pres">
      <dgm:prSet presAssocID="{3C2BBFC4-8852-714F-9468-B65A888958AA}" presName="sibTrans" presStyleLbl="sibTrans1D1" presStyleIdx="2" presStyleCnt="3"/>
      <dgm:spPr/>
    </dgm:pt>
  </dgm:ptLst>
  <dgm:cxnLst>
    <dgm:cxn modelId="{ABE6BD76-838C-DE4B-B221-0F87779E50FD}" type="presOf" srcId="{357DE564-75C8-5C4D-A834-384E3E8ADC41}" destId="{E92ED44B-FF92-7D4D-8DCB-19521D2EA423}" srcOrd="0" destOrd="0" presId="urn:microsoft.com/office/officeart/2005/8/layout/cycle5"/>
    <dgm:cxn modelId="{4C403282-E439-3B44-A2B1-34A4D1389DD2}" srcId="{C3A3B37F-5780-1E4C-A2AB-849359EDE96D}" destId="{922B0884-2513-0745-8138-32C2EB8F2806}" srcOrd="1" destOrd="0" parTransId="{94B010DB-4891-2444-A95D-EAA96E5EF53F}" sibTransId="{9C98A961-DE7F-6D49-8750-5AD92A4CB010}"/>
    <dgm:cxn modelId="{5CD11C95-B8E6-8E44-BC58-A2EC0BEE2ADA}" type="presOf" srcId="{9C98A961-DE7F-6D49-8750-5AD92A4CB010}" destId="{FA820FA9-226B-4C4B-BF7F-9B923C44D608}" srcOrd="0" destOrd="0" presId="urn:microsoft.com/office/officeart/2005/8/layout/cycle5"/>
    <dgm:cxn modelId="{B960789F-81AF-5D40-9E6D-571764937DFF}" type="presOf" srcId="{05EBC43F-844F-5A4B-8FC2-06D6C1D59005}" destId="{0C710AD6-35DA-0B4D-947F-2100111DFEBA}" srcOrd="0" destOrd="0" presId="urn:microsoft.com/office/officeart/2005/8/layout/cycle5"/>
    <dgm:cxn modelId="{FDF6DEB2-9551-6C48-8C77-857024F3AD86}" type="presOf" srcId="{922B0884-2513-0745-8138-32C2EB8F2806}" destId="{F8B83CDD-1CFE-8842-ADDA-43FB3AE4BBAF}" srcOrd="0" destOrd="0" presId="urn:microsoft.com/office/officeart/2005/8/layout/cycle5"/>
    <dgm:cxn modelId="{41D779B7-07FC-5B44-A8B3-2DD5C05A1F0E}" srcId="{C3A3B37F-5780-1E4C-A2AB-849359EDE96D}" destId="{DE6B2A3B-257B-E347-9ADF-1BC6A84F195E}" srcOrd="2" destOrd="0" parTransId="{6CABE678-8CFB-D747-87C8-B4A838FBC34A}" sibTransId="{3C2BBFC4-8852-714F-9468-B65A888958AA}"/>
    <dgm:cxn modelId="{1F6237CA-8CBD-0046-9B33-7EFE184B57C5}" type="presOf" srcId="{C3A3B37F-5780-1E4C-A2AB-849359EDE96D}" destId="{B1A9825F-0CA7-464A-BB30-A7F232B0367E}" srcOrd="0" destOrd="0" presId="urn:microsoft.com/office/officeart/2005/8/layout/cycle5"/>
    <dgm:cxn modelId="{B26CFDD3-574D-2844-9631-928233E98D81}" type="presOf" srcId="{DE6B2A3B-257B-E347-9ADF-1BC6A84F195E}" destId="{69E92773-C13F-F942-ACCF-4BC407AD5B1A}" srcOrd="0" destOrd="0" presId="urn:microsoft.com/office/officeart/2005/8/layout/cycle5"/>
    <dgm:cxn modelId="{A3F634DB-D2D1-EA43-9356-65D57A4BC765}" srcId="{C3A3B37F-5780-1E4C-A2AB-849359EDE96D}" destId="{05EBC43F-844F-5A4B-8FC2-06D6C1D59005}" srcOrd="0" destOrd="0" parTransId="{E51DA876-44D9-D741-9107-49F8FD9E64C1}" sibTransId="{357DE564-75C8-5C4D-A834-384E3E8ADC41}"/>
    <dgm:cxn modelId="{769B4DDE-71AA-FD46-B5E4-78A3744F65FF}" type="presOf" srcId="{3C2BBFC4-8852-714F-9468-B65A888958AA}" destId="{3468D153-B1F8-674F-AA0C-EB6B53268352}" srcOrd="0" destOrd="0" presId="urn:microsoft.com/office/officeart/2005/8/layout/cycle5"/>
    <dgm:cxn modelId="{12EAB008-3769-7848-96A6-1B3ACD35D540}" type="presParOf" srcId="{B1A9825F-0CA7-464A-BB30-A7F232B0367E}" destId="{0C710AD6-35DA-0B4D-947F-2100111DFEBA}" srcOrd="0" destOrd="0" presId="urn:microsoft.com/office/officeart/2005/8/layout/cycle5"/>
    <dgm:cxn modelId="{EA04A50A-DA57-E54D-8E96-52EAC3CA5796}" type="presParOf" srcId="{B1A9825F-0CA7-464A-BB30-A7F232B0367E}" destId="{D6F22A80-5764-2042-AB5D-CB856760F9A2}" srcOrd="1" destOrd="0" presId="urn:microsoft.com/office/officeart/2005/8/layout/cycle5"/>
    <dgm:cxn modelId="{42478327-442B-6D41-AB1F-AECCED2E0307}" type="presParOf" srcId="{B1A9825F-0CA7-464A-BB30-A7F232B0367E}" destId="{E92ED44B-FF92-7D4D-8DCB-19521D2EA423}" srcOrd="2" destOrd="0" presId="urn:microsoft.com/office/officeart/2005/8/layout/cycle5"/>
    <dgm:cxn modelId="{9C9D9B67-4F44-FB4D-A10F-EAB826646C56}" type="presParOf" srcId="{B1A9825F-0CA7-464A-BB30-A7F232B0367E}" destId="{F8B83CDD-1CFE-8842-ADDA-43FB3AE4BBAF}" srcOrd="3" destOrd="0" presId="urn:microsoft.com/office/officeart/2005/8/layout/cycle5"/>
    <dgm:cxn modelId="{CFC9781B-63E9-4641-B3B1-EFCEDD13DC54}" type="presParOf" srcId="{B1A9825F-0CA7-464A-BB30-A7F232B0367E}" destId="{BA48D236-583E-E14D-B679-A5A5171E01BB}" srcOrd="4" destOrd="0" presId="urn:microsoft.com/office/officeart/2005/8/layout/cycle5"/>
    <dgm:cxn modelId="{D2ADE96B-09E6-204B-BB9A-74DDB0B5A8CF}" type="presParOf" srcId="{B1A9825F-0CA7-464A-BB30-A7F232B0367E}" destId="{FA820FA9-226B-4C4B-BF7F-9B923C44D608}" srcOrd="5" destOrd="0" presId="urn:microsoft.com/office/officeart/2005/8/layout/cycle5"/>
    <dgm:cxn modelId="{8EFCF71C-B815-8048-9FE6-26AD9968ADBC}" type="presParOf" srcId="{B1A9825F-0CA7-464A-BB30-A7F232B0367E}" destId="{69E92773-C13F-F942-ACCF-4BC407AD5B1A}" srcOrd="6" destOrd="0" presId="urn:microsoft.com/office/officeart/2005/8/layout/cycle5"/>
    <dgm:cxn modelId="{5A84AA25-EE75-1649-B418-D8DE73FD76C9}" type="presParOf" srcId="{B1A9825F-0CA7-464A-BB30-A7F232B0367E}" destId="{59958275-B252-C04E-A7D3-5F506099FD49}" srcOrd="7" destOrd="0" presId="urn:microsoft.com/office/officeart/2005/8/layout/cycle5"/>
    <dgm:cxn modelId="{EFA677E8-F405-F54F-9C34-1542037AD799}" type="presParOf" srcId="{B1A9825F-0CA7-464A-BB30-A7F232B0367E}" destId="{3468D153-B1F8-674F-AA0C-EB6B53268352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3A3B37F-5780-1E4C-A2AB-849359EDE96D}" type="doc">
      <dgm:prSet loTypeId="urn:microsoft.com/office/officeart/2005/8/layout/cycle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5EBC43F-844F-5A4B-8FC2-06D6C1D59005}">
      <dgm:prSet phldrT="[Text]"/>
      <dgm:spPr/>
      <dgm:t>
        <a:bodyPr/>
        <a:lstStyle/>
        <a:p>
          <a:r>
            <a:rPr lang="en-GB" dirty="0"/>
            <a:t>New model</a:t>
          </a:r>
          <a:r>
            <a:rPr lang="en-GB" baseline="0" dirty="0"/>
            <a:t> guess</a:t>
          </a:r>
          <a:endParaRPr lang="en-GB" dirty="0"/>
        </a:p>
      </dgm:t>
    </dgm:pt>
    <dgm:pt modelId="{E51DA876-44D9-D741-9107-49F8FD9E64C1}" type="parTrans" cxnId="{A3F634DB-D2D1-EA43-9356-65D57A4BC765}">
      <dgm:prSet/>
      <dgm:spPr/>
      <dgm:t>
        <a:bodyPr/>
        <a:lstStyle/>
        <a:p>
          <a:endParaRPr lang="en-GB"/>
        </a:p>
      </dgm:t>
    </dgm:pt>
    <dgm:pt modelId="{357DE564-75C8-5C4D-A834-384E3E8ADC41}" type="sibTrans" cxnId="{A3F634DB-D2D1-EA43-9356-65D57A4BC765}">
      <dgm:prSet/>
      <dgm:spPr/>
      <dgm:t>
        <a:bodyPr/>
        <a:lstStyle/>
        <a:p>
          <a:endParaRPr lang="en-GB"/>
        </a:p>
      </dgm:t>
    </dgm:pt>
    <dgm:pt modelId="{922B0884-2513-0745-8138-32C2EB8F2806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/>
            <a:t>Evaluate model</a:t>
          </a:r>
        </a:p>
      </dgm:t>
    </dgm:pt>
    <dgm:pt modelId="{94B010DB-4891-2444-A95D-EAA96E5EF53F}" type="parTrans" cxnId="{4C403282-E439-3B44-A2B1-34A4D1389DD2}">
      <dgm:prSet/>
      <dgm:spPr/>
      <dgm:t>
        <a:bodyPr/>
        <a:lstStyle/>
        <a:p>
          <a:endParaRPr lang="en-GB"/>
        </a:p>
      </dgm:t>
    </dgm:pt>
    <dgm:pt modelId="{9C98A961-DE7F-6D49-8750-5AD92A4CB010}" type="sibTrans" cxnId="{4C403282-E439-3B44-A2B1-34A4D1389DD2}">
      <dgm:prSet/>
      <dgm:spPr>
        <a:solidFill>
          <a:srgbClr val="FF0000"/>
        </a:solidFill>
      </dgm:spPr>
      <dgm:t>
        <a:bodyPr/>
        <a:lstStyle/>
        <a:p>
          <a:endParaRPr lang="en-GB"/>
        </a:p>
      </dgm:t>
    </dgm:pt>
    <dgm:pt modelId="{DE6B2A3B-257B-E347-9ADF-1BC6A84F195E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/>
            <a:t>Update parameters</a:t>
          </a:r>
        </a:p>
      </dgm:t>
    </dgm:pt>
    <dgm:pt modelId="{6CABE678-8CFB-D747-87C8-B4A838FBC34A}" type="parTrans" cxnId="{41D779B7-07FC-5B44-A8B3-2DD5C05A1F0E}">
      <dgm:prSet/>
      <dgm:spPr/>
      <dgm:t>
        <a:bodyPr/>
        <a:lstStyle/>
        <a:p>
          <a:endParaRPr lang="en-GB"/>
        </a:p>
      </dgm:t>
    </dgm:pt>
    <dgm:pt modelId="{3C2BBFC4-8852-714F-9468-B65A888958AA}" type="sibTrans" cxnId="{41D779B7-07FC-5B44-A8B3-2DD5C05A1F0E}">
      <dgm:prSet/>
      <dgm:spPr/>
      <dgm:t>
        <a:bodyPr/>
        <a:lstStyle/>
        <a:p>
          <a:endParaRPr lang="en-GB"/>
        </a:p>
      </dgm:t>
    </dgm:pt>
    <dgm:pt modelId="{B1A9825F-0CA7-464A-BB30-A7F232B0367E}" type="pres">
      <dgm:prSet presAssocID="{C3A3B37F-5780-1E4C-A2AB-849359EDE96D}" presName="cycle" presStyleCnt="0">
        <dgm:presLayoutVars>
          <dgm:dir/>
          <dgm:resizeHandles val="exact"/>
        </dgm:presLayoutVars>
      </dgm:prSet>
      <dgm:spPr/>
    </dgm:pt>
    <dgm:pt modelId="{0C710AD6-35DA-0B4D-947F-2100111DFEBA}" type="pres">
      <dgm:prSet presAssocID="{05EBC43F-844F-5A4B-8FC2-06D6C1D59005}" presName="node" presStyleLbl="node1" presStyleIdx="0" presStyleCnt="3">
        <dgm:presLayoutVars>
          <dgm:bulletEnabled val="1"/>
        </dgm:presLayoutVars>
      </dgm:prSet>
      <dgm:spPr/>
    </dgm:pt>
    <dgm:pt modelId="{D6F22A80-5764-2042-AB5D-CB856760F9A2}" type="pres">
      <dgm:prSet presAssocID="{05EBC43F-844F-5A4B-8FC2-06D6C1D59005}" presName="spNode" presStyleCnt="0"/>
      <dgm:spPr/>
    </dgm:pt>
    <dgm:pt modelId="{E92ED44B-FF92-7D4D-8DCB-19521D2EA423}" type="pres">
      <dgm:prSet presAssocID="{357DE564-75C8-5C4D-A834-384E3E8ADC41}" presName="sibTrans" presStyleLbl="sibTrans1D1" presStyleIdx="0" presStyleCnt="3"/>
      <dgm:spPr/>
    </dgm:pt>
    <dgm:pt modelId="{F8B83CDD-1CFE-8842-ADDA-43FB3AE4BBAF}" type="pres">
      <dgm:prSet presAssocID="{922B0884-2513-0745-8138-32C2EB8F2806}" presName="node" presStyleLbl="node1" presStyleIdx="1" presStyleCnt="3">
        <dgm:presLayoutVars>
          <dgm:bulletEnabled val="1"/>
        </dgm:presLayoutVars>
      </dgm:prSet>
      <dgm:spPr/>
    </dgm:pt>
    <dgm:pt modelId="{BA48D236-583E-E14D-B679-A5A5171E01BB}" type="pres">
      <dgm:prSet presAssocID="{922B0884-2513-0745-8138-32C2EB8F2806}" presName="spNode" presStyleCnt="0"/>
      <dgm:spPr/>
    </dgm:pt>
    <dgm:pt modelId="{FA820FA9-226B-4C4B-BF7F-9B923C44D608}" type="pres">
      <dgm:prSet presAssocID="{9C98A961-DE7F-6D49-8750-5AD92A4CB010}" presName="sibTrans" presStyleLbl="sibTrans1D1" presStyleIdx="1" presStyleCnt="3"/>
      <dgm:spPr/>
    </dgm:pt>
    <dgm:pt modelId="{69E92773-C13F-F942-ACCF-4BC407AD5B1A}" type="pres">
      <dgm:prSet presAssocID="{DE6B2A3B-257B-E347-9ADF-1BC6A84F195E}" presName="node" presStyleLbl="node1" presStyleIdx="2" presStyleCnt="3">
        <dgm:presLayoutVars>
          <dgm:bulletEnabled val="1"/>
        </dgm:presLayoutVars>
      </dgm:prSet>
      <dgm:spPr/>
    </dgm:pt>
    <dgm:pt modelId="{59958275-B252-C04E-A7D3-5F506099FD49}" type="pres">
      <dgm:prSet presAssocID="{DE6B2A3B-257B-E347-9ADF-1BC6A84F195E}" presName="spNode" presStyleCnt="0"/>
      <dgm:spPr/>
    </dgm:pt>
    <dgm:pt modelId="{3468D153-B1F8-674F-AA0C-EB6B53268352}" type="pres">
      <dgm:prSet presAssocID="{3C2BBFC4-8852-714F-9468-B65A888958AA}" presName="sibTrans" presStyleLbl="sibTrans1D1" presStyleIdx="2" presStyleCnt="3"/>
      <dgm:spPr/>
    </dgm:pt>
  </dgm:ptLst>
  <dgm:cxnLst>
    <dgm:cxn modelId="{ABE6BD76-838C-DE4B-B221-0F87779E50FD}" type="presOf" srcId="{357DE564-75C8-5C4D-A834-384E3E8ADC41}" destId="{E92ED44B-FF92-7D4D-8DCB-19521D2EA423}" srcOrd="0" destOrd="0" presId="urn:microsoft.com/office/officeart/2005/8/layout/cycle5"/>
    <dgm:cxn modelId="{4C403282-E439-3B44-A2B1-34A4D1389DD2}" srcId="{C3A3B37F-5780-1E4C-A2AB-849359EDE96D}" destId="{922B0884-2513-0745-8138-32C2EB8F2806}" srcOrd="1" destOrd="0" parTransId="{94B010DB-4891-2444-A95D-EAA96E5EF53F}" sibTransId="{9C98A961-DE7F-6D49-8750-5AD92A4CB010}"/>
    <dgm:cxn modelId="{5CD11C95-B8E6-8E44-BC58-A2EC0BEE2ADA}" type="presOf" srcId="{9C98A961-DE7F-6D49-8750-5AD92A4CB010}" destId="{FA820FA9-226B-4C4B-BF7F-9B923C44D608}" srcOrd="0" destOrd="0" presId="urn:microsoft.com/office/officeart/2005/8/layout/cycle5"/>
    <dgm:cxn modelId="{B960789F-81AF-5D40-9E6D-571764937DFF}" type="presOf" srcId="{05EBC43F-844F-5A4B-8FC2-06D6C1D59005}" destId="{0C710AD6-35DA-0B4D-947F-2100111DFEBA}" srcOrd="0" destOrd="0" presId="urn:microsoft.com/office/officeart/2005/8/layout/cycle5"/>
    <dgm:cxn modelId="{FDF6DEB2-9551-6C48-8C77-857024F3AD86}" type="presOf" srcId="{922B0884-2513-0745-8138-32C2EB8F2806}" destId="{F8B83CDD-1CFE-8842-ADDA-43FB3AE4BBAF}" srcOrd="0" destOrd="0" presId="urn:microsoft.com/office/officeart/2005/8/layout/cycle5"/>
    <dgm:cxn modelId="{41D779B7-07FC-5B44-A8B3-2DD5C05A1F0E}" srcId="{C3A3B37F-5780-1E4C-A2AB-849359EDE96D}" destId="{DE6B2A3B-257B-E347-9ADF-1BC6A84F195E}" srcOrd="2" destOrd="0" parTransId="{6CABE678-8CFB-D747-87C8-B4A838FBC34A}" sibTransId="{3C2BBFC4-8852-714F-9468-B65A888958AA}"/>
    <dgm:cxn modelId="{1F6237CA-8CBD-0046-9B33-7EFE184B57C5}" type="presOf" srcId="{C3A3B37F-5780-1E4C-A2AB-849359EDE96D}" destId="{B1A9825F-0CA7-464A-BB30-A7F232B0367E}" srcOrd="0" destOrd="0" presId="urn:microsoft.com/office/officeart/2005/8/layout/cycle5"/>
    <dgm:cxn modelId="{B26CFDD3-574D-2844-9631-928233E98D81}" type="presOf" srcId="{DE6B2A3B-257B-E347-9ADF-1BC6A84F195E}" destId="{69E92773-C13F-F942-ACCF-4BC407AD5B1A}" srcOrd="0" destOrd="0" presId="urn:microsoft.com/office/officeart/2005/8/layout/cycle5"/>
    <dgm:cxn modelId="{A3F634DB-D2D1-EA43-9356-65D57A4BC765}" srcId="{C3A3B37F-5780-1E4C-A2AB-849359EDE96D}" destId="{05EBC43F-844F-5A4B-8FC2-06D6C1D59005}" srcOrd="0" destOrd="0" parTransId="{E51DA876-44D9-D741-9107-49F8FD9E64C1}" sibTransId="{357DE564-75C8-5C4D-A834-384E3E8ADC41}"/>
    <dgm:cxn modelId="{769B4DDE-71AA-FD46-B5E4-78A3744F65FF}" type="presOf" srcId="{3C2BBFC4-8852-714F-9468-B65A888958AA}" destId="{3468D153-B1F8-674F-AA0C-EB6B53268352}" srcOrd="0" destOrd="0" presId="urn:microsoft.com/office/officeart/2005/8/layout/cycle5"/>
    <dgm:cxn modelId="{12EAB008-3769-7848-96A6-1B3ACD35D540}" type="presParOf" srcId="{B1A9825F-0CA7-464A-BB30-A7F232B0367E}" destId="{0C710AD6-35DA-0B4D-947F-2100111DFEBA}" srcOrd="0" destOrd="0" presId="urn:microsoft.com/office/officeart/2005/8/layout/cycle5"/>
    <dgm:cxn modelId="{EA04A50A-DA57-E54D-8E96-52EAC3CA5796}" type="presParOf" srcId="{B1A9825F-0CA7-464A-BB30-A7F232B0367E}" destId="{D6F22A80-5764-2042-AB5D-CB856760F9A2}" srcOrd="1" destOrd="0" presId="urn:microsoft.com/office/officeart/2005/8/layout/cycle5"/>
    <dgm:cxn modelId="{42478327-442B-6D41-AB1F-AECCED2E0307}" type="presParOf" srcId="{B1A9825F-0CA7-464A-BB30-A7F232B0367E}" destId="{E92ED44B-FF92-7D4D-8DCB-19521D2EA423}" srcOrd="2" destOrd="0" presId="urn:microsoft.com/office/officeart/2005/8/layout/cycle5"/>
    <dgm:cxn modelId="{9C9D9B67-4F44-FB4D-A10F-EAB826646C56}" type="presParOf" srcId="{B1A9825F-0CA7-464A-BB30-A7F232B0367E}" destId="{F8B83CDD-1CFE-8842-ADDA-43FB3AE4BBAF}" srcOrd="3" destOrd="0" presId="urn:microsoft.com/office/officeart/2005/8/layout/cycle5"/>
    <dgm:cxn modelId="{CFC9781B-63E9-4641-B3B1-EFCEDD13DC54}" type="presParOf" srcId="{B1A9825F-0CA7-464A-BB30-A7F232B0367E}" destId="{BA48D236-583E-E14D-B679-A5A5171E01BB}" srcOrd="4" destOrd="0" presId="urn:microsoft.com/office/officeart/2005/8/layout/cycle5"/>
    <dgm:cxn modelId="{D2ADE96B-09E6-204B-BB9A-74DDB0B5A8CF}" type="presParOf" srcId="{B1A9825F-0CA7-464A-BB30-A7F232B0367E}" destId="{FA820FA9-226B-4C4B-BF7F-9B923C44D608}" srcOrd="5" destOrd="0" presId="urn:microsoft.com/office/officeart/2005/8/layout/cycle5"/>
    <dgm:cxn modelId="{8EFCF71C-B815-8048-9FE6-26AD9968ADBC}" type="presParOf" srcId="{B1A9825F-0CA7-464A-BB30-A7F232B0367E}" destId="{69E92773-C13F-F942-ACCF-4BC407AD5B1A}" srcOrd="6" destOrd="0" presId="urn:microsoft.com/office/officeart/2005/8/layout/cycle5"/>
    <dgm:cxn modelId="{5A84AA25-EE75-1649-B418-D8DE73FD76C9}" type="presParOf" srcId="{B1A9825F-0CA7-464A-BB30-A7F232B0367E}" destId="{59958275-B252-C04E-A7D3-5F506099FD49}" srcOrd="7" destOrd="0" presId="urn:microsoft.com/office/officeart/2005/8/layout/cycle5"/>
    <dgm:cxn modelId="{EFA677E8-F405-F54F-9C34-1542037AD799}" type="presParOf" srcId="{B1A9825F-0CA7-464A-BB30-A7F232B0367E}" destId="{3468D153-B1F8-674F-AA0C-EB6B53268352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AD99C-4915-4346-BA3F-C4EE35D462D3}">
      <dsp:nvSpPr>
        <dsp:cNvPr id="0" name=""/>
        <dsp:cNvSpPr/>
      </dsp:nvSpPr>
      <dsp:spPr>
        <a:xfrm>
          <a:off x="4621" y="1398611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Collect and prepare data</a:t>
          </a:r>
        </a:p>
      </dsp:txBody>
      <dsp:txXfrm>
        <a:off x="40127" y="1434117"/>
        <a:ext cx="1949441" cy="1141260"/>
      </dsp:txXfrm>
    </dsp:sp>
    <dsp:sp modelId="{8F6D51CB-FF17-4E44-AFBC-9C6AA36CB0CB}">
      <dsp:nvSpPr>
        <dsp:cNvPr id="0" name=""/>
        <dsp:cNvSpPr/>
      </dsp:nvSpPr>
      <dsp:spPr>
        <a:xfrm>
          <a:off x="2227119" y="1754211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2227119" y="1854425"/>
        <a:ext cx="299835" cy="300644"/>
      </dsp:txXfrm>
    </dsp:sp>
    <dsp:sp modelId="{B9983D22-F74B-7E48-8632-AC53EC55E926}">
      <dsp:nvSpPr>
        <dsp:cNvPr id="0" name=""/>
        <dsp:cNvSpPr/>
      </dsp:nvSpPr>
      <dsp:spPr>
        <a:xfrm>
          <a:off x="2833255" y="1398611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Select appropriate model</a:t>
          </a:r>
        </a:p>
      </dsp:txBody>
      <dsp:txXfrm>
        <a:off x="2868761" y="1434117"/>
        <a:ext cx="1949441" cy="1141260"/>
      </dsp:txXfrm>
    </dsp:sp>
    <dsp:sp modelId="{B3F3FA49-3B27-7F40-8AA4-1E923862FC7C}">
      <dsp:nvSpPr>
        <dsp:cNvPr id="0" name=""/>
        <dsp:cNvSpPr/>
      </dsp:nvSpPr>
      <dsp:spPr>
        <a:xfrm>
          <a:off x="5055754" y="1754211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5055754" y="1854425"/>
        <a:ext cx="299835" cy="300644"/>
      </dsp:txXfrm>
    </dsp:sp>
    <dsp:sp modelId="{36AD4CE0-28E5-B84B-A8C9-6B81418A990B}">
      <dsp:nvSpPr>
        <dsp:cNvPr id="0" name=""/>
        <dsp:cNvSpPr/>
      </dsp:nvSpPr>
      <dsp:spPr>
        <a:xfrm>
          <a:off x="5661890" y="1398611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Train model</a:t>
          </a:r>
        </a:p>
      </dsp:txBody>
      <dsp:txXfrm>
        <a:off x="5697396" y="1434117"/>
        <a:ext cx="1949441" cy="1141260"/>
      </dsp:txXfrm>
    </dsp:sp>
    <dsp:sp modelId="{B01959C3-F7C2-7441-BFF2-FF6424658A25}">
      <dsp:nvSpPr>
        <dsp:cNvPr id="0" name=""/>
        <dsp:cNvSpPr/>
      </dsp:nvSpPr>
      <dsp:spPr>
        <a:xfrm>
          <a:off x="7884389" y="1754211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7884389" y="1854425"/>
        <a:ext cx="299835" cy="300644"/>
      </dsp:txXfrm>
    </dsp:sp>
    <dsp:sp modelId="{8CB018AF-A035-CA41-9E28-CA041F04E277}">
      <dsp:nvSpPr>
        <dsp:cNvPr id="0" name=""/>
        <dsp:cNvSpPr/>
      </dsp:nvSpPr>
      <dsp:spPr>
        <a:xfrm>
          <a:off x="8490525" y="1398611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Evaluate model</a:t>
          </a:r>
        </a:p>
      </dsp:txBody>
      <dsp:txXfrm>
        <a:off x="8526031" y="1434117"/>
        <a:ext cx="1949441" cy="11412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AD99C-4915-4346-BA3F-C4EE35D462D3}">
      <dsp:nvSpPr>
        <dsp:cNvPr id="0" name=""/>
        <dsp:cNvSpPr/>
      </dsp:nvSpPr>
      <dsp:spPr>
        <a:xfrm>
          <a:off x="4621" y="1398611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Collect and prepare data</a:t>
          </a:r>
        </a:p>
      </dsp:txBody>
      <dsp:txXfrm>
        <a:off x="40127" y="1434117"/>
        <a:ext cx="1949441" cy="1141260"/>
      </dsp:txXfrm>
    </dsp:sp>
    <dsp:sp modelId="{8F6D51CB-FF17-4E44-AFBC-9C6AA36CB0CB}">
      <dsp:nvSpPr>
        <dsp:cNvPr id="0" name=""/>
        <dsp:cNvSpPr/>
      </dsp:nvSpPr>
      <dsp:spPr>
        <a:xfrm>
          <a:off x="2227119" y="1754211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2227119" y="1854425"/>
        <a:ext cx="299835" cy="300644"/>
      </dsp:txXfrm>
    </dsp:sp>
    <dsp:sp modelId="{B9983D22-F74B-7E48-8632-AC53EC55E926}">
      <dsp:nvSpPr>
        <dsp:cNvPr id="0" name=""/>
        <dsp:cNvSpPr/>
      </dsp:nvSpPr>
      <dsp:spPr>
        <a:xfrm>
          <a:off x="2833255" y="1398611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Select appropriate model</a:t>
          </a:r>
        </a:p>
      </dsp:txBody>
      <dsp:txXfrm>
        <a:off x="2868761" y="1434117"/>
        <a:ext cx="1949441" cy="1141260"/>
      </dsp:txXfrm>
    </dsp:sp>
    <dsp:sp modelId="{B3F3FA49-3B27-7F40-8AA4-1E923862FC7C}">
      <dsp:nvSpPr>
        <dsp:cNvPr id="0" name=""/>
        <dsp:cNvSpPr/>
      </dsp:nvSpPr>
      <dsp:spPr>
        <a:xfrm>
          <a:off x="5055754" y="1754211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5055754" y="1854425"/>
        <a:ext cx="299835" cy="300644"/>
      </dsp:txXfrm>
    </dsp:sp>
    <dsp:sp modelId="{36AD4CE0-28E5-B84B-A8C9-6B81418A990B}">
      <dsp:nvSpPr>
        <dsp:cNvPr id="0" name=""/>
        <dsp:cNvSpPr/>
      </dsp:nvSpPr>
      <dsp:spPr>
        <a:xfrm>
          <a:off x="5661890" y="1398611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Train model</a:t>
          </a:r>
        </a:p>
      </dsp:txBody>
      <dsp:txXfrm>
        <a:off x="5697396" y="1434117"/>
        <a:ext cx="1949441" cy="1141260"/>
      </dsp:txXfrm>
    </dsp:sp>
    <dsp:sp modelId="{B01959C3-F7C2-7441-BFF2-FF6424658A25}">
      <dsp:nvSpPr>
        <dsp:cNvPr id="0" name=""/>
        <dsp:cNvSpPr/>
      </dsp:nvSpPr>
      <dsp:spPr>
        <a:xfrm>
          <a:off x="7884389" y="1754211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7884389" y="1854425"/>
        <a:ext cx="299835" cy="300644"/>
      </dsp:txXfrm>
    </dsp:sp>
    <dsp:sp modelId="{8CB018AF-A035-CA41-9E28-CA041F04E277}">
      <dsp:nvSpPr>
        <dsp:cNvPr id="0" name=""/>
        <dsp:cNvSpPr/>
      </dsp:nvSpPr>
      <dsp:spPr>
        <a:xfrm>
          <a:off x="8490525" y="1398611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Evaluate model</a:t>
          </a:r>
        </a:p>
      </dsp:txBody>
      <dsp:txXfrm>
        <a:off x="8526031" y="1434117"/>
        <a:ext cx="1949441" cy="11412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10AD6-35DA-0B4D-947F-2100111DFEBA}">
      <dsp:nvSpPr>
        <dsp:cNvPr id="0" name=""/>
        <dsp:cNvSpPr/>
      </dsp:nvSpPr>
      <dsp:spPr>
        <a:xfrm>
          <a:off x="2821781" y="1830"/>
          <a:ext cx="2484437" cy="1614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New model</a:t>
          </a:r>
          <a:r>
            <a:rPr lang="en-GB" sz="3400" kern="1200" baseline="0" dirty="0"/>
            <a:t> guess</a:t>
          </a:r>
          <a:endParaRPr lang="en-GB" sz="3400" kern="1200" dirty="0"/>
        </a:p>
      </dsp:txBody>
      <dsp:txXfrm>
        <a:off x="2900613" y="80662"/>
        <a:ext cx="2326773" cy="1457220"/>
      </dsp:txXfrm>
    </dsp:sp>
    <dsp:sp modelId="{E92ED44B-FF92-7D4D-8DCB-19521D2EA423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3730774" y="685416"/>
              </a:moveTo>
              <a:arcTo wR="2154715" hR="2154715" stAng="19020466" swAng="230317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B83CDD-1CFE-8842-ADDA-43FB3AE4BBAF}">
      <dsp:nvSpPr>
        <dsp:cNvPr id="0" name=""/>
        <dsp:cNvSpPr/>
      </dsp:nvSpPr>
      <dsp:spPr>
        <a:xfrm>
          <a:off x="4687819" y="3233904"/>
          <a:ext cx="2484437" cy="1614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Evaluate model</a:t>
          </a:r>
        </a:p>
      </dsp:txBody>
      <dsp:txXfrm>
        <a:off x="4766651" y="3312736"/>
        <a:ext cx="2326773" cy="1457220"/>
      </dsp:txXfrm>
    </dsp:sp>
    <dsp:sp modelId="{FA820FA9-226B-4C4B-BF7F-9B923C44D608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2816277" y="4205358"/>
              </a:moveTo>
              <a:arcTo wR="2154715" hR="2154715" stAng="4327181" swAng="214563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E92773-C13F-F942-ACCF-4BC407AD5B1A}">
      <dsp:nvSpPr>
        <dsp:cNvPr id="0" name=""/>
        <dsp:cNvSpPr/>
      </dsp:nvSpPr>
      <dsp:spPr>
        <a:xfrm>
          <a:off x="955742" y="3233904"/>
          <a:ext cx="2484437" cy="1614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Update parameters</a:t>
          </a:r>
        </a:p>
      </dsp:txBody>
      <dsp:txXfrm>
        <a:off x="1034574" y="3312736"/>
        <a:ext cx="2326773" cy="1457220"/>
      </dsp:txXfrm>
    </dsp:sp>
    <dsp:sp modelId="{3468D153-B1F8-674F-AA0C-EB6B53268352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6958" y="1981685"/>
              </a:moveTo>
              <a:arcTo wR="2154715" hR="2154715" stAng="11076360" swAng="230317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10AD6-35DA-0B4D-947F-2100111DFEBA}">
      <dsp:nvSpPr>
        <dsp:cNvPr id="0" name=""/>
        <dsp:cNvSpPr/>
      </dsp:nvSpPr>
      <dsp:spPr>
        <a:xfrm>
          <a:off x="1178734" y="740"/>
          <a:ext cx="1174423" cy="7633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New model</a:t>
          </a:r>
          <a:r>
            <a:rPr lang="en-GB" sz="1600" kern="1200" baseline="0" dirty="0"/>
            <a:t> guess</a:t>
          </a:r>
          <a:endParaRPr lang="en-GB" sz="1600" kern="1200" dirty="0"/>
        </a:p>
      </dsp:txBody>
      <dsp:txXfrm>
        <a:off x="1215999" y="38005"/>
        <a:ext cx="1099893" cy="688844"/>
      </dsp:txXfrm>
    </dsp:sp>
    <dsp:sp modelId="{E92ED44B-FF92-7D4D-8DCB-19521D2EA423}">
      <dsp:nvSpPr>
        <dsp:cNvPr id="0" name=""/>
        <dsp:cNvSpPr/>
      </dsp:nvSpPr>
      <dsp:spPr>
        <a:xfrm>
          <a:off x="748883" y="382428"/>
          <a:ext cx="2034124" cy="2034124"/>
        </a:xfrm>
        <a:custGeom>
          <a:avLst/>
          <a:gdLst/>
          <a:ahLst/>
          <a:cxnLst/>
          <a:rect l="0" t="0" r="0" b="0"/>
          <a:pathLst>
            <a:path>
              <a:moveTo>
                <a:pt x="1761519" y="324098"/>
              </a:moveTo>
              <a:arcTo wR="1017062" hR="1017062" stAng="19023097" swAng="229957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B83CDD-1CFE-8842-ADDA-43FB3AE4BBAF}">
      <dsp:nvSpPr>
        <dsp:cNvPr id="0" name=""/>
        <dsp:cNvSpPr/>
      </dsp:nvSpPr>
      <dsp:spPr>
        <a:xfrm>
          <a:off x="2059536" y="1526334"/>
          <a:ext cx="1174423" cy="763374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Evaluate model</a:t>
          </a:r>
        </a:p>
      </dsp:txBody>
      <dsp:txXfrm>
        <a:off x="2096801" y="1563599"/>
        <a:ext cx="1099893" cy="688844"/>
      </dsp:txXfrm>
    </dsp:sp>
    <dsp:sp modelId="{FA820FA9-226B-4C4B-BF7F-9B923C44D608}">
      <dsp:nvSpPr>
        <dsp:cNvPr id="0" name=""/>
        <dsp:cNvSpPr/>
      </dsp:nvSpPr>
      <dsp:spPr>
        <a:xfrm>
          <a:off x="748883" y="382428"/>
          <a:ext cx="2034124" cy="2034124"/>
        </a:xfrm>
        <a:custGeom>
          <a:avLst/>
          <a:gdLst/>
          <a:ahLst/>
          <a:cxnLst/>
          <a:rect l="0" t="0" r="0" b="0"/>
          <a:pathLst>
            <a:path>
              <a:moveTo>
                <a:pt x="1328613" y="1985231"/>
              </a:moveTo>
              <a:arcTo wR="1017062" hR="1017062" stAng="4329728" swAng="214054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E92773-C13F-F942-ACCF-4BC407AD5B1A}">
      <dsp:nvSpPr>
        <dsp:cNvPr id="0" name=""/>
        <dsp:cNvSpPr/>
      </dsp:nvSpPr>
      <dsp:spPr>
        <a:xfrm>
          <a:off x="297932" y="1526334"/>
          <a:ext cx="1174423" cy="7633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Update parameters</a:t>
          </a:r>
        </a:p>
      </dsp:txBody>
      <dsp:txXfrm>
        <a:off x="335197" y="1563599"/>
        <a:ext cx="1099893" cy="688844"/>
      </dsp:txXfrm>
    </dsp:sp>
    <dsp:sp modelId="{3468D153-B1F8-674F-AA0C-EB6B53268352}">
      <dsp:nvSpPr>
        <dsp:cNvPr id="0" name=""/>
        <dsp:cNvSpPr/>
      </dsp:nvSpPr>
      <dsp:spPr>
        <a:xfrm>
          <a:off x="748883" y="382428"/>
          <a:ext cx="2034124" cy="2034124"/>
        </a:xfrm>
        <a:custGeom>
          <a:avLst/>
          <a:gdLst/>
          <a:ahLst/>
          <a:cxnLst/>
          <a:rect l="0" t="0" r="0" b="0"/>
          <a:pathLst>
            <a:path>
              <a:moveTo>
                <a:pt x="3307" y="935102"/>
              </a:moveTo>
              <a:arcTo wR="1017062" hR="1017062" stAng="11077331" swAng="229957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10AD6-35DA-0B4D-947F-2100111DFEBA}">
      <dsp:nvSpPr>
        <dsp:cNvPr id="0" name=""/>
        <dsp:cNvSpPr/>
      </dsp:nvSpPr>
      <dsp:spPr>
        <a:xfrm>
          <a:off x="1178734" y="740"/>
          <a:ext cx="1174423" cy="7633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New model</a:t>
          </a:r>
          <a:r>
            <a:rPr lang="en-GB" sz="1600" kern="1200" baseline="0" dirty="0"/>
            <a:t> guess</a:t>
          </a:r>
          <a:endParaRPr lang="en-GB" sz="1600" kern="1200" dirty="0"/>
        </a:p>
      </dsp:txBody>
      <dsp:txXfrm>
        <a:off x="1215999" y="38005"/>
        <a:ext cx="1099893" cy="688844"/>
      </dsp:txXfrm>
    </dsp:sp>
    <dsp:sp modelId="{E92ED44B-FF92-7D4D-8DCB-19521D2EA423}">
      <dsp:nvSpPr>
        <dsp:cNvPr id="0" name=""/>
        <dsp:cNvSpPr/>
      </dsp:nvSpPr>
      <dsp:spPr>
        <a:xfrm>
          <a:off x="748883" y="382428"/>
          <a:ext cx="2034124" cy="2034124"/>
        </a:xfrm>
        <a:custGeom>
          <a:avLst/>
          <a:gdLst/>
          <a:ahLst/>
          <a:cxnLst/>
          <a:rect l="0" t="0" r="0" b="0"/>
          <a:pathLst>
            <a:path>
              <a:moveTo>
                <a:pt x="1761519" y="324098"/>
              </a:moveTo>
              <a:arcTo wR="1017062" hR="1017062" stAng="19023097" swAng="229957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B83CDD-1CFE-8842-ADDA-43FB3AE4BBAF}">
      <dsp:nvSpPr>
        <dsp:cNvPr id="0" name=""/>
        <dsp:cNvSpPr/>
      </dsp:nvSpPr>
      <dsp:spPr>
        <a:xfrm>
          <a:off x="2059536" y="1526334"/>
          <a:ext cx="1174423" cy="763374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Evaluate model</a:t>
          </a:r>
        </a:p>
      </dsp:txBody>
      <dsp:txXfrm>
        <a:off x="2096801" y="1563599"/>
        <a:ext cx="1099893" cy="688844"/>
      </dsp:txXfrm>
    </dsp:sp>
    <dsp:sp modelId="{FA820FA9-226B-4C4B-BF7F-9B923C44D608}">
      <dsp:nvSpPr>
        <dsp:cNvPr id="0" name=""/>
        <dsp:cNvSpPr/>
      </dsp:nvSpPr>
      <dsp:spPr>
        <a:xfrm>
          <a:off x="748883" y="382428"/>
          <a:ext cx="2034124" cy="2034124"/>
        </a:xfrm>
        <a:custGeom>
          <a:avLst/>
          <a:gdLst/>
          <a:ahLst/>
          <a:cxnLst/>
          <a:rect l="0" t="0" r="0" b="0"/>
          <a:pathLst>
            <a:path>
              <a:moveTo>
                <a:pt x="1328613" y="1985231"/>
              </a:moveTo>
              <a:arcTo wR="1017062" hR="1017062" stAng="4329728" swAng="214054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E92773-C13F-F942-ACCF-4BC407AD5B1A}">
      <dsp:nvSpPr>
        <dsp:cNvPr id="0" name=""/>
        <dsp:cNvSpPr/>
      </dsp:nvSpPr>
      <dsp:spPr>
        <a:xfrm>
          <a:off x="297932" y="1526334"/>
          <a:ext cx="1174423" cy="763374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Update parameters</a:t>
          </a:r>
        </a:p>
      </dsp:txBody>
      <dsp:txXfrm>
        <a:off x="335197" y="1563599"/>
        <a:ext cx="1099893" cy="688844"/>
      </dsp:txXfrm>
    </dsp:sp>
    <dsp:sp modelId="{3468D153-B1F8-674F-AA0C-EB6B53268352}">
      <dsp:nvSpPr>
        <dsp:cNvPr id="0" name=""/>
        <dsp:cNvSpPr/>
      </dsp:nvSpPr>
      <dsp:spPr>
        <a:xfrm>
          <a:off x="748883" y="382428"/>
          <a:ext cx="2034124" cy="2034124"/>
        </a:xfrm>
        <a:custGeom>
          <a:avLst/>
          <a:gdLst/>
          <a:ahLst/>
          <a:cxnLst/>
          <a:rect l="0" t="0" r="0" b="0"/>
          <a:pathLst>
            <a:path>
              <a:moveTo>
                <a:pt x="3307" y="935102"/>
              </a:moveTo>
              <a:arcTo wR="1017062" hR="1017062" stAng="11077331" swAng="229957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10AD6-35DA-0B4D-947F-2100111DFEBA}">
      <dsp:nvSpPr>
        <dsp:cNvPr id="0" name=""/>
        <dsp:cNvSpPr/>
      </dsp:nvSpPr>
      <dsp:spPr>
        <a:xfrm>
          <a:off x="1178734" y="740"/>
          <a:ext cx="1174423" cy="7633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New model</a:t>
          </a:r>
          <a:r>
            <a:rPr lang="en-GB" sz="1600" kern="1200" baseline="0" dirty="0"/>
            <a:t> guess</a:t>
          </a:r>
          <a:endParaRPr lang="en-GB" sz="1600" kern="1200" dirty="0"/>
        </a:p>
      </dsp:txBody>
      <dsp:txXfrm>
        <a:off x="1215999" y="38005"/>
        <a:ext cx="1099893" cy="688844"/>
      </dsp:txXfrm>
    </dsp:sp>
    <dsp:sp modelId="{E92ED44B-FF92-7D4D-8DCB-19521D2EA423}">
      <dsp:nvSpPr>
        <dsp:cNvPr id="0" name=""/>
        <dsp:cNvSpPr/>
      </dsp:nvSpPr>
      <dsp:spPr>
        <a:xfrm>
          <a:off x="748883" y="382428"/>
          <a:ext cx="2034124" cy="2034124"/>
        </a:xfrm>
        <a:custGeom>
          <a:avLst/>
          <a:gdLst/>
          <a:ahLst/>
          <a:cxnLst/>
          <a:rect l="0" t="0" r="0" b="0"/>
          <a:pathLst>
            <a:path>
              <a:moveTo>
                <a:pt x="1761519" y="324098"/>
              </a:moveTo>
              <a:arcTo wR="1017062" hR="1017062" stAng="19023097" swAng="229957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B83CDD-1CFE-8842-ADDA-43FB3AE4BBAF}">
      <dsp:nvSpPr>
        <dsp:cNvPr id="0" name=""/>
        <dsp:cNvSpPr/>
      </dsp:nvSpPr>
      <dsp:spPr>
        <a:xfrm>
          <a:off x="2059536" y="1526334"/>
          <a:ext cx="1174423" cy="763374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Evaluate model</a:t>
          </a:r>
        </a:p>
      </dsp:txBody>
      <dsp:txXfrm>
        <a:off x="2096801" y="1563599"/>
        <a:ext cx="1099893" cy="688844"/>
      </dsp:txXfrm>
    </dsp:sp>
    <dsp:sp modelId="{FA820FA9-226B-4C4B-BF7F-9B923C44D608}">
      <dsp:nvSpPr>
        <dsp:cNvPr id="0" name=""/>
        <dsp:cNvSpPr/>
      </dsp:nvSpPr>
      <dsp:spPr>
        <a:xfrm>
          <a:off x="748883" y="382428"/>
          <a:ext cx="2034124" cy="2034124"/>
        </a:xfrm>
        <a:custGeom>
          <a:avLst/>
          <a:gdLst/>
          <a:ahLst/>
          <a:cxnLst/>
          <a:rect l="0" t="0" r="0" b="0"/>
          <a:pathLst>
            <a:path>
              <a:moveTo>
                <a:pt x="1328613" y="1985231"/>
              </a:moveTo>
              <a:arcTo wR="1017062" hR="1017062" stAng="4329728" swAng="214054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E92773-C13F-F942-ACCF-4BC407AD5B1A}">
      <dsp:nvSpPr>
        <dsp:cNvPr id="0" name=""/>
        <dsp:cNvSpPr/>
      </dsp:nvSpPr>
      <dsp:spPr>
        <a:xfrm>
          <a:off x="297932" y="1526334"/>
          <a:ext cx="1174423" cy="763374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Update parameters</a:t>
          </a:r>
        </a:p>
      </dsp:txBody>
      <dsp:txXfrm>
        <a:off x="335197" y="1563599"/>
        <a:ext cx="1099893" cy="688844"/>
      </dsp:txXfrm>
    </dsp:sp>
    <dsp:sp modelId="{3468D153-B1F8-674F-AA0C-EB6B53268352}">
      <dsp:nvSpPr>
        <dsp:cNvPr id="0" name=""/>
        <dsp:cNvSpPr/>
      </dsp:nvSpPr>
      <dsp:spPr>
        <a:xfrm>
          <a:off x="748883" y="382428"/>
          <a:ext cx="2034124" cy="2034124"/>
        </a:xfrm>
        <a:custGeom>
          <a:avLst/>
          <a:gdLst/>
          <a:ahLst/>
          <a:cxnLst/>
          <a:rect l="0" t="0" r="0" b="0"/>
          <a:pathLst>
            <a:path>
              <a:moveTo>
                <a:pt x="3307" y="935102"/>
              </a:moveTo>
              <a:arcTo wR="1017062" hR="1017062" stAng="11077331" swAng="229957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BA457-BEF5-724C-B2AE-61139C530805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114C7-38D7-A14C-A721-E01B38AB3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52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691D-2558-2242-A389-B6F786624B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0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61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88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iterations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81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18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Distance between actual and predicted point tells us how far the model is from describing a particular data point “perfectly”. For a single example, this distance is called the loss. Add up all the distances gives the cost. Want the cost to be as small as possible.</a:t>
            </a:r>
          </a:p>
          <a:p>
            <a:endParaRPr lang="en-US" dirty="0"/>
          </a:p>
          <a:p>
            <a:r>
              <a:rPr lang="en-US" dirty="0"/>
              <a:t>Add in summation notation? Think it might just be unnecessary detail</a:t>
            </a:r>
          </a:p>
          <a:p>
            <a:endParaRPr lang="en-US" dirty="0"/>
          </a:p>
          <a:p>
            <a:r>
              <a:rPr lang="en-US" dirty="0"/>
              <a:t>Note: might be best to update the label on this plot – relabel ”error” with loss? Or make mention of it when speaking (there was a question about it)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70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Believe us: for linear regression (ignoring the intercept parameter), the cost function looks like this. For a particular value of m, we can measure all the distances between the corresponding fit line and data points, and then calculate the cost, which is the y value on this 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007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 want to find the minimum of the cost function… how do we do that after starting at a random place?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91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Gradient descent shows us the way!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23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1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86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of some applications – spam, recommender systems on Netflix, medical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1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use image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26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clean up gif to match our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17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19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71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92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5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80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94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65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78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A28A-5B5E-F410-2495-930C71D14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95085-8075-222B-A823-BB91B59EF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68830-F5E9-330F-1EA7-32362BC2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F8BD-7288-7E44-81C8-D8EC3CA5469F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B673E-938E-BA0F-457D-12DCA906A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66047-D830-DD90-4751-192622BD6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78EE-FED4-D745-BBC4-32005249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8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7B749-5D65-8584-D624-E6A738D4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F45C0-0456-D1DE-C3B6-1285A5F24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840D7-164D-86A3-1FFE-ADBBBDC3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F8BD-7288-7E44-81C8-D8EC3CA5469F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9FA54-4BA6-52C0-53FD-6C3972136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27992-6B18-D021-9774-F9874BD0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78EE-FED4-D745-BBC4-32005249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2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C16283-D84E-00DA-B0A0-C08CE3380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B95D7-05F1-F7B9-B4B7-2D219B3CA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85026-9424-A5F7-B003-3EEA30454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F8BD-7288-7E44-81C8-D8EC3CA5469F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28D42-3C48-24CF-D831-C24530582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2CF18-F03D-9E95-87B0-B91DBBFE0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78EE-FED4-D745-BBC4-32005249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1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868E7-2226-12BD-28D1-AB212D95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AED0-9E20-5DED-8966-E1071D490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483AC-AB70-1532-7F8E-3837F91B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F8BD-7288-7E44-81C8-D8EC3CA5469F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2BEED-1651-47AE-56BD-76E82EF4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5C1AD-336D-BE3C-F533-C7D9B65C5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78EE-FED4-D745-BBC4-32005249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7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6BBC-16F2-56A8-3092-76D0FB6FE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E2A35-D3AF-29B5-3AE1-5BC6013BD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26B7C-E31E-05E8-E358-B0668102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F8BD-7288-7E44-81C8-D8EC3CA5469F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9EFDB-E8E9-A97F-A7ED-88CC42AF0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41713-B44D-335F-3608-1CD99592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78EE-FED4-D745-BBC4-32005249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5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B07D-F166-592E-F448-410FF821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8DBBE-3522-9FA1-EF35-BE4297D53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436C9-EE9A-B8B5-51DD-E9C1ACB1A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D6B39-4D88-C7F5-BEC6-5496F543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F8BD-7288-7E44-81C8-D8EC3CA5469F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87332-8742-394A-16AC-4838D1A5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7567A-4A1E-7444-51AB-40DDA8139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78EE-FED4-D745-BBC4-32005249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7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1E56-A7DE-320C-5CC2-DE3039D7A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FE4C9-DEB5-1AE4-EBF8-AA628FD11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57936-1179-22E9-77E7-D21B6AA22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7ACBA-FCA0-9319-4B33-BFAE2467F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2A57DC-1C2E-9C41-E280-2646DEE7E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7C1E97-CD96-6196-9A6D-01A4E2CD0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F8BD-7288-7E44-81C8-D8EC3CA5469F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931D4-9D82-92C1-054A-D2F48AC7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858800-7BC2-1CFC-8CC3-D149C346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78EE-FED4-D745-BBC4-32005249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4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CEA69-279B-7E82-1AAE-83E41083E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DF4C51-D5D2-52E6-E49C-10E0CE60C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F8BD-7288-7E44-81C8-D8EC3CA5469F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0FD39-8305-D57B-1110-18C701D5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2C69D-2247-D7BD-6A16-182181B7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78EE-FED4-D745-BBC4-32005249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4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DFF9BC-E320-7591-5C20-9642AECB6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F8BD-7288-7E44-81C8-D8EC3CA5469F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F71151-6E3E-0787-9236-F95E964B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8311F-968E-A87A-33B6-3F9282BCC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78EE-FED4-D745-BBC4-32005249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5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2B96C-FAB8-93FD-CA20-EA0EA838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2F75A-DDEF-1032-4FEE-AF343DFB4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48E4F-E90D-7DD9-7565-74C8B8A23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7253C-EFAA-2179-B8B8-C218D5BB6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F8BD-7288-7E44-81C8-D8EC3CA5469F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21719-89D6-D622-EF01-9E0761A7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38777-73A0-5C62-5CD9-4C36D266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78EE-FED4-D745-BBC4-32005249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2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C531-9C50-7674-DDEE-561537001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F0A48-88FE-F990-5951-F66A94597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FF140-E438-DE58-8175-60C6FB81A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9D3F2-7EE9-3549-8E8A-D0537A12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F8BD-7288-7E44-81C8-D8EC3CA5469F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5DB18-F182-C5F1-4EBF-CAE5D195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F5385-82E2-1A60-6309-F6B82FF4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78EE-FED4-D745-BBC4-32005249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5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B1CDD4-2266-BDFB-9807-339E29F46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BF498-A2F1-8818-1DF9-FD70B6753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D16E5-8B95-66F7-67C7-156625460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4F8BD-7288-7E44-81C8-D8EC3CA5469F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8AA79-5F9E-4FC9-9511-D79150751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85806-3301-7C6E-C0C4-A0EAC6942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078EE-FED4-D745-BBC4-32005249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2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4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9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45E9-5072-7B7C-3608-022B21A77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1117"/>
            <a:ext cx="9144000" cy="1355750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Machine Learning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0AAA8-0248-F54E-79C0-7BF66B613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3823"/>
            <a:ext cx="9144000" cy="911117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Session 1</a:t>
            </a:r>
          </a:p>
          <a:p>
            <a:pPr algn="l"/>
            <a:r>
              <a:rPr lang="en-US" sz="2000" dirty="0"/>
              <a:t>Hannah Clayton and William McGough</a:t>
            </a:r>
          </a:p>
        </p:txBody>
      </p:sp>
      <p:pic>
        <p:nvPicPr>
          <p:cNvPr id="11" name="Picture 10" descr="A picture containing letter&#10;&#10;Description automatically generated">
            <a:extLst>
              <a:ext uri="{FF2B5EF4-FFF2-40B4-BE49-F238E27FC236}">
                <a16:creationId xmlns:a16="http://schemas.microsoft.com/office/drawing/2014/main" id="{037194E0-B5A3-0319-DAC5-1BB9A077A9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83" t="38942" r="19038" b="38658"/>
          <a:stretch/>
        </p:blipFill>
        <p:spPr>
          <a:xfrm>
            <a:off x="4579567" y="1065328"/>
            <a:ext cx="3410479" cy="1234584"/>
          </a:xfrm>
          <a:prstGeom prst="rect">
            <a:avLst/>
          </a:prstGeom>
        </p:spPr>
      </p:pic>
      <p:sp>
        <p:nvSpPr>
          <p:cNvPr id="4" name="AutoShape 4">
            <a:extLst>
              <a:ext uri="{FF2B5EF4-FFF2-40B4-BE49-F238E27FC236}">
                <a16:creationId xmlns:a16="http://schemas.microsoft.com/office/drawing/2014/main" id="{76E31616-B30F-98DB-D892-8B80251272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Blue robotic assistant or artificial intelligence robot with dog robot">
            <a:extLst>
              <a:ext uri="{FF2B5EF4-FFF2-40B4-BE49-F238E27FC236}">
                <a16:creationId xmlns:a16="http://schemas.microsoft.com/office/drawing/2014/main" id="{CBDA04A8-F985-7918-1A0D-3BE8472EF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380" y="41689"/>
            <a:ext cx="35814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C75DFE-02BB-B8B6-0D6A-49ABBA4AE8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519667"/>
            <a:ext cx="12198780" cy="1355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C7340C-3AFB-DB94-2833-12611B44E9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9833" y="-16384"/>
            <a:ext cx="4312157" cy="279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4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CFFB-5D88-16A9-5E25-EFB4E629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linear regression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26688E-47CD-CC73-A1E1-AF895EC77B47}"/>
              </a:ext>
            </a:extLst>
          </p:cNvPr>
          <p:cNvSpPr/>
          <p:nvPr/>
        </p:nvSpPr>
        <p:spPr>
          <a:xfrm>
            <a:off x="4524375" y="2952750"/>
            <a:ext cx="3143250" cy="952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y = mx + c</a:t>
            </a:r>
          </a:p>
        </p:txBody>
      </p:sp>
    </p:spTree>
    <p:extLst>
      <p:ext uri="{BB962C8B-B14F-4D97-AF65-F5344CB8AC3E}">
        <p14:creationId xmlns:p14="http://schemas.microsoft.com/office/powerpoint/2010/main" val="1644646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CFFB-5D88-16A9-5E25-EFB4E629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linear regression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26688E-47CD-CC73-A1E1-AF895EC77B47}"/>
              </a:ext>
            </a:extLst>
          </p:cNvPr>
          <p:cNvSpPr/>
          <p:nvPr/>
        </p:nvSpPr>
        <p:spPr>
          <a:xfrm>
            <a:off x="4524375" y="2952750"/>
            <a:ext cx="3143250" cy="952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y</a:t>
            </a:r>
            <a:r>
              <a:rPr lang="en-US" sz="4400" dirty="0">
                <a:solidFill>
                  <a:schemeClr val="tx1"/>
                </a:solidFill>
              </a:rPr>
              <a:t> = m</a:t>
            </a:r>
            <a:r>
              <a:rPr lang="en-US" sz="4400" dirty="0">
                <a:solidFill>
                  <a:srgbClr val="FF0000"/>
                </a:solidFill>
              </a:rPr>
              <a:t>x</a:t>
            </a:r>
            <a:r>
              <a:rPr lang="en-US" sz="4400" dirty="0">
                <a:solidFill>
                  <a:schemeClr val="tx1"/>
                </a:solidFill>
              </a:rPr>
              <a:t> + 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183A8F-4BF5-D046-42EF-4C0FB2E126AA}"/>
              </a:ext>
            </a:extLst>
          </p:cNvPr>
          <p:cNvCxnSpPr/>
          <p:nvPr/>
        </p:nvCxnSpPr>
        <p:spPr>
          <a:xfrm flipH="1">
            <a:off x="3511946" y="3604470"/>
            <a:ext cx="1331843" cy="10535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3E53F0-2AF7-421A-AC25-F16B1776971B}"/>
              </a:ext>
            </a:extLst>
          </p:cNvPr>
          <p:cNvCxnSpPr>
            <a:cxnSpLocks/>
          </p:cNvCxnSpPr>
          <p:nvPr/>
        </p:nvCxnSpPr>
        <p:spPr>
          <a:xfrm flipV="1">
            <a:off x="6356705" y="2056600"/>
            <a:ext cx="1491993" cy="11784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69852F4-07E6-B534-0EB6-FB08DFC2585E}"/>
              </a:ext>
            </a:extLst>
          </p:cNvPr>
          <p:cNvSpPr/>
          <p:nvPr/>
        </p:nvSpPr>
        <p:spPr>
          <a:xfrm>
            <a:off x="1549249" y="4710578"/>
            <a:ext cx="4807456" cy="952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Model output: predicted price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18F3F-480F-AECD-9BF1-F7C3A956B6FB}"/>
              </a:ext>
            </a:extLst>
          </p:cNvPr>
          <p:cNvSpPr/>
          <p:nvPr/>
        </p:nvSpPr>
        <p:spPr>
          <a:xfrm>
            <a:off x="6528393" y="1218829"/>
            <a:ext cx="4383339" cy="952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Model input: apartment size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692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CFFB-5D88-16A9-5E25-EFB4E629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linear regression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26688E-47CD-CC73-A1E1-AF895EC77B47}"/>
              </a:ext>
            </a:extLst>
          </p:cNvPr>
          <p:cNvSpPr/>
          <p:nvPr/>
        </p:nvSpPr>
        <p:spPr>
          <a:xfrm>
            <a:off x="4524375" y="2952750"/>
            <a:ext cx="3143250" cy="952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y = </a:t>
            </a:r>
            <a:r>
              <a:rPr lang="en-US" sz="4400" dirty="0">
                <a:solidFill>
                  <a:srgbClr val="FF0000"/>
                </a:solidFill>
              </a:rPr>
              <a:t>m</a:t>
            </a:r>
            <a:r>
              <a:rPr lang="en-US" sz="4400" dirty="0">
                <a:solidFill>
                  <a:schemeClr val="tx1"/>
                </a:solidFill>
              </a:rPr>
              <a:t>x + </a:t>
            </a:r>
            <a:r>
              <a:rPr lang="en-US" sz="4400" dirty="0">
                <a:solidFill>
                  <a:srgbClr val="FF0000"/>
                </a:solidFill>
              </a:rPr>
              <a:t>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183A8F-4BF5-D046-42EF-4C0FB2E126AA}"/>
              </a:ext>
            </a:extLst>
          </p:cNvPr>
          <p:cNvCxnSpPr/>
          <p:nvPr/>
        </p:nvCxnSpPr>
        <p:spPr>
          <a:xfrm flipH="1">
            <a:off x="4526626" y="3747852"/>
            <a:ext cx="1331843" cy="10535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3E53F0-2AF7-421A-AC25-F16B1776971B}"/>
              </a:ext>
            </a:extLst>
          </p:cNvPr>
          <p:cNvCxnSpPr>
            <a:cxnSpLocks/>
          </p:cNvCxnSpPr>
          <p:nvPr/>
        </p:nvCxnSpPr>
        <p:spPr>
          <a:xfrm flipV="1">
            <a:off x="7254479" y="2056600"/>
            <a:ext cx="1491993" cy="11784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3A43EB1-7739-CE06-FC43-063B65A95FE8}"/>
              </a:ext>
            </a:extLst>
          </p:cNvPr>
          <p:cNvSpPr/>
          <p:nvPr/>
        </p:nvSpPr>
        <p:spPr>
          <a:xfrm>
            <a:off x="2252951" y="4700352"/>
            <a:ext cx="3908786" cy="952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Model parameter: slope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8EFF6E-4E10-8213-8BA6-FA28CEC04B65}"/>
              </a:ext>
            </a:extLst>
          </p:cNvPr>
          <p:cNvSpPr/>
          <p:nvPr/>
        </p:nvSpPr>
        <p:spPr>
          <a:xfrm>
            <a:off x="7060407" y="1214438"/>
            <a:ext cx="4383339" cy="952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Model parameter: intercept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68BE5B-326F-067F-6727-3356A4B53469}"/>
              </a:ext>
            </a:extLst>
          </p:cNvPr>
          <p:cNvSpPr/>
          <p:nvPr/>
        </p:nvSpPr>
        <p:spPr>
          <a:xfrm>
            <a:off x="8435412" y="4289497"/>
            <a:ext cx="3233196" cy="220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We find optimal values for model parameters during training</a:t>
            </a:r>
          </a:p>
        </p:txBody>
      </p:sp>
    </p:spTree>
    <p:extLst>
      <p:ext uri="{BB962C8B-B14F-4D97-AF65-F5344CB8AC3E}">
        <p14:creationId xmlns:p14="http://schemas.microsoft.com/office/powerpoint/2010/main" val="245761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6751F9F1-0141-68BB-8F1A-0BBF28FA0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1412875"/>
            <a:ext cx="61722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FDCFFB-5D88-16A9-5E25-EFB4E629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Apartment price prediction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568609-3C6F-50F5-2F27-62535F5784E7}"/>
              </a:ext>
            </a:extLst>
          </p:cNvPr>
          <p:cNvSpPr/>
          <p:nvPr/>
        </p:nvSpPr>
        <p:spPr>
          <a:xfrm>
            <a:off x="8210550" y="3615531"/>
            <a:ext cx="314325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Apartments that have already sold</a:t>
            </a:r>
          </a:p>
        </p:txBody>
      </p:sp>
    </p:spTree>
    <p:extLst>
      <p:ext uri="{BB962C8B-B14F-4D97-AF65-F5344CB8AC3E}">
        <p14:creationId xmlns:p14="http://schemas.microsoft.com/office/powerpoint/2010/main" val="3896010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>
            <a:extLst>
              <a:ext uri="{FF2B5EF4-FFF2-40B4-BE49-F238E27FC236}">
                <a16:creationId xmlns:a16="http://schemas.microsoft.com/office/drawing/2014/main" id="{B54E1558-A55C-4474-B689-0EC770010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1412875"/>
            <a:ext cx="61722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FDCFFB-5D88-16A9-5E25-EFB4E629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Apartment price prediction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4CFC1F-C954-515F-1722-91F4DF969CAE}"/>
              </a:ext>
            </a:extLst>
          </p:cNvPr>
          <p:cNvSpPr/>
          <p:nvPr/>
        </p:nvSpPr>
        <p:spPr>
          <a:xfrm>
            <a:off x="8210550" y="3615531"/>
            <a:ext cx="314325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Fit linear model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y = mx + c</a:t>
            </a:r>
          </a:p>
        </p:txBody>
      </p:sp>
    </p:spTree>
    <p:extLst>
      <p:ext uri="{BB962C8B-B14F-4D97-AF65-F5344CB8AC3E}">
        <p14:creationId xmlns:p14="http://schemas.microsoft.com/office/powerpoint/2010/main" val="4013254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E349A6AE-BBC5-317B-885A-A94DA557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1412875"/>
            <a:ext cx="61722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FDCFFB-5D88-16A9-5E25-EFB4E629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Apartment price prediction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AC6759-FB36-3030-9FEC-11E248123A76}"/>
              </a:ext>
            </a:extLst>
          </p:cNvPr>
          <p:cNvSpPr/>
          <p:nvPr/>
        </p:nvSpPr>
        <p:spPr>
          <a:xfrm>
            <a:off x="8210550" y="3615531"/>
            <a:ext cx="314325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New house: predict price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8D192C-1F4E-6331-F8C4-DB59CE30D6A8}"/>
              </a:ext>
            </a:extLst>
          </p:cNvPr>
          <p:cNvSpPr txBox="1"/>
          <p:nvPr/>
        </p:nvSpPr>
        <p:spPr>
          <a:xfrm>
            <a:off x="6629400" y="5609248"/>
            <a:ext cx="1009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913275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>
            <a:extLst>
              <a:ext uri="{FF2B5EF4-FFF2-40B4-BE49-F238E27FC236}">
                <a16:creationId xmlns:a16="http://schemas.microsoft.com/office/drawing/2014/main" id="{CC29F892-ABF3-2A56-4AAD-82ECB5520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1412875"/>
            <a:ext cx="61722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FDCFFB-5D88-16A9-5E25-EFB4E629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Apartment price prediction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AC6759-FB36-3030-9FEC-11E248123A76}"/>
              </a:ext>
            </a:extLst>
          </p:cNvPr>
          <p:cNvSpPr/>
          <p:nvPr/>
        </p:nvSpPr>
        <p:spPr>
          <a:xfrm>
            <a:off x="8210550" y="3615531"/>
            <a:ext cx="314325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New house: predict price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ED002-0A90-95E3-75CE-B2B00D471972}"/>
              </a:ext>
            </a:extLst>
          </p:cNvPr>
          <p:cNvSpPr txBox="1"/>
          <p:nvPr/>
        </p:nvSpPr>
        <p:spPr>
          <a:xfrm>
            <a:off x="3343276" y="3031803"/>
            <a:ext cx="10096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226</a:t>
            </a:r>
          </a:p>
        </p:txBody>
      </p:sp>
    </p:spTree>
    <p:extLst>
      <p:ext uri="{BB962C8B-B14F-4D97-AF65-F5344CB8AC3E}">
        <p14:creationId xmlns:p14="http://schemas.microsoft.com/office/powerpoint/2010/main" val="1104917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CFFB-5D88-16A9-5E25-EFB4E629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do it?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D006DD0-0DEC-F41E-D087-E9C430646A6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5600" cy="4009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003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0">
                                            <p:graphicEl>
                                              <a:dgm id="{36AD4CE0-28E5-B84B-A8C9-6B81418A99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0">
                                            <p:graphicEl>
                                              <a:dgm id="{36AD4CE0-28E5-B84B-A8C9-6B81418A99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0">
                                            <p:graphicEl>
                                              <a:dgm id="{36AD4CE0-28E5-B84B-A8C9-6B81418A99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CCDC-27A4-BBF7-3F21-0BB988F3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train a model?</a:t>
            </a:r>
          </a:p>
        </p:txBody>
      </p:sp>
      <p:pic>
        <p:nvPicPr>
          <p:cNvPr id="4" name="Picture 12" descr="Blue robotic assistant or artificial intelligence robot with tablet">
            <a:extLst>
              <a:ext uri="{FF2B5EF4-FFF2-40B4-BE49-F238E27FC236}">
                <a16:creationId xmlns:a16="http://schemas.microsoft.com/office/drawing/2014/main" id="{1537DF33-878E-CCA5-1D65-CD3E84785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533" y="2242595"/>
            <a:ext cx="4341104" cy="434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Callout 4">
            <a:extLst>
              <a:ext uri="{FF2B5EF4-FFF2-40B4-BE49-F238E27FC236}">
                <a16:creationId xmlns:a16="http://schemas.microsoft.com/office/drawing/2014/main" id="{06909531-A0CE-0679-33D2-0F4AA6D96C8F}"/>
              </a:ext>
            </a:extLst>
          </p:cNvPr>
          <p:cNvSpPr/>
          <p:nvPr/>
        </p:nvSpPr>
        <p:spPr>
          <a:xfrm flipH="1">
            <a:off x="7327814" y="1690688"/>
            <a:ext cx="2714793" cy="1529045"/>
          </a:xfrm>
          <a:prstGeom prst="wedgeEllipseCallout">
            <a:avLst>
              <a:gd name="adj1" fmla="val 62178"/>
              <a:gd name="adj2" fmla="val 348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 want to learn!</a:t>
            </a:r>
          </a:p>
        </p:txBody>
      </p:sp>
    </p:spTree>
    <p:extLst>
      <p:ext uri="{BB962C8B-B14F-4D97-AF65-F5344CB8AC3E}">
        <p14:creationId xmlns:p14="http://schemas.microsoft.com/office/powerpoint/2010/main" val="2166656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CCDC-27A4-BBF7-3F21-0BB988F39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38" y="292212"/>
            <a:ext cx="10515600" cy="1514475"/>
          </a:xfrm>
        </p:spPr>
        <p:txBody>
          <a:bodyPr/>
          <a:lstStyle/>
          <a:p>
            <a:r>
              <a:rPr lang="en-US" dirty="0"/>
              <a:t>Training “Recipe”</a:t>
            </a:r>
          </a:p>
        </p:txBody>
      </p:sp>
      <p:pic>
        <p:nvPicPr>
          <p:cNvPr id="3" name="Picture 8" descr="Blue robotic assistant or artificial intelligence robot with tablet">
            <a:extLst>
              <a:ext uri="{FF2B5EF4-FFF2-40B4-BE49-F238E27FC236}">
                <a16:creationId xmlns:a16="http://schemas.microsoft.com/office/drawing/2014/main" id="{13979C09-B383-1D86-4559-B9BCF7ECA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361" y="32725"/>
            <a:ext cx="3173639" cy="317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79A8036-1242-8F20-20F4-3777ADBF42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6694680"/>
              </p:ext>
            </p:extLst>
          </p:nvPr>
        </p:nvGraphicFramePr>
        <p:xfrm>
          <a:off x="2477180" y="104945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9000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C710AD6-35DA-0B4D-947F-2100111DFE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92ED44B-FF92-7D4D-8DCB-19521D2EA4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8B83CDD-1CFE-8842-ADDA-43FB3AE4BB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A820FA9-226B-4C4B-BF7F-9B923C44D6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9E92773-C13F-F942-ACCF-4BC407AD5B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468D153-B1F8-674F-AA0C-EB6B532683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1" uiExpand="1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No photo description available.">
            <a:extLst>
              <a:ext uri="{FF2B5EF4-FFF2-40B4-BE49-F238E27FC236}">
                <a16:creationId xmlns:a16="http://schemas.microsoft.com/office/drawing/2014/main" id="{306DFB03-0BF3-E67A-F24D-5E5084857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825" y="0"/>
            <a:ext cx="6332349" cy="672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CEBDE7-61BB-DAC3-3C48-3BD0357E6054}"/>
              </a:ext>
            </a:extLst>
          </p:cNvPr>
          <p:cNvSpPr/>
          <p:nvPr/>
        </p:nvSpPr>
        <p:spPr>
          <a:xfrm>
            <a:off x="5284381" y="4316819"/>
            <a:ext cx="1775638" cy="170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43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lue robotic assistant or artificial intelligence robot with tablet">
            <a:extLst>
              <a:ext uri="{FF2B5EF4-FFF2-40B4-BE49-F238E27FC236}">
                <a16:creationId xmlns:a16="http://schemas.microsoft.com/office/drawing/2014/main" id="{29A1F3FD-6DE7-C3BA-D71A-7B02B1E50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733" y="1687285"/>
            <a:ext cx="5170714" cy="51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0AD8E85-9556-D58A-18CE-22595E5FC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687285"/>
            <a:ext cx="10515600" cy="1325563"/>
          </a:xfrm>
        </p:spPr>
        <p:txBody>
          <a:bodyPr/>
          <a:lstStyle/>
          <a:p>
            <a:r>
              <a:rPr lang="en-US" dirty="0"/>
              <a:t>How do I know if I’m right?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5E01B70-CF1F-639D-F105-6E66735904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3587260"/>
              </p:ext>
            </p:extLst>
          </p:nvPr>
        </p:nvGraphicFramePr>
        <p:xfrm>
          <a:off x="495946" y="3933253"/>
          <a:ext cx="3531892" cy="255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0506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CCDC-27A4-BBF7-3F21-0BB988F3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Cost function</a:t>
            </a:r>
            <a:r>
              <a:rPr lang="en-US" dirty="0"/>
              <a:t>: measure of difference between the predicted and actual values</a:t>
            </a:r>
          </a:p>
        </p:txBody>
      </p:sp>
      <p:pic>
        <p:nvPicPr>
          <p:cNvPr id="3" name="Picture 8" descr="Blue robotic assistant or artificial intelligence robot with tablet">
            <a:extLst>
              <a:ext uri="{FF2B5EF4-FFF2-40B4-BE49-F238E27FC236}">
                <a16:creationId xmlns:a16="http://schemas.microsoft.com/office/drawing/2014/main" id="{13979C09-B383-1D86-4559-B9BCF7ECA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361" y="3684361"/>
            <a:ext cx="3173639" cy="317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501536C2-9211-744C-8AEB-95E8345A0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087" y="1914265"/>
            <a:ext cx="6029274" cy="433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00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Blue robotic assistant or artificial intelligence robot with tablet">
            <a:extLst>
              <a:ext uri="{FF2B5EF4-FFF2-40B4-BE49-F238E27FC236}">
                <a16:creationId xmlns:a16="http://schemas.microsoft.com/office/drawing/2014/main" id="{13979C09-B383-1D86-4559-B9BCF7ECA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361" y="3684361"/>
            <a:ext cx="3173639" cy="317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FACCDC-27A4-BBF7-3F21-0BB988F3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Cost function</a:t>
            </a:r>
            <a:r>
              <a:rPr lang="en-US" dirty="0"/>
              <a:t>: measure of difference between the predicted and actual values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5C6E1BD-0054-5015-C169-3148881AF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087" y="1914265"/>
            <a:ext cx="6029274" cy="433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903551A-69BF-074E-2CB9-ED8495C3654F}"/>
              </a:ext>
            </a:extLst>
          </p:cNvPr>
          <p:cNvSpPr/>
          <p:nvPr/>
        </p:nvSpPr>
        <p:spPr>
          <a:xfrm>
            <a:off x="6096000" y="4728985"/>
            <a:ext cx="3173639" cy="174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 want the sum of these distances to be as small as possible</a:t>
            </a:r>
          </a:p>
        </p:txBody>
      </p:sp>
    </p:spTree>
    <p:extLst>
      <p:ext uri="{BB962C8B-B14F-4D97-AF65-F5344CB8AC3E}">
        <p14:creationId xmlns:p14="http://schemas.microsoft.com/office/powerpoint/2010/main" val="37809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Blue robotic assistant or artificial intelligence robot with tablet">
            <a:extLst>
              <a:ext uri="{FF2B5EF4-FFF2-40B4-BE49-F238E27FC236}">
                <a16:creationId xmlns:a16="http://schemas.microsoft.com/office/drawing/2014/main" id="{13979C09-B383-1D86-4559-B9BCF7ECA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361" y="3684361"/>
            <a:ext cx="3173639" cy="317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FACCDC-27A4-BBF7-3F21-0BB988F3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tutorial: linear regression cost function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226102-DBC9-F89C-26CB-28C7BFBB9875}"/>
              </a:ext>
            </a:extLst>
          </p:cNvPr>
          <p:cNvCxnSpPr/>
          <p:nvPr/>
        </p:nvCxnSpPr>
        <p:spPr>
          <a:xfrm flipV="1">
            <a:off x="3916750" y="2326878"/>
            <a:ext cx="0" cy="33921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681500-A821-AD05-BE3B-95CEC667F9B2}"/>
              </a:ext>
            </a:extLst>
          </p:cNvPr>
          <p:cNvCxnSpPr>
            <a:cxnSpLocks/>
          </p:cNvCxnSpPr>
          <p:nvPr/>
        </p:nvCxnSpPr>
        <p:spPr>
          <a:xfrm>
            <a:off x="3670943" y="5496440"/>
            <a:ext cx="46433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 descr="Shape, circle&#10;&#10;Description automatically generated">
            <a:extLst>
              <a:ext uri="{FF2B5EF4-FFF2-40B4-BE49-F238E27FC236}">
                <a16:creationId xmlns:a16="http://schemas.microsoft.com/office/drawing/2014/main" id="{075452BF-4E71-E787-4F4E-E4BB24BC3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326" y="2815672"/>
            <a:ext cx="3689348" cy="241453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F8A4E2E-8FA9-6BB0-D5E6-E0D5F8CA2536}"/>
              </a:ext>
            </a:extLst>
          </p:cNvPr>
          <p:cNvSpPr txBox="1"/>
          <p:nvPr/>
        </p:nvSpPr>
        <p:spPr>
          <a:xfrm>
            <a:off x="4828088" y="5696852"/>
            <a:ext cx="2535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Model parameter 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D49622-CCFA-4B34-58E0-608948506F4A}"/>
              </a:ext>
            </a:extLst>
          </p:cNvPr>
          <p:cNvSpPr txBox="1"/>
          <p:nvPr/>
        </p:nvSpPr>
        <p:spPr>
          <a:xfrm rot="16200000">
            <a:off x="3067535" y="3606344"/>
            <a:ext cx="889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Cost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8727657C-FB06-D961-6674-D35C72E0CF5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21517" y="3356671"/>
            <a:ext cx="2973606" cy="187353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6BB7DF4-10D1-C65C-C3E0-334388ADAADD}"/>
              </a:ext>
            </a:extLst>
          </p:cNvPr>
          <p:cNvSpPr/>
          <p:nvPr/>
        </p:nvSpPr>
        <p:spPr>
          <a:xfrm>
            <a:off x="8955867" y="2686731"/>
            <a:ext cx="2709995" cy="971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Best choice = smallest cost</a:t>
            </a:r>
          </a:p>
        </p:txBody>
      </p:sp>
    </p:spTree>
    <p:extLst>
      <p:ext uri="{BB962C8B-B14F-4D97-AF65-F5344CB8AC3E}">
        <p14:creationId xmlns:p14="http://schemas.microsoft.com/office/powerpoint/2010/main" val="338139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ute and small artificial intelligence assistant robot think or analyze">
            <a:extLst>
              <a:ext uri="{FF2B5EF4-FFF2-40B4-BE49-F238E27FC236}">
                <a16:creationId xmlns:a16="http://schemas.microsoft.com/office/drawing/2014/main" id="{F4ADB14C-6501-803C-44D8-34051F197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285" y="1714416"/>
            <a:ext cx="5170715" cy="517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0AD8E85-9556-D58A-18CE-22595E5FC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687285"/>
            <a:ext cx="10515600" cy="1325563"/>
          </a:xfrm>
        </p:spPr>
        <p:txBody>
          <a:bodyPr/>
          <a:lstStyle/>
          <a:p>
            <a:r>
              <a:rPr lang="en-US" dirty="0"/>
              <a:t>How do I get there?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0E9E160-4A04-ACC8-263A-1137C3B2F6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3054277"/>
              </p:ext>
            </p:extLst>
          </p:nvPr>
        </p:nvGraphicFramePr>
        <p:xfrm>
          <a:off x="495946" y="3933253"/>
          <a:ext cx="3531892" cy="255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73636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CCDC-27A4-BBF7-3F21-0BB988F3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Gradient descent</a:t>
            </a:r>
            <a:r>
              <a:rPr lang="en-US" dirty="0"/>
              <a:t>: algorithm that finds the cost function minimum (tells us what to try next)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514E9FE-10D1-1DE9-4383-BE3D1BD6DF13}"/>
              </a:ext>
            </a:extLst>
          </p:cNvPr>
          <p:cNvGrpSpPr/>
          <p:nvPr/>
        </p:nvGrpSpPr>
        <p:grpSpPr>
          <a:xfrm>
            <a:off x="3173640" y="1690687"/>
            <a:ext cx="5147656" cy="4430785"/>
            <a:chOff x="1185949" y="1027906"/>
            <a:chExt cx="5147656" cy="4430785"/>
          </a:xfrm>
        </p:grpSpPr>
        <p:pic>
          <p:nvPicPr>
            <p:cNvPr id="7" name="Picture 6" descr="Chart, scatter chart&#10;&#10;Description automatically generated">
              <a:extLst>
                <a:ext uri="{FF2B5EF4-FFF2-40B4-BE49-F238E27FC236}">
                  <a16:creationId xmlns:a16="http://schemas.microsoft.com/office/drawing/2014/main" id="{D18B12CD-265E-2717-9DEA-479F565D68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000" r="7148" b="7194"/>
            <a:stretch/>
          </p:blipFill>
          <p:spPr>
            <a:xfrm>
              <a:off x="1185949" y="1027906"/>
              <a:ext cx="4910051" cy="443078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787B8B0-CFCF-28C2-4A68-55A1F402FD44}"/>
                </a:ext>
              </a:extLst>
            </p:cNvPr>
            <p:cNvSpPr/>
            <p:nvPr/>
          </p:nvSpPr>
          <p:spPr>
            <a:xfrm>
              <a:off x="5805748" y="2756939"/>
              <a:ext cx="527857" cy="1316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175074A-1DEF-F18C-AA4E-924F78A12C07}"/>
              </a:ext>
            </a:extLst>
          </p:cNvPr>
          <p:cNvSpPr txBox="1"/>
          <p:nvPr/>
        </p:nvSpPr>
        <p:spPr>
          <a:xfrm>
            <a:off x="4149004" y="2285274"/>
            <a:ext cx="138545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Input data</a:t>
            </a:r>
          </a:p>
          <a:p>
            <a:r>
              <a:rPr lang="en-US" sz="1400" dirty="0"/>
              <a:t>Fitted line y=mx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A9288D-CF30-9B32-B96E-EAD8041EB76B}"/>
              </a:ext>
            </a:extLst>
          </p:cNvPr>
          <p:cNvSpPr txBox="1"/>
          <p:nvPr/>
        </p:nvSpPr>
        <p:spPr>
          <a:xfrm>
            <a:off x="5209519" y="6185098"/>
            <a:ext cx="138545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Input x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0A20EF-DF08-CEF9-F2CE-C43FD0FFFB10}"/>
              </a:ext>
            </a:extLst>
          </p:cNvPr>
          <p:cNvSpPr txBox="1"/>
          <p:nvPr/>
        </p:nvSpPr>
        <p:spPr>
          <a:xfrm rot="16200000">
            <a:off x="2469934" y="3752190"/>
            <a:ext cx="138545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Output y</a:t>
            </a:r>
          </a:p>
        </p:txBody>
      </p:sp>
      <p:pic>
        <p:nvPicPr>
          <p:cNvPr id="2050" name="Picture 2" descr="Cute and small artificial intelligence assistant robot think or analyze">
            <a:extLst>
              <a:ext uri="{FF2B5EF4-FFF2-40B4-BE49-F238E27FC236}">
                <a16:creationId xmlns:a16="http://schemas.microsoft.com/office/drawing/2014/main" id="{91A102B4-6312-7296-F32C-D200FC6D0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360" y="3684360"/>
            <a:ext cx="3173640" cy="317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895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ute and small artificial intelligence assistant robot open hand">
            <a:extLst>
              <a:ext uri="{FF2B5EF4-FFF2-40B4-BE49-F238E27FC236}">
                <a16:creationId xmlns:a16="http://schemas.microsoft.com/office/drawing/2014/main" id="{BD530C45-CB95-6E70-E234-C62B41FDD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285" y="1687285"/>
            <a:ext cx="5170715" cy="517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0AD8E85-9556-D58A-18CE-22595E5FC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010" y="1687285"/>
            <a:ext cx="10515600" cy="1325563"/>
          </a:xfrm>
        </p:spPr>
        <p:txBody>
          <a:bodyPr/>
          <a:lstStyle/>
          <a:p>
            <a:r>
              <a:rPr lang="en-US" dirty="0"/>
              <a:t>How much should I change </a:t>
            </a:r>
            <a:br>
              <a:rPr lang="en-US" dirty="0"/>
            </a:br>
            <a:r>
              <a:rPr lang="en-US" dirty="0"/>
              <a:t>each time?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4EEB9FA-4AD8-A100-EAC4-CE15E9B944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2050125"/>
              </p:ext>
            </p:extLst>
          </p:nvPr>
        </p:nvGraphicFramePr>
        <p:xfrm>
          <a:off x="495946" y="3933253"/>
          <a:ext cx="3531892" cy="255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5458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C2CB4A-7EFD-F19B-0759-4ED0F4080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4542"/>
            <a:ext cx="10515600" cy="2198193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learning rate </a:t>
            </a:r>
            <a:r>
              <a:rPr lang="en-US" dirty="0"/>
              <a:t>is a number that determines the step size (how much we change the guess on each iteration)</a:t>
            </a:r>
          </a:p>
        </p:txBody>
      </p:sp>
      <p:pic>
        <p:nvPicPr>
          <p:cNvPr id="5122" name="Picture 2" descr="Cute and small artificial intelligence assistant robot open hand">
            <a:extLst>
              <a:ext uri="{FF2B5EF4-FFF2-40B4-BE49-F238E27FC236}">
                <a16:creationId xmlns:a16="http://schemas.microsoft.com/office/drawing/2014/main" id="{7D3C3234-84EA-2183-D761-F404232DB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34290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767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72D9D31-60EE-5414-04AE-2EFEE5CA17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57" r="50000" b="7194"/>
          <a:stretch/>
        </p:blipFill>
        <p:spPr>
          <a:xfrm>
            <a:off x="6571210" y="490083"/>
            <a:ext cx="4599710" cy="443078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C668C60-4C2A-6863-FFD4-7AC5698EE329}"/>
              </a:ext>
            </a:extLst>
          </p:cNvPr>
          <p:cNvGrpSpPr/>
          <p:nvPr/>
        </p:nvGrpSpPr>
        <p:grpSpPr>
          <a:xfrm>
            <a:off x="1185949" y="476113"/>
            <a:ext cx="5147656" cy="4430785"/>
            <a:chOff x="1185949" y="1027906"/>
            <a:chExt cx="5147656" cy="4430785"/>
          </a:xfrm>
        </p:grpSpPr>
        <p:pic>
          <p:nvPicPr>
            <p:cNvPr id="10" name="Picture 9" descr="Chart, scatter chart&#10;&#10;Description automatically generated">
              <a:extLst>
                <a:ext uri="{FF2B5EF4-FFF2-40B4-BE49-F238E27FC236}">
                  <a16:creationId xmlns:a16="http://schemas.microsoft.com/office/drawing/2014/main" id="{B90EEA9A-6482-BCB5-308F-0D3F1FDD88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000" r="7148" b="7194"/>
            <a:stretch/>
          </p:blipFill>
          <p:spPr>
            <a:xfrm>
              <a:off x="1185949" y="1027906"/>
              <a:ext cx="4910051" cy="4430785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443DA2-1BE2-119C-9746-57C6DB963124}"/>
                </a:ext>
              </a:extLst>
            </p:cNvPr>
            <p:cNvSpPr/>
            <p:nvPr/>
          </p:nvSpPr>
          <p:spPr>
            <a:xfrm>
              <a:off x="5805748" y="2756939"/>
              <a:ext cx="527857" cy="1316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5EB476A-04D2-A011-CDB3-C78E50BE2C0F}"/>
              </a:ext>
            </a:extLst>
          </p:cNvPr>
          <p:cNvSpPr txBox="1"/>
          <p:nvPr/>
        </p:nvSpPr>
        <p:spPr>
          <a:xfrm>
            <a:off x="2161313" y="1070700"/>
            <a:ext cx="138545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Input data</a:t>
            </a:r>
          </a:p>
          <a:p>
            <a:r>
              <a:rPr lang="en-US" sz="1400" dirty="0"/>
              <a:t>Fitted line y=mx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1AA319-1BF0-DF29-E242-4A16EDE492A9}"/>
              </a:ext>
            </a:extLst>
          </p:cNvPr>
          <p:cNvSpPr txBox="1"/>
          <p:nvPr/>
        </p:nvSpPr>
        <p:spPr>
          <a:xfrm>
            <a:off x="8277447" y="4956554"/>
            <a:ext cx="138545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Parameter 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9FD8E3-3A0F-CEDE-5CA4-9639D53F4FF2}"/>
              </a:ext>
            </a:extLst>
          </p:cNvPr>
          <p:cNvSpPr txBox="1"/>
          <p:nvPr/>
        </p:nvSpPr>
        <p:spPr>
          <a:xfrm>
            <a:off x="3221828" y="4970524"/>
            <a:ext cx="138545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Input x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C39A0F-7FB6-E63C-0F5D-3FD2AC793C18}"/>
              </a:ext>
            </a:extLst>
          </p:cNvPr>
          <p:cNvSpPr txBox="1"/>
          <p:nvPr/>
        </p:nvSpPr>
        <p:spPr>
          <a:xfrm rot="16200000">
            <a:off x="482243" y="2537616"/>
            <a:ext cx="138545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Output 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EAD048-F2E4-F945-BF02-DBAA12243182}"/>
              </a:ext>
            </a:extLst>
          </p:cNvPr>
          <p:cNvSpPr txBox="1"/>
          <p:nvPr/>
        </p:nvSpPr>
        <p:spPr>
          <a:xfrm rot="16200000">
            <a:off x="5759682" y="2246786"/>
            <a:ext cx="138545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Cost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1BBD2F-72C4-1E59-55D9-33190900F420}"/>
              </a:ext>
            </a:extLst>
          </p:cNvPr>
          <p:cNvSpPr txBox="1"/>
          <p:nvPr/>
        </p:nvSpPr>
        <p:spPr>
          <a:xfrm>
            <a:off x="7285182" y="1085828"/>
            <a:ext cx="99226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Cost</a:t>
            </a:r>
          </a:p>
          <a:p>
            <a:r>
              <a:rPr lang="en-US" sz="1400" dirty="0"/>
              <a:t>Derivative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FB97C8-AB21-691A-44DA-E740CC8123DB}"/>
              </a:ext>
            </a:extLst>
          </p:cNvPr>
          <p:cNvSpPr/>
          <p:nvPr/>
        </p:nvSpPr>
        <p:spPr>
          <a:xfrm>
            <a:off x="4094694" y="5526798"/>
            <a:ext cx="4002612" cy="906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Remember: best choice = smallest cost</a:t>
            </a:r>
          </a:p>
        </p:txBody>
      </p:sp>
    </p:spTree>
    <p:extLst>
      <p:ext uri="{BB962C8B-B14F-4D97-AF65-F5344CB8AC3E}">
        <p14:creationId xmlns:p14="http://schemas.microsoft.com/office/powerpoint/2010/main" val="3090689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187FBA-6DD0-0471-4819-3E0B1E31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of learning rate is important!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23A1AC-5F3C-8E13-28A6-8005C3800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small: take too long to find the minimum</a:t>
            </a:r>
          </a:p>
          <a:p>
            <a:r>
              <a:rPr lang="en-US" dirty="0"/>
              <a:t>Too big: might not even find the minimum!</a:t>
            </a:r>
          </a:p>
        </p:txBody>
      </p:sp>
    </p:spTree>
    <p:extLst>
      <p:ext uri="{BB962C8B-B14F-4D97-AF65-F5344CB8AC3E}">
        <p14:creationId xmlns:p14="http://schemas.microsoft.com/office/powerpoint/2010/main" val="388670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CFFB-5D88-16A9-5E25-EFB4E629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B55E3A-9BF7-094C-C5C4-590ADC8A9EBD}"/>
              </a:ext>
            </a:extLst>
          </p:cNvPr>
          <p:cNvSpPr txBox="1">
            <a:spLocks/>
          </p:cNvSpPr>
          <p:nvPr/>
        </p:nvSpPr>
        <p:spPr>
          <a:xfrm>
            <a:off x="2687170" y="2167638"/>
            <a:ext cx="6817659" cy="2522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“Field of study that gives computers the ability to learn without being explicitly programmed”</a:t>
            </a:r>
          </a:p>
        </p:txBody>
      </p:sp>
    </p:spTree>
    <p:extLst>
      <p:ext uri="{BB962C8B-B14F-4D97-AF65-F5344CB8AC3E}">
        <p14:creationId xmlns:p14="http://schemas.microsoft.com/office/powerpoint/2010/main" val="39984497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187FBA-6DD0-0471-4819-3E0B1E31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 is too big!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887781EA-8477-95D6-DB88-2B073185A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90688"/>
            <a:ext cx="10972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47BD75-D4F6-F508-DF49-AA849D6B6F73}"/>
              </a:ext>
            </a:extLst>
          </p:cNvPr>
          <p:cNvCxnSpPr/>
          <p:nvPr/>
        </p:nvCxnSpPr>
        <p:spPr>
          <a:xfrm flipV="1">
            <a:off x="2770909" y="4156364"/>
            <a:ext cx="1870364" cy="3463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78FE9B-14D7-8837-B407-F28192CBD1FA}"/>
              </a:ext>
            </a:extLst>
          </p:cNvPr>
          <p:cNvCxnSpPr>
            <a:cxnSpLocks/>
          </p:cNvCxnSpPr>
          <p:nvPr/>
        </p:nvCxnSpPr>
        <p:spPr>
          <a:xfrm flipH="1" flipV="1">
            <a:off x="2424545" y="3648544"/>
            <a:ext cx="2216728" cy="3281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3A6DE7-3020-A7D9-2670-FE7C5E9A6E2C}"/>
              </a:ext>
            </a:extLst>
          </p:cNvPr>
          <p:cNvCxnSpPr>
            <a:cxnSpLocks/>
          </p:cNvCxnSpPr>
          <p:nvPr/>
        </p:nvCxnSpPr>
        <p:spPr>
          <a:xfrm flipV="1">
            <a:off x="2424545" y="3016251"/>
            <a:ext cx="2604655" cy="45261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84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ue robotic assistant or artificial intelligence robot work with laptop">
            <a:extLst>
              <a:ext uri="{FF2B5EF4-FFF2-40B4-BE49-F238E27FC236}">
                <a16:creationId xmlns:a16="http://schemas.microsoft.com/office/drawing/2014/main" id="{7F9D7524-08E1-7235-94FF-8EA6628BA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83" y="812800"/>
            <a:ext cx="7950200" cy="604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D187FBA-6DD0-0471-4819-3E0B1E31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9065" y="378085"/>
            <a:ext cx="5073869" cy="1325563"/>
          </a:xfrm>
        </p:spPr>
        <p:txBody>
          <a:bodyPr/>
          <a:lstStyle/>
          <a:p>
            <a:r>
              <a:rPr lang="en-US" dirty="0"/>
              <a:t>Time for the tutorial!</a:t>
            </a:r>
          </a:p>
        </p:txBody>
      </p:sp>
      <p:pic>
        <p:nvPicPr>
          <p:cNvPr id="2" name="Picture 2" descr="Blue robotic assistant or artificial intelligence robot work with laptop">
            <a:extLst>
              <a:ext uri="{FF2B5EF4-FFF2-40B4-BE49-F238E27FC236}">
                <a16:creationId xmlns:a16="http://schemas.microsoft.com/office/drawing/2014/main" id="{3957DA0A-68D4-B9A0-F2E4-A324202C1E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4252"/>
          <a:stretch/>
        </p:blipFill>
        <p:spPr bwMode="auto">
          <a:xfrm flipH="1">
            <a:off x="0" y="812800"/>
            <a:ext cx="2047104" cy="604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Blue robotic assistant or artificial intelligence robot work with laptop">
            <a:extLst>
              <a:ext uri="{FF2B5EF4-FFF2-40B4-BE49-F238E27FC236}">
                <a16:creationId xmlns:a16="http://schemas.microsoft.com/office/drawing/2014/main" id="{44B9650F-E1C9-F612-B56F-DB95E88941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86"/>
          <a:stretch/>
        </p:blipFill>
        <p:spPr bwMode="auto">
          <a:xfrm flipH="1">
            <a:off x="9877383" y="812800"/>
            <a:ext cx="2314617" cy="604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113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CFFB-5D88-16A9-5E25-EFB4E629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do it?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174AF2F-E98A-5CF9-F234-69DAFB93457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823741" cy="103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/>
              <a:t>Human learning</a:t>
            </a:r>
          </a:p>
          <a:p>
            <a:endParaRPr lang="en-US" sz="3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6C2BF09-2AAC-FD95-AF0B-5384E1FB2587}"/>
              </a:ext>
            </a:extLst>
          </p:cNvPr>
          <p:cNvSpPr txBox="1">
            <a:spLocks/>
          </p:cNvSpPr>
          <p:nvPr/>
        </p:nvSpPr>
        <p:spPr>
          <a:xfrm>
            <a:off x="6829405" y="1822450"/>
            <a:ext cx="3823741" cy="103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/>
              <a:t>Machine learning</a:t>
            </a:r>
          </a:p>
          <a:p>
            <a:endParaRPr lang="en-US" sz="3200" dirty="0"/>
          </a:p>
        </p:txBody>
      </p:sp>
      <p:pic>
        <p:nvPicPr>
          <p:cNvPr id="6146" name="Picture 2" descr="Teacher And School Boy Stock Illustration - Download Image Now - Teacher,  Student, Child - iStock">
            <a:extLst>
              <a:ext uri="{FF2B5EF4-FFF2-40B4-BE49-F238E27FC236}">
                <a16:creationId xmlns:a16="http://schemas.microsoft.com/office/drawing/2014/main" id="{F0205821-7B26-4B41-E287-AB628D3D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833" y="2653257"/>
            <a:ext cx="2994334" cy="352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E74D824-A0C9-5581-6134-6F30733396BD}"/>
              </a:ext>
            </a:extLst>
          </p:cNvPr>
          <p:cNvSpPr/>
          <p:nvPr/>
        </p:nvSpPr>
        <p:spPr>
          <a:xfrm>
            <a:off x="1538854" y="2553324"/>
            <a:ext cx="2048330" cy="196177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90D64B-66FD-E065-5CB7-51B2621D56ED}"/>
              </a:ext>
            </a:extLst>
          </p:cNvPr>
          <p:cNvSpPr/>
          <p:nvPr/>
        </p:nvSpPr>
        <p:spPr>
          <a:xfrm>
            <a:off x="3165748" y="4244715"/>
            <a:ext cx="1588957" cy="14990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2" name="Picture 8" descr="Cute and small artificial intelligence assistant robot think or analyze">
            <a:extLst>
              <a:ext uri="{FF2B5EF4-FFF2-40B4-BE49-F238E27FC236}">
                <a16:creationId xmlns:a16="http://schemas.microsoft.com/office/drawing/2014/main" id="{67DC3176-DCE3-C5F4-40A0-239B6C3AE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426" y="2362762"/>
            <a:ext cx="4304676" cy="430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67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CFFB-5D88-16A9-5E25-EFB4E629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E5961-799B-0696-6BE1-F7355AB86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53259"/>
            <a:ext cx="5181600" cy="3523704"/>
          </a:xfrm>
        </p:spPr>
        <p:txBody>
          <a:bodyPr/>
          <a:lstStyle/>
          <a:p>
            <a:r>
              <a:rPr lang="en-US" dirty="0"/>
              <a:t>Learning material 	          	e.g. books/experience</a:t>
            </a:r>
          </a:p>
          <a:p>
            <a:r>
              <a:rPr lang="en-US" dirty="0"/>
              <a:t>Guidance 				e.g. teacher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C2DC81-8F31-2AF3-C3F2-70304FF6FE2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823741" cy="103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/>
              <a:t>Human learning</a:t>
            </a:r>
          </a:p>
          <a:p>
            <a:endParaRPr lang="en-US" sz="32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D29D9A4-DF2F-E71E-776F-013280457C75}"/>
              </a:ext>
            </a:extLst>
          </p:cNvPr>
          <p:cNvSpPr txBox="1">
            <a:spLocks/>
          </p:cNvSpPr>
          <p:nvPr/>
        </p:nvSpPr>
        <p:spPr>
          <a:xfrm>
            <a:off x="6829405" y="1822450"/>
            <a:ext cx="3823741" cy="103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/>
              <a:t>Machine learning</a:t>
            </a:r>
          </a:p>
          <a:p>
            <a:endParaRPr lang="en-US" sz="32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34B01E2-992C-3CBC-6A2C-8504593A7CEA}"/>
              </a:ext>
            </a:extLst>
          </p:cNvPr>
          <p:cNvSpPr txBox="1">
            <a:spLocks/>
          </p:cNvSpPr>
          <p:nvPr/>
        </p:nvSpPr>
        <p:spPr>
          <a:xfrm>
            <a:off x="7837494" y="3037240"/>
            <a:ext cx="5181600" cy="4367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041BC7F-0B7B-ABF0-D606-697DAAA9E3E3}"/>
              </a:ext>
            </a:extLst>
          </p:cNvPr>
          <p:cNvSpPr txBox="1">
            <a:spLocks/>
          </p:cNvSpPr>
          <p:nvPr/>
        </p:nvSpPr>
        <p:spPr>
          <a:xfrm>
            <a:off x="7837494" y="3950210"/>
            <a:ext cx="2085995" cy="4367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Algorithm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45D7D1-2D69-FAFF-D0A4-7008FA287E78}"/>
              </a:ext>
            </a:extLst>
          </p:cNvPr>
          <p:cNvCxnSpPr/>
          <p:nvPr/>
        </p:nvCxnSpPr>
        <p:spPr>
          <a:xfrm>
            <a:off x="5456420" y="3237875"/>
            <a:ext cx="20836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4D91FC-4487-7DAA-7C4E-E839A9F0A6B3}"/>
              </a:ext>
            </a:extLst>
          </p:cNvPr>
          <p:cNvCxnSpPr>
            <a:cxnSpLocks/>
          </p:cNvCxnSpPr>
          <p:nvPr/>
        </p:nvCxnSpPr>
        <p:spPr>
          <a:xfrm>
            <a:off x="3927423" y="4162090"/>
            <a:ext cx="361262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98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CFFB-5D88-16A9-5E25-EFB4E629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do it?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D006DD0-0DEC-F41E-D087-E9C430646A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904751"/>
              </p:ext>
            </p:extLst>
          </p:nvPr>
        </p:nvGraphicFramePr>
        <p:xfrm>
          <a:off x="838200" y="1690688"/>
          <a:ext cx="10515600" cy="4009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994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93AD99C-4915-4346-BA3F-C4EE35D462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F6D51CB-FF17-4E44-AFBC-9C6AA36CB0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9983D22-F74B-7E48-8632-AC53EC55E9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3F3FA49-3B27-7F40-8AA4-1E923862FC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6AD4CE0-28E5-B84B-A8C9-6B81418A99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01959C3-F7C2-7441-BFF2-FF6424658A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CB018AF-A035-CA41-9E28-CA041F04E2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0">
                                            <p:graphicEl>
                                              <a:dgm id="{B9983D22-F74B-7E48-8632-AC53EC55E9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0">
                                            <p:graphicEl>
                                              <a:dgm id="{B9983D22-F74B-7E48-8632-AC53EC55E9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0">
                                            <p:graphicEl>
                                              <a:dgm id="{B9983D22-F74B-7E48-8632-AC53EC55E9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 bld="one"/>
        </p:bldSub>
      </p:bldGraphic>
      <p:bldGraphic spid="10" grpI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53907-6EBC-8E3E-A88D-C2FD24AA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42E12-1BD1-9363-F806-7E1EEFA09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826087"/>
            <a:ext cx="5181600" cy="3666788"/>
          </a:xfrm>
        </p:spPr>
        <p:txBody>
          <a:bodyPr/>
          <a:lstStyle/>
          <a:p>
            <a:r>
              <a:rPr lang="en-US" dirty="0"/>
              <a:t>Learn from data labelled with the “</a:t>
            </a:r>
            <a:r>
              <a:rPr lang="en-US" dirty="0">
                <a:solidFill>
                  <a:srgbClr val="FF0000"/>
                </a:solidFill>
              </a:rPr>
              <a:t>right answer</a:t>
            </a:r>
            <a:r>
              <a:rPr lang="en-US" dirty="0"/>
              <a:t>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711BB-5D4A-5C1D-018A-AFF3D9D59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26087"/>
            <a:ext cx="5181600" cy="4351338"/>
          </a:xfrm>
        </p:spPr>
        <p:txBody>
          <a:bodyPr/>
          <a:lstStyle/>
          <a:p>
            <a:r>
              <a:rPr lang="en-US" dirty="0"/>
              <a:t>Find something interesting in </a:t>
            </a:r>
            <a:r>
              <a:rPr lang="en-US" dirty="0" err="1">
                <a:solidFill>
                  <a:srgbClr val="FF0000"/>
                </a:solidFill>
              </a:rPr>
              <a:t>unlabelled</a:t>
            </a:r>
            <a:r>
              <a:rPr lang="en-US" dirty="0"/>
              <a:t> data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9BD8FF5-8FAB-16AA-595E-743C916FE3ED}"/>
              </a:ext>
            </a:extLst>
          </p:cNvPr>
          <p:cNvSpPr txBox="1">
            <a:spLocks/>
          </p:cNvSpPr>
          <p:nvPr/>
        </p:nvSpPr>
        <p:spPr>
          <a:xfrm>
            <a:off x="838200" y="1941811"/>
            <a:ext cx="7378850" cy="103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/>
              <a:t>Supervised learning</a:t>
            </a:r>
          </a:p>
          <a:p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A64793A-FDFC-4A9A-16ED-280DB9948462}"/>
              </a:ext>
            </a:extLst>
          </p:cNvPr>
          <p:cNvSpPr txBox="1">
            <a:spLocks/>
          </p:cNvSpPr>
          <p:nvPr/>
        </p:nvSpPr>
        <p:spPr>
          <a:xfrm>
            <a:off x="6172200" y="1941811"/>
            <a:ext cx="4237616" cy="103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/>
              <a:t>Unsupervised learning</a:t>
            </a:r>
          </a:p>
          <a:p>
            <a:endParaRPr lang="en-US" sz="32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FBE549-A9DA-4FF5-7084-7095EA01192C}"/>
              </a:ext>
            </a:extLst>
          </p:cNvPr>
          <p:cNvGrpSpPr/>
          <p:nvPr/>
        </p:nvGrpSpPr>
        <p:grpSpPr>
          <a:xfrm>
            <a:off x="1407906" y="4066391"/>
            <a:ext cx="3486823" cy="2347633"/>
            <a:chOff x="1407906" y="4066391"/>
            <a:chExt cx="3486823" cy="2347633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F9B1E03-0B70-F6BA-A04E-96D7206542BF}"/>
                </a:ext>
              </a:extLst>
            </p:cNvPr>
            <p:cNvCxnSpPr>
              <a:cxnSpLocks/>
            </p:cNvCxnSpPr>
            <p:nvPr/>
          </p:nvCxnSpPr>
          <p:spPr>
            <a:xfrm>
              <a:off x="1407906" y="6185648"/>
              <a:ext cx="348682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6C6C7FD-36A1-19AC-3CAC-F5D6186C60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7800" y="4066391"/>
              <a:ext cx="0" cy="23476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5-point Star 12">
              <a:extLst>
                <a:ext uri="{FF2B5EF4-FFF2-40B4-BE49-F238E27FC236}">
                  <a16:creationId xmlns:a16="http://schemas.microsoft.com/office/drawing/2014/main" id="{482B6221-522C-AA85-7D32-90E399F85638}"/>
                </a:ext>
              </a:extLst>
            </p:cNvPr>
            <p:cNvSpPr/>
            <p:nvPr/>
          </p:nvSpPr>
          <p:spPr>
            <a:xfrm>
              <a:off x="3496235" y="4243330"/>
              <a:ext cx="365760" cy="3442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5-point Star 13">
              <a:extLst>
                <a:ext uri="{FF2B5EF4-FFF2-40B4-BE49-F238E27FC236}">
                  <a16:creationId xmlns:a16="http://schemas.microsoft.com/office/drawing/2014/main" id="{A037AC28-B1FE-71DA-01AE-339D933116A0}"/>
                </a:ext>
              </a:extLst>
            </p:cNvPr>
            <p:cNvSpPr/>
            <p:nvPr/>
          </p:nvSpPr>
          <p:spPr>
            <a:xfrm>
              <a:off x="3797449" y="4610885"/>
              <a:ext cx="365760" cy="3442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5-point Star 14">
              <a:extLst>
                <a:ext uri="{FF2B5EF4-FFF2-40B4-BE49-F238E27FC236}">
                  <a16:creationId xmlns:a16="http://schemas.microsoft.com/office/drawing/2014/main" id="{D60C04E9-BB8D-7E40-7E75-680FCD8AA2A1}"/>
                </a:ext>
              </a:extLst>
            </p:cNvPr>
            <p:cNvSpPr/>
            <p:nvPr/>
          </p:nvSpPr>
          <p:spPr>
            <a:xfrm>
              <a:off x="4036807" y="4210388"/>
              <a:ext cx="365760" cy="3442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73546F-2F86-1786-F9F8-45BB5B6F4BA8}"/>
                </a:ext>
              </a:extLst>
            </p:cNvPr>
            <p:cNvSpPr/>
            <p:nvPr/>
          </p:nvSpPr>
          <p:spPr>
            <a:xfrm>
              <a:off x="2383379" y="4934177"/>
              <a:ext cx="290457" cy="300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4F53A53-5529-FFE6-421D-F42B9636DEE7}"/>
                </a:ext>
              </a:extLst>
            </p:cNvPr>
            <p:cNvSpPr/>
            <p:nvPr/>
          </p:nvSpPr>
          <p:spPr>
            <a:xfrm>
              <a:off x="2174837" y="5251528"/>
              <a:ext cx="290457" cy="300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B6CCD27-0C81-CC5B-894E-46A16EB8E91E}"/>
                </a:ext>
              </a:extLst>
            </p:cNvPr>
            <p:cNvSpPr/>
            <p:nvPr/>
          </p:nvSpPr>
          <p:spPr>
            <a:xfrm>
              <a:off x="2546537" y="5333037"/>
              <a:ext cx="290457" cy="300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E03DD30F-6B13-C204-1853-3C87F15772F4}"/>
              </a:ext>
            </a:extLst>
          </p:cNvPr>
          <p:cNvSpPr/>
          <p:nvPr/>
        </p:nvSpPr>
        <p:spPr>
          <a:xfrm>
            <a:off x="8650495" y="3923496"/>
            <a:ext cx="1280160" cy="13282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DDB924-F374-478E-0FBD-973069A0BB5F}"/>
              </a:ext>
            </a:extLst>
          </p:cNvPr>
          <p:cNvSpPr/>
          <p:nvPr/>
        </p:nvSpPr>
        <p:spPr>
          <a:xfrm>
            <a:off x="7227350" y="4640688"/>
            <a:ext cx="1280160" cy="13282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9848B92-B46A-A4C1-BCE2-CEFB47653AFD}"/>
              </a:ext>
            </a:extLst>
          </p:cNvPr>
          <p:cNvGrpSpPr/>
          <p:nvPr/>
        </p:nvGrpSpPr>
        <p:grpSpPr>
          <a:xfrm>
            <a:off x="6745492" y="4066391"/>
            <a:ext cx="3486823" cy="2347633"/>
            <a:chOff x="6745492" y="4066391"/>
            <a:chExt cx="3486823" cy="2347633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B68D3CA-3B8D-DBE4-52F6-84B9CC9F4F1E}"/>
                </a:ext>
              </a:extLst>
            </p:cNvPr>
            <p:cNvCxnSpPr>
              <a:cxnSpLocks/>
            </p:cNvCxnSpPr>
            <p:nvPr/>
          </p:nvCxnSpPr>
          <p:spPr>
            <a:xfrm>
              <a:off x="6745492" y="6185648"/>
              <a:ext cx="348682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5557E64-F633-C0E8-2CBB-6C4729EA5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5386" y="4066391"/>
              <a:ext cx="0" cy="23476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riangle 33">
              <a:extLst>
                <a:ext uri="{FF2B5EF4-FFF2-40B4-BE49-F238E27FC236}">
                  <a16:creationId xmlns:a16="http://schemas.microsoft.com/office/drawing/2014/main" id="{946884A3-0D6B-4E2E-6FB0-8A6D5F565F93}"/>
                </a:ext>
              </a:extLst>
            </p:cNvPr>
            <p:cNvSpPr/>
            <p:nvPr/>
          </p:nvSpPr>
          <p:spPr>
            <a:xfrm>
              <a:off x="8871473" y="4274641"/>
              <a:ext cx="290455" cy="30066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iangle 34">
              <a:extLst>
                <a:ext uri="{FF2B5EF4-FFF2-40B4-BE49-F238E27FC236}">
                  <a16:creationId xmlns:a16="http://schemas.microsoft.com/office/drawing/2014/main" id="{E6E116FE-7CD9-EE75-03EB-605162B6314A}"/>
                </a:ext>
              </a:extLst>
            </p:cNvPr>
            <p:cNvSpPr/>
            <p:nvPr/>
          </p:nvSpPr>
          <p:spPr>
            <a:xfrm>
              <a:off x="9185238" y="4631437"/>
              <a:ext cx="290455" cy="30066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F83BEBFA-5C14-31D3-E515-690995A39FD1}"/>
                </a:ext>
              </a:extLst>
            </p:cNvPr>
            <p:cNvSpPr/>
            <p:nvPr/>
          </p:nvSpPr>
          <p:spPr>
            <a:xfrm>
              <a:off x="9412944" y="4235195"/>
              <a:ext cx="290455" cy="30066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6A74023D-9339-8C7E-12F3-B89009569B16}"/>
                </a:ext>
              </a:extLst>
            </p:cNvPr>
            <p:cNvSpPr/>
            <p:nvPr/>
          </p:nvSpPr>
          <p:spPr>
            <a:xfrm>
              <a:off x="7725783" y="4893208"/>
              <a:ext cx="290455" cy="30066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riangle 37">
              <a:extLst>
                <a:ext uri="{FF2B5EF4-FFF2-40B4-BE49-F238E27FC236}">
                  <a16:creationId xmlns:a16="http://schemas.microsoft.com/office/drawing/2014/main" id="{BF5CB266-2E1F-D464-9F79-0E2F71F02149}"/>
                </a:ext>
              </a:extLst>
            </p:cNvPr>
            <p:cNvSpPr/>
            <p:nvPr/>
          </p:nvSpPr>
          <p:spPr>
            <a:xfrm>
              <a:off x="7888941" y="5293036"/>
              <a:ext cx="290455" cy="30066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riangle 38">
              <a:extLst>
                <a:ext uri="{FF2B5EF4-FFF2-40B4-BE49-F238E27FC236}">
                  <a16:creationId xmlns:a16="http://schemas.microsoft.com/office/drawing/2014/main" id="{3FB8FF61-52F9-583F-BC9F-F21E985ED732}"/>
                </a:ext>
              </a:extLst>
            </p:cNvPr>
            <p:cNvSpPr/>
            <p:nvPr/>
          </p:nvSpPr>
          <p:spPr>
            <a:xfrm>
              <a:off x="7514214" y="5219522"/>
              <a:ext cx="290455" cy="30066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4710C0-0514-72CD-E831-46D225670B7D}"/>
              </a:ext>
            </a:extLst>
          </p:cNvPr>
          <p:cNvCxnSpPr>
            <a:cxnSpLocks/>
          </p:cNvCxnSpPr>
          <p:nvPr/>
        </p:nvCxnSpPr>
        <p:spPr>
          <a:xfrm>
            <a:off x="2546537" y="3991087"/>
            <a:ext cx="1490270" cy="21945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22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  <p:bldP spid="6" grpId="0"/>
      <p:bldP spid="19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>
            <a:extLst>
              <a:ext uri="{FF2B5EF4-FFF2-40B4-BE49-F238E27FC236}">
                <a16:creationId xmlns:a16="http://schemas.microsoft.com/office/drawing/2014/main" id="{BADD9FAD-5E8C-A7A5-8836-5B08F74B302D}"/>
              </a:ext>
            </a:extLst>
          </p:cNvPr>
          <p:cNvSpPr/>
          <p:nvPr/>
        </p:nvSpPr>
        <p:spPr>
          <a:xfrm>
            <a:off x="710916" y="1243232"/>
            <a:ext cx="4943959" cy="511444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8B03E6C9-2985-64AF-1605-33E05FFE0291}"/>
              </a:ext>
            </a:extLst>
          </p:cNvPr>
          <p:cNvSpPr/>
          <p:nvPr/>
        </p:nvSpPr>
        <p:spPr>
          <a:xfrm>
            <a:off x="6537127" y="1243232"/>
            <a:ext cx="4943959" cy="511444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Content Placeholder 5">
            <a:extLst>
              <a:ext uri="{FF2B5EF4-FFF2-40B4-BE49-F238E27FC236}">
                <a16:creationId xmlns:a16="http://schemas.microsoft.com/office/drawing/2014/main" id="{11991C01-AF1C-7ABF-5ABA-A044C8CE7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08900" y="150352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u="sng" dirty="0"/>
              <a:t>Classification</a:t>
            </a:r>
            <a:endParaRPr lang="en-US" u="sng" dirty="0"/>
          </a:p>
          <a:p>
            <a:r>
              <a:rPr lang="en-US" dirty="0"/>
              <a:t>Predict </a:t>
            </a:r>
            <a:r>
              <a:rPr lang="en-US" dirty="0">
                <a:solidFill>
                  <a:srgbClr val="FF0000"/>
                </a:solidFill>
              </a:rPr>
              <a:t>categories</a:t>
            </a:r>
            <a:endParaRPr lang="en-US" dirty="0"/>
          </a:p>
          <a:p>
            <a:r>
              <a:rPr lang="en-US" dirty="0"/>
              <a:t>“Is this </a:t>
            </a:r>
            <a:r>
              <a:rPr lang="en-US" dirty="0" err="1"/>
              <a:t>tumour</a:t>
            </a:r>
            <a:r>
              <a:rPr lang="en-US" dirty="0"/>
              <a:t> malignant or    benign?”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9BD8FF5-8FAB-16AA-595E-743C916FE3ED}"/>
              </a:ext>
            </a:extLst>
          </p:cNvPr>
          <p:cNvSpPr txBox="1">
            <a:spLocks/>
          </p:cNvSpPr>
          <p:nvPr/>
        </p:nvSpPr>
        <p:spPr>
          <a:xfrm>
            <a:off x="837090" y="1941811"/>
            <a:ext cx="7378850" cy="103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/>
              <a:t>Supervised learning</a:t>
            </a:r>
          </a:p>
          <a:p>
            <a:endParaRPr lang="en-US" sz="3200" dirty="0"/>
          </a:p>
        </p:txBody>
      </p:sp>
      <p:sp>
        <p:nvSpPr>
          <p:cNvPr id="104" name="Content Placeholder 6">
            <a:extLst>
              <a:ext uri="{FF2B5EF4-FFF2-40B4-BE49-F238E27FC236}">
                <a16:creationId xmlns:a16="http://schemas.microsoft.com/office/drawing/2014/main" id="{D3921826-B4A0-C657-335E-AA71F4930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747" y="1491647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u="sng" dirty="0"/>
              <a:t>Regression</a:t>
            </a:r>
            <a:endParaRPr lang="en-US" u="sng" dirty="0"/>
          </a:p>
          <a:p>
            <a:r>
              <a:rPr lang="en-US" dirty="0"/>
              <a:t>Predict a </a:t>
            </a:r>
            <a:r>
              <a:rPr lang="en-US" dirty="0">
                <a:solidFill>
                  <a:srgbClr val="FF0000"/>
                </a:solidFill>
              </a:rPr>
              <a:t>number</a:t>
            </a:r>
          </a:p>
          <a:p>
            <a:r>
              <a:rPr lang="en-US" dirty="0"/>
              <a:t>“How much should this cost?”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4562682-C74B-6086-CBAC-C6C7846855F3}"/>
              </a:ext>
            </a:extLst>
          </p:cNvPr>
          <p:cNvGrpSpPr/>
          <p:nvPr/>
        </p:nvGrpSpPr>
        <p:grpSpPr>
          <a:xfrm>
            <a:off x="7264341" y="3679197"/>
            <a:ext cx="3243355" cy="2513806"/>
            <a:chOff x="1393641" y="4001294"/>
            <a:chExt cx="3243355" cy="2513806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82504370-5211-B619-4EFB-C40C739495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8741" y="4001294"/>
              <a:ext cx="0" cy="251380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4E743AB2-8C9E-FB31-F62D-78A04691D7E1}"/>
                </a:ext>
              </a:extLst>
            </p:cNvPr>
            <p:cNvCxnSpPr/>
            <p:nvPr/>
          </p:nvCxnSpPr>
          <p:spPr>
            <a:xfrm>
              <a:off x="1393641" y="6324600"/>
              <a:ext cx="30353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5F4315A-148E-9452-071C-A4934E8BE0E1}"/>
                </a:ext>
              </a:extLst>
            </p:cNvPr>
            <p:cNvSpPr/>
            <p:nvPr/>
          </p:nvSpPr>
          <p:spPr>
            <a:xfrm>
              <a:off x="2051802" y="5580062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AAAC00F5-C28C-FB45-F127-3A6416C9A155}"/>
                </a:ext>
              </a:extLst>
            </p:cNvPr>
            <p:cNvSpPr/>
            <p:nvPr/>
          </p:nvSpPr>
          <p:spPr>
            <a:xfrm>
              <a:off x="2074027" y="5922962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A5F9B4C4-239B-5239-3D6F-7F0C8580B157}"/>
                </a:ext>
              </a:extLst>
            </p:cNvPr>
            <p:cNvSpPr/>
            <p:nvPr/>
          </p:nvSpPr>
          <p:spPr>
            <a:xfrm>
              <a:off x="2324852" y="5719762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DDD8C069-1D13-40E2-A1A5-759D7F72ED1F}"/>
                </a:ext>
              </a:extLst>
            </p:cNvPr>
            <p:cNvSpPr/>
            <p:nvPr/>
          </p:nvSpPr>
          <p:spPr>
            <a:xfrm>
              <a:off x="2283577" y="5499497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FC9AFEB5-6E00-9803-8A1C-08145BBF9637}"/>
                </a:ext>
              </a:extLst>
            </p:cNvPr>
            <p:cNvSpPr/>
            <p:nvPr/>
          </p:nvSpPr>
          <p:spPr>
            <a:xfrm>
              <a:off x="2406282" y="5207398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3CCDC82D-6FD9-638A-6215-904BEBDE1575}"/>
                </a:ext>
              </a:extLst>
            </p:cNvPr>
            <p:cNvSpPr/>
            <p:nvPr/>
          </p:nvSpPr>
          <p:spPr>
            <a:xfrm>
              <a:off x="2657291" y="5105400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FDFB890A-5F31-D451-3EBA-C2FEC063FD2D}"/>
                </a:ext>
              </a:extLst>
            </p:cNvPr>
            <p:cNvSpPr/>
            <p:nvPr/>
          </p:nvSpPr>
          <p:spPr>
            <a:xfrm>
              <a:off x="2066557" y="4991200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B265EFB-F2F6-DF5A-A49B-FBD315808C9B}"/>
                </a:ext>
              </a:extLst>
            </p:cNvPr>
            <p:cNvSpPr/>
            <p:nvPr/>
          </p:nvSpPr>
          <p:spPr>
            <a:xfrm>
              <a:off x="3364294" y="4147543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3AAC106-5654-E7F0-D44F-0B4A975280E3}"/>
                </a:ext>
              </a:extLst>
            </p:cNvPr>
            <p:cNvSpPr/>
            <p:nvPr/>
          </p:nvSpPr>
          <p:spPr>
            <a:xfrm>
              <a:off x="2717616" y="4597202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42F62364-4500-6EAD-0B62-C984D07DADDC}"/>
                </a:ext>
              </a:extLst>
            </p:cNvPr>
            <p:cNvSpPr/>
            <p:nvPr/>
          </p:nvSpPr>
          <p:spPr>
            <a:xfrm>
              <a:off x="2486124" y="4242594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6BFF030E-94C9-5B44-9E0F-BC725955951B}"/>
                </a:ext>
              </a:extLst>
            </p:cNvPr>
            <p:cNvSpPr/>
            <p:nvPr/>
          </p:nvSpPr>
          <p:spPr>
            <a:xfrm>
              <a:off x="1841132" y="4896048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8FFB2016-E833-A3B5-A4CA-98AA41EE36D8}"/>
                </a:ext>
              </a:extLst>
            </p:cNvPr>
            <p:cNvSpPr/>
            <p:nvPr/>
          </p:nvSpPr>
          <p:spPr>
            <a:xfrm>
              <a:off x="3728894" y="5376651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52F32E91-5597-3ABB-15B9-E893A1AC3386}"/>
                </a:ext>
              </a:extLst>
            </p:cNvPr>
            <p:cNvSpPr/>
            <p:nvPr/>
          </p:nvSpPr>
          <p:spPr>
            <a:xfrm>
              <a:off x="2747039" y="4326533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1373A777-4215-0E7B-1759-1E2566248E17}"/>
                </a:ext>
              </a:extLst>
            </p:cNvPr>
            <p:cNvSpPr/>
            <p:nvPr/>
          </p:nvSpPr>
          <p:spPr>
            <a:xfrm>
              <a:off x="1933391" y="4160244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8FB4531-5A81-BAFE-2A6A-0C330ED07C49}"/>
                </a:ext>
              </a:extLst>
            </p:cNvPr>
            <p:cNvSpPr/>
            <p:nvPr/>
          </p:nvSpPr>
          <p:spPr>
            <a:xfrm>
              <a:off x="2193741" y="4482902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BEA0D2DF-AD07-E3A9-9C4E-7FBB1C894C1C}"/>
                </a:ext>
              </a:extLst>
            </p:cNvPr>
            <p:cNvSpPr/>
            <p:nvPr/>
          </p:nvSpPr>
          <p:spPr>
            <a:xfrm>
              <a:off x="3361956" y="5601097"/>
              <a:ext cx="196850" cy="203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2D299A72-5B0C-E1C3-D33C-99D2093F8BC1}"/>
                </a:ext>
              </a:extLst>
            </p:cNvPr>
            <p:cNvSpPr/>
            <p:nvPr/>
          </p:nvSpPr>
          <p:spPr>
            <a:xfrm>
              <a:off x="3479430" y="5288658"/>
              <a:ext cx="196850" cy="203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916EABEF-6128-7BB0-24BF-DA54CAB4FB13}"/>
                </a:ext>
              </a:extLst>
            </p:cNvPr>
            <p:cNvSpPr/>
            <p:nvPr/>
          </p:nvSpPr>
          <p:spPr>
            <a:xfrm>
              <a:off x="4187455" y="5161658"/>
              <a:ext cx="196850" cy="203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712A2D3C-372D-8899-E629-79EB47DC93DD}"/>
                </a:ext>
              </a:extLst>
            </p:cNvPr>
            <p:cNvSpPr/>
            <p:nvPr/>
          </p:nvSpPr>
          <p:spPr>
            <a:xfrm>
              <a:off x="3990605" y="4825308"/>
              <a:ext cx="196850" cy="203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0D4D5333-C571-1B7E-4811-D682AF6EF7D0}"/>
                </a:ext>
              </a:extLst>
            </p:cNvPr>
            <p:cNvSpPr/>
            <p:nvPr/>
          </p:nvSpPr>
          <p:spPr>
            <a:xfrm>
              <a:off x="3479430" y="5288658"/>
              <a:ext cx="196850" cy="203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777A59D8-3EB1-AC38-28F3-4EB9D749545E}"/>
                </a:ext>
              </a:extLst>
            </p:cNvPr>
            <p:cNvSpPr/>
            <p:nvPr/>
          </p:nvSpPr>
          <p:spPr>
            <a:xfrm>
              <a:off x="2228014" y="4190803"/>
              <a:ext cx="196850" cy="203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1AFC28F6-9077-2F8D-527B-887332AD3C66}"/>
                </a:ext>
              </a:extLst>
            </p:cNvPr>
            <p:cNvSpPr/>
            <p:nvPr/>
          </p:nvSpPr>
          <p:spPr>
            <a:xfrm>
              <a:off x="3946155" y="5022158"/>
              <a:ext cx="196850" cy="203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A329FA36-E1E1-A886-B706-110039412F14}"/>
                </a:ext>
              </a:extLst>
            </p:cNvPr>
            <p:cNvSpPr/>
            <p:nvPr/>
          </p:nvSpPr>
          <p:spPr>
            <a:xfrm>
              <a:off x="4019180" y="5499795"/>
              <a:ext cx="196850" cy="203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FC22DD11-AFA2-F9BE-9377-51CDC9F4A4D3}"/>
                </a:ext>
              </a:extLst>
            </p:cNvPr>
            <p:cNvSpPr/>
            <p:nvPr/>
          </p:nvSpPr>
          <p:spPr>
            <a:xfrm>
              <a:off x="4099874" y="4469000"/>
              <a:ext cx="196850" cy="203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ACC55139-7FF5-A0EF-1657-2D4C786C8483}"/>
                </a:ext>
              </a:extLst>
            </p:cNvPr>
            <p:cNvSpPr/>
            <p:nvPr/>
          </p:nvSpPr>
          <p:spPr>
            <a:xfrm>
              <a:off x="3479430" y="5288658"/>
              <a:ext cx="196850" cy="203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4E863EA2-B850-A5BB-99B7-84E024126C70}"/>
                </a:ext>
              </a:extLst>
            </p:cNvPr>
            <p:cNvSpPr/>
            <p:nvPr/>
          </p:nvSpPr>
          <p:spPr>
            <a:xfrm>
              <a:off x="2532566" y="5359799"/>
              <a:ext cx="196850" cy="203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FDCD41FA-AE2C-A987-DAD0-84D1DACE8F16}"/>
                </a:ext>
              </a:extLst>
            </p:cNvPr>
            <p:cNvSpPr/>
            <p:nvPr/>
          </p:nvSpPr>
          <p:spPr>
            <a:xfrm>
              <a:off x="3305260" y="5945899"/>
              <a:ext cx="196850" cy="203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81053BE-19DC-E088-23DF-6FFF96A4FF2A}"/>
                </a:ext>
              </a:extLst>
            </p:cNvPr>
            <p:cNvSpPr/>
            <p:nvPr/>
          </p:nvSpPr>
          <p:spPr>
            <a:xfrm>
              <a:off x="3054690" y="5834806"/>
              <a:ext cx="196850" cy="203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485CE483-EDF1-1BEC-A676-70D8DFB8ADCB}"/>
                </a:ext>
              </a:extLst>
            </p:cNvPr>
            <p:cNvSpPr/>
            <p:nvPr/>
          </p:nvSpPr>
          <p:spPr>
            <a:xfrm>
              <a:off x="3361956" y="5177491"/>
              <a:ext cx="196850" cy="203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42950F2-0AAC-E638-AE0D-2E31895B3557}"/>
                </a:ext>
              </a:extLst>
            </p:cNvPr>
            <p:cNvSpPr/>
            <p:nvPr/>
          </p:nvSpPr>
          <p:spPr>
            <a:xfrm>
              <a:off x="3782374" y="4616990"/>
              <a:ext cx="196850" cy="203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EE2C26EC-3312-3669-9B89-8DE85F48CCED}"/>
                </a:ext>
              </a:extLst>
            </p:cNvPr>
            <p:cNvSpPr/>
            <p:nvPr/>
          </p:nvSpPr>
          <p:spPr>
            <a:xfrm>
              <a:off x="3578754" y="4903787"/>
              <a:ext cx="196850" cy="203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5B5D011-C3A5-D39D-408E-AFE567F36B7F}"/>
                </a:ext>
              </a:extLst>
            </p:cNvPr>
            <p:cNvSpPr/>
            <p:nvPr/>
          </p:nvSpPr>
          <p:spPr>
            <a:xfrm>
              <a:off x="2870016" y="4749602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24472B47-9126-865A-9B2A-825F4CB11090}"/>
                </a:ext>
              </a:extLst>
            </p:cNvPr>
            <p:cNvSpPr/>
            <p:nvPr/>
          </p:nvSpPr>
          <p:spPr>
            <a:xfrm>
              <a:off x="3196587" y="4662517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70DA7FEC-7B70-4658-2EDA-EDAE128A5394}"/>
                </a:ext>
              </a:extLst>
            </p:cNvPr>
            <p:cNvSpPr/>
            <p:nvPr/>
          </p:nvSpPr>
          <p:spPr>
            <a:xfrm>
              <a:off x="3927572" y="5790506"/>
              <a:ext cx="196850" cy="203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0A50666A-2120-026A-3C9E-6DBD288581D5}"/>
                </a:ext>
              </a:extLst>
            </p:cNvPr>
            <p:cNvSpPr/>
            <p:nvPr/>
          </p:nvSpPr>
          <p:spPr>
            <a:xfrm>
              <a:off x="2477252" y="5872162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5E27A8A3-1DEE-CDCC-BCDC-A30C70C07DB0}"/>
                </a:ext>
              </a:extLst>
            </p:cNvPr>
            <p:cNvSpPr/>
            <p:nvPr/>
          </p:nvSpPr>
          <p:spPr>
            <a:xfrm>
              <a:off x="2757465" y="5376651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EEFFC20-96B1-1CE6-5791-77B361EAAF84}"/>
                </a:ext>
              </a:extLst>
            </p:cNvPr>
            <p:cNvSpPr/>
            <p:nvPr/>
          </p:nvSpPr>
          <p:spPr>
            <a:xfrm>
              <a:off x="4440146" y="4903787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8379681-0BC9-EAFA-E61C-491BBD407FFF}"/>
                </a:ext>
              </a:extLst>
            </p:cNvPr>
            <p:cNvCxnSpPr/>
            <p:nvPr/>
          </p:nvCxnSpPr>
          <p:spPr>
            <a:xfrm flipH="1">
              <a:off x="2630090" y="4147543"/>
              <a:ext cx="1228539" cy="217705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DC5C56EF-3C95-8424-B2AA-CBB45F8001BE}"/>
              </a:ext>
            </a:extLst>
          </p:cNvPr>
          <p:cNvGrpSpPr/>
          <p:nvPr/>
        </p:nvGrpSpPr>
        <p:grpSpPr>
          <a:xfrm>
            <a:off x="1700171" y="3667316"/>
            <a:ext cx="3035300" cy="2513806"/>
            <a:chOff x="7353300" y="4001294"/>
            <a:chExt cx="3035300" cy="2513806"/>
          </a:xfrm>
        </p:grpSpPr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AA1442BE-E4EA-AA0A-AE06-DE96AF4982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18400" y="4001294"/>
              <a:ext cx="0" cy="251380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F09F927B-68E1-BB19-E3F9-913A0FCB2A3C}"/>
                </a:ext>
              </a:extLst>
            </p:cNvPr>
            <p:cNvCxnSpPr/>
            <p:nvPr/>
          </p:nvCxnSpPr>
          <p:spPr>
            <a:xfrm>
              <a:off x="7353300" y="6324600"/>
              <a:ext cx="30353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4F94586D-B08E-E201-CA22-9A871881D02B}"/>
                </a:ext>
              </a:extLst>
            </p:cNvPr>
            <p:cNvSpPr/>
            <p:nvPr/>
          </p:nvSpPr>
          <p:spPr>
            <a:xfrm>
              <a:off x="8011461" y="5580062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A423D72F-DB90-E5CF-1040-8F9F0AC212F4}"/>
                </a:ext>
              </a:extLst>
            </p:cNvPr>
            <p:cNvSpPr/>
            <p:nvPr/>
          </p:nvSpPr>
          <p:spPr>
            <a:xfrm>
              <a:off x="8033686" y="5922962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6A00D83E-9B8F-A200-8058-A10B9FCE280B}"/>
                </a:ext>
              </a:extLst>
            </p:cNvPr>
            <p:cNvSpPr/>
            <p:nvPr/>
          </p:nvSpPr>
          <p:spPr>
            <a:xfrm>
              <a:off x="8284511" y="5719762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C564762F-ED15-C75F-C211-37AE00C6BEBC}"/>
                </a:ext>
              </a:extLst>
            </p:cNvPr>
            <p:cNvSpPr/>
            <p:nvPr/>
          </p:nvSpPr>
          <p:spPr>
            <a:xfrm>
              <a:off x="8243236" y="5499497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89944B45-506C-8A1D-ACD8-AB951ECC1E2B}"/>
                </a:ext>
              </a:extLst>
            </p:cNvPr>
            <p:cNvSpPr/>
            <p:nvPr/>
          </p:nvSpPr>
          <p:spPr>
            <a:xfrm>
              <a:off x="8595845" y="5715397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0CE72E2-D78A-F464-8FF3-50ACD3797D7A}"/>
                </a:ext>
              </a:extLst>
            </p:cNvPr>
            <p:cNvSpPr/>
            <p:nvPr/>
          </p:nvSpPr>
          <p:spPr>
            <a:xfrm>
              <a:off x="8616950" y="5105400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101C2AE6-4DEE-F947-DEDF-5D750F62F4A2}"/>
                </a:ext>
              </a:extLst>
            </p:cNvPr>
            <p:cNvSpPr/>
            <p:nvPr/>
          </p:nvSpPr>
          <p:spPr>
            <a:xfrm>
              <a:off x="8737600" y="5410398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42C0E35-AF1F-9EBF-FB81-9561E43DA07B}"/>
                </a:ext>
              </a:extLst>
            </p:cNvPr>
            <p:cNvSpPr/>
            <p:nvPr/>
          </p:nvSpPr>
          <p:spPr>
            <a:xfrm>
              <a:off x="9197975" y="4730949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E8578624-551C-2F03-C4F7-7B2CC3674496}"/>
                </a:ext>
              </a:extLst>
            </p:cNvPr>
            <p:cNvSpPr/>
            <p:nvPr/>
          </p:nvSpPr>
          <p:spPr>
            <a:xfrm>
              <a:off x="9029700" y="5099248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4BAF6AAC-F4F1-EB38-16CD-4222C8CED173}"/>
                </a:ext>
              </a:extLst>
            </p:cNvPr>
            <p:cNvSpPr/>
            <p:nvPr/>
          </p:nvSpPr>
          <p:spPr>
            <a:xfrm>
              <a:off x="8839200" y="4800600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4ECA084D-62BB-3D39-6F97-F5EFDE5358CC}"/>
                </a:ext>
              </a:extLst>
            </p:cNvPr>
            <p:cNvSpPr/>
            <p:nvPr/>
          </p:nvSpPr>
          <p:spPr>
            <a:xfrm>
              <a:off x="9547225" y="4673600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34B69995-21C2-EE10-25AF-04C68629216F}"/>
                </a:ext>
              </a:extLst>
            </p:cNvPr>
            <p:cNvSpPr/>
            <p:nvPr/>
          </p:nvSpPr>
          <p:spPr>
            <a:xfrm>
              <a:off x="9350375" y="4337250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1B4D957-D555-C839-F408-844B9C7A2F8A}"/>
                </a:ext>
              </a:extLst>
            </p:cNvPr>
            <p:cNvSpPr/>
            <p:nvPr/>
          </p:nvSpPr>
          <p:spPr>
            <a:xfrm>
              <a:off x="8839200" y="4800600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CB0DFCF-6A38-62B2-327F-D89AEDBE37EE}"/>
                </a:ext>
              </a:extLst>
            </p:cNvPr>
            <p:cNvSpPr/>
            <p:nvPr/>
          </p:nvSpPr>
          <p:spPr>
            <a:xfrm>
              <a:off x="9744075" y="4540450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63E22EF-1942-7281-8CDE-C8F689A3C608}"/>
                </a:ext>
              </a:extLst>
            </p:cNvPr>
            <p:cNvSpPr/>
            <p:nvPr/>
          </p:nvSpPr>
          <p:spPr>
            <a:xfrm>
              <a:off x="9305925" y="4534100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7B0BB58E-EF4F-CE1A-B150-0B0528A560A0}"/>
                </a:ext>
              </a:extLst>
            </p:cNvPr>
            <p:cNvSpPr/>
            <p:nvPr/>
          </p:nvSpPr>
          <p:spPr>
            <a:xfrm>
              <a:off x="9378950" y="5011737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BC5F9436-C129-C233-850C-30470B7EB970}"/>
                </a:ext>
              </a:extLst>
            </p:cNvPr>
            <p:cNvSpPr/>
            <p:nvPr/>
          </p:nvSpPr>
          <p:spPr>
            <a:xfrm>
              <a:off x="9798050" y="4242594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1B1821FC-F0AF-C5F5-A4C8-A85E30CC0A8F}"/>
                </a:ext>
              </a:extLst>
            </p:cNvPr>
            <p:cNvSpPr/>
            <p:nvPr/>
          </p:nvSpPr>
          <p:spPr>
            <a:xfrm>
              <a:off x="8839200" y="4800600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76F3084-A1B6-252B-6A2E-4E2A967107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1268" y="4224933"/>
              <a:ext cx="2071502" cy="19149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3" name="Rectangle 172">
            <a:extLst>
              <a:ext uri="{FF2B5EF4-FFF2-40B4-BE49-F238E27FC236}">
                <a16:creationId xmlns:a16="http://schemas.microsoft.com/office/drawing/2014/main" id="{A0F42DD6-458C-0644-D145-978396B421B9}"/>
              </a:ext>
            </a:extLst>
          </p:cNvPr>
          <p:cNvSpPr/>
          <p:nvPr/>
        </p:nvSpPr>
        <p:spPr>
          <a:xfrm rot="19884899">
            <a:off x="6098760" y="3136533"/>
            <a:ext cx="5772150" cy="1229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Next session!</a:t>
            </a:r>
          </a:p>
        </p:txBody>
      </p:sp>
    </p:spTree>
    <p:extLst>
      <p:ext uri="{BB962C8B-B14F-4D97-AF65-F5344CB8AC3E}">
        <p14:creationId xmlns:p14="http://schemas.microsoft.com/office/powerpoint/2010/main" val="308085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6 L 0.2681 -0.224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98" y="-1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1" grpId="0" animBg="1"/>
      <p:bldP spid="5" grpId="0"/>
      <p:bldP spid="17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CFFB-5D88-16A9-5E25-EFB4E629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linear regression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31512D-0362-B04C-6A95-6330ECB73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list of apartment sizes and the price at which they sold</a:t>
            </a:r>
          </a:p>
          <a:p>
            <a:r>
              <a:rPr lang="en-US" dirty="0"/>
              <a:t>Given size of new apartment, want to predict price at which it will sell</a:t>
            </a:r>
          </a:p>
        </p:txBody>
      </p:sp>
      <p:pic>
        <p:nvPicPr>
          <p:cNvPr id="10244" name="Picture 4" descr="Premium Vector | The concept of a house for sale sale or rental of real  estate house on a plot of land with surroundings and trees in a cartoon  style vector illustration">
            <a:extLst>
              <a:ext uri="{FF2B5EF4-FFF2-40B4-BE49-F238E27FC236}">
                <a16:creationId xmlns:a16="http://schemas.microsoft.com/office/drawing/2014/main" id="{7887DF13-0557-ACE4-D05F-05F2D8B776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" t="5213" r="3910" b="5134"/>
          <a:stretch/>
        </p:blipFill>
        <p:spPr bwMode="auto">
          <a:xfrm>
            <a:off x="6896100" y="3082924"/>
            <a:ext cx="4991100" cy="360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33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2319</TotalTime>
  <Words>752</Words>
  <Application>Microsoft Macintosh PowerPoint</Application>
  <PresentationFormat>Widescreen</PresentationFormat>
  <Paragraphs>142</Paragraphs>
  <Slides>31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Machine Learning Workshop</vt:lpstr>
      <vt:lpstr>PowerPoint Presentation</vt:lpstr>
      <vt:lpstr>What is Machine Learning?</vt:lpstr>
      <vt:lpstr>How do we do it?</vt:lpstr>
      <vt:lpstr>How do we do it?</vt:lpstr>
      <vt:lpstr>How do we do it?</vt:lpstr>
      <vt:lpstr>Machine learning algorithms</vt:lpstr>
      <vt:lpstr>PowerPoint Presentation</vt:lpstr>
      <vt:lpstr>Example: linear regression</vt:lpstr>
      <vt:lpstr>Example: linear regression</vt:lpstr>
      <vt:lpstr>Example: linear regression</vt:lpstr>
      <vt:lpstr>Example: linear regression</vt:lpstr>
      <vt:lpstr>Apartment price prediction</vt:lpstr>
      <vt:lpstr>Apartment price prediction</vt:lpstr>
      <vt:lpstr>Apartment price prediction</vt:lpstr>
      <vt:lpstr>Apartment price prediction</vt:lpstr>
      <vt:lpstr>How do we do it?</vt:lpstr>
      <vt:lpstr>How do we train a model?</vt:lpstr>
      <vt:lpstr>Training “Recipe”</vt:lpstr>
      <vt:lpstr>How do I know if I’m right?</vt:lpstr>
      <vt:lpstr>Cost function: measure of difference between the predicted and actual values</vt:lpstr>
      <vt:lpstr>Cost function: measure of difference between the predicted and actual values</vt:lpstr>
      <vt:lpstr>See tutorial: linear regression cost function</vt:lpstr>
      <vt:lpstr>How do I get there?</vt:lpstr>
      <vt:lpstr>Gradient descent: algorithm that finds the cost function minimum (tells us what to try next)</vt:lpstr>
      <vt:lpstr>How much should I change  each time?</vt:lpstr>
      <vt:lpstr>The learning rate is a number that determines the step size (how much we change the guess on each iteration)</vt:lpstr>
      <vt:lpstr>PowerPoint Presentation</vt:lpstr>
      <vt:lpstr>Size of learning rate is important!</vt:lpstr>
      <vt:lpstr>Learning rate is too big!</vt:lpstr>
      <vt:lpstr>Time for the tutorial!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Workshop</dc:title>
  <dc:creator>Hannah Clayton</dc:creator>
  <cp:lastModifiedBy>Hannah Clayton</cp:lastModifiedBy>
  <cp:revision>19</cp:revision>
  <dcterms:created xsi:type="dcterms:W3CDTF">2022-10-30T16:47:19Z</dcterms:created>
  <dcterms:modified xsi:type="dcterms:W3CDTF">2024-10-15T13:25:19Z</dcterms:modified>
</cp:coreProperties>
</file>