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354C-D38E-6BAA-8DF7-69D8015B0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4A14F-3D42-4C84-0C46-F93CFE9E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95B1-06D1-D1B8-8408-9CF610C6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5BC4-1946-1E62-5870-4A4A7597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A089-0A3E-6ED9-71B1-EB8A6CA6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9268-9E60-6CB6-D7EB-B2FD44B9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FCF2-2763-A439-B71C-F1406790A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FD5D-A3A3-5E24-54FB-11BBB216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C93C-F657-EB67-4708-14AC67A2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302F-55BA-F472-5831-AE1A611F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12427-2C25-1C05-E69D-88682A1B8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04762-7FE1-7D36-B1F8-35E4EDEA2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EF0A-7408-7832-7DA3-25E277BA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2720-474B-9B71-BCA1-FC0AB8D5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CDC2-2DD8-F791-C466-8E42CAE9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861A-C744-72E9-E25F-133C7CA5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FCD7-69C2-F30C-1A99-CC28CB92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15BD-C5C2-E59A-8953-1EA89490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BF25-77B6-B02E-186E-47237F81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BAF1-7EFC-65CD-D8CF-1A755B50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CCE0-1AE5-8F16-506E-E5B99FCE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1CDE2-E628-DA14-8DBE-5AB21470D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C04F-8D02-8A39-BEDD-7070614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FAD9-996F-4CB6-F571-6FC557E0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40A8-A96D-F7AC-A9E4-520DE063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9057-7375-F0A1-0024-82641DF8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CDDB-875B-BC9D-E109-6DE4D9BA1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1A729-1B07-B73B-4C99-9997A3EF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680F1-CD12-2DF2-E766-61536B2F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515C4-25AC-8E65-88E8-76F62155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D81A0-C4F0-A90C-A5CF-CBAF5F6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9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DF52-3C2B-0234-D5F5-F3271EDA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E1054-EBA2-1FC5-223F-5C0AE5B2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D0A24-65D5-41D4-241A-43A0ABC9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EE60B-DF60-4055-5AD6-F0736900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D0580-FE3A-5D84-430D-A48BC8C26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79137-BFCD-AE9F-4FF2-A2FA8AB1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2E7B-174D-C2A5-ACBF-2C499A2B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37882-C107-E837-FB54-EB8F03B7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6579-9211-22E6-28CF-A1181D19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15E0F-BD3A-6470-494D-53954F6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89121-1493-EFD4-0183-DC4FD77E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6B1B-E830-3F05-0D5B-4FC199E2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37D7C-5B4D-E8FF-0158-E644302D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83A60-7848-3882-599E-0351589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CA724-E571-FD37-1AA2-91CE52A7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4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5597-C95E-E7B1-BE2C-2BA4301B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4359-026C-8309-4533-96651211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C0CB0-9049-2C52-84EA-655AA7472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E6407-5D61-398C-54DD-BC5C299B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82056-351F-B221-4FB6-FC2D735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6202-FC58-4C57-FFC0-C7B78FB6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1813-F035-122E-F258-D32CB5AD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AE8C-2134-9019-C5F1-1998E01E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8D411-F9B3-E3CE-CB39-80044721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CAFA-7A74-E758-FB04-6EB8E90A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5783-5907-4D7D-A3E1-D622E2B9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29ACB-2BC9-D0A1-2863-6C608B49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0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4667D-CDF0-8E17-6CD5-FDC8DDA3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D99D-6A8D-4F7B-2F22-4E81AD98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7945-9A1F-2928-BD4B-E8DEC52DF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3DABF-C738-DF43-B68C-4401CDED0F9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3951-EE1A-2D5B-0260-177382EB8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4455-6002-E59A-8024-917CC291A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C3827-3888-5A41-B16F-59F8C5AA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goughlin/Python4ML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mcgoughlin/Python4ML/blob/main/week3/tutorial/MLWorkshop_Week3_NeuralNetwork.ipynb" TargetMode="External"/><Relationship Id="rId5" Type="http://schemas.openxmlformats.org/officeDocument/2006/relationships/hyperlink" Target="https://colab.research.google.com/github/mcgoughlin/Python4ML/blob/main/week2/tutorial/MLWorkshop_Week2_MultivariateAndLogisticRegression.ipynb" TargetMode="External"/><Relationship Id="rId4" Type="http://schemas.openxmlformats.org/officeDocument/2006/relationships/hyperlink" Target="https://colab.research.google.com/github/mcgoughlin/Python4ML/blob/main/week1/tutorial/MLWorkshop_Week1_LinearRegress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1CC321-F376-21FA-C750-C7541F1D6521}"/>
              </a:ext>
            </a:extLst>
          </p:cNvPr>
          <p:cNvSpPr txBox="1"/>
          <p:nvPr/>
        </p:nvSpPr>
        <p:spPr>
          <a:xfrm>
            <a:off x="249720" y="529904"/>
            <a:ext cx="35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1) Download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12EDF-21D9-7881-57F7-0A47D6CB010D}"/>
              </a:ext>
            </a:extLst>
          </p:cNvPr>
          <p:cNvSpPr txBox="1"/>
          <p:nvPr/>
        </p:nvSpPr>
        <p:spPr>
          <a:xfrm>
            <a:off x="3827721" y="529904"/>
            <a:ext cx="42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2) Clone Git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74A74-63E0-45BF-2A91-0DE93A97F06D}"/>
              </a:ext>
            </a:extLst>
          </p:cNvPr>
          <p:cNvSpPr txBox="1"/>
          <p:nvPr/>
        </p:nvSpPr>
        <p:spPr>
          <a:xfrm>
            <a:off x="8461599" y="529904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3) Open Tutorial in </a:t>
            </a:r>
            <a:r>
              <a:rPr lang="en-US" sz="2800" b="1" dirty="0" err="1"/>
              <a:t>Colab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D1D68-E721-4377-564E-921FECF5D6BD}"/>
              </a:ext>
            </a:extLst>
          </p:cNvPr>
          <p:cNvSpPr txBox="1"/>
          <p:nvPr/>
        </p:nvSpPr>
        <p:spPr>
          <a:xfrm>
            <a:off x="249720" y="3323328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4) Sign in to Google </a:t>
            </a:r>
            <a:r>
              <a:rPr lang="en-US" sz="2800" b="1" dirty="0" err="1"/>
              <a:t>Colab</a:t>
            </a:r>
            <a:r>
              <a:rPr lang="en-US" sz="2800" b="1" dirty="0"/>
              <a:t> with </a:t>
            </a:r>
            <a:r>
              <a:rPr lang="en-US" sz="2800" b="1" dirty="0" err="1"/>
              <a:t>CRSid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60328-B5C4-5F96-854F-0E65AE127574}"/>
              </a:ext>
            </a:extLst>
          </p:cNvPr>
          <p:cNvSpPr txBox="1"/>
          <p:nvPr/>
        </p:nvSpPr>
        <p:spPr>
          <a:xfrm>
            <a:off x="3827721" y="3323328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5) Upload Data to ‘Sample Data’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D6FBA-43B0-650A-D755-509A9F9C77E9}"/>
              </a:ext>
            </a:extLst>
          </p:cNvPr>
          <p:cNvSpPr txBox="1"/>
          <p:nvPr/>
        </p:nvSpPr>
        <p:spPr>
          <a:xfrm>
            <a:off x="8461599" y="3323328"/>
            <a:ext cx="3578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6) Skip Section 1 if you are comfortable with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441E7-57C0-10BD-19E4-E2F1E043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7" y="1591635"/>
            <a:ext cx="1626635" cy="1632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AC1484-58FA-9013-E7A3-369AC1FC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03" y="1597616"/>
            <a:ext cx="1626635" cy="1626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7CEE0-1B6A-6D30-36AB-8005D13CA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160" y="1591658"/>
            <a:ext cx="1626635" cy="16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65AA1-47AE-A1B6-2C96-A277CAE40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7EDA6-3FD0-1AFA-9B8A-76A46B899978}"/>
              </a:ext>
            </a:extLst>
          </p:cNvPr>
          <p:cNvSpPr txBox="1"/>
          <p:nvPr/>
        </p:nvSpPr>
        <p:spPr>
          <a:xfrm>
            <a:off x="249720" y="529904"/>
            <a:ext cx="35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1) Download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3B76F-A6E4-4964-EFAA-CB2DBD9D8AD3}"/>
              </a:ext>
            </a:extLst>
          </p:cNvPr>
          <p:cNvSpPr txBox="1"/>
          <p:nvPr/>
        </p:nvSpPr>
        <p:spPr>
          <a:xfrm>
            <a:off x="3827721" y="529904"/>
            <a:ext cx="42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2) Clone Git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8F493-16B5-576A-42F8-DCAD4A8D7ACE}"/>
              </a:ext>
            </a:extLst>
          </p:cNvPr>
          <p:cNvSpPr txBox="1"/>
          <p:nvPr/>
        </p:nvSpPr>
        <p:spPr>
          <a:xfrm>
            <a:off x="8461599" y="529904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3) Open Tutorial in </a:t>
            </a:r>
            <a:r>
              <a:rPr lang="en-US" sz="2800" b="1" dirty="0" err="1"/>
              <a:t>Colab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696F5-4F03-7ABA-3E7D-DB10B755A868}"/>
              </a:ext>
            </a:extLst>
          </p:cNvPr>
          <p:cNvSpPr txBox="1"/>
          <p:nvPr/>
        </p:nvSpPr>
        <p:spPr>
          <a:xfrm>
            <a:off x="249720" y="3510517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4) Sign in to Google </a:t>
            </a:r>
            <a:r>
              <a:rPr lang="en-US" sz="2800" b="1" dirty="0" err="1"/>
              <a:t>Colab</a:t>
            </a:r>
            <a:r>
              <a:rPr lang="en-US" sz="2800" b="1" dirty="0"/>
              <a:t> with </a:t>
            </a:r>
            <a:r>
              <a:rPr lang="en-US" sz="2800" b="1" dirty="0" err="1"/>
              <a:t>CRSid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60FEB-1C65-2E47-4CCB-1A9C30C28750}"/>
              </a:ext>
            </a:extLst>
          </p:cNvPr>
          <p:cNvSpPr txBox="1"/>
          <p:nvPr/>
        </p:nvSpPr>
        <p:spPr>
          <a:xfrm>
            <a:off x="3827721" y="3510516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5) Upload Data to ‘Sample Data’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02D29-70D8-1D3E-D0BE-C3C22FA2EB2F}"/>
              </a:ext>
            </a:extLst>
          </p:cNvPr>
          <p:cNvSpPr txBox="1"/>
          <p:nvPr/>
        </p:nvSpPr>
        <p:spPr>
          <a:xfrm>
            <a:off x="8461599" y="3429000"/>
            <a:ext cx="3578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6) Skip Section 1 if you are comfortable with 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966394-1889-0D77-2FFA-8DCD9A34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7" y="1591635"/>
            <a:ext cx="1626635" cy="1632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3F1501-0DF1-A87E-DFE5-9827EAA0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03" y="1597616"/>
            <a:ext cx="1626635" cy="1626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6DFBB9-265D-F9A6-67CC-776567E75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104" y="1591635"/>
            <a:ext cx="1626636" cy="16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0F4C8-6CD8-78E7-3D03-BD0C8D9D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8950D9-93E9-0DFF-31C8-624F574D82E9}"/>
              </a:ext>
            </a:extLst>
          </p:cNvPr>
          <p:cNvSpPr txBox="1"/>
          <p:nvPr/>
        </p:nvSpPr>
        <p:spPr>
          <a:xfrm>
            <a:off x="249720" y="529904"/>
            <a:ext cx="35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1) Download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F1437-F1C0-0079-6C7F-69DE809060CE}"/>
              </a:ext>
            </a:extLst>
          </p:cNvPr>
          <p:cNvSpPr txBox="1"/>
          <p:nvPr/>
        </p:nvSpPr>
        <p:spPr>
          <a:xfrm>
            <a:off x="3827721" y="529904"/>
            <a:ext cx="42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2) Clone Git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777BA-C5F7-4951-C4BD-FB1A36BEBE77}"/>
              </a:ext>
            </a:extLst>
          </p:cNvPr>
          <p:cNvSpPr txBox="1"/>
          <p:nvPr/>
        </p:nvSpPr>
        <p:spPr>
          <a:xfrm>
            <a:off x="8461599" y="529904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3) Open Tutorial in </a:t>
            </a:r>
            <a:r>
              <a:rPr lang="en-US" sz="2800" b="1" dirty="0" err="1"/>
              <a:t>Colab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104D6-68E7-B886-A911-B360D03A034F}"/>
              </a:ext>
            </a:extLst>
          </p:cNvPr>
          <p:cNvSpPr txBox="1"/>
          <p:nvPr/>
        </p:nvSpPr>
        <p:spPr>
          <a:xfrm>
            <a:off x="249719" y="3285708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4) Sign in to Google </a:t>
            </a:r>
            <a:r>
              <a:rPr lang="en-US" sz="2800" b="1" dirty="0" err="1"/>
              <a:t>Colab</a:t>
            </a:r>
            <a:r>
              <a:rPr lang="en-US" sz="2800" b="1" dirty="0"/>
              <a:t> with </a:t>
            </a:r>
            <a:r>
              <a:rPr lang="en-US" sz="2800" b="1" dirty="0" err="1"/>
              <a:t>CRSid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2C647-0BD3-642C-2137-55BD0E0824CE}"/>
              </a:ext>
            </a:extLst>
          </p:cNvPr>
          <p:cNvSpPr txBox="1"/>
          <p:nvPr/>
        </p:nvSpPr>
        <p:spPr>
          <a:xfrm>
            <a:off x="3827720" y="3218271"/>
            <a:ext cx="35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5) Upload Data to ‘Sample Data’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63337-0E14-49E2-D9D5-A8B594213B7B}"/>
              </a:ext>
            </a:extLst>
          </p:cNvPr>
          <p:cNvSpPr txBox="1"/>
          <p:nvPr/>
        </p:nvSpPr>
        <p:spPr>
          <a:xfrm>
            <a:off x="8461599" y="3218271"/>
            <a:ext cx="3578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6) Change Runtime Settings to run on T4 GPU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7AB143-870B-AA9B-9363-17C561AC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7" y="1591635"/>
            <a:ext cx="1626635" cy="1632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C124A8-36F4-AFD2-2356-5AAB9A1D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03" y="1597616"/>
            <a:ext cx="1626635" cy="1626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B029B-B5B2-FD31-5ED7-CFACCAE6F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339" y="1490716"/>
            <a:ext cx="1727200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3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D218-A7F6-5895-8357-FC6FE2CE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0FBA-F4BC-DADB-BAD6-20E80121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Git Download: </a:t>
            </a:r>
            <a:r>
              <a:rPr lang="en-US" sz="2000" dirty="0">
                <a:hlinkClick r:id="rId2"/>
              </a:rPr>
              <a:t>https://git-scm.com/downloads</a:t>
            </a:r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 Repo: </a:t>
            </a:r>
            <a:r>
              <a:rPr lang="en-US" sz="2000" dirty="0">
                <a:hlinkClick r:id="rId3"/>
              </a:rPr>
              <a:t>https://github.com/mcgoughlin/Python4ML</a:t>
            </a:r>
            <a:endParaRPr lang="en-US" sz="2000" dirty="0"/>
          </a:p>
          <a:p>
            <a:r>
              <a:rPr lang="en-US" sz="2000" dirty="0"/>
              <a:t>Tutorial 1: </a:t>
            </a:r>
            <a:r>
              <a:rPr lang="en-US" sz="2000" dirty="0">
                <a:hlinkClick r:id="rId4"/>
              </a:rPr>
              <a:t>https://colab.research.google.com/github/mcgoughlin/Python4ML/blob/main/week1/tutorial/MLWorkshop_Week1_LinearRegression.ipynb</a:t>
            </a:r>
            <a:endParaRPr lang="en-US" sz="2000" dirty="0"/>
          </a:p>
          <a:p>
            <a:r>
              <a:rPr lang="en-US" sz="2000" dirty="0"/>
              <a:t>Tutorial 2: </a:t>
            </a:r>
            <a:r>
              <a:rPr lang="en-US" sz="2000" dirty="0">
                <a:hlinkClick r:id="rId5"/>
              </a:rPr>
              <a:t>https://colab.research.google.com/github/mcgoughlin/Python4ML/blob/main/week2/tutorial/MLWorkshop_Week2_MultivariateAndLogisticRegression.ipynb</a:t>
            </a:r>
            <a:endParaRPr lang="en-US" sz="2000" dirty="0"/>
          </a:p>
          <a:p>
            <a:r>
              <a:rPr lang="en-US" sz="2000" dirty="0"/>
              <a:t>Tutorial 3: </a:t>
            </a:r>
            <a:r>
              <a:rPr lang="en-US" sz="2000" dirty="0">
                <a:hlinkClick r:id="rId6"/>
              </a:rPr>
              <a:t>https://colab.research.google.com/github/mcgoughlin/Python4ML/blob/main/week3/tutorial/MLWorkshop_Week3_NeuralNetwork.ipynb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8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McGough</dc:creator>
  <cp:lastModifiedBy>William McGough</cp:lastModifiedBy>
  <cp:revision>3</cp:revision>
  <dcterms:created xsi:type="dcterms:W3CDTF">2024-10-15T12:55:02Z</dcterms:created>
  <dcterms:modified xsi:type="dcterms:W3CDTF">2024-10-15T13:20:20Z</dcterms:modified>
</cp:coreProperties>
</file>