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325" r:id="rId3"/>
    <p:sldId id="331" r:id="rId4"/>
    <p:sldId id="321" r:id="rId5"/>
    <p:sldId id="323" r:id="rId6"/>
    <p:sldId id="348" r:id="rId7"/>
    <p:sldId id="349" r:id="rId8"/>
    <p:sldId id="350" r:id="rId9"/>
    <p:sldId id="347" r:id="rId10"/>
    <p:sldId id="326" r:id="rId11"/>
    <p:sldId id="338" r:id="rId12"/>
    <p:sldId id="328" r:id="rId13"/>
    <p:sldId id="341" r:id="rId14"/>
    <p:sldId id="342" r:id="rId15"/>
    <p:sldId id="354" r:id="rId16"/>
    <p:sldId id="356" r:id="rId17"/>
    <p:sldId id="343" r:id="rId18"/>
    <p:sldId id="312" r:id="rId19"/>
    <p:sldId id="329" r:id="rId20"/>
    <p:sldId id="344" r:id="rId21"/>
    <p:sldId id="345" r:id="rId22"/>
    <p:sldId id="273" r:id="rId23"/>
    <p:sldId id="346" r:id="rId24"/>
    <p:sldId id="334" r:id="rId25"/>
    <p:sldId id="335" r:id="rId26"/>
    <p:sldId id="30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58"/>
    <p:restoredTop sz="80247"/>
  </p:normalViewPr>
  <p:slideViewPr>
    <p:cSldViewPr snapToGrid="0">
      <p:cViewPr>
        <p:scale>
          <a:sx n="71" d="100"/>
          <a:sy n="71" d="100"/>
        </p:scale>
        <p:origin x="280" y="45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E76E72-EF09-4149-8A92-ED7AF4A6046A}" type="doc">
      <dgm:prSet loTypeId="urn:microsoft.com/office/officeart/2005/8/layout/process1" loCatId="" qsTypeId="urn:microsoft.com/office/officeart/2005/8/quickstyle/simple1" qsCatId="simple" csTypeId="urn:microsoft.com/office/officeart/2005/8/colors/accent2_2" csCatId="accent2" phldr="1"/>
      <dgm:spPr/>
    </dgm:pt>
    <dgm:pt modelId="{DC82ED59-57F7-BE47-B657-972A0D920569}">
      <dgm:prSet phldrT="[Text]"/>
      <dgm:spPr/>
      <dgm:t>
        <a:bodyPr/>
        <a:lstStyle/>
        <a:p>
          <a:r>
            <a:rPr lang="en-GB" dirty="0"/>
            <a:t>Collect and prepare data</a:t>
          </a:r>
        </a:p>
      </dgm:t>
    </dgm:pt>
    <dgm:pt modelId="{1D2432E7-C77C-0E47-8FF6-A8E9A210AFBD}" type="parTrans" cxnId="{4F922C2B-DAE5-4440-8F74-B0DF6E6C417B}">
      <dgm:prSet/>
      <dgm:spPr/>
      <dgm:t>
        <a:bodyPr/>
        <a:lstStyle/>
        <a:p>
          <a:endParaRPr lang="en-GB"/>
        </a:p>
      </dgm:t>
    </dgm:pt>
    <dgm:pt modelId="{46A1EB3A-4B3D-8F4F-8CAE-546508905A6D}" type="sibTrans" cxnId="{4F922C2B-DAE5-4440-8F74-B0DF6E6C417B}">
      <dgm:prSet/>
      <dgm:spPr/>
      <dgm:t>
        <a:bodyPr/>
        <a:lstStyle/>
        <a:p>
          <a:endParaRPr lang="en-GB"/>
        </a:p>
      </dgm:t>
    </dgm:pt>
    <dgm:pt modelId="{1E42FA62-A265-B84F-98E2-9CD67C09D50F}">
      <dgm:prSet phldrT="[Text]"/>
      <dgm:spPr/>
      <dgm:t>
        <a:bodyPr/>
        <a:lstStyle/>
        <a:p>
          <a:r>
            <a:rPr lang="en-GB" dirty="0"/>
            <a:t>Select appropriate model</a:t>
          </a:r>
        </a:p>
      </dgm:t>
    </dgm:pt>
    <dgm:pt modelId="{CDD10C2A-BE24-F340-BDAF-AB2481AE82AD}" type="parTrans" cxnId="{ED81BBE6-D87C-8340-95CF-C5B598C7E308}">
      <dgm:prSet/>
      <dgm:spPr/>
      <dgm:t>
        <a:bodyPr/>
        <a:lstStyle/>
        <a:p>
          <a:endParaRPr lang="en-GB"/>
        </a:p>
      </dgm:t>
    </dgm:pt>
    <dgm:pt modelId="{8BD6451B-A672-EA4E-8D77-D7CB988D8DF2}" type="sibTrans" cxnId="{ED81BBE6-D87C-8340-95CF-C5B598C7E308}">
      <dgm:prSet/>
      <dgm:spPr/>
      <dgm:t>
        <a:bodyPr/>
        <a:lstStyle/>
        <a:p>
          <a:endParaRPr lang="en-GB"/>
        </a:p>
      </dgm:t>
    </dgm:pt>
    <dgm:pt modelId="{6B6303C9-D12D-7646-BA56-B10B74953869}">
      <dgm:prSet phldrT="[Text]"/>
      <dgm:spPr/>
      <dgm:t>
        <a:bodyPr/>
        <a:lstStyle/>
        <a:p>
          <a:r>
            <a:rPr lang="en-GB" dirty="0"/>
            <a:t>Train model</a:t>
          </a:r>
        </a:p>
      </dgm:t>
    </dgm:pt>
    <dgm:pt modelId="{629F1E5A-506D-D64E-897E-BB7A56EF9D04}" type="parTrans" cxnId="{80C1187F-10FB-9748-AD12-28AF892083F0}">
      <dgm:prSet/>
      <dgm:spPr/>
      <dgm:t>
        <a:bodyPr/>
        <a:lstStyle/>
        <a:p>
          <a:endParaRPr lang="en-GB"/>
        </a:p>
      </dgm:t>
    </dgm:pt>
    <dgm:pt modelId="{E909DBE6-8688-1B43-ACA7-159B199EF2DE}" type="sibTrans" cxnId="{80C1187F-10FB-9748-AD12-28AF892083F0}">
      <dgm:prSet/>
      <dgm:spPr/>
      <dgm:t>
        <a:bodyPr/>
        <a:lstStyle/>
        <a:p>
          <a:endParaRPr lang="en-GB"/>
        </a:p>
      </dgm:t>
    </dgm:pt>
    <dgm:pt modelId="{2CFCAC1D-F7A8-8348-8415-0B9487D47732}">
      <dgm:prSet/>
      <dgm:spPr>
        <a:solidFill>
          <a:srgbClr val="FF0000"/>
        </a:solidFill>
      </dgm:spPr>
      <dgm:t>
        <a:bodyPr/>
        <a:lstStyle/>
        <a:p>
          <a:r>
            <a:rPr lang="en-GB" dirty="0"/>
            <a:t>Evaluate model</a:t>
          </a:r>
        </a:p>
      </dgm:t>
    </dgm:pt>
    <dgm:pt modelId="{32F7D6AB-164D-134F-B74F-12444625F8C9}" type="parTrans" cxnId="{BC312048-5362-D840-8890-79FA111B489D}">
      <dgm:prSet/>
      <dgm:spPr/>
      <dgm:t>
        <a:bodyPr/>
        <a:lstStyle/>
        <a:p>
          <a:endParaRPr lang="en-GB"/>
        </a:p>
      </dgm:t>
    </dgm:pt>
    <dgm:pt modelId="{16751915-A869-324C-99CD-73A0F51A1B05}" type="sibTrans" cxnId="{BC312048-5362-D840-8890-79FA111B489D}">
      <dgm:prSet/>
      <dgm:spPr/>
      <dgm:t>
        <a:bodyPr/>
        <a:lstStyle/>
        <a:p>
          <a:endParaRPr lang="en-GB"/>
        </a:p>
      </dgm:t>
    </dgm:pt>
    <dgm:pt modelId="{FFD5E011-661B-CB44-916B-4E5EB980D8FF}" type="pres">
      <dgm:prSet presAssocID="{88E76E72-EF09-4149-8A92-ED7AF4A6046A}" presName="Name0" presStyleCnt="0">
        <dgm:presLayoutVars>
          <dgm:dir/>
          <dgm:resizeHandles val="exact"/>
        </dgm:presLayoutVars>
      </dgm:prSet>
      <dgm:spPr/>
    </dgm:pt>
    <dgm:pt modelId="{393AD99C-4915-4346-BA3F-C4EE35D462D3}" type="pres">
      <dgm:prSet presAssocID="{DC82ED59-57F7-BE47-B657-972A0D920569}" presName="node" presStyleLbl="node1" presStyleIdx="0" presStyleCnt="4">
        <dgm:presLayoutVars>
          <dgm:bulletEnabled val="1"/>
        </dgm:presLayoutVars>
      </dgm:prSet>
      <dgm:spPr/>
    </dgm:pt>
    <dgm:pt modelId="{8F6D51CB-FF17-4E44-AFBC-9C6AA36CB0CB}" type="pres">
      <dgm:prSet presAssocID="{46A1EB3A-4B3D-8F4F-8CAE-546508905A6D}" presName="sibTrans" presStyleLbl="sibTrans2D1" presStyleIdx="0" presStyleCnt="3"/>
      <dgm:spPr/>
    </dgm:pt>
    <dgm:pt modelId="{21AFEC07-66EA-3345-9BE9-FDAFBB1858E3}" type="pres">
      <dgm:prSet presAssocID="{46A1EB3A-4B3D-8F4F-8CAE-546508905A6D}" presName="connectorText" presStyleLbl="sibTrans2D1" presStyleIdx="0" presStyleCnt="3"/>
      <dgm:spPr/>
    </dgm:pt>
    <dgm:pt modelId="{B9983D22-F74B-7E48-8632-AC53EC55E926}" type="pres">
      <dgm:prSet presAssocID="{1E42FA62-A265-B84F-98E2-9CD67C09D50F}" presName="node" presStyleLbl="node1" presStyleIdx="1" presStyleCnt="4">
        <dgm:presLayoutVars>
          <dgm:bulletEnabled val="1"/>
        </dgm:presLayoutVars>
      </dgm:prSet>
      <dgm:spPr/>
    </dgm:pt>
    <dgm:pt modelId="{B3F3FA49-3B27-7F40-8AA4-1E923862FC7C}" type="pres">
      <dgm:prSet presAssocID="{8BD6451B-A672-EA4E-8D77-D7CB988D8DF2}" presName="sibTrans" presStyleLbl="sibTrans2D1" presStyleIdx="1" presStyleCnt="3"/>
      <dgm:spPr/>
    </dgm:pt>
    <dgm:pt modelId="{F47F81BD-A649-C043-82E2-0F49A178BCCD}" type="pres">
      <dgm:prSet presAssocID="{8BD6451B-A672-EA4E-8D77-D7CB988D8DF2}" presName="connectorText" presStyleLbl="sibTrans2D1" presStyleIdx="1" presStyleCnt="3"/>
      <dgm:spPr/>
    </dgm:pt>
    <dgm:pt modelId="{36AD4CE0-28E5-B84B-A8C9-6B81418A990B}" type="pres">
      <dgm:prSet presAssocID="{6B6303C9-D12D-7646-BA56-B10B74953869}" presName="node" presStyleLbl="node1" presStyleIdx="2" presStyleCnt="4">
        <dgm:presLayoutVars>
          <dgm:bulletEnabled val="1"/>
        </dgm:presLayoutVars>
      </dgm:prSet>
      <dgm:spPr/>
    </dgm:pt>
    <dgm:pt modelId="{B01959C3-F7C2-7441-BFF2-FF6424658A25}" type="pres">
      <dgm:prSet presAssocID="{E909DBE6-8688-1B43-ACA7-159B199EF2DE}" presName="sibTrans" presStyleLbl="sibTrans2D1" presStyleIdx="2" presStyleCnt="3"/>
      <dgm:spPr/>
    </dgm:pt>
    <dgm:pt modelId="{1FDE0D80-8F3B-B748-86E6-0F9B5990266F}" type="pres">
      <dgm:prSet presAssocID="{E909DBE6-8688-1B43-ACA7-159B199EF2DE}" presName="connectorText" presStyleLbl="sibTrans2D1" presStyleIdx="2" presStyleCnt="3"/>
      <dgm:spPr/>
    </dgm:pt>
    <dgm:pt modelId="{8CB018AF-A035-CA41-9E28-CA041F04E277}" type="pres">
      <dgm:prSet presAssocID="{2CFCAC1D-F7A8-8348-8415-0B9487D47732}" presName="node" presStyleLbl="node1" presStyleIdx="3" presStyleCnt="4">
        <dgm:presLayoutVars>
          <dgm:bulletEnabled val="1"/>
        </dgm:presLayoutVars>
      </dgm:prSet>
      <dgm:spPr/>
    </dgm:pt>
  </dgm:ptLst>
  <dgm:cxnLst>
    <dgm:cxn modelId="{9CD8C80A-83AD-F143-8CD6-A529D978DBB1}" type="presOf" srcId="{6B6303C9-D12D-7646-BA56-B10B74953869}" destId="{36AD4CE0-28E5-B84B-A8C9-6B81418A990B}" srcOrd="0" destOrd="0" presId="urn:microsoft.com/office/officeart/2005/8/layout/process1"/>
    <dgm:cxn modelId="{DFCCA51D-E942-D241-8324-E6EB3E48E570}" type="presOf" srcId="{46A1EB3A-4B3D-8F4F-8CAE-546508905A6D}" destId="{21AFEC07-66EA-3345-9BE9-FDAFBB1858E3}" srcOrd="1" destOrd="0" presId="urn:microsoft.com/office/officeart/2005/8/layout/process1"/>
    <dgm:cxn modelId="{4F922C2B-DAE5-4440-8F74-B0DF6E6C417B}" srcId="{88E76E72-EF09-4149-8A92-ED7AF4A6046A}" destId="{DC82ED59-57F7-BE47-B657-972A0D920569}" srcOrd="0" destOrd="0" parTransId="{1D2432E7-C77C-0E47-8FF6-A8E9A210AFBD}" sibTransId="{46A1EB3A-4B3D-8F4F-8CAE-546508905A6D}"/>
    <dgm:cxn modelId="{BC312048-5362-D840-8890-79FA111B489D}" srcId="{88E76E72-EF09-4149-8A92-ED7AF4A6046A}" destId="{2CFCAC1D-F7A8-8348-8415-0B9487D47732}" srcOrd="3" destOrd="0" parTransId="{32F7D6AB-164D-134F-B74F-12444625F8C9}" sibTransId="{16751915-A869-324C-99CD-73A0F51A1B05}"/>
    <dgm:cxn modelId="{D8412160-90EA-E143-BB14-2C5AB9748051}" type="presOf" srcId="{46A1EB3A-4B3D-8F4F-8CAE-546508905A6D}" destId="{8F6D51CB-FF17-4E44-AFBC-9C6AA36CB0CB}" srcOrd="0" destOrd="0" presId="urn:microsoft.com/office/officeart/2005/8/layout/process1"/>
    <dgm:cxn modelId="{21B5AA68-1E27-FF4B-B76E-2701750D6023}" type="presOf" srcId="{8BD6451B-A672-EA4E-8D77-D7CB988D8DF2}" destId="{B3F3FA49-3B27-7F40-8AA4-1E923862FC7C}" srcOrd="0" destOrd="0" presId="urn:microsoft.com/office/officeart/2005/8/layout/process1"/>
    <dgm:cxn modelId="{5BB94D6D-6FC8-D146-9A44-0CBF4EBC446D}" type="presOf" srcId="{2CFCAC1D-F7A8-8348-8415-0B9487D47732}" destId="{8CB018AF-A035-CA41-9E28-CA041F04E277}" srcOrd="0" destOrd="0" presId="urn:microsoft.com/office/officeart/2005/8/layout/process1"/>
    <dgm:cxn modelId="{C5D3D170-6F1C-854D-8C93-63A0C0FDC102}" type="presOf" srcId="{DC82ED59-57F7-BE47-B657-972A0D920569}" destId="{393AD99C-4915-4346-BA3F-C4EE35D462D3}" srcOrd="0" destOrd="0" presId="urn:microsoft.com/office/officeart/2005/8/layout/process1"/>
    <dgm:cxn modelId="{E6E40076-2494-EC4D-87C8-95A33E43A3CB}" type="presOf" srcId="{E909DBE6-8688-1B43-ACA7-159B199EF2DE}" destId="{B01959C3-F7C2-7441-BFF2-FF6424658A25}" srcOrd="0" destOrd="0" presId="urn:microsoft.com/office/officeart/2005/8/layout/process1"/>
    <dgm:cxn modelId="{80C1187F-10FB-9748-AD12-28AF892083F0}" srcId="{88E76E72-EF09-4149-8A92-ED7AF4A6046A}" destId="{6B6303C9-D12D-7646-BA56-B10B74953869}" srcOrd="2" destOrd="0" parTransId="{629F1E5A-506D-D64E-897E-BB7A56EF9D04}" sibTransId="{E909DBE6-8688-1B43-ACA7-159B199EF2DE}"/>
    <dgm:cxn modelId="{F5522290-98CE-AD4F-81D3-E3F6519FA7C0}" type="presOf" srcId="{88E76E72-EF09-4149-8A92-ED7AF4A6046A}" destId="{FFD5E011-661B-CB44-916B-4E5EB980D8FF}" srcOrd="0" destOrd="0" presId="urn:microsoft.com/office/officeart/2005/8/layout/process1"/>
    <dgm:cxn modelId="{63B04E97-692F-3340-8CBA-6518A5DB6C8B}" type="presOf" srcId="{8BD6451B-A672-EA4E-8D77-D7CB988D8DF2}" destId="{F47F81BD-A649-C043-82E2-0F49A178BCCD}" srcOrd="1" destOrd="0" presId="urn:microsoft.com/office/officeart/2005/8/layout/process1"/>
    <dgm:cxn modelId="{A225BEB2-279E-E249-B959-AAFCCF78F538}" type="presOf" srcId="{E909DBE6-8688-1B43-ACA7-159B199EF2DE}" destId="{1FDE0D80-8F3B-B748-86E6-0F9B5990266F}" srcOrd="1" destOrd="0" presId="urn:microsoft.com/office/officeart/2005/8/layout/process1"/>
    <dgm:cxn modelId="{ED81BBE6-D87C-8340-95CF-C5B598C7E308}" srcId="{88E76E72-EF09-4149-8A92-ED7AF4A6046A}" destId="{1E42FA62-A265-B84F-98E2-9CD67C09D50F}" srcOrd="1" destOrd="0" parTransId="{CDD10C2A-BE24-F340-BDAF-AB2481AE82AD}" sibTransId="{8BD6451B-A672-EA4E-8D77-D7CB988D8DF2}"/>
    <dgm:cxn modelId="{90D1D2E7-A9A2-844A-8A3C-FEEF24103933}" type="presOf" srcId="{1E42FA62-A265-B84F-98E2-9CD67C09D50F}" destId="{B9983D22-F74B-7E48-8632-AC53EC55E926}" srcOrd="0" destOrd="0" presId="urn:microsoft.com/office/officeart/2005/8/layout/process1"/>
    <dgm:cxn modelId="{3DE12F2E-4044-3C43-A72A-4D662662DD58}" type="presParOf" srcId="{FFD5E011-661B-CB44-916B-4E5EB980D8FF}" destId="{393AD99C-4915-4346-BA3F-C4EE35D462D3}" srcOrd="0" destOrd="0" presId="urn:microsoft.com/office/officeart/2005/8/layout/process1"/>
    <dgm:cxn modelId="{58BC7636-D0EA-B741-BC2D-89FB9A38BEBD}" type="presParOf" srcId="{FFD5E011-661B-CB44-916B-4E5EB980D8FF}" destId="{8F6D51CB-FF17-4E44-AFBC-9C6AA36CB0CB}" srcOrd="1" destOrd="0" presId="urn:microsoft.com/office/officeart/2005/8/layout/process1"/>
    <dgm:cxn modelId="{C868715A-8654-FB4B-B05F-03829D39713D}" type="presParOf" srcId="{8F6D51CB-FF17-4E44-AFBC-9C6AA36CB0CB}" destId="{21AFEC07-66EA-3345-9BE9-FDAFBB1858E3}" srcOrd="0" destOrd="0" presId="urn:microsoft.com/office/officeart/2005/8/layout/process1"/>
    <dgm:cxn modelId="{1D31855F-8E1B-ED41-9B33-19DC281890DD}" type="presParOf" srcId="{FFD5E011-661B-CB44-916B-4E5EB980D8FF}" destId="{B9983D22-F74B-7E48-8632-AC53EC55E926}" srcOrd="2" destOrd="0" presId="urn:microsoft.com/office/officeart/2005/8/layout/process1"/>
    <dgm:cxn modelId="{4ACB6EE1-9149-CE47-AF4A-71092960E13E}" type="presParOf" srcId="{FFD5E011-661B-CB44-916B-4E5EB980D8FF}" destId="{B3F3FA49-3B27-7F40-8AA4-1E923862FC7C}" srcOrd="3" destOrd="0" presId="urn:microsoft.com/office/officeart/2005/8/layout/process1"/>
    <dgm:cxn modelId="{ACCA2753-A84E-864C-8FD3-A2256BB5512C}" type="presParOf" srcId="{B3F3FA49-3B27-7F40-8AA4-1E923862FC7C}" destId="{F47F81BD-A649-C043-82E2-0F49A178BCCD}" srcOrd="0" destOrd="0" presId="urn:microsoft.com/office/officeart/2005/8/layout/process1"/>
    <dgm:cxn modelId="{AAE7819B-476A-EC4D-B735-B9C8FF11F825}" type="presParOf" srcId="{FFD5E011-661B-CB44-916B-4E5EB980D8FF}" destId="{36AD4CE0-28E5-B84B-A8C9-6B81418A990B}" srcOrd="4" destOrd="0" presId="urn:microsoft.com/office/officeart/2005/8/layout/process1"/>
    <dgm:cxn modelId="{36AF6968-4CE8-544F-A366-547685A3CC82}" type="presParOf" srcId="{FFD5E011-661B-CB44-916B-4E5EB980D8FF}" destId="{B01959C3-F7C2-7441-BFF2-FF6424658A25}" srcOrd="5" destOrd="0" presId="urn:microsoft.com/office/officeart/2005/8/layout/process1"/>
    <dgm:cxn modelId="{9A60B90F-2423-B745-991F-6DB61F9EE27F}" type="presParOf" srcId="{B01959C3-F7C2-7441-BFF2-FF6424658A25}" destId="{1FDE0D80-8F3B-B748-86E6-0F9B5990266F}" srcOrd="0" destOrd="0" presId="urn:microsoft.com/office/officeart/2005/8/layout/process1"/>
    <dgm:cxn modelId="{A44D45A1-1FFD-9447-A65D-521E5B9A2A6B}" type="presParOf" srcId="{FFD5E011-661B-CB44-916B-4E5EB980D8FF}" destId="{8CB018AF-A035-CA41-9E28-CA041F04E27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504D7B-4D3D-DD4C-A5DE-54E6F65D6803}" type="doc">
      <dgm:prSet loTypeId="urn:microsoft.com/office/officeart/2005/8/layout/process1" loCatId="" qsTypeId="urn:microsoft.com/office/officeart/2005/8/quickstyle/simple1" qsCatId="simple" csTypeId="urn:microsoft.com/office/officeart/2005/8/colors/accent0_3" csCatId="mainScheme" phldr="1"/>
      <dgm:spPr/>
    </dgm:pt>
    <dgm:pt modelId="{62AB5C15-7B72-524D-BC33-87B81B0DD44B}">
      <dgm:prSet phldrT="[Text]"/>
      <dgm:spPr/>
      <dgm:t>
        <a:bodyPr/>
        <a:lstStyle/>
        <a:p>
          <a:r>
            <a:rPr lang="en-GB" dirty="0"/>
            <a:t>Logistic regression</a:t>
          </a:r>
        </a:p>
      </dgm:t>
    </dgm:pt>
    <dgm:pt modelId="{1BE78833-0CA1-FB42-8CCE-F0A1F028A160}" type="parTrans" cxnId="{5A7810DE-3F3B-634E-80D5-2A963D5A58D8}">
      <dgm:prSet/>
      <dgm:spPr/>
      <dgm:t>
        <a:bodyPr/>
        <a:lstStyle/>
        <a:p>
          <a:endParaRPr lang="en-GB"/>
        </a:p>
      </dgm:t>
    </dgm:pt>
    <dgm:pt modelId="{AA11A2AC-E4F9-2C48-8F91-62F483EDEC3C}" type="sibTrans" cxnId="{5A7810DE-3F3B-634E-80D5-2A963D5A58D8}">
      <dgm:prSet/>
      <dgm:spPr/>
      <dgm:t>
        <a:bodyPr/>
        <a:lstStyle/>
        <a:p>
          <a:endParaRPr lang="en-GB"/>
        </a:p>
      </dgm:t>
    </dgm:pt>
    <dgm:pt modelId="{5160FB21-1E76-0941-BFD0-BC722467F156}">
      <dgm:prSet phldrT="[Text]"/>
      <dgm:spPr/>
      <dgm:t>
        <a:bodyPr/>
        <a:lstStyle/>
        <a:p>
          <a:r>
            <a:rPr lang="en-GB" dirty="0"/>
            <a:t>Probability</a:t>
          </a:r>
        </a:p>
      </dgm:t>
    </dgm:pt>
    <dgm:pt modelId="{2D178383-EAAF-4848-918B-B67E40EBBD17}" type="parTrans" cxnId="{A876319F-D74C-7041-84A6-159AA1FB911D}">
      <dgm:prSet/>
      <dgm:spPr/>
      <dgm:t>
        <a:bodyPr/>
        <a:lstStyle/>
        <a:p>
          <a:endParaRPr lang="en-GB"/>
        </a:p>
      </dgm:t>
    </dgm:pt>
    <dgm:pt modelId="{B0428D2B-E13C-3F43-9175-DDC118625A88}" type="sibTrans" cxnId="{A876319F-D74C-7041-84A6-159AA1FB911D}">
      <dgm:prSet/>
      <dgm:spPr/>
      <dgm:t>
        <a:bodyPr/>
        <a:lstStyle/>
        <a:p>
          <a:endParaRPr lang="en-GB"/>
        </a:p>
      </dgm:t>
    </dgm:pt>
    <dgm:pt modelId="{CD5E8A9E-1B84-C04D-BF82-BF0F76F63F8B}">
      <dgm:prSet phldrT="[Text]"/>
      <dgm:spPr/>
      <dgm:t>
        <a:bodyPr/>
        <a:lstStyle/>
        <a:p>
          <a:r>
            <a:rPr lang="en-GB" dirty="0"/>
            <a:t>Class label</a:t>
          </a:r>
        </a:p>
      </dgm:t>
    </dgm:pt>
    <dgm:pt modelId="{64E28E6C-9B4A-1849-A0C9-8D43E6348B37}" type="parTrans" cxnId="{C1803114-4E58-6F4B-83C8-3B2095205A1F}">
      <dgm:prSet/>
      <dgm:spPr/>
      <dgm:t>
        <a:bodyPr/>
        <a:lstStyle/>
        <a:p>
          <a:endParaRPr lang="en-GB"/>
        </a:p>
      </dgm:t>
    </dgm:pt>
    <dgm:pt modelId="{D02AADDE-F22B-9149-BA54-BB3AA22B3B63}" type="sibTrans" cxnId="{C1803114-4E58-6F4B-83C8-3B2095205A1F}">
      <dgm:prSet/>
      <dgm:spPr/>
      <dgm:t>
        <a:bodyPr/>
        <a:lstStyle/>
        <a:p>
          <a:endParaRPr lang="en-GB"/>
        </a:p>
      </dgm:t>
    </dgm:pt>
    <dgm:pt modelId="{4E4F645B-9F0C-FE44-9148-EBA19036BDBE}" type="pres">
      <dgm:prSet presAssocID="{AF504D7B-4D3D-DD4C-A5DE-54E6F65D6803}" presName="Name0" presStyleCnt="0">
        <dgm:presLayoutVars>
          <dgm:dir/>
          <dgm:resizeHandles val="exact"/>
        </dgm:presLayoutVars>
      </dgm:prSet>
      <dgm:spPr/>
    </dgm:pt>
    <dgm:pt modelId="{C6947718-F5D3-4040-A70D-231E1E2D18DA}" type="pres">
      <dgm:prSet presAssocID="{62AB5C15-7B72-524D-BC33-87B81B0DD44B}" presName="node" presStyleLbl="node1" presStyleIdx="0" presStyleCnt="3">
        <dgm:presLayoutVars>
          <dgm:bulletEnabled val="1"/>
        </dgm:presLayoutVars>
      </dgm:prSet>
      <dgm:spPr/>
    </dgm:pt>
    <dgm:pt modelId="{C7B6783D-A616-CB4D-88E0-01B8C35950B4}" type="pres">
      <dgm:prSet presAssocID="{AA11A2AC-E4F9-2C48-8F91-62F483EDEC3C}" presName="sibTrans" presStyleLbl="sibTrans2D1" presStyleIdx="0" presStyleCnt="2"/>
      <dgm:spPr/>
    </dgm:pt>
    <dgm:pt modelId="{04231388-C867-CA49-8158-86EE056F5E50}" type="pres">
      <dgm:prSet presAssocID="{AA11A2AC-E4F9-2C48-8F91-62F483EDEC3C}" presName="connectorText" presStyleLbl="sibTrans2D1" presStyleIdx="0" presStyleCnt="2"/>
      <dgm:spPr/>
    </dgm:pt>
    <dgm:pt modelId="{73D64643-81E8-F444-9D28-D4FB4320DA2C}" type="pres">
      <dgm:prSet presAssocID="{5160FB21-1E76-0941-BFD0-BC722467F156}" presName="node" presStyleLbl="node1" presStyleIdx="1" presStyleCnt="3">
        <dgm:presLayoutVars>
          <dgm:bulletEnabled val="1"/>
        </dgm:presLayoutVars>
      </dgm:prSet>
      <dgm:spPr/>
    </dgm:pt>
    <dgm:pt modelId="{860FD959-6C43-8B41-9462-5AADCF842EB6}" type="pres">
      <dgm:prSet presAssocID="{B0428D2B-E13C-3F43-9175-DDC118625A88}" presName="sibTrans" presStyleLbl="sibTrans2D1" presStyleIdx="1" presStyleCnt="2"/>
      <dgm:spPr/>
    </dgm:pt>
    <dgm:pt modelId="{E2CBE228-EBE7-A642-BAF8-6A59FC9E81D0}" type="pres">
      <dgm:prSet presAssocID="{B0428D2B-E13C-3F43-9175-DDC118625A88}" presName="connectorText" presStyleLbl="sibTrans2D1" presStyleIdx="1" presStyleCnt="2"/>
      <dgm:spPr/>
    </dgm:pt>
    <dgm:pt modelId="{2C83CCB3-18D3-5040-AD46-FBDC32F45978}" type="pres">
      <dgm:prSet presAssocID="{CD5E8A9E-1B84-C04D-BF82-BF0F76F63F8B}" presName="node" presStyleLbl="node1" presStyleIdx="2" presStyleCnt="3">
        <dgm:presLayoutVars>
          <dgm:bulletEnabled val="1"/>
        </dgm:presLayoutVars>
      </dgm:prSet>
      <dgm:spPr/>
    </dgm:pt>
  </dgm:ptLst>
  <dgm:cxnLst>
    <dgm:cxn modelId="{C1803114-4E58-6F4B-83C8-3B2095205A1F}" srcId="{AF504D7B-4D3D-DD4C-A5DE-54E6F65D6803}" destId="{CD5E8A9E-1B84-C04D-BF82-BF0F76F63F8B}" srcOrd="2" destOrd="0" parTransId="{64E28E6C-9B4A-1849-A0C9-8D43E6348B37}" sibTransId="{D02AADDE-F22B-9149-BA54-BB3AA22B3B63}"/>
    <dgm:cxn modelId="{6EE93F7E-008F-2144-AF49-A7C95B7B6C3A}" type="presOf" srcId="{AA11A2AC-E4F9-2C48-8F91-62F483EDEC3C}" destId="{04231388-C867-CA49-8158-86EE056F5E50}" srcOrd="1" destOrd="0" presId="urn:microsoft.com/office/officeart/2005/8/layout/process1"/>
    <dgm:cxn modelId="{FBC69C9D-33A0-9040-A338-D4BFD615B348}" type="presOf" srcId="{AF504D7B-4D3D-DD4C-A5DE-54E6F65D6803}" destId="{4E4F645B-9F0C-FE44-9148-EBA19036BDBE}" srcOrd="0" destOrd="0" presId="urn:microsoft.com/office/officeart/2005/8/layout/process1"/>
    <dgm:cxn modelId="{A876319F-D74C-7041-84A6-159AA1FB911D}" srcId="{AF504D7B-4D3D-DD4C-A5DE-54E6F65D6803}" destId="{5160FB21-1E76-0941-BFD0-BC722467F156}" srcOrd="1" destOrd="0" parTransId="{2D178383-EAAF-4848-918B-B67E40EBBD17}" sibTransId="{B0428D2B-E13C-3F43-9175-DDC118625A88}"/>
    <dgm:cxn modelId="{0DE2D4AC-9285-9E45-A7EA-27BDB614C35D}" type="presOf" srcId="{B0428D2B-E13C-3F43-9175-DDC118625A88}" destId="{860FD959-6C43-8B41-9462-5AADCF842EB6}" srcOrd="0" destOrd="0" presId="urn:microsoft.com/office/officeart/2005/8/layout/process1"/>
    <dgm:cxn modelId="{1FDAC4C3-D9EB-B54B-BB92-59941D9D1098}" type="presOf" srcId="{5160FB21-1E76-0941-BFD0-BC722467F156}" destId="{73D64643-81E8-F444-9D28-D4FB4320DA2C}" srcOrd="0" destOrd="0" presId="urn:microsoft.com/office/officeart/2005/8/layout/process1"/>
    <dgm:cxn modelId="{5A7810DE-3F3B-634E-80D5-2A963D5A58D8}" srcId="{AF504D7B-4D3D-DD4C-A5DE-54E6F65D6803}" destId="{62AB5C15-7B72-524D-BC33-87B81B0DD44B}" srcOrd="0" destOrd="0" parTransId="{1BE78833-0CA1-FB42-8CCE-F0A1F028A160}" sibTransId="{AA11A2AC-E4F9-2C48-8F91-62F483EDEC3C}"/>
    <dgm:cxn modelId="{3C9A8CE8-3CA5-5E40-9D85-ADCE84D078B7}" type="presOf" srcId="{CD5E8A9E-1B84-C04D-BF82-BF0F76F63F8B}" destId="{2C83CCB3-18D3-5040-AD46-FBDC32F45978}" srcOrd="0" destOrd="0" presId="urn:microsoft.com/office/officeart/2005/8/layout/process1"/>
    <dgm:cxn modelId="{8F70FCF0-A844-2D4A-B428-72E672DEB330}" type="presOf" srcId="{B0428D2B-E13C-3F43-9175-DDC118625A88}" destId="{E2CBE228-EBE7-A642-BAF8-6A59FC9E81D0}" srcOrd="1" destOrd="0" presId="urn:microsoft.com/office/officeart/2005/8/layout/process1"/>
    <dgm:cxn modelId="{38A075F5-63E9-0544-A897-A5495785AC8A}" type="presOf" srcId="{AA11A2AC-E4F9-2C48-8F91-62F483EDEC3C}" destId="{C7B6783D-A616-CB4D-88E0-01B8C35950B4}" srcOrd="0" destOrd="0" presId="urn:microsoft.com/office/officeart/2005/8/layout/process1"/>
    <dgm:cxn modelId="{2DDC6EF8-A34D-8244-BC21-44FD55C3BE27}" type="presOf" srcId="{62AB5C15-7B72-524D-BC33-87B81B0DD44B}" destId="{C6947718-F5D3-4040-A70D-231E1E2D18DA}" srcOrd="0" destOrd="0" presId="urn:microsoft.com/office/officeart/2005/8/layout/process1"/>
    <dgm:cxn modelId="{C03DAE0C-5241-234D-8587-391C0F8AC97A}" type="presParOf" srcId="{4E4F645B-9F0C-FE44-9148-EBA19036BDBE}" destId="{C6947718-F5D3-4040-A70D-231E1E2D18DA}" srcOrd="0" destOrd="0" presId="urn:microsoft.com/office/officeart/2005/8/layout/process1"/>
    <dgm:cxn modelId="{645EF282-01CB-5140-9F9E-E788BF6E0E6C}" type="presParOf" srcId="{4E4F645B-9F0C-FE44-9148-EBA19036BDBE}" destId="{C7B6783D-A616-CB4D-88E0-01B8C35950B4}" srcOrd="1" destOrd="0" presId="urn:microsoft.com/office/officeart/2005/8/layout/process1"/>
    <dgm:cxn modelId="{F1C770FE-D6BC-9E48-BC0E-FBBB93D3CB8D}" type="presParOf" srcId="{C7B6783D-A616-CB4D-88E0-01B8C35950B4}" destId="{04231388-C867-CA49-8158-86EE056F5E50}" srcOrd="0" destOrd="0" presId="urn:microsoft.com/office/officeart/2005/8/layout/process1"/>
    <dgm:cxn modelId="{72007650-2E18-3945-8C8B-3C0D59B91431}" type="presParOf" srcId="{4E4F645B-9F0C-FE44-9148-EBA19036BDBE}" destId="{73D64643-81E8-F444-9D28-D4FB4320DA2C}" srcOrd="2" destOrd="0" presId="urn:microsoft.com/office/officeart/2005/8/layout/process1"/>
    <dgm:cxn modelId="{A3E11D8E-076C-7642-A0DB-0E3B2C71483E}" type="presParOf" srcId="{4E4F645B-9F0C-FE44-9148-EBA19036BDBE}" destId="{860FD959-6C43-8B41-9462-5AADCF842EB6}" srcOrd="3" destOrd="0" presId="urn:microsoft.com/office/officeart/2005/8/layout/process1"/>
    <dgm:cxn modelId="{FE3F0A8F-0FF0-3A48-A10C-D7ADEF5F8B62}" type="presParOf" srcId="{860FD959-6C43-8B41-9462-5AADCF842EB6}" destId="{E2CBE228-EBE7-A642-BAF8-6A59FC9E81D0}" srcOrd="0" destOrd="0" presId="urn:microsoft.com/office/officeart/2005/8/layout/process1"/>
    <dgm:cxn modelId="{32DC66DD-FAE1-DF41-A3FB-BD5857A9F5B6}" type="presParOf" srcId="{4E4F645B-9F0C-FE44-9148-EBA19036BDBE}" destId="{2C83CCB3-18D3-5040-AD46-FBDC32F4597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504D7B-4D3D-DD4C-A5DE-54E6F65D6803}" type="doc">
      <dgm:prSet loTypeId="urn:microsoft.com/office/officeart/2005/8/layout/process1" loCatId="" qsTypeId="urn:microsoft.com/office/officeart/2005/8/quickstyle/simple1" qsCatId="simple" csTypeId="urn:microsoft.com/office/officeart/2005/8/colors/accent0_3" csCatId="mainScheme" phldr="1"/>
      <dgm:spPr/>
    </dgm:pt>
    <dgm:pt modelId="{62AB5C15-7B72-524D-BC33-87B81B0DD44B}">
      <dgm:prSet phldrT="[Text]"/>
      <dgm:spPr/>
      <dgm:t>
        <a:bodyPr/>
        <a:lstStyle/>
        <a:p>
          <a:r>
            <a:rPr lang="en-GB" dirty="0"/>
            <a:t>Logistic regression</a:t>
          </a:r>
        </a:p>
      </dgm:t>
    </dgm:pt>
    <dgm:pt modelId="{1BE78833-0CA1-FB42-8CCE-F0A1F028A160}" type="parTrans" cxnId="{5A7810DE-3F3B-634E-80D5-2A963D5A58D8}">
      <dgm:prSet/>
      <dgm:spPr/>
      <dgm:t>
        <a:bodyPr/>
        <a:lstStyle/>
        <a:p>
          <a:endParaRPr lang="en-GB"/>
        </a:p>
      </dgm:t>
    </dgm:pt>
    <dgm:pt modelId="{AA11A2AC-E4F9-2C48-8F91-62F483EDEC3C}" type="sibTrans" cxnId="{5A7810DE-3F3B-634E-80D5-2A963D5A58D8}">
      <dgm:prSet/>
      <dgm:spPr/>
      <dgm:t>
        <a:bodyPr/>
        <a:lstStyle/>
        <a:p>
          <a:endParaRPr lang="en-GB"/>
        </a:p>
      </dgm:t>
    </dgm:pt>
    <dgm:pt modelId="{5160FB21-1E76-0941-BFD0-BC722467F156}">
      <dgm:prSet phldrT="[Text]"/>
      <dgm:spPr/>
      <dgm:t>
        <a:bodyPr/>
        <a:lstStyle/>
        <a:p>
          <a:r>
            <a:rPr lang="en-GB" dirty="0"/>
            <a:t>Probability</a:t>
          </a:r>
        </a:p>
      </dgm:t>
    </dgm:pt>
    <dgm:pt modelId="{2D178383-EAAF-4848-918B-B67E40EBBD17}" type="parTrans" cxnId="{A876319F-D74C-7041-84A6-159AA1FB911D}">
      <dgm:prSet/>
      <dgm:spPr/>
      <dgm:t>
        <a:bodyPr/>
        <a:lstStyle/>
        <a:p>
          <a:endParaRPr lang="en-GB"/>
        </a:p>
      </dgm:t>
    </dgm:pt>
    <dgm:pt modelId="{B0428D2B-E13C-3F43-9175-DDC118625A88}" type="sibTrans" cxnId="{A876319F-D74C-7041-84A6-159AA1FB911D}">
      <dgm:prSet/>
      <dgm:spPr/>
      <dgm:t>
        <a:bodyPr/>
        <a:lstStyle/>
        <a:p>
          <a:endParaRPr lang="en-GB"/>
        </a:p>
      </dgm:t>
    </dgm:pt>
    <dgm:pt modelId="{CD5E8A9E-1B84-C04D-BF82-BF0F76F63F8B}">
      <dgm:prSet phldrT="[Text]"/>
      <dgm:spPr/>
      <dgm:t>
        <a:bodyPr/>
        <a:lstStyle/>
        <a:p>
          <a:r>
            <a:rPr lang="en-GB" dirty="0"/>
            <a:t>Class label</a:t>
          </a:r>
        </a:p>
      </dgm:t>
    </dgm:pt>
    <dgm:pt modelId="{64E28E6C-9B4A-1849-A0C9-8D43E6348B37}" type="parTrans" cxnId="{C1803114-4E58-6F4B-83C8-3B2095205A1F}">
      <dgm:prSet/>
      <dgm:spPr/>
      <dgm:t>
        <a:bodyPr/>
        <a:lstStyle/>
        <a:p>
          <a:endParaRPr lang="en-GB"/>
        </a:p>
      </dgm:t>
    </dgm:pt>
    <dgm:pt modelId="{D02AADDE-F22B-9149-BA54-BB3AA22B3B63}" type="sibTrans" cxnId="{C1803114-4E58-6F4B-83C8-3B2095205A1F}">
      <dgm:prSet/>
      <dgm:spPr/>
      <dgm:t>
        <a:bodyPr/>
        <a:lstStyle/>
        <a:p>
          <a:endParaRPr lang="en-GB"/>
        </a:p>
      </dgm:t>
    </dgm:pt>
    <dgm:pt modelId="{4E4F645B-9F0C-FE44-9148-EBA19036BDBE}" type="pres">
      <dgm:prSet presAssocID="{AF504D7B-4D3D-DD4C-A5DE-54E6F65D6803}" presName="Name0" presStyleCnt="0">
        <dgm:presLayoutVars>
          <dgm:dir/>
          <dgm:resizeHandles val="exact"/>
        </dgm:presLayoutVars>
      </dgm:prSet>
      <dgm:spPr/>
    </dgm:pt>
    <dgm:pt modelId="{C6947718-F5D3-4040-A70D-231E1E2D18DA}" type="pres">
      <dgm:prSet presAssocID="{62AB5C15-7B72-524D-BC33-87B81B0DD44B}" presName="node" presStyleLbl="node1" presStyleIdx="0" presStyleCnt="3">
        <dgm:presLayoutVars>
          <dgm:bulletEnabled val="1"/>
        </dgm:presLayoutVars>
      </dgm:prSet>
      <dgm:spPr/>
    </dgm:pt>
    <dgm:pt modelId="{C7B6783D-A616-CB4D-88E0-01B8C35950B4}" type="pres">
      <dgm:prSet presAssocID="{AA11A2AC-E4F9-2C48-8F91-62F483EDEC3C}" presName="sibTrans" presStyleLbl="sibTrans2D1" presStyleIdx="0" presStyleCnt="2"/>
      <dgm:spPr/>
    </dgm:pt>
    <dgm:pt modelId="{04231388-C867-CA49-8158-86EE056F5E50}" type="pres">
      <dgm:prSet presAssocID="{AA11A2AC-E4F9-2C48-8F91-62F483EDEC3C}" presName="connectorText" presStyleLbl="sibTrans2D1" presStyleIdx="0" presStyleCnt="2"/>
      <dgm:spPr/>
    </dgm:pt>
    <dgm:pt modelId="{73D64643-81E8-F444-9D28-D4FB4320DA2C}" type="pres">
      <dgm:prSet presAssocID="{5160FB21-1E76-0941-BFD0-BC722467F156}" presName="node" presStyleLbl="node1" presStyleIdx="1" presStyleCnt="3">
        <dgm:presLayoutVars>
          <dgm:bulletEnabled val="1"/>
        </dgm:presLayoutVars>
      </dgm:prSet>
      <dgm:spPr/>
    </dgm:pt>
    <dgm:pt modelId="{860FD959-6C43-8B41-9462-5AADCF842EB6}" type="pres">
      <dgm:prSet presAssocID="{B0428D2B-E13C-3F43-9175-DDC118625A88}" presName="sibTrans" presStyleLbl="sibTrans2D1" presStyleIdx="1" presStyleCnt="2"/>
      <dgm:spPr/>
    </dgm:pt>
    <dgm:pt modelId="{E2CBE228-EBE7-A642-BAF8-6A59FC9E81D0}" type="pres">
      <dgm:prSet presAssocID="{B0428D2B-E13C-3F43-9175-DDC118625A88}" presName="connectorText" presStyleLbl="sibTrans2D1" presStyleIdx="1" presStyleCnt="2"/>
      <dgm:spPr/>
    </dgm:pt>
    <dgm:pt modelId="{2C83CCB3-18D3-5040-AD46-FBDC32F45978}" type="pres">
      <dgm:prSet presAssocID="{CD5E8A9E-1B84-C04D-BF82-BF0F76F63F8B}" presName="node" presStyleLbl="node1" presStyleIdx="2" presStyleCnt="3">
        <dgm:presLayoutVars>
          <dgm:bulletEnabled val="1"/>
        </dgm:presLayoutVars>
      </dgm:prSet>
      <dgm:spPr/>
    </dgm:pt>
  </dgm:ptLst>
  <dgm:cxnLst>
    <dgm:cxn modelId="{C1803114-4E58-6F4B-83C8-3B2095205A1F}" srcId="{AF504D7B-4D3D-DD4C-A5DE-54E6F65D6803}" destId="{CD5E8A9E-1B84-C04D-BF82-BF0F76F63F8B}" srcOrd="2" destOrd="0" parTransId="{64E28E6C-9B4A-1849-A0C9-8D43E6348B37}" sibTransId="{D02AADDE-F22B-9149-BA54-BB3AA22B3B63}"/>
    <dgm:cxn modelId="{6EE93F7E-008F-2144-AF49-A7C95B7B6C3A}" type="presOf" srcId="{AA11A2AC-E4F9-2C48-8F91-62F483EDEC3C}" destId="{04231388-C867-CA49-8158-86EE056F5E50}" srcOrd="1" destOrd="0" presId="urn:microsoft.com/office/officeart/2005/8/layout/process1"/>
    <dgm:cxn modelId="{FBC69C9D-33A0-9040-A338-D4BFD615B348}" type="presOf" srcId="{AF504D7B-4D3D-DD4C-A5DE-54E6F65D6803}" destId="{4E4F645B-9F0C-FE44-9148-EBA19036BDBE}" srcOrd="0" destOrd="0" presId="urn:microsoft.com/office/officeart/2005/8/layout/process1"/>
    <dgm:cxn modelId="{A876319F-D74C-7041-84A6-159AA1FB911D}" srcId="{AF504D7B-4D3D-DD4C-A5DE-54E6F65D6803}" destId="{5160FB21-1E76-0941-BFD0-BC722467F156}" srcOrd="1" destOrd="0" parTransId="{2D178383-EAAF-4848-918B-B67E40EBBD17}" sibTransId="{B0428D2B-E13C-3F43-9175-DDC118625A88}"/>
    <dgm:cxn modelId="{0DE2D4AC-9285-9E45-A7EA-27BDB614C35D}" type="presOf" srcId="{B0428D2B-E13C-3F43-9175-DDC118625A88}" destId="{860FD959-6C43-8B41-9462-5AADCF842EB6}" srcOrd="0" destOrd="0" presId="urn:microsoft.com/office/officeart/2005/8/layout/process1"/>
    <dgm:cxn modelId="{1FDAC4C3-D9EB-B54B-BB92-59941D9D1098}" type="presOf" srcId="{5160FB21-1E76-0941-BFD0-BC722467F156}" destId="{73D64643-81E8-F444-9D28-D4FB4320DA2C}" srcOrd="0" destOrd="0" presId="urn:microsoft.com/office/officeart/2005/8/layout/process1"/>
    <dgm:cxn modelId="{5A7810DE-3F3B-634E-80D5-2A963D5A58D8}" srcId="{AF504D7B-4D3D-DD4C-A5DE-54E6F65D6803}" destId="{62AB5C15-7B72-524D-BC33-87B81B0DD44B}" srcOrd="0" destOrd="0" parTransId="{1BE78833-0CA1-FB42-8CCE-F0A1F028A160}" sibTransId="{AA11A2AC-E4F9-2C48-8F91-62F483EDEC3C}"/>
    <dgm:cxn modelId="{3C9A8CE8-3CA5-5E40-9D85-ADCE84D078B7}" type="presOf" srcId="{CD5E8A9E-1B84-C04D-BF82-BF0F76F63F8B}" destId="{2C83CCB3-18D3-5040-AD46-FBDC32F45978}" srcOrd="0" destOrd="0" presId="urn:microsoft.com/office/officeart/2005/8/layout/process1"/>
    <dgm:cxn modelId="{8F70FCF0-A844-2D4A-B428-72E672DEB330}" type="presOf" srcId="{B0428D2B-E13C-3F43-9175-DDC118625A88}" destId="{E2CBE228-EBE7-A642-BAF8-6A59FC9E81D0}" srcOrd="1" destOrd="0" presId="urn:microsoft.com/office/officeart/2005/8/layout/process1"/>
    <dgm:cxn modelId="{38A075F5-63E9-0544-A897-A5495785AC8A}" type="presOf" srcId="{AA11A2AC-E4F9-2C48-8F91-62F483EDEC3C}" destId="{C7B6783D-A616-CB4D-88E0-01B8C35950B4}" srcOrd="0" destOrd="0" presId="urn:microsoft.com/office/officeart/2005/8/layout/process1"/>
    <dgm:cxn modelId="{2DDC6EF8-A34D-8244-BC21-44FD55C3BE27}" type="presOf" srcId="{62AB5C15-7B72-524D-BC33-87B81B0DD44B}" destId="{C6947718-F5D3-4040-A70D-231E1E2D18DA}" srcOrd="0" destOrd="0" presId="urn:microsoft.com/office/officeart/2005/8/layout/process1"/>
    <dgm:cxn modelId="{C03DAE0C-5241-234D-8587-391C0F8AC97A}" type="presParOf" srcId="{4E4F645B-9F0C-FE44-9148-EBA19036BDBE}" destId="{C6947718-F5D3-4040-A70D-231E1E2D18DA}" srcOrd="0" destOrd="0" presId="urn:microsoft.com/office/officeart/2005/8/layout/process1"/>
    <dgm:cxn modelId="{645EF282-01CB-5140-9F9E-E788BF6E0E6C}" type="presParOf" srcId="{4E4F645B-9F0C-FE44-9148-EBA19036BDBE}" destId="{C7B6783D-A616-CB4D-88E0-01B8C35950B4}" srcOrd="1" destOrd="0" presId="urn:microsoft.com/office/officeart/2005/8/layout/process1"/>
    <dgm:cxn modelId="{F1C770FE-D6BC-9E48-BC0E-FBBB93D3CB8D}" type="presParOf" srcId="{C7B6783D-A616-CB4D-88E0-01B8C35950B4}" destId="{04231388-C867-CA49-8158-86EE056F5E50}" srcOrd="0" destOrd="0" presId="urn:microsoft.com/office/officeart/2005/8/layout/process1"/>
    <dgm:cxn modelId="{72007650-2E18-3945-8C8B-3C0D59B91431}" type="presParOf" srcId="{4E4F645B-9F0C-FE44-9148-EBA19036BDBE}" destId="{73D64643-81E8-F444-9D28-D4FB4320DA2C}" srcOrd="2" destOrd="0" presId="urn:microsoft.com/office/officeart/2005/8/layout/process1"/>
    <dgm:cxn modelId="{A3E11D8E-076C-7642-A0DB-0E3B2C71483E}" type="presParOf" srcId="{4E4F645B-9F0C-FE44-9148-EBA19036BDBE}" destId="{860FD959-6C43-8B41-9462-5AADCF842EB6}" srcOrd="3" destOrd="0" presId="urn:microsoft.com/office/officeart/2005/8/layout/process1"/>
    <dgm:cxn modelId="{FE3F0A8F-0FF0-3A48-A10C-D7ADEF5F8B62}" type="presParOf" srcId="{860FD959-6C43-8B41-9462-5AADCF842EB6}" destId="{E2CBE228-EBE7-A642-BAF8-6A59FC9E81D0}" srcOrd="0" destOrd="0" presId="urn:microsoft.com/office/officeart/2005/8/layout/process1"/>
    <dgm:cxn modelId="{32DC66DD-FAE1-DF41-A3FB-BD5857A9F5B6}" type="presParOf" srcId="{4E4F645B-9F0C-FE44-9148-EBA19036BDBE}" destId="{2C83CCB3-18D3-5040-AD46-FBDC32F4597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504D7B-4D3D-DD4C-A5DE-54E6F65D6803}" type="doc">
      <dgm:prSet loTypeId="urn:microsoft.com/office/officeart/2005/8/layout/process1" loCatId="" qsTypeId="urn:microsoft.com/office/officeart/2005/8/quickstyle/simple1" qsCatId="simple" csTypeId="urn:microsoft.com/office/officeart/2005/8/colors/accent0_3" csCatId="mainScheme" phldr="1"/>
      <dgm:spPr/>
    </dgm:pt>
    <dgm:pt modelId="{62AB5C15-7B72-524D-BC33-87B81B0DD44B}">
      <dgm:prSet phldrT="[Text]"/>
      <dgm:spPr/>
      <dgm:t>
        <a:bodyPr/>
        <a:lstStyle/>
        <a:p>
          <a:r>
            <a:rPr lang="en-GB" dirty="0"/>
            <a:t>Logistic regression</a:t>
          </a:r>
        </a:p>
      </dgm:t>
    </dgm:pt>
    <dgm:pt modelId="{1BE78833-0CA1-FB42-8CCE-F0A1F028A160}" type="parTrans" cxnId="{5A7810DE-3F3B-634E-80D5-2A963D5A58D8}">
      <dgm:prSet/>
      <dgm:spPr/>
      <dgm:t>
        <a:bodyPr/>
        <a:lstStyle/>
        <a:p>
          <a:endParaRPr lang="en-GB"/>
        </a:p>
      </dgm:t>
    </dgm:pt>
    <dgm:pt modelId="{AA11A2AC-E4F9-2C48-8F91-62F483EDEC3C}" type="sibTrans" cxnId="{5A7810DE-3F3B-634E-80D5-2A963D5A58D8}">
      <dgm:prSet/>
      <dgm:spPr/>
      <dgm:t>
        <a:bodyPr/>
        <a:lstStyle/>
        <a:p>
          <a:endParaRPr lang="en-GB"/>
        </a:p>
      </dgm:t>
    </dgm:pt>
    <dgm:pt modelId="{5160FB21-1E76-0941-BFD0-BC722467F156}">
      <dgm:prSet phldrT="[Text]"/>
      <dgm:spPr/>
      <dgm:t>
        <a:bodyPr/>
        <a:lstStyle/>
        <a:p>
          <a:r>
            <a:rPr lang="en-GB" dirty="0"/>
            <a:t>Probability</a:t>
          </a:r>
        </a:p>
      </dgm:t>
    </dgm:pt>
    <dgm:pt modelId="{2D178383-EAAF-4848-918B-B67E40EBBD17}" type="parTrans" cxnId="{A876319F-D74C-7041-84A6-159AA1FB911D}">
      <dgm:prSet/>
      <dgm:spPr/>
      <dgm:t>
        <a:bodyPr/>
        <a:lstStyle/>
        <a:p>
          <a:endParaRPr lang="en-GB"/>
        </a:p>
      </dgm:t>
    </dgm:pt>
    <dgm:pt modelId="{B0428D2B-E13C-3F43-9175-DDC118625A88}" type="sibTrans" cxnId="{A876319F-D74C-7041-84A6-159AA1FB911D}">
      <dgm:prSet/>
      <dgm:spPr/>
      <dgm:t>
        <a:bodyPr/>
        <a:lstStyle/>
        <a:p>
          <a:endParaRPr lang="en-GB"/>
        </a:p>
      </dgm:t>
    </dgm:pt>
    <dgm:pt modelId="{CD5E8A9E-1B84-C04D-BF82-BF0F76F63F8B}">
      <dgm:prSet phldrT="[Text]"/>
      <dgm:spPr/>
      <dgm:t>
        <a:bodyPr/>
        <a:lstStyle/>
        <a:p>
          <a:r>
            <a:rPr lang="en-GB" dirty="0"/>
            <a:t>Class label</a:t>
          </a:r>
        </a:p>
      </dgm:t>
    </dgm:pt>
    <dgm:pt modelId="{64E28E6C-9B4A-1849-A0C9-8D43E6348B37}" type="parTrans" cxnId="{C1803114-4E58-6F4B-83C8-3B2095205A1F}">
      <dgm:prSet/>
      <dgm:spPr/>
      <dgm:t>
        <a:bodyPr/>
        <a:lstStyle/>
        <a:p>
          <a:endParaRPr lang="en-GB"/>
        </a:p>
      </dgm:t>
    </dgm:pt>
    <dgm:pt modelId="{D02AADDE-F22B-9149-BA54-BB3AA22B3B63}" type="sibTrans" cxnId="{C1803114-4E58-6F4B-83C8-3B2095205A1F}">
      <dgm:prSet/>
      <dgm:spPr/>
      <dgm:t>
        <a:bodyPr/>
        <a:lstStyle/>
        <a:p>
          <a:endParaRPr lang="en-GB"/>
        </a:p>
      </dgm:t>
    </dgm:pt>
    <dgm:pt modelId="{4E4F645B-9F0C-FE44-9148-EBA19036BDBE}" type="pres">
      <dgm:prSet presAssocID="{AF504D7B-4D3D-DD4C-A5DE-54E6F65D6803}" presName="Name0" presStyleCnt="0">
        <dgm:presLayoutVars>
          <dgm:dir/>
          <dgm:resizeHandles val="exact"/>
        </dgm:presLayoutVars>
      </dgm:prSet>
      <dgm:spPr/>
    </dgm:pt>
    <dgm:pt modelId="{C6947718-F5D3-4040-A70D-231E1E2D18DA}" type="pres">
      <dgm:prSet presAssocID="{62AB5C15-7B72-524D-BC33-87B81B0DD44B}" presName="node" presStyleLbl="node1" presStyleIdx="0" presStyleCnt="3">
        <dgm:presLayoutVars>
          <dgm:bulletEnabled val="1"/>
        </dgm:presLayoutVars>
      </dgm:prSet>
      <dgm:spPr/>
    </dgm:pt>
    <dgm:pt modelId="{C7B6783D-A616-CB4D-88E0-01B8C35950B4}" type="pres">
      <dgm:prSet presAssocID="{AA11A2AC-E4F9-2C48-8F91-62F483EDEC3C}" presName="sibTrans" presStyleLbl="sibTrans2D1" presStyleIdx="0" presStyleCnt="2"/>
      <dgm:spPr/>
    </dgm:pt>
    <dgm:pt modelId="{04231388-C867-CA49-8158-86EE056F5E50}" type="pres">
      <dgm:prSet presAssocID="{AA11A2AC-E4F9-2C48-8F91-62F483EDEC3C}" presName="connectorText" presStyleLbl="sibTrans2D1" presStyleIdx="0" presStyleCnt="2"/>
      <dgm:spPr/>
    </dgm:pt>
    <dgm:pt modelId="{73D64643-81E8-F444-9D28-D4FB4320DA2C}" type="pres">
      <dgm:prSet presAssocID="{5160FB21-1E76-0941-BFD0-BC722467F156}" presName="node" presStyleLbl="node1" presStyleIdx="1" presStyleCnt="3">
        <dgm:presLayoutVars>
          <dgm:bulletEnabled val="1"/>
        </dgm:presLayoutVars>
      </dgm:prSet>
      <dgm:spPr/>
    </dgm:pt>
    <dgm:pt modelId="{860FD959-6C43-8B41-9462-5AADCF842EB6}" type="pres">
      <dgm:prSet presAssocID="{B0428D2B-E13C-3F43-9175-DDC118625A88}" presName="sibTrans" presStyleLbl="sibTrans2D1" presStyleIdx="1" presStyleCnt="2"/>
      <dgm:spPr/>
    </dgm:pt>
    <dgm:pt modelId="{E2CBE228-EBE7-A642-BAF8-6A59FC9E81D0}" type="pres">
      <dgm:prSet presAssocID="{B0428D2B-E13C-3F43-9175-DDC118625A88}" presName="connectorText" presStyleLbl="sibTrans2D1" presStyleIdx="1" presStyleCnt="2"/>
      <dgm:spPr/>
    </dgm:pt>
    <dgm:pt modelId="{2C83CCB3-18D3-5040-AD46-FBDC32F45978}" type="pres">
      <dgm:prSet presAssocID="{CD5E8A9E-1B84-C04D-BF82-BF0F76F63F8B}" presName="node" presStyleLbl="node1" presStyleIdx="2" presStyleCnt="3">
        <dgm:presLayoutVars>
          <dgm:bulletEnabled val="1"/>
        </dgm:presLayoutVars>
      </dgm:prSet>
      <dgm:spPr/>
    </dgm:pt>
  </dgm:ptLst>
  <dgm:cxnLst>
    <dgm:cxn modelId="{C1803114-4E58-6F4B-83C8-3B2095205A1F}" srcId="{AF504D7B-4D3D-DD4C-A5DE-54E6F65D6803}" destId="{CD5E8A9E-1B84-C04D-BF82-BF0F76F63F8B}" srcOrd="2" destOrd="0" parTransId="{64E28E6C-9B4A-1849-A0C9-8D43E6348B37}" sibTransId="{D02AADDE-F22B-9149-BA54-BB3AA22B3B63}"/>
    <dgm:cxn modelId="{6EE93F7E-008F-2144-AF49-A7C95B7B6C3A}" type="presOf" srcId="{AA11A2AC-E4F9-2C48-8F91-62F483EDEC3C}" destId="{04231388-C867-CA49-8158-86EE056F5E50}" srcOrd="1" destOrd="0" presId="urn:microsoft.com/office/officeart/2005/8/layout/process1"/>
    <dgm:cxn modelId="{FBC69C9D-33A0-9040-A338-D4BFD615B348}" type="presOf" srcId="{AF504D7B-4D3D-DD4C-A5DE-54E6F65D6803}" destId="{4E4F645B-9F0C-FE44-9148-EBA19036BDBE}" srcOrd="0" destOrd="0" presId="urn:microsoft.com/office/officeart/2005/8/layout/process1"/>
    <dgm:cxn modelId="{A876319F-D74C-7041-84A6-159AA1FB911D}" srcId="{AF504D7B-4D3D-DD4C-A5DE-54E6F65D6803}" destId="{5160FB21-1E76-0941-BFD0-BC722467F156}" srcOrd="1" destOrd="0" parTransId="{2D178383-EAAF-4848-918B-B67E40EBBD17}" sibTransId="{B0428D2B-E13C-3F43-9175-DDC118625A88}"/>
    <dgm:cxn modelId="{0DE2D4AC-9285-9E45-A7EA-27BDB614C35D}" type="presOf" srcId="{B0428D2B-E13C-3F43-9175-DDC118625A88}" destId="{860FD959-6C43-8B41-9462-5AADCF842EB6}" srcOrd="0" destOrd="0" presId="urn:microsoft.com/office/officeart/2005/8/layout/process1"/>
    <dgm:cxn modelId="{1FDAC4C3-D9EB-B54B-BB92-59941D9D1098}" type="presOf" srcId="{5160FB21-1E76-0941-BFD0-BC722467F156}" destId="{73D64643-81E8-F444-9D28-D4FB4320DA2C}" srcOrd="0" destOrd="0" presId="urn:microsoft.com/office/officeart/2005/8/layout/process1"/>
    <dgm:cxn modelId="{5A7810DE-3F3B-634E-80D5-2A963D5A58D8}" srcId="{AF504D7B-4D3D-DD4C-A5DE-54E6F65D6803}" destId="{62AB5C15-7B72-524D-BC33-87B81B0DD44B}" srcOrd="0" destOrd="0" parTransId="{1BE78833-0CA1-FB42-8CCE-F0A1F028A160}" sibTransId="{AA11A2AC-E4F9-2C48-8F91-62F483EDEC3C}"/>
    <dgm:cxn modelId="{3C9A8CE8-3CA5-5E40-9D85-ADCE84D078B7}" type="presOf" srcId="{CD5E8A9E-1B84-C04D-BF82-BF0F76F63F8B}" destId="{2C83CCB3-18D3-5040-AD46-FBDC32F45978}" srcOrd="0" destOrd="0" presId="urn:microsoft.com/office/officeart/2005/8/layout/process1"/>
    <dgm:cxn modelId="{8F70FCF0-A844-2D4A-B428-72E672DEB330}" type="presOf" srcId="{B0428D2B-E13C-3F43-9175-DDC118625A88}" destId="{E2CBE228-EBE7-A642-BAF8-6A59FC9E81D0}" srcOrd="1" destOrd="0" presId="urn:microsoft.com/office/officeart/2005/8/layout/process1"/>
    <dgm:cxn modelId="{38A075F5-63E9-0544-A897-A5495785AC8A}" type="presOf" srcId="{AA11A2AC-E4F9-2C48-8F91-62F483EDEC3C}" destId="{C7B6783D-A616-CB4D-88E0-01B8C35950B4}" srcOrd="0" destOrd="0" presId="urn:microsoft.com/office/officeart/2005/8/layout/process1"/>
    <dgm:cxn modelId="{2DDC6EF8-A34D-8244-BC21-44FD55C3BE27}" type="presOf" srcId="{62AB5C15-7B72-524D-BC33-87B81B0DD44B}" destId="{C6947718-F5D3-4040-A70D-231E1E2D18DA}" srcOrd="0" destOrd="0" presId="urn:microsoft.com/office/officeart/2005/8/layout/process1"/>
    <dgm:cxn modelId="{C03DAE0C-5241-234D-8587-391C0F8AC97A}" type="presParOf" srcId="{4E4F645B-9F0C-FE44-9148-EBA19036BDBE}" destId="{C6947718-F5D3-4040-A70D-231E1E2D18DA}" srcOrd="0" destOrd="0" presId="urn:microsoft.com/office/officeart/2005/8/layout/process1"/>
    <dgm:cxn modelId="{645EF282-01CB-5140-9F9E-E788BF6E0E6C}" type="presParOf" srcId="{4E4F645B-9F0C-FE44-9148-EBA19036BDBE}" destId="{C7B6783D-A616-CB4D-88E0-01B8C35950B4}" srcOrd="1" destOrd="0" presId="urn:microsoft.com/office/officeart/2005/8/layout/process1"/>
    <dgm:cxn modelId="{F1C770FE-D6BC-9E48-BC0E-FBBB93D3CB8D}" type="presParOf" srcId="{C7B6783D-A616-CB4D-88E0-01B8C35950B4}" destId="{04231388-C867-CA49-8158-86EE056F5E50}" srcOrd="0" destOrd="0" presId="urn:microsoft.com/office/officeart/2005/8/layout/process1"/>
    <dgm:cxn modelId="{72007650-2E18-3945-8C8B-3C0D59B91431}" type="presParOf" srcId="{4E4F645B-9F0C-FE44-9148-EBA19036BDBE}" destId="{73D64643-81E8-F444-9D28-D4FB4320DA2C}" srcOrd="2" destOrd="0" presId="urn:microsoft.com/office/officeart/2005/8/layout/process1"/>
    <dgm:cxn modelId="{A3E11D8E-076C-7642-A0DB-0E3B2C71483E}" type="presParOf" srcId="{4E4F645B-9F0C-FE44-9148-EBA19036BDBE}" destId="{860FD959-6C43-8B41-9462-5AADCF842EB6}" srcOrd="3" destOrd="0" presId="urn:microsoft.com/office/officeart/2005/8/layout/process1"/>
    <dgm:cxn modelId="{FE3F0A8F-0FF0-3A48-A10C-D7ADEF5F8B62}" type="presParOf" srcId="{860FD959-6C43-8B41-9462-5AADCF842EB6}" destId="{E2CBE228-EBE7-A642-BAF8-6A59FC9E81D0}" srcOrd="0" destOrd="0" presId="urn:microsoft.com/office/officeart/2005/8/layout/process1"/>
    <dgm:cxn modelId="{32DC66DD-FAE1-DF41-A3FB-BD5857A9F5B6}" type="presParOf" srcId="{4E4F645B-9F0C-FE44-9148-EBA19036BDBE}" destId="{2C83CCB3-18D3-5040-AD46-FBDC32F4597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E76E72-EF09-4149-8A92-ED7AF4A6046A}" type="doc">
      <dgm:prSet loTypeId="urn:microsoft.com/office/officeart/2005/8/layout/process1" loCatId="" qsTypeId="urn:microsoft.com/office/officeart/2005/8/quickstyle/simple1" qsCatId="simple" csTypeId="urn:microsoft.com/office/officeart/2005/8/colors/accent2_2" csCatId="accent2" phldr="1"/>
      <dgm:spPr/>
    </dgm:pt>
    <dgm:pt modelId="{DC82ED59-57F7-BE47-B657-972A0D920569}">
      <dgm:prSet phldrT="[Text]"/>
      <dgm:spPr>
        <a:solidFill>
          <a:srgbClr val="FF0000"/>
        </a:solidFill>
      </dgm:spPr>
      <dgm:t>
        <a:bodyPr/>
        <a:lstStyle/>
        <a:p>
          <a:r>
            <a:rPr lang="en-GB" dirty="0"/>
            <a:t>Collect and prepare data</a:t>
          </a:r>
        </a:p>
      </dgm:t>
    </dgm:pt>
    <dgm:pt modelId="{1D2432E7-C77C-0E47-8FF6-A8E9A210AFBD}" type="parTrans" cxnId="{4F922C2B-DAE5-4440-8F74-B0DF6E6C417B}">
      <dgm:prSet/>
      <dgm:spPr/>
      <dgm:t>
        <a:bodyPr/>
        <a:lstStyle/>
        <a:p>
          <a:endParaRPr lang="en-GB"/>
        </a:p>
      </dgm:t>
    </dgm:pt>
    <dgm:pt modelId="{46A1EB3A-4B3D-8F4F-8CAE-546508905A6D}" type="sibTrans" cxnId="{4F922C2B-DAE5-4440-8F74-B0DF6E6C417B}">
      <dgm:prSet/>
      <dgm:spPr/>
      <dgm:t>
        <a:bodyPr/>
        <a:lstStyle/>
        <a:p>
          <a:endParaRPr lang="en-GB"/>
        </a:p>
      </dgm:t>
    </dgm:pt>
    <dgm:pt modelId="{1E42FA62-A265-B84F-98E2-9CD67C09D50F}">
      <dgm:prSet phldrT="[Text]"/>
      <dgm:spPr/>
      <dgm:t>
        <a:bodyPr/>
        <a:lstStyle/>
        <a:p>
          <a:r>
            <a:rPr lang="en-GB" dirty="0"/>
            <a:t>Select appropriate model</a:t>
          </a:r>
        </a:p>
      </dgm:t>
    </dgm:pt>
    <dgm:pt modelId="{CDD10C2A-BE24-F340-BDAF-AB2481AE82AD}" type="parTrans" cxnId="{ED81BBE6-D87C-8340-95CF-C5B598C7E308}">
      <dgm:prSet/>
      <dgm:spPr/>
      <dgm:t>
        <a:bodyPr/>
        <a:lstStyle/>
        <a:p>
          <a:endParaRPr lang="en-GB"/>
        </a:p>
      </dgm:t>
    </dgm:pt>
    <dgm:pt modelId="{8BD6451B-A672-EA4E-8D77-D7CB988D8DF2}" type="sibTrans" cxnId="{ED81BBE6-D87C-8340-95CF-C5B598C7E308}">
      <dgm:prSet/>
      <dgm:spPr/>
      <dgm:t>
        <a:bodyPr/>
        <a:lstStyle/>
        <a:p>
          <a:endParaRPr lang="en-GB"/>
        </a:p>
      </dgm:t>
    </dgm:pt>
    <dgm:pt modelId="{6B6303C9-D12D-7646-BA56-B10B74953869}">
      <dgm:prSet phldrT="[Text]"/>
      <dgm:spPr/>
      <dgm:t>
        <a:bodyPr/>
        <a:lstStyle/>
        <a:p>
          <a:r>
            <a:rPr lang="en-GB" dirty="0"/>
            <a:t>Train model</a:t>
          </a:r>
        </a:p>
      </dgm:t>
    </dgm:pt>
    <dgm:pt modelId="{629F1E5A-506D-D64E-897E-BB7A56EF9D04}" type="parTrans" cxnId="{80C1187F-10FB-9748-AD12-28AF892083F0}">
      <dgm:prSet/>
      <dgm:spPr/>
      <dgm:t>
        <a:bodyPr/>
        <a:lstStyle/>
        <a:p>
          <a:endParaRPr lang="en-GB"/>
        </a:p>
      </dgm:t>
    </dgm:pt>
    <dgm:pt modelId="{E909DBE6-8688-1B43-ACA7-159B199EF2DE}" type="sibTrans" cxnId="{80C1187F-10FB-9748-AD12-28AF892083F0}">
      <dgm:prSet/>
      <dgm:spPr/>
      <dgm:t>
        <a:bodyPr/>
        <a:lstStyle/>
        <a:p>
          <a:endParaRPr lang="en-GB"/>
        </a:p>
      </dgm:t>
    </dgm:pt>
    <dgm:pt modelId="{2CFCAC1D-F7A8-8348-8415-0B9487D47732}">
      <dgm:prSet/>
      <dgm:spPr/>
      <dgm:t>
        <a:bodyPr/>
        <a:lstStyle/>
        <a:p>
          <a:r>
            <a:rPr lang="en-GB" dirty="0"/>
            <a:t>Evaluate model</a:t>
          </a:r>
        </a:p>
      </dgm:t>
    </dgm:pt>
    <dgm:pt modelId="{32F7D6AB-164D-134F-B74F-12444625F8C9}" type="parTrans" cxnId="{BC312048-5362-D840-8890-79FA111B489D}">
      <dgm:prSet/>
      <dgm:spPr/>
      <dgm:t>
        <a:bodyPr/>
        <a:lstStyle/>
        <a:p>
          <a:endParaRPr lang="en-GB"/>
        </a:p>
      </dgm:t>
    </dgm:pt>
    <dgm:pt modelId="{16751915-A869-324C-99CD-73A0F51A1B05}" type="sibTrans" cxnId="{BC312048-5362-D840-8890-79FA111B489D}">
      <dgm:prSet/>
      <dgm:spPr/>
      <dgm:t>
        <a:bodyPr/>
        <a:lstStyle/>
        <a:p>
          <a:endParaRPr lang="en-GB"/>
        </a:p>
      </dgm:t>
    </dgm:pt>
    <dgm:pt modelId="{FFD5E011-661B-CB44-916B-4E5EB980D8FF}" type="pres">
      <dgm:prSet presAssocID="{88E76E72-EF09-4149-8A92-ED7AF4A6046A}" presName="Name0" presStyleCnt="0">
        <dgm:presLayoutVars>
          <dgm:dir/>
          <dgm:resizeHandles val="exact"/>
        </dgm:presLayoutVars>
      </dgm:prSet>
      <dgm:spPr/>
    </dgm:pt>
    <dgm:pt modelId="{393AD99C-4915-4346-BA3F-C4EE35D462D3}" type="pres">
      <dgm:prSet presAssocID="{DC82ED59-57F7-BE47-B657-972A0D920569}" presName="node" presStyleLbl="node1" presStyleIdx="0" presStyleCnt="4">
        <dgm:presLayoutVars>
          <dgm:bulletEnabled val="1"/>
        </dgm:presLayoutVars>
      </dgm:prSet>
      <dgm:spPr/>
    </dgm:pt>
    <dgm:pt modelId="{8F6D51CB-FF17-4E44-AFBC-9C6AA36CB0CB}" type="pres">
      <dgm:prSet presAssocID="{46A1EB3A-4B3D-8F4F-8CAE-546508905A6D}" presName="sibTrans" presStyleLbl="sibTrans2D1" presStyleIdx="0" presStyleCnt="3"/>
      <dgm:spPr/>
    </dgm:pt>
    <dgm:pt modelId="{21AFEC07-66EA-3345-9BE9-FDAFBB1858E3}" type="pres">
      <dgm:prSet presAssocID="{46A1EB3A-4B3D-8F4F-8CAE-546508905A6D}" presName="connectorText" presStyleLbl="sibTrans2D1" presStyleIdx="0" presStyleCnt="3"/>
      <dgm:spPr/>
    </dgm:pt>
    <dgm:pt modelId="{B9983D22-F74B-7E48-8632-AC53EC55E926}" type="pres">
      <dgm:prSet presAssocID="{1E42FA62-A265-B84F-98E2-9CD67C09D50F}" presName="node" presStyleLbl="node1" presStyleIdx="1" presStyleCnt="4">
        <dgm:presLayoutVars>
          <dgm:bulletEnabled val="1"/>
        </dgm:presLayoutVars>
      </dgm:prSet>
      <dgm:spPr/>
    </dgm:pt>
    <dgm:pt modelId="{B3F3FA49-3B27-7F40-8AA4-1E923862FC7C}" type="pres">
      <dgm:prSet presAssocID="{8BD6451B-A672-EA4E-8D77-D7CB988D8DF2}" presName="sibTrans" presStyleLbl="sibTrans2D1" presStyleIdx="1" presStyleCnt="3"/>
      <dgm:spPr/>
    </dgm:pt>
    <dgm:pt modelId="{F47F81BD-A649-C043-82E2-0F49A178BCCD}" type="pres">
      <dgm:prSet presAssocID="{8BD6451B-A672-EA4E-8D77-D7CB988D8DF2}" presName="connectorText" presStyleLbl="sibTrans2D1" presStyleIdx="1" presStyleCnt="3"/>
      <dgm:spPr/>
    </dgm:pt>
    <dgm:pt modelId="{36AD4CE0-28E5-B84B-A8C9-6B81418A990B}" type="pres">
      <dgm:prSet presAssocID="{6B6303C9-D12D-7646-BA56-B10B74953869}" presName="node" presStyleLbl="node1" presStyleIdx="2" presStyleCnt="4">
        <dgm:presLayoutVars>
          <dgm:bulletEnabled val="1"/>
        </dgm:presLayoutVars>
      </dgm:prSet>
      <dgm:spPr/>
    </dgm:pt>
    <dgm:pt modelId="{B01959C3-F7C2-7441-BFF2-FF6424658A25}" type="pres">
      <dgm:prSet presAssocID="{E909DBE6-8688-1B43-ACA7-159B199EF2DE}" presName="sibTrans" presStyleLbl="sibTrans2D1" presStyleIdx="2" presStyleCnt="3"/>
      <dgm:spPr/>
    </dgm:pt>
    <dgm:pt modelId="{1FDE0D80-8F3B-B748-86E6-0F9B5990266F}" type="pres">
      <dgm:prSet presAssocID="{E909DBE6-8688-1B43-ACA7-159B199EF2DE}" presName="connectorText" presStyleLbl="sibTrans2D1" presStyleIdx="2" presStyleCnt="3"/>
      <dgm:spPr/>
    </dgm:pt>
    <dgm:pt modelId="{8CB018AF-A035-CA41-9E28-CA041F04E277}" type="pres">
      <dgm:prSet presAssocID="{2CFCAC1D-F7A8-8348-8415-0B9487D47732}" presName="node" presStyleLbl="node1" presStyleIdx="3" presStyleCnt="4">
        <dgm:presLayoutVars>
          <dgm:bulletEnabled val="1"/>
        </dgm:presLayoutVars>
      </dgm:prSet>
      <dgm:spPr/>
    </dgm:pt>
  </dgm:ptLst>
  <dgm:cxnLst>
    <dgm:cxn modelId="{9CD8C80A-83AD-F143-8CD6-A529D978DBB1}" type="presOf" srcId="{6B6303C9-D12D-7646-BA56-B10B74953869}" destId="{36AD4CE0-28E5-B84B-A8C9-6B81418A990B}" srcOrd="0" destOrd="0" presId="urn:microsoft.com/office/officeart/2005/8/layout/process1"/>
    <dgm:cxn modelId="{DFCCA51D-E942-D241-8324-E6EB3E48E570}" type="presOf" srcId="{46A1EB3A-4B3D-8F4F-8CAE-546508905A6D}" destId="{21AFEC07-66EA-3345-9BE9-FDAFBB1858E3}" srcOrd="1" destOrd="0" presId="urn:microsoft.com/office/officeart/2005/8/layout/process1"/>
    <dgm:cxn modelId="{4F922C2B-DAE5-4440-8F74-B0DF6E6C417B}" srcId="{88E76E72-EF09-4149-8A92-ED7AF4A6046A}" destId="{DC82ED59-57F7-BE47-B657-972A0D920569}" srcOrd="0" destOrd="0" parTransId="{1D2432E7-C77C-0E47-8FF6-A8E9A210AFBD}" sibTransId="{46A1EB3A-4B3D-8F4F-8CAE-546508905A6D}"/>
    <dgm:cxn modelId="{BC312048-5362-D840-8890-79FA111B489D}" srcId="{88E76E72-EF09-4149-8A92-ED7AF4A6046A}" destId="{2CFCAC1D-F7A8-8348-8415-0B9487D47732}" srcOrd="3" destOrd="0" parTransId="{32F7D6AB-164D-134F-B74F-12444625F8C9}" sibTransId="{16751915-A869-324C-99CD-73A0F51A1B05}"/>
    <dgm:cxn modelId="{D8412160-90EA-E143-BB14-2C5AB9748051}" type="presOf" srcId="{46A1EB3A-4B3D-8F4F-8CAE-546508905A6D}" destId="{8F6D51CB-FF17-4E44-AFBC-9C6AA36CB0CB}" srcOrd="0" destOrd="0" presId="urn:microsoft.com/office/officeart/2005/8/layout/process1"/>
    <dgm:cxn modelId="{21B5AA68-1E27-FF4B-B76E-2701750D6023}" type="presOf" srcId="{8BD6451B-A672-EA4E-8D77-D7CB988D8DF2}" destId="{B3F3FA49-3B27-7F40-8AA4-1E923862FC7C}" srcOrd="0" destOrd="0" presId="urn:microsoft.com/office/officeart/2005/8/layout/process1"/>
    <dgm:cxn modelId="{5BB94D6D-6FC8-D146-9A44-0CBF4EBC446D}" type="presOf" srcId="{2CFCAC1D-F7A8-8348-8415-0B9487D47732}" destId="{8CB018AF-A035-CA41-9E28-CA041F04E277}" srcOrd="0" destOrd="0" presId="urn:microsoft.com/office/officeart/2005/8/layout/process1"/>
    <dgm:cxn modelId="{C5D3D170-6F1C-854D-8C93-63A0C0FDC102}" type="presOf" srcId="{DC82ED59-57F7-BE47-B657-972A0D920569}" destId="{393AD99C-4915-4346-BA3F-C4EE35D462D3}" srcOrd="0" destOrd="0" presId="urn:microsoft.com/office/officeart/2005/8/layout/process1"/>
    <dgm:cxn modelId="{E6E40076-2494-EC4D-87C8-95A33E43A3CB}" type="presOf" srcId="{E909DBE6-8688-1B43-ACA7-159B199EF2DE}" destId="{B01959C3-F7C2-7441-BFF2-FF6424658A25}" srcOrd="0" destOrd="0" presId="urn:microsoft.com/office/officeart/2005/8/layout/process1"/>
    <dgm:cxn modelId="{80C1187F-10FB-9748-AD12-28AF892083F0}" srcId="{88E76E72-EF09-4149-8A92-ED7AF4A6046A}" destId="{6B6303C9-D12D-7646-BA56-B10B74953869}" srcOrd="2" destOrd="0" parTransId="{629F1E5A-506D-D64E-897E-BB7A56EF9D04}" sibTransId="{E909DBE6-8688-1B43-ACA7-159B199EF2DE}"/>
    <dgm:cxn modelId="{F5522290-98CE-AD4F-81D3-E3F6519FA7C0}" type="presOf" srcId="{88E76E72-EF09-4149-8A92-ED7AF4A6046A}" destId="{FFD5E011-661B-CB44-916B-4E5EB980D8FF}" srcOrd="0" destOrd="0" presId="urn:microsoft.com/office/officeart/2005/8/layout/process1"/>
    <dgm:cxn modelId="{63B04E97-692F-3340-8CBA-6518A5DB6C8B}" type="presOf" srcId="{8BD6451B-A672-EA4E-8D77-D7CB988D8DF2}" destId="{F47F81BD-A649-C043-82E2-0F49A178BCCD}" srcOrd="1" destOrd="0" presId="urn:microsoft.com/office/officeart/2005/8/layout/process1"/>
    <dgm:cxn modelId="{A225BEB2-279E-E249-B959-AAFCCF78F538}" type="presOf" srcId="{E909DBE6-8688-1B43-ACA7-159B199EF2DE}" destId="{1FDE0D80-8F3B-B748-86E6-0F9B5990266F}" srcOrd="1" destOrd="0" presId="urn:microsoft.com/office/officeart/2005/8/layout/process1"/>
    <dgm:cxn modelId="{ED81BBE6-D87C-8340-95CF-C5B598C7E308}" srcId="{88E76E72-EF09-4149-8A92-ED7AF4A6046A}" destId="{1E42FA62-A265-B84F-98E2-9CD67C09D50F}" srcOrd="1" destOrd="0" parTransId="{CDD10C2A-BE24-F340-BDAF-AB2481AE82AD}" sibTransId="{8BD6451B-A672-EA4E-8D77-D7CB988D8DF2}"/>
    <dgm:cxn modelId="{90D1D2E7-A9A2-844A-8A3C-FEEF24103933}" type="presOf" srcId="{1E42FA62-A265-B84F-98E2-9CD67C09D50F}" destId="{B9983D22-F74B-7E48-8632-AC53EC55E926}" srcOrd="0" destOrd="0" presId="urn:microsoft.com/office/officeart/2005/8/layout/process1"/>
    <dgm:cxn modelId="{3DE12F2E-4044-3C43-A72A-4D662662DD58}" type="presParOf" srcId="{FFD5E011-661B-CB44-916B-4E5EB980D8FF}" destId="{393AD99C-4915-4346-BA3F-C4EE35D462D3}" srcOrd="0" destOrd="0" presId="urn:microsoft.com/office/officeart/2005/8/layout/process1"/>
    <dgm:cxn modelId="{58BC7636-D0EA-B741-BC2D-89FB9A38BEBD}" type="presParOf" srcId="{FFD5E011-661B-CB44-916B-4E5EB980D8FF}" destId="{8F6D51CB-FF17-4E44-AFBC-9C6AA36CB0CB}" srcOrd="1" destOrd="0" presId="urn:microsoft.com/office/officeart/2005/8/layout/process1"/>
    <dgm:cxn modelId="{C868715A-8654-FB4B-B05F-03829D39713D}" type="presParOf" srcId="{8F6D51CB-FF17-4E44-AFBC-9C6AA36CB0CB}" destId="{21AFEC07-66EA-3345-9BE9-FDAFBB1858E3}" srcOrd="0" destOrd="0" presId="urn:microsoft.com/office/officeart/2005/8/layout/process1"/>
    <dgm:cxn modelId="{1D31855F-8E1B-ED41-9B33-19DC281890DD}" type="presParOf" srcId="{FFD5E011-661B-CB44-916B-4E5EB980D8FF}" destId="{B9983D22-F74B-7E48-8632-AC53EC55E926}" srcOrd="2" destOrd="0" presId="urn:microsoft.com/office/officeart/2005/8/layout/process1"/>
    <dgm:cxn modelId="{4ACB6EE1-9149-CE47-AF4A-71092960E13E}" type="presParOf" srcId="{FFD5E011-661B-CB44-916B-4E5EB980D8FF}" destId="{B3F3FA49-3B27-7F40-8AA4-1E923862FC7C}" srcOrd="3" destOrd="0" presId="urn:microsoft.com/office/officeart/2005/8/layout/process1"/>
    <dgm:cxn modelId="{ACCA2753-A84E-864C-8FD3-A2256BB5512C}" type="presParOf" srcId="{B3F3FA49-3B27-7F40-8AA4-1E923862FC7C}" destId="{F47F81BD-A649-C043-82E2-0F49A178BCCD}" srcOrd="0" destOrd="0" presId="urn:microsoft.com/office/officeart/2005/8/layout/process1"/>
    <dgm:cxn modelId="{AAE7819B-476A-EC4D-B735-B9C8FF11F825}" type="presParOf" srcId="{FFD5E011-661B-CB44-916B-4E5EB980D8FF}" destId="{36AD4CE0-28E5-B84B-A8C9-6B81418A990B}" srcOrd="4" destOrd="0" presId="urn:microsoft.com/office/officeart/2005/8/layout/process1"/>
    <dgm:cxn modelId="{36AF6968-4CE8-544F-A366-547685A3CC82}" type="presParOf" srcId="{FFD5E011-661B-CB44-916B-4E5EB980D8FF}" destId="{B01959C3-F7C2-7441-BFF2-FF6424658A25}" srcOrd="5" destOrd="0" presId="urn:microsoft.com/office/officeart/2005/8/layout/process1"/>
    <dgm:cxn modelId="{9A60B90F-2423-B745-991F-6DB61F9EE27F}" type="presParOf" srcId="{B01959C3-F7C2-7441-BFF2-FF6424658A25}" destId="{1FDE0D80-8F3B-B748-86E6-0F9B5990266F}" srcOrd="0" destOrd="0" presId="urn:microsoft.com/office/officeart/2005/8/layout/process1"/>
    <dgm:cxn modelId="{A44D45A1-1FFD-9447-A65D-521E5B9A2A6B}" type="presParOf" srcId="{FFD5E011-661B-CB44-916B-4E5EB980D8FF}" destId="{8CB018AF-A035-CA41-9E28-CA041F04E27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6E5D47-D531-7046-9B1D-B7709781B72E}" type="doc">
      <dgm:prSet loTypeId="urn:microsoft.com/office/officeart/2005/8/layout/radial4" loCatId="" qsTypeId="urn:microsoft.com/office/officeart/2005/8/quickstyle/simple1" qsCatId="simple" csTypeId="urn:microsoft.com/office/officeart/2005/8/colors/accent2_2" csCatId="accent2" phldr="1"/>
      <dgm:spPr/>
      <dgm:t>
        <a:bodyPr/>
        <a:lstStyle/>
        <a:p>
          <a:endParaRPr lang="en-GB"/>
        </a:p>
      </dgm:t>
    </dgm:pt>
    <dgm:pt modelId="{55D40F60-F576-AA40-9584-75D46D2B7624}">
      <dgm:prSet phldrT="[Text]"/>
      <dgm:spPr/>
      <dgm:t>
        <a:bodyPr/>
        <a:lstStyle/>
        <a:p>
          <a:r>
            <a:rPr lang="en-GB" dirty="0"/>
            <a:t>Price</a:t>
          </a:r>
        </a:p>
      </dgm:t>
    </dgm:pt>
    <dgm:pt modelId="{BCCC98AE-C1D3-4A4F-8FCF-13916F99A641}" type="parTrans" cxnId="{F80B3440-0AFA-A247-B46F-AFAE86C37CA5}">
      <dgm:prSet/>
      <dgm:spPr/>
      <dgm:t>
        <a:bodyPr/>
        <a:lstStyle/>
        <a:p>
          <a:endParaRPr lang="en-GB"/>
        </a:p>
      </dgm:t>
    </dgm:pt>
    <dgm:pt modelId="{989952AA-D3A4-EF4C-83FF-97CAC31903EA}" type="sibTrans" cxnId="{F80B3440-0AFA-A247-B46F-AFAE86C37CA5}">
      <dgm:prSet/>
      <dgm:spPr/>
      <dgm:t>
        <a:bodyPr/>
        <a:lstStyle/>
        <a:p>
          <a:endParaRPr lang="en-GB"/>
        </a:p>
      </dgm:t>
    </dgm:pt>
    <dgm:pt modelId="{6F334069-ADC0-0F4C-83E4-CCDA11E5ACEA}">
      <dgm:prSet phldrT="[Text]"/>
      <dgm:spPr/>
      <dgm:t>
        <a:bodyPr/>
        <a:lstStyle/>
        <a:p>
          <a:r>
            <a:rPr lang="en-GB" dirty="0"/>
            <a:t>Size</a:t>
          </a:r>
        </a:p>
      </dgm:t>
    </dgm:pt>
    <dgm:pt modelId="{34E611AF-581C-FA40-ADAF-CA4348D09D21}" type="parTrans" cxnId="{95D6853A-79F5-664D-8452-816E7F6EB471}">
      <dgm:prSet/>
      <dgm:spPr/>
      <dgm:t>
        <a:bodyPr/>
        <a:lstStyle/>
        <a:p>
          <a:endParaRPr lang="en-GB"/>
        </a:p>
      </dgm:t>
    </dgm:pt>
    <dgm:pt modelId="{4E576273-B785-BF4A-B135-33DAAB884DEA}" type="sibTrans" cxnId="{95D6853A-79F5-664D-8452-816E7F6EB471}">
      <dgm:prSet/>
      <dgm:spPr/>
      <dgm:t>
        <a:bodyPr/>
        <a:lstStyle/>
        <a:p>
          <a:endParaRPr lang="en-GB"/>
        </a:p>
      </dgm:t>
    </dgm:pt>
    <dgm:pt modelId="{3374A85F-13AF-DB4A-BDA0-36B25D6C8418}">
      <dgm:prSet phldrT="[Text]"/>
      <dgm:spPr/>
      <dgm:t>
        <a:bodyPr/>
        <a:lstStyle/>
        <a:p>
          <a:r>
            <a:rPr lang="en-GB" dirty="0"/>
            <a:t>No. of bedrooms</a:t>
          </a:r>
        </a:p>
      </dgm:t>
    </dgm:pt>
    <dgm:pt modelId="{8B7AEDEC-B9C2-8C41-922E-BAE4DEDEE4CA}" type="parTrans" cxnId="{01DD6626-58BA-0849-9093-884653652AEE}">
      <dgm:prSet/>
      <dgm:spPr/>
      <dgm:t>
        <a:bodyPr/>
        <a:lstStyle/>
        <a:p>
          <a:endParaRPr lang="en-GB"/>
        </a:p>
      </dgm:t>
    </dgm:pt>
    <dgm:pt modelId="{0267B4EB-A0D4-0547-9572-556969841E98}" type="sibTrans" cxnId="{01DD6626-58BA-0849-9093-884653652AEE}">
      <dgm:prSet/>
      <dgm:spPr/>
      <dgm:t>
        <a:bodyPr/>
        <a:lstStyle/>
        <a:p>
          <a:endParaRPr lang="en-GB"/>
        </a:p>
      </dgm:t>
    </dgm:pt>
    <dgm:pt modelId="{5359D184-E11E-AA40-8598-B2B038F202E8}">
      <dgm:prSet phldrT="[Text]"/>
      <dgm:spPr/>
      <dgm:t>
        <a:bodyPr/>
        <a:lstStyle/>
        <a:p>
          <a:r>
            <a:rPr lang="en-GB" dirty="0"/>
            <a:t>No. of bathrooms</a:t>
          </a:r>
        </a:p>
      </dgm:t>
    </dgm:pt>
    <dgm:pt modelId="{29F8BE52-397B-A84C-9714-14034F28FEE3}" type="parTrans" cxnId="{429A373A-70E4-5844-9584-677DC86E1E9E}">
      <dgm:prSet/>
      <dgm:spPr/>
      <dgm:t>
        <a:bodyPr/>
        <a:lstStyle/>
        <a:p>
          <a:endParaRPr lang="en-GB"/>
        </a:p>
      </dgm:t>
    </dgm:pt>
    <dgm:pt modelId="{12B5E8BF-E13A-7848-B76B-3546302AA75E}" type="sibTrans" cxnId="{429A373A-70E4-5844-9584-677DC86E1E9E}">
      <dgm:prSet/>
      <dgm:spPr/>
      <dgm:t>
        <a:bodyPr/>
        <a:lstStyle/>
        <a:p>
          <a:endParaRPr lang="en-GB"/>
        </a:p>
      </dgm:t>
    </dgm:pt>
    <dgm:pt modelId="{67F095F0-7C11-E84A-A40F-03E9BCE4096B}" type="pres">
      <dgm:prSet presAssocID="{C76E5D47-D531-7046-9B1D-B7709781B72E}" presName="cycle" presStyleCnt="0">
        <dgm:presLayoutVars>
          <dgm:chMax val="1"/>
          <dgm:dir/>
          <dgm:animLvl val="ctr"/>
          <dgm:resizeHandles val="exact"/>
        </dgm:presLayoutVars>
      </dgm:prSet>
      <dgm:spPr/>
    </dgm:pt>
    <dgm:pt modelId="{75AFDCAB-BDD7-764D-BE3A-4CA238EBA125}" type="pres">
      <dgm:prSet presAssocID="{55D40F60-F576-AA40-9584-75D46D2B7624}" presName="centerShape" presStyleLbl="node0" presStyleIdx="0" presStyleCnt="1"/>
      <dgm:spPr/>
    </dgm:pt>
    <dgm:pt modelId="{9975911E-4893-F043-B0FE-3843BBA9E066}" type="pres">
      <dgm:prSet presAssocID="{34E611AF-581C-FA40-ADAF-CA4348D09D21}" presName="parTrans" presStyleLbl="bgSibTrans2D1" presStyleIdx="0" presStyleCnt="3"/>
      <dgm:spPr/>
    </dgm:pt>
    <dgm:pt modelId="{E77EA218-8C10-504D-9B9B-71B31D27F327}" type="pres">
      <dgm:prSet presAssocID="{6F334069-ADC0-0F4C-83E4-CCDA11E5ACEA}" presName="node" presStyleLbl="node1" presStyleIdx="0" presStyleCnt="3">
        <dgm:presLayoutVars>
          <dgm:bulletEnabled val="1"/>
        </dgm:presLayoutVars>
      </dgm:prSet>
      <dgm:spPr/>
    </dgm:pt>
    <dgm:pt modelId="{5EFD69D0-7CDF-1741-B92B-0779E141DF3F}" type="pres">
      <dgm:prSet presAssocID="{8B7AEDEC-B9C2-8C41-922E-BAE4DEDEE4CA}" presName="parTrans" presStyleLbl="bgSibTrans2D1" presStyleIdx="1" presStyleCnt="3"/>
      <dgm:spPr/>
    </dgm:pt>
    <dgm:pt modelId="{BC0F30B8-6A16-024D-AF63-2517204277AC}" type="pres">
      <dgm:prSet presAssocID="{3374A85F-13AF-DB4A-BDA0-36B25D6C8418}" presName="node" presStyleLbl="node1" presStyleIdx="1" presStyleCnt="3">
        <dgm:presLayoutVars>
          <dgm:bulletEnabled val="1"/>
        </dgm:presLayoutVars>
      </dgm:prSet>
      <dgm:spPr/>
    </dgm:pt>
    <dgm:pt modelId="{84E9A8D3-F7FF-2048-93AE-4726137E0C35}" type="pres">
      <dgm:prSet presAssocID="{29F8BE52-397B-A84C-9714-14034F28FEE3}" presName="parTrans" presStyleLbl="bgSibTrans2D1" presStyleIdx="2" presStyleCnt="3"/>
      <dgm:spPr/>
    </dgm:pt>
    <dgm:pt modelId="{1DB04331-25E4-BF40-A570-882A4D32E93B}" type="pres">
      <dgm:prSet presAssocID="{5359D184-E11E-AA40-8598-B2B038F202E8}" presName="node" presStyleLbl="node1" presStyleIdx="2" presStyleCnt="3">
        <dgm:presLayoutVars>
          <dgm:bulletEnabled val="1"/>
        </dgm:presLayoutVars>
      </dgm:prSet>
      <dgm:spPr/>
    </dgm:pt>
  </dgm:ptLst>
  <dgm:cxnLst>
    <dgm:cxn modelId="{D295A107-5361-B340-A0FC-7DFD1A6E1571}" type="presOf" srcId="{6F334069-ADC0-0F4C-83E4-CCDA11E5ACEA}" destId="{E77EA218-8C10-504D-9B9B-71B31D27F327}" srcOrd="0" destOrd="0" presId="urn:microsoft.com/office/officeart/2005/8/layout/radial4"/>
    <dgm:cxn modelId="{0C8D1011-B6C2-0D46-A5C1-178276B9C2A9}" type="presOf" srcId="{29F8BE52-397B-A84C-9714-14034F28FEE3}" destId="{84E9A8D3-F7FF-2048-93AE-4726137E0C35}" srcOrd="0" destOrd="0" presId="urn:microsoft.com/office/officeart/2005/8/layout/radial4"/>
    <dgm:cxn modelId="{01DD6626-58BA-0849-9093-884653652AEE}" srcId="{55D40F60-F576-AA40-9584-75D46D2B7624}" destId="{3374A85F-13AF-DB4A-BDA0-36B25D6C8418}" srcOrd="1" destOrd="0" parTransId="{8B7AEDEC-B9C2-8C41-922E-BAE4DEDEE4CA}" sibTransId="{0267B4EB-A0D4-0547-9572-556969841E98}"/>
    <dgm:cxn modelId="{EB7B8838-833C-3E4E-89D6-A714C9E9479D}" type="presOf" srcId="{34E611AF-581C-FA40-ADAF-CA4348D09D21}" destId="{9975911E-4893-F043-B0FE-3843BBA9E066}" srcOrd="0" destOrd="0" presId="urn:microsoft.com/office/officeart/2005/8/layout/radial4"/>
    <dgm:cxn modelId="{429A373A-70E4-5844-9584-677DC86E1E9E}" srcId="{55D40F60-F576-AA40-9584-75D46D2B7624}" destId="{5359D184-E11E-AA40-8598-B2B038F202E8}" srcOrd="2" destOrd="0" parTransId="{29F8BE52-397B-A84C-9714-14034F28FEE3}" sibTransId="{12B5E8BF-E13A-7848-B76B-3546302AA75E}"/>
    <dgm:cxn modelId="{95D6853A-79F5-664D-8452-816E7F6EB471}" srcId="{55D40F60-F576-AA40-9584-75D46D2B7624}" destId="{6F334069-ADC0-0F4C-83E4-CCDA11E5ACEA}" srcOrd="0" destOrd="0" parTransId="{34E611AF-581C-FA40-ADAF-CA4348D09D21}" sibTransId="{4E576273-B785-BF4A-B135-33DAAB884DEA}"/>
    <dgm:cxn modelId="{F80B3440-0AFA-A247-B46F-AFAE86C37CA5}" srcId="{C76E5D47-D531-7046-9B1D-B7709781B72E}" destId="{55D40F60-F576-AA40-9584-75D46D2B7624}" srcOrd="0" destOrd="0" parTransId="{BCCC98AE-C1D3-4A4F-8FCF-13916F99A641}" sibTransId="{989952AA-D3A4-EF4C-83FF-97CAC31903EA}"/>
    <dgm:cxn modelId="{BC6D3B8A-4A65-D04A-96F3-FD16ECDEC763}" type="presOf" srcId="{C76E5D47-D531-7046-9B1D-B7709781B72E}" destId="{67F095F0-7C11-E84A-A40F-03E9BCE4096B}" srcOrd="0" destOrd="0" presId="urn:microsoft.com/office/officeart/2005/8/layout/radial4"/>
    <dgm:cxn modelId="{A09ABFA0-6986-0943-BF81-FEDCF6EA408B}" type="presOf" srcId="{8B7AEDEC-B9C2-8C41-922E-BAE4DEDEE4CA}" destId="{5EFD69D0-7CDF-1741-B92B-0779E141DF3F}" srcOrd="0" destOrd="0" presId="urn:microsoft.com/office/officeart/2005/8/layout/radial4"/>
    <dgm:cxn modelId="{AE30CEA2-CC17-774A-95D1-BAECA3139ECE}" type="presOf" srcId="{55D40F60-F576-AA40-9584-75D46D2B7624}" destId="{75AFDCAB-BDD7-764D-BE3A-4CA238EBA125}" srcOrd="0" destOrd="0" presId="urn:microsoft.com/office/officeart/2005/8/layout/radial4"/>
    <dgm:cxn modelId="{AC0DEDB1-7729-474E-98B0-3A8CDD6E9070}" type="presOf" srcId="{5359D184-E11E-AA40-8598-B2B038F202E8}" destId="{1DB04331-25E4-BF40-A570-882A4D32E93B}" srcOrd="0" destOrd="0" presId="urn:microsoft.com/office/officeart/2005/8/layout/radial4"/>
    <dgm:cxn modelId="{AF5B22D0-B77A-3943-BE72-1AAF570257CF}" type="presOf" srcId="{3374A85F-13AF-DB4A-BDA0-36B25D6C8418}" destId="{BC0F30B8-6A16-024D-AF63-2517204277AC}" srcOrd="0" destOrd="0" presId="urn:microsoft.com/office/officeart/2005/8/layout/radial4"/>
    <dgm:cxn modelId="{43994A7D-CE75-754F-ABCE-8CC5D3ED8DBE}" type="presParOf" srcId="{67F095F0-7C11-E84A-A40F-03E9BCE4096B}" destId="{75AFDCAB-BDD7-764D-BE3A-4CA238EBA125}" srcOrd="0" destOrd="0" presId="urn:microsoft.com/office/officeart/2005/8/layout/radial4"/>
    <dgm:cxn modelId="{3B750EB9-8637-9344-96B0-EFA4B1531A08}" type="presParOf" srcId="{67F095F0-7C11-E84A-A40F-03E9BCE4096B}" destId="{9975911E-4893-F043-B0FE-3843BBA9E066}" srcOrd="1" destOrd="0" presId="urn:microsoft.com/office/officeart/2005/8/layout/radial4"/>
    <dgm:cxn modelId="{F721E054-EBF3-E34A-8A94-E5C0B300E595}" type="presParOf" srcId="{67F095F0-7C11-E84A-A40F-03E9BCE4096B}" destId="{E77EA218-8C10-504D-9B9B-71B31D27F327}" srcOrd="2" destOrd="0" presId="urn:microsoft.com/office/officeart/2005/8/layout/radial4"/>
    <dgm:cxn modelId="{98137F3A-554C-AD47-8F00-83CB0A1CCA0C}" type="presParOf" srcId="{67F095F0-7C11-E84A-A40F-03E9BCE4096B}" destId="{5EFD69D0-7CDF-1741-B92B-0779E141DF3F}" srcOrd="3" destOrd="0" presId="urn:microsoft.com/office/officeart/2005/8/layout/radial4"/>
    <dgm:cxn modelId="{93BBCA02-D013-C642-B8EB-9A0AEDC09999}" type="presParOf" srcId="{67F095F0-7C11-E84A-A40F-03E9BCE4096B}" destId="{BC0F30B8-6A16-024D-AF63-2517204277AC}" srcOrd="4" destOrd="0" presId="urn:microsoft.com/office/officeart/2005/8/layout/radial4"/>
    <dgm:cxn modelId="{D074066B-526A-0E42-B01F-F4D0259EAC76}" type="presParOf" srcId="{67F095F0-7C11-E84A-A40F-03E9BCE4096B}" destId="{84E9A8D3-F7FF-2048-93AE-4726137E0C35}" srcOrd="5" destOrd="0" presId="urn:microsoft.com/office/officeart/2005/8/layout/radial4"/>
    <dgm:cxn modelId="{C032C6AE-FAFF-F84F-A288-D8AA4E9DC560}" type="presParOf" srcId="{67F095F0-7C11-E84A-A40F-03E9BCE4096B}" destId="{1DB04331-25E4-BF40-A570-882A4D32E93B}"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6E5D47-D531-7046-9B1D-B7709781B72E}" type="doc">
      <dgm:prSet loTypeId="urn:microsoft.com/office/officeart/2005/8/layout/radial4" loCatId="" qsTypeId="urn:microsoft.com/office/officeart/2005/8/quickstyle/simple1" qsCatId="simple" csTypeId="urn:microsoft.com/office/officeart/2005/8/colors/accent2_2" csCatId="accent2" phldr="1"/>
      <dgm:spPr/>
      <dgm:t>
        <a:bodyPr/>
        <a:lstStyle/>
        <a:p>
          <a:endParaRPr lang="en-GB"/>
        </a:p>
      </dgm:t>
    </dgm:pt>
    <dgm:pt modelId="{55D40F60-F576-AA40-9584-75D46D2B7624}">
      <dgm:prSet phldrT="[Text]"/>
      <dgm:spPr/>
      <dgm:t>
        <a:bodyPr/>
        <a:lstStyle/>
        <a:p>
          <a:r>
            <a:rPr lang="en-GB" dirty="0"/>
            <a:t>Price</a:t>
          </a:r>
        </a:p>
      </dgm:t>
    </dgm:pt>
    <dgm:pt modelId="{BCCC98AE-C1D3-4A4F-8FCF-13916F99A641}" type="parTrans" cxnId="{F80B3440-0AFA-A247-B46F-AFAE86C37CA5}">
      <dgm:prSet/>
      <dgm:spPr/>
      <dgm:t>
        <a:bodyPr/>
        <a:lstStyle/>
        <a:p>
          <a:endParaRPr lang="en-GB"/>
        </a:p>
      </dgm:t>
    </dgm:pt>
    <dgm:pt modelId="{989952AA-D3A4-EF4C-83FF-97CAC31903EA}" type="sibTrans" cxnId="{F80B3440-0AFA-A247-B46F-AFAE86C37CA5}">
      <dgm:prSet/>
      <dgm:spPr/>
      <dgm:t>
        <a:bodyPr/>
        <a:lstStyle/>
        <a:p>
          <a:endParaRPr lang="en-GB"/>
        </a:p>
      </dgm:t>
    </dgm:pt>
    <dgm:pt modelId="{6F334069-ADC0-0F4C-83E4-CCDA11E5ACEA}">
      <dgm:prSet phldrT="[Text]"/>
      <dgm:spPr/>
      <dgm:t>
        <a:bodyPr/>
        <a:lstStyle/>
        <a:p>
          <a:r>
            <a:rPr lang="en-GB" dirty="0"/>
            <a:t>Size</a:t>
          </a:r>
        </a:p>
      </dgm:t>
    </dgm:pt>
    <dgm:pt modelId="{34E611AF-581C-FA40-ADAF-CA4348D09D21}" type="parTrans" cxnId="{95D6853A-79F5-664D-8452-816E7F6EB471}">
      <dgm:prSet/>
      <dgm:spPr/>
      <dgm:t>
        <a:bodyPr/>
        <a:lstStyle/>
        <a:p>
          <a:endParaRPr lang="en-GB"/>
        </a:p>
      </dgm:t>
    </dgm:pt>
    <dgm:pt modelId="{4E576273-B785-BF4A-B135-33DAAB884DEA}" type="sibTrans" cxnId="{95D6853A-79F5-664D-8452-816E7F6EB471}">
      <dgm:prSet/>
      <dgm:spPr/>
      <dgm:t>
        <a:bodyPr/>
        <a:lstStyle/>
        <a:p>
          <a:endParaRPr lang="en-GB"/>
        </a:p>
      </dgm:t>
    </dgm:pt>
    <dgm:pt modelId="{3374A85F-13AF-DB4A-BDA0-36B25D6C8418}">
      <dgm:prSet phldrT="[Text]"/>
      <dgm:spPr/>
      <dgm:t>
        <a:bodyPr/>
        <a:lstStyle/>
        <a:p>
          <a:r>
            <a:rPr lang="en-GB" dirty="0"/>
            <a:t>No. of bedrooms</a:t>
          </a:r>
        </a:p>
      </dgm:t>
    </dgm:pt>
    <dgm:pt modelId="{8B7AEDEC-B9C2-8C41-922E-BAE4DEDEE4CA}" type="parTrans" cxnId="{01DD6626-58BA-0849-9093-884653652AEE}">
      <dgm:prSet/>
      <dgm:spPr/>
      <dgm:t>
        <a:bodyPr/>
        <a:lstStyle/>
        <a:p>
          <a:endParaRPr lang="en-GB"/>
        </a:p>
      </dgm:t>
    </dgm:pt>
    <dgm:pt modelId="{0267B4EB-A0D4-0547-9572-556969841E98}" type="sibTrans" cxnId="{01DD6626-58BA-0849-9093-884653652AEE}">
      <dgm:prSet/>
      <dgm:spPr/>
      <dgm:t>
        <a:bodyPr/>
        <a:lstStyle/>
        <a:p>
          <a:endParaRPr lang="en-GB"/>
        </a:p>
      </dgm:t>
    </dgm:pt>
    <dgm:pt modelId="{5359D184-E11E-AA40-8598-B2B038F202E8}">
      <dgm:prSet phldrT="[Text]"/>
      <dgm:spPr/>
      <dgm:t>
        <a:bodyPr/>
        <a:lstStyle/>
        <a:p>
          <a:r>
            <a:rPr lang="en-GB" dirty="0"/>
            <a:t>No. of bathrooms</a:t>
          </a:r>
        </a:p>
      </dgm:t>
    </dgm:pt>
    <dgm:pt modelId="{29F8BE52-397B-A84C-9714-14034F28FEE3}" type="parTrans" cxnId="{429A373A-70E4-5844-9584-677DC86E1E9E}">
      <dgm:prSet/>
      <dgm:spPr/>
      <dgm:t>
        <a:bodyPr/>
        <a:lstStyle/>
        <a:p>
          <a:endParaRPr lang="en-GB"/>
        </a:p>
      </dgm:t>
    </dgm:pt>
    <dgm:pt modelId="{12B5E8BF-E13A-7848-B76B-3546302AA75E}" type="sibTrans" cxnId="{429A373A-70E4-5844-9584-677DC86E1E9E}">
      <dgm:prSet/>
      <dgm:spPr/>
      <dgm:t>
        <a:bodyPr/>
        <a:lstStyle/>
        <a:p>
          <a:endParaRPr lang="en-GB"/>
        </a:p>
      </dgm:t>
    </dgm:pt>
    <dgm:pt modelId="{67F095F0-7C11-E84A-A40F-03E9BCE4096B}" type="pres">
      <dgm:prSet presAssocID="{C76E5D47-D531-7046-9B1D-B7709781B72E}" presName="cycle" presStyleCnt="0">
        <dgm:presLayoutVars>
          <dgm:chMax val="1"/>
          <dgm:dir/>
          <dgm:animLvl val="ctr"/>
          <dgm:resizeHandles val="exact"/>
        </dgm:presLayoutVars>
      </dgm:prSet>
      <dgm:spPr/>
    </dgm:pt>
    <dgm:pt modelId="{75AFDCAB-BDD7-764D-BE3A-4CA238EBA125}" type="pres">
      <dgm:prSet presAssocID="{55D40F60-F576-AA40-9584-75D46D2B7624}" presName="centerShape" presStyleLbl="node0" presStyleIdx="0" presStyleCnt="1"/>
      <dgm:spPr/>
    </dgm:pt>
    <dgm:pt modelId="{9975911E-4893-F043-B0FE-3843BBA9E066}" type="pres">
      <dgm:prSet presAssocID="{34E611AF-581C-FA40-ADAF-CA4348D09D21}" presName="parTrans" presStyleLbl="bgSibTrans2D1" presStyleIdx="0" presStyleCnt="3"/>
      <dgm:spPr/>
    </dgm:pt>
    <dgm:pt modelId="{E77EA218-8C10-504D-9B9B-71B31D27F327}" type="pres">
      <dgm:prSet presAssocID="{6F334069-ADC0-0F4C-83E4-CCDA11E5ACEA}" presName="node" presStyleLbl="node1" presStyleIdx="0" presStyleCnt="3">
        <dgm:presLayoutVars>
          <dgm:bulletEnabled val="1"/>
        </dgm:presLayoutVars>
      </dgm:prSet>
      <dgm:spPr/>
    </dgm:pt>
    <dgm:pt modelId="{5EFD69D0-7CDF-1741-B92B-0779E141DF3F}" type="pres">
      <dgm:prSet presAssocID="{8B7AEDEC-B9C2-8C41-922E-BAE4DEDEE4CA}" presName="parTrans" presStyleLbl="bgSibTrans2D1" presStyleIdx="1" presStyleCnt="3"/>
      <dgm:spPr/>
    </dgm:pt>
    <dgm:pt modelId="{BC0F30B8-6A16-024D-AF63-2517204277AC}" type="pres">
      <dgm:prSet presAssocID="{3374A85F-13AF-DB4A-BDA0-36B25D6C8418}" presName="node" presStyleLbl="node1" presStyleIdx="1" presStyleCnt="3">
        <dgm:presLayoutVars>
          <dgm:bulletEnabled val="1"/>
        </dgm:presLayoutVars>
      </dgm:prSet>
      <dgm:spPr/>
    </dgm:pt>
    <dgm:pt modelId="{84E9A8D3-F7FF-2048-93AE-4726137E0C35}" type="pres">
      <dgm:prSet presAssocID="{29F8BE52-397B-A84C-9714-14034F28FEE3}" presName="parTrans" presStyleLbl="bgSibTrans2D1" presStyleIdx="2" presStyleCnt="3"/>
      <dgm:spPr/>
    </dgm:pt>
    <dgm:pt modelId="{1DB04331-25E4-BF40-A570-882A4D32E93B}" type="pres">
      <dgm:prSet presAssocID="{5359D184-E11E-AA40-8598-B2B038F202E8}" presName="node" presStyleLbl="node1" presStyleIdx="2" presStyleCnt="3">
        <dgm:presLayoutVars>
          <dgm:bulletEnabled val="1"/>
        </dgm:presLayoutVars>
      </dgm:prSet>
      <dgm:spPr/>
    </dgm:pt>
  </dgm:ptLst>
  <dgm:cxnLst>
    <dgm:cxn modelId="{D295A107-5361-B340-A0FC-7DFD1A6E1571}" type="presOf" srcId="{6F334069-ADC0-0F4C-83E4-CCDA11E5ACEA}" destId="{E77EA218-8C10-504D-9B9B-71B31D27F327}" srcOrd="0" destOrd="0" presId="urn:microsoft.com/office/officeart/2005/8/layout/radial4"/>
    <dgm:cxn modelId="{0C8D1011-B6C2-0D46-A5C1-178276B9C2A9}" type="presOf" srcId="{29F8BE52-397B-A84C-9714-14034F28FEE3}" destId="{84E9A8D3-F7FF-2048-93AE-4726137E0C35}" srcOrd="0" destOrd="0" presId="urn:microsoft.com/office/officeart/2005/8/layout/radial4"/>
    <dgm:cxn modelId="{01DD6626-58BA-0849-9093-884653652AEE}" srcId="{55D40F60-F576-AA40-9584-75D46D2B7624}" destId="{3374A85F-13AF-DB4A-BDA0-36B25D6C8418}" srcOrd="1" destOrd="0" parTransId="{8B7AEDEC-B9C2-8C41-922E-BAE4DEDEE4CA}" sibTransId="{0267B4EB-A0D4-0547-9572-556969841E98}"/>
    <dgm:cxn modelId="{EB7B8838-833C-3E4E-89D6-A714C9E9479D}" type="presOf" srcId="{34E611AF-581C-FA40-ADAF-CA4348D09D21}" destId="{9975911E-4893-F043-B0FE-3843BBA9E066}" srcOrd="0" destOrd="0" presId="urn:microsoft.com/office/officeart/2005/8/layout/radial4"/>
    <dgm:cxn modelId="{429A373A-70E4-5844-9584-677DC86E1E9E}" srcId="{55D40F60-F576-AA40-9584-75D46D2B7624}" destId="{5359D184-E11E-AA40-8598-B2B038F202E8}" srcOrd="2" destOrd="0" parTransId="{29F8BE52-397B-A84C-9714-14034F28FEE3}" sibTransId="{12B5E8BF-E13A-7848-B76B-3546302AA75E}"/>
    <dgm:cxn modelId="{95D6853A-79F5-664D-8452-816E7F6EB471}" srcId="{55D40F60-F576-AA40-9584-75D46D2B7624}" destId="{6F334069-ADC0-0F4C-83E4-CCDA11E5ACEA}" srcOrd="0" destOrd="0" parTransId="{34E611AF-581C-FA40-ADAF-CA4348D09D21}" sibTransId="{4E576273-B785-BF4A-B135-33DAAB884DEA}"/>
    <dgm:cxn modelId="{F80B3440-0AFA-A247-B46F-AFAE86C37CA5}" srcId="{C76E5D47-D531-7046-9B1D-B7709781B72E}" destId="{55D40F60-F576-AA40-9584-75D46D2B7624}" srcOrd="0" destOrd="0" parTransId="{BCCC98AE-C1D3-4A4F-8FCF-13916F99A641}" sibTransId="{989952AA-D3A4-EF4C-83FF-97CAC31903EA}"/>
    <dgm:cxn modelId="{BC6D3B8A-4A65-D04A-96F3-FD16ECDEC763}" type="presOf" srcId="{C76E5D47-D531-7046-9B1D-B7709781B72E}" destId="{67F095F0-7C11-E84A-A40F-03E9BCE4096B}" srcOrd="0" destOrd="0" presId="urn:microsoft.com/office/officeart/2005/8/layout/radial4"/>
    <dgm:cxn modelId="{A09ABFA0-6986-0943-BF81-FEDCF6EA408B}" type="presOf" srcId="{8B7AEDEC-B9C2-8C41-922E-BAE4DEDEE4CA}" destId="{5EFD69D0-7CDF-1741-B92B-0779E141DF3F}" srcOrd="0" destOrd="0" presId="urn:microsoft.com/office/officeart/2005/8/layout/radial4"/>
    <dgm:cxn modelId="{AE30CEA2-CC17-774A-95D1-BAECA3139ECE}" type="presOf" srcId="{55D40F60-F576-AA40-9584-75D46D2B7624}" destId="{75AFDCAB-BDD7-764D-BE3A-4CA238EBA125}" srcOrd="0" destOrd="0" presId="urn:microsoft.com/office/officeart/2005/8/layout/radial4"/>
    <dgm:cxn modelId="{AC0DEDB1-7729-474E-98B0-3A8CDD6E9070}" type="presOf" srcId="{5359D184-E11E-AA40-8598-B2B038F202E8}" destId="{1DB04331-25E4-BF40-A570-882A4D32E93B}" srcOrd="0" destOrd="0" presId="urn:microsoft.com/office/officeart/2005/8/layout/radial4"/>
    <dgm:cxn modelId="{AF5B22D0-B77A-3943-BE72-1AAF570257CF}" type="presOf" srcId="{3374A85F-13AF-DB4A-BDA0-36B25D6C8418}" destId="{BC0F30B8-6A16-024D-AF63-2517204277AC}" srcOrd="0" destOrd="0" presId="urn:microsoft.com/office/officeart/2005/8/layout/radial4"/>
    <dgm:cxn modelId="{43994A7D-CE75-754F-ABCE-8CC5D3ED8DBE}" type="presParOf" srcId="{67F095F0-7C11-E84A-A40F-03E9BCE4096B}" destId="{75AFDCAB-BDD7-764D-BE3A-4CA238EBA125}" srcOrd="0" destOrd="0" presId="urn:microsoft.com/office/officeart/2005/8/layout/radial4"/>
    <dgm:cxn modelId="{3B750EB9-8637-9344-96B0-EFA4B1531A08}" type="presParOf" srcId="{67F095F0-7C11-E84A-A40F-03E9BCE4096B}" destId="{9975911E-4893-F043-B0FE-3843BBA9E066}" srcOrd="1" destOrd="0" presId="urn:microsoft.com/office/officeart/2005/8/layout/radial4"/>
    <dgm:cxn modelId="{F721E054-EBF3-E34A-8A94-E5C0B300E595}" type="presParOf" srcId="{67F095F0-7C11-E84A-A40F-03E9BCE4096B}" destId="{E77EA218-8C10-504D-9B9B-71B31D27F327}" srcOrd="2" destOrd="0" presId="urn:microsoft.com/office/officeart/2005/8/layout/radial4"/>
    <dgm:cxn modelId="{98137F3A-554C-AD47-8F00-83CB0A1CCA0C}" type="presParOf" srcId="{67F095F0-7C11-E84A-A40F-03E9BCE4096B}" destId="{5EFD69D0-7CDF-1741-B92B-0779E141DF3F}" srcOrd="3" destOrd="0" presId="urn:microsoft.com/office/officeart/2005/8/layout/radial4"/>
    <dgm:cxn modelId="{93BBCA02-D013-C642-B8EB-9A0AEDC09999}" type="presParOf" srcId="{67F095F0-7C11-E84A-A40F-03E9BCE4096B}" destId="{BC0F30B8-6A16-024D-AF63-2517204277AC}" srcOrd="4" destOrd="0" presId="urn:microsoft.com/office/officeart/2005/8/layout/radial4"/>
    <dgm:cxn modelId="{D074066B-526A-0E42-B01F-F4D0259EAC76}" type="presParOf" srcId="{67F095F0-7C11-E84A-A40F-03E9BCE4096B}" destId="{84E9A8D3-F7FF-2048-93AE-4726137E0C35}" srcOrd="5" destOrd="0" presId="urn:microsoft.com/office/officeart/2005/8/layout/radial4"/>
    <dgm:cxn modelId="{C032C6AE-FAFF-F84F-A288-D8AA4E9DC560}" type="presParOf" srcId="{67F095F0-7C11-E84A-A40F-03E9BCE4096B}" destId="{1DB04331-25E4-BF40-A570-882A4D32E93B}"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E76E72-EF09-4149-8A92-ED7AF4A6046A}" type="doc">
      <dgm:prSet loTypeId="urn:microsoft.com/office/officeart/2005/8/layout/process1" loCatId="" qsTypeId="urn:microsoft.com/office/officeart/2005/8/quickstyle/simple1" qsCatId="simple" csTypeId="urn:microsoft.com/office/officeart/2005/8/colors/accent2_2" csCatId="accent2" phldr="1"/>
      <dgm:spPr/>
    </dgm:pt>
    <dgm:pt modelId="{DC82ED59-57F7-BE47-B657-972A0D920569}">
      <dgm:prSet phldrT="[Text]"/>
      <dgm:spPr/>
      <dgm:t>
        <a:bodyPr/>
        <a:lstStyle/>
        <a:p>
          <a:r>
            <a:rPr lang="en-GB" dirty="0"/>
            <a:t>Collect and prepare data</a:t>
          </a:r>
        </a:p>
      </dgm:t>
    </dgm:pt>
    <dgm:pt modelId="{1D2432E7-C77C-0E47-8FF6-A8E9A210AFBD}" type="parTrans" cxnId="{4F922C2B-DAE5-4440-8F74-B0DF6E6C417B}">
      <dgm:prSet/>
      <dgm:spPr/>
      <dgm:t>
        <a:bodyPr/>
        <a:lstStyle/>
        <a:p>
          <a:endParaRPr lang="en-GB"/>
        </a:p>
      </dgm:t>
    </dgm:pt>
    <dgm:pt modelId="{46A1EB3A-4B3D-8F4F-8CAE-546508905A6D}" type="sibTrans" cxnId="{4F922C2B-DAE5-4440-8F74-B0DF6E6C417B}">
      <dgm:prSet/>
      <dgm:spPr/>
      <dgm:t>
        <a:bodyPr/>
        <a:lstStyle/>
        <a:p>
          <a:endParaRPr lang="en-GB"/>
        </a:p>
      </dgm:t>
    </dgm:pt>
    <dgm:pt modelId="{1E42FA62-A265-B84F-98E2-9CD67C09D50F}">
      <dgm:prSet phldrT="[Text]"/>
      <dgm:spPr/>
      <dgm:t>
        <a:bodyPr/>
        <a:lstStyle/>
        <a:p>
          <a:r>
            <a:rPr lang="en-GB" dirty="0"/>
            <a:t>Select appropriate model</a:t>
          </a:r>
        </a:p>
      </dgm:t>
    </dgm:pt>
    <dgm:pt modelId="{CDD10C2A-BE24-F340-BDAF-AB2481AE82AD}" type="parTrans" cxnId="{ED81BBE6-D87C-8340-95CF-C5B598C7E308}">
      <dgm:prSet/>
      <dgm:spPr/>
      <dgm:t>
        <a:bodyPr/>
        <a:lstStyle/>
        <a:p>
          <a:endParaRPr lang="en-GB"/>
        </a:p>
      </dgm:t>
    </dgm:pt>
    <dgm:pt modelId="{8BD6451B-A672-EA4E-8D77-D7CB988D8DF2}" type="sibTrans" cxnId="{ED81BBE6-D87C-8340-95CF-C5B598C7E308}">
      <dgm:prSet/>
      <dgm:spPr/>
      <dgm:t>
        <a:bodyPr/>
        <a:lstStyle/>
        <a:p>
          <a:endParaRPr lang="en-GB"/>
        </a:p>
      </dgm:t>
    </dgm:pt>
    <dgm:pt modelId="{6B6303C9-D12D-7646-BA56-B10B74953869}">
      <dgm:prSet phldrT="[Text]"/>
      <dgm:spPr/>
      <dgm:t>
        <a:bodyPr/>
        <a:lstStyle/>
        <a:p>
          <a:r>
            <a:rPr lang="en-GB" dirty="0"/>
            <a:t>Train model</a:t>
          </a:r>
        </a:p>
      </dgm:t>
    </dgm:pt>
    <dgm:pt modelId="{629F1E5A-506D-D64E-897E-BB7A56EF9D04}" type="parTrans" cxnId="{80C1187F-10FB-9748-AD12-28AF892083F0}">
      <dgm:prSet/>
      <dgm:spPr/>
      <dgm:t>
        <a:bodyPr/>
        <a:lstStyle/>
        <a:p>
          <a:endParaRPr lang="en-GB"/>
        </a:p>
      </dgm:t>
    </dgm:pt>
    <dgm:pt modelId="{E909DBE6-8688-1B43-ACA7-159B199EF2DE}" type="sibTrans" cxnId="{80C1187F-10FB-9748-AD12-28AF892083F0}">
      <dgm:prSet/>
      <dgm:spPr/>
      <dgm:t>
        <a:bodyPr/>
        <a:lstStyle/>
        <a:p>
          <a:endParaRPr lang="en-GB"/>
        </a:p>
      </dgm:t>
    </dgm:pt>
    <dgm:pt modelId="{2CFCAC1D-F7A8-8348-8415-0B9487D47732}">
      <dgm:prSet/>
      <dgm:spPr/>
      <dgm:t>
        <a:bodyPr/>
        <a:lstStyle/>
        <a:p>
          <a:r>
            <a:rPr lang="en-GB" dirty="0"/>
            <a:t>Evaluate model</a:t>
          </a:r>
        </a:p>
      </dgm:t>
    </dgm:pt>
    <dgm:pt modelId="{32F7D6AB-164D-134F-B74F-12444625F8C9}" type="parTrans" cxnId="{BC312048-5362-D840-8890-79FA111B489D}">
      <dgm:prSet/>
      <dgm:spPr/>
      <dgm:t>
        <a:bodyPr/>
        <a:lstStyle/>
        <a:p>
          <a:endParaRPr lang="en-GB"/>
        </a:p>
      </dgm:t>
    </dgm:pt>
    <dgm:pt modelId="{16751915-A869-324C-99CD-73A0F51A1B05}" type="sibTrans" cxnId="{BC312048-5362-D840-8890-79FA111B489D}">
      <dgm:prSet/>
      <dgm:spPr/>
      <dgm:t>
        <a:bodyPr/>
        <a:lstStyle/>
        <a:p>
          <a:endParaRPr lang="en-GB"/>
        </a:p>
      </dgm:t>
    </dgm:pt>
    <dgm:pt modelId="{FFD5E011-661B-CB44-916B-4E5EB980D8FF}" type="pres">
      <dgm:prSet presAssocID="{88E76E72-EF09-4149-8A92-ED7AF4A6046A}" presName="Name0" presStyleCnt="0">
        <dgm:presLayoutVars>
          <dgm:dir/>
          <dgm:resizeHandles val="exact"/>
        </dgm:presLayoutVars>
      </dgm:prSet>
      <dgm:spPr/>
    </dgm:pt>
    <dgm:pt modelId="{393AD99C-4915-4346-BA3F-C4EE35D462D3}" type="pres">
      <dgm:prSet presAssocID="{DC82ED59-57F7-BE47-B657-972A0D920569}" presName="node" presStyleLbl="node1" presStyleIdx="0" presStyleCnt="4">
        <dgm:presLayoutVars>
          <dgm:bulletEnabled val="1"/>
        </dgm:presLayoutVars>
      </dgm:prSet>
      <dgm:spPr/>
    </dgm:pt>
    <dgm:pt modelId="{8F6D51CB-FF17-4E44-AFBC-9C6AA36CB0CB}" type="pres">
      <dgm:prSet presAssocID="{46A1EB3A-4B3D-8F4F-8CAE-546508905A6D}" presName="sibTrans" presStyleLbl="sibTrans2D1" presStyleIdx="0" presStyleCnt="3"/>
      <dgm:spPr/>
    </dgm:pt>
    <dgm:pt modelId="{21AFEC07-66EA-3345-9BE9-FDAFBB1858E3}" type="pres">
      <dgm:prSet presAssocID="{46A1EB3A-4B3D-8F4F-8CAE-546508905A6D}" presName="connectorText" presStyleLbl="sibTrans2D1" presStyleIdx="0" presStyleCnt="3"/>
      <dgm:spPr/>
    </dgm:pt>
    <dgm:pt modelId="{B9983D22-F74B-7E48-8632-AC53EC55E926}" type="pres">
      <dgm:prSet presAssocID="{1E42FA62-A265-B84F-98E2-9CD67C09D50F}" presName="node" presStyleLbl="node1" presStyleIdx="1" presStyleCnt="4">
        <dgm:presLayoutVars>
          <dgm:bulletEnabled val="1"/>
        </dgm:presLayoutVars>
      </dgm:prSet>
      <dgm:spPr/>
    </dgm:pt>
    <dgm:pt modelId="{B3F3FA49-3B27-7F40-8AA4-1E923862FC7C}" type="pres">
      <dgm:prSet presAssocID="{8BD6451B-A672-EA4E-8D77-D7CB988D8DF2}" presName="sibTrans" presStyleLbl="sibTrans2D1" presStyleIdx="1" presStyleCnt="3"/>
      <dgm:spPr/>
    </dgm:pt>
    <dgm:pt modelId="{F47F81BD-A649-C043-82E2-0F49A178BCCD}" type="pres">
      <dgm:prSet presAssocID="{8BD6451B-A672-EA4E-8D77-D7CB988D8DF2}" presName="connectorText" presStyleLbl="sibTrans2D1" presStyleIdx="1" presStyleCnt="3"/>
      <dgm:spPr/>
    </dgm:pt>
    <dgm:pt modelId="{36AD4CE0-28E5-B84B-A8C9-6B81418A990B}" type="pres">
      <dgm:prSet presAssocID="{6B6303C9-D12D-7646-BA56-B10B74953869}" presName="node" presStyleLbl="node1" presStyleIdx="2" presStyleCnt="4">
        <dgm:presLayoutVars>
          <dgm:bulletEnabled val="1"/>
        </dgm:presLayoutVars>
      </dgm:prSet>
      <dgm:spPr/>
    </dgm:pt>
    <dgm:pt modelId="{B01959C3-F7C2-7441-BFF2-FF6424658A25}" type="pres">
      <dgm:prSet presAssocID="{E909DBE6-8688-1B43-ACA7-159B199EF2DE}" presName="sibTrans" presStyleLbl="sibTrans2D1" presStyleIdx="2" presStyleCnt="3"/>
      <dgm:spPr/>
    </dgm:pt>
    <dgm:pt modelId="{1FDE0D80-8F3B-B748-86E6-0F9B5990266F}" type="pres">
      <dgm:prSet presAssocID="{E909DBE6-8688-1B43-ACA7-159B199EF2DE}" presName="connectorText" presStyleLbl="sibTrans2D1" presStyleIdx="2" presStyleCnt="3"/>
      <dgm:spPr/>
    </dgm:pt>
    <dgm:pt modelId="{8CB018AF-A035-CA41-9E28-CA041F04E277}" type="pres">
      <dgm:prSet presAssocID="{2CFCAC1D-F7A8-8348-8415-0B9487D47732}" presName="node" presStyleLbl="node1" presStyleIdx="3" presStyleCnt="4">
        <dgm:presLayoutVars>
          <dgm:bulletEnabled val="1"/>
        </dgm:presLayoutVars>
      </dgm:prSet>
      <dgm:spPr/>
    </dgm:pt>
  </dgm:ptLst>
  <dgm:cxnLst>
    <dgm:cxn modelId="{9CD8C80A-83AD-F143-8CD6-A529D978DBB1}" type="presOf" srcId="{6B6303C9-D12D-7646-BA56-B10B74953869}" destId="{36AD4CE0-28E5-B84B-A8C9-6B81418A990B}" srcOrd="0" destOrd="0" presId="urn:microsoft.com/office/officeart/2005/8/layout/process1"/>
    <dgm:cxn modelId="{DFCCA51D-E942-D241-8324-E6EB3E48E570}" type="presOf" srcId="{46A1EB3A-4B3D-8F4F-8CAE-546508905A6D}" destId="{21AFEC07-66EA-3345-9BE9-FDAFBB1858E3}" srcOrd="1" destOrd="0" presId="urn:microsoft.com/office/officeart/2005/8/layout/process1"/>
    <dgm:cxn modelId="{4F922C2B-DAE5-4440-8F74-B0DF6E6C417B}" srcId="{88E76E72-EF09-4149-8A92-ED7AF4A6046A}" destId="{DC82ED59-57F7-BE47-B657-972A0D920569}" srcOrd="0" destOrd="0" parTransId="{1D2432E7-C77C-0E47-8FF6-A8E9A210AFBD}" sibTransId="{46A1EB3A-4B3D-8F4F-8CAE-546508905A6D}"/>
    <dgm:cxn modelId="{BC312048-5362-D840-8890-79FA111B489D}" srcId="{88E76E72-EF09-4149-8A92-ED7AF4A6046A}" destId="{2CFCAC1D-F7A8-8348-8415-0B9487D47732}" srcOrd="3" destOrd="0" parTransId="{32F7D6AB-164D-134F-B74F-12444625F8C9}" sibTransId="{16751915-A869-324C-99CD-73A0F51A1B05}"/>
    <dgm:cxn modelId="{D8412160-90EA-E143-BB14-2C5AB9748051}" type="presOf" srcId="{46A1EB3A-4B3D-8F4F-8CAE-546508905A6D}" destId="{8F6D51CB-FF17-4E44-AFBC-9C6AA36CB0CB}" srcOrd="0" destOrd="0" presId="urn:microsoft.com/office/officeart/2005/8/layout/process1"/>
    <dgm:cxn modelId="{21B5AA68-1E27-FF4B-B76E-2701750D6023}" type="presOf" srcId="{8BD6451B-A672-EA4E-8D77-D7CB988D8DF2}" destId="{B3F3FA49-3B27-7F40-8AA4-1E923862FC7C}" srcOrd="0" destOrd="0" presId="urn:microsoft.com/office/officeart/2005/8/layout/process1"/>
    <dgm:cxn modelId="{5BB94D6D-6FC8-D146-9A44-0CBF4EBC446D}" type="presOf" srcId="{2CFCAC1D-F7A8-8348-8415-0B9487D47732}" destId="{8CB018AF-A035-CA41-9E28-CA041F04E277}" srcOrd="0" destOrd="0" presId="urn:microsoft.com/office/officeart/2005/8/layout/process1"/>
    <dgm:cxn modelId="{C5D3D170-6F1C-854D-8C93-63A0C0FDC102}" type="presOf" srcId="{DC82ED59-57F7-BE47-B657-972A0D920569}" destId="{393AD99C-4915-4346-BA3F-C4EE35D462D3}" srcOrd="0" destOrd="0" presId="urn:microsoft.com/office/officeart/2005/8/layout/process1"/>
    <dgm:cxn modelId="{E6E40076-2494-EC4D-87C8-95A33E43A3CB}" type="presOf" srcId="{E909DBE6-8688-1B43-ACA7-159B199EF2DE}" destId="{B01959C3-F7C2-7441-BFF2-FF6424658A25}" srcOrd="0" destOrd="0" presId="urn:microsoft.com/office/officeart/2005/8/layout/process1"/>
    <dgm:cxn modelId="{80C1187F-10FB-9748-AD12-28AF892083F0}" srcId="{88E76E72-EF09-4149-8A92-ED7AF4A6046A}" destId="{6B6303C9-D12D-7646-BA56-B10B74953869}" srcOrd="2" destOrd="0" parTransId="{629F1E5A-506D-D64E-897E-BB7A56EF9D04}" sibTransId="{E909DBE6-8688-1B43-ACA7-159B199EF2DE}"/>
    <dgm:cxn modelId="{F5522290-98CE-AD4F-81D3-E3F6519FA7C0}" type="presOf" srcId="{88E76E72-EF09-4149-8A92-ED7AF4A6046A}" destId="{FFD5E011-661B-CB44-916B-4E5EB980D8FF}" srcOrd="0" destOrd="0" presId="urn:microsoft.com/office/officeart/2005/8/layout/process1"/>
    <dgm:cxn modelId="{63B04E97-692F-3340-8CBA-6518A5DB6C8B}" type="presOf" srcId="{8BD6451B-A672-EA4E-8D77-D7CB988D8DF2}" destId="{F47F81BD-A649-C043-82E2-0F49A178BCCD}" srcOrd="1" destOrd="0" presId="urn:microsoft.com/office/officeart/2005/8/layout/process1"/>
    <dgm:cxn modelId="{A225BEB2-279E-E249-B959-AAFCCF78F538}" type="presOf" srcId="{E909DBE6-8688-1B43-ACA7-159B199EF2DE}" destId="{1FDE0D80-8F3B-B748-86E6-0F9B5990266F}" srcOrd="1" destOrd="0" presId="urn:microsoft.com/office/officeart/2005/8/layout/process1"/>
    <dgm:cxn modelId="{ED81BBE6-D87C-8340-95CF-C5B598C7E308}" srcId="{88E76E72-EF09-4149-8A92-ED7AF4A6046A}" destId="{1E42FA62-A265-B84F-98E2-9CD67C09D50F}" srcOrd="1" destOrd="0" parTransId="{CDD10C2A-BE24-F340-BDAF-AB2481AE82AD}" sibTransId="{8BD6451B-A672-EA4E-8D77-D7CB988D8DF2}"/>
    <dgm:cxn modelId="{90D1D2E7-A9A2-844A-8A3C-FEEF24103933}" type="presOf" srcId="{1E42FA62-A265-B84F-98E2-9CD67C09D50F}" destId="{B9983D22-F74B-7E48-8632-AC53EC55E926}" srcOrd="0" destOrd="0" presId="urn:microsoft.com/office/officeart/2005/8/layout/process1"/>
    <dgm:cxn modelId="{3DE12F2E-4044-3C43-A72A-4D662662DD58}" type="presParOf" srcId="{FFD5E011-661B-CB44-916B-4E5EB980D8FF}" destId="{393AD99C-4915-4346-BA3F-C4EE35D462D3}" srcOrd="0" destOrd="0" presId="urn:microsoft.com/office/officeart/2005/8/layout/process1"/>
    <dgm:cxn modelId="{58BC7636-D0EA-B741-BC2D-89FB9A38BEBD}" type="presParOf" srcId="{FFD5E011-661B-CB44-916B-4E5EB980D8FF}" destId="{8F6D51CB-FF17-4E44-AFBC-9C6AA36CB0CB}" srcOrd="1" destOrd="0" presId="urn:microsoft.com/office/officeart/2005/8/layout/process1"/>
    <dgm:cxn modelId="{C868715A-8654-FB4B-B05F-03829D39713D}" type="presParOf" srcId="{8F6D51CB-FF17-4E44-AFBC-9C6AA36CB0CB}" destId="{21AFEC07-66EA-3345-9BE9-FDAFBB1858E3}" srcOrd="0" destOrd="0" presId="urn:microsoft.com/office/officeart/2005/8/layout/process1"/>
    <dgm:cxn modelId="{1D31855F-8E1B-ED41-9B33-19DC281890DD}" type="presParOf" srcId="{FFD5E011-661B-CB44-916B-4E5EB980D8FF}" destId="{B9983D22-F74B-7E48-8632-AC53EC55E926}" srcOrd="2" destOrd="0" presId="urn:microsoft.com/office/officeart/2005/8/layout/process1"/>
    <dgm:cxn modelId="{4ACB6EE1-9149-CE47-AF4A-71092960E13E}" type="presParOf" srcId="{FFD5E011-661B-CB44-916B-4E5EB980D8FF}" destId="{B3F3FA49-3B27-7F40-8AA4-1E923862FC7C}" srcOrd="3" destOrd="0" presId="urn:microsoft.com/office/officeart/2005/8/layout/process1"/>
    <dgm:cxn modelId="{ACCA2753-A84E-864C-8FD3-A2256BB5512C}" type="presParOf" srcId="{B3F3FA49-3B27-7F40-8AA4-1E923862FC7C}" destId="{F47F81BD-A649-C043-82E2-0F49A178BCCD}" srcOrd="0" destOrd="0" presId="urn:microsoft.com/office/officeart/2005/8/layout/process1"/>
    <dgm:cxn modelId="{AAE7819B-476A-EC4D-B735-B9C8FF11F825}" type="presParOf" srcId="{FFD5E011-661B-CB44-916B-4E5EB980D8FF}" destId="{36AD4CE0-28E5-B84B-A8C9-6B81418A990B}" srcOrd="4" destOrd="0" presId="urn:microsoft.com/office/officeart/2005/8/layout/process1"/>
    <dgm:cxn modelId="{36AF6968-4CE8-544F-A366-547685A3CC82}" type="presParOf" srcId="{FFD5E011-661B-CB44-916B-4E5EB980D8FF}" destId="{B01959C3-F7C2-7441-BFF2-FF6424658A25}" srcOrd="5" destOrd="0" presId="urn:microsoft.com/office/officeart/2005/8/layout/process1"/>
    <dgm:cxn modelId="{9A60B90F-2423-B745-991F-6DB61F9EE27F}" type="presParOf" srcId="{B01959C3-F7C2-7441-BFF2-FF6424658A25}" destId="{1FDE0D80-8F3B-B748-86E6-0F9B5990266F}" srcOrd="0" destOrd="0" presId="urn:microsoft.com/office/officeart/2005/8/layout/process1"/>
    <dgm:cxn modelId="{A44D45A1-1FFD-9447-A65D-521E5B9A2A6B}" type="presParOf" srcId="{FFD5E011-661B-CB44-916B-4E5EB980D8FF}" destId="{8CB018AF-A035-CA41-9E28-CA041F04E27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AD99C-4915-4346-BA3F-C4EE35D462D3}">
      <dsp:nvSpPr>
        <dsp:cNvPr id="0" name=""/>
        <dsp:cNvSpPr/>
      </dsp:nvSpPr>
      <dsp:spPr>
        <a:xfrm>
          <a:off x="4621"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Collect and prepare data</a:t>
          </a:r>
        </a:p>
      </dsp:txBody>
      <dsp:txXfrm>
        <a:off x="40127" y="1434117"/>
        <a:ext cx="1949441" cy="1141260"/>
      </dsp:txXfrm>
    </dsp:sp>
    <dsp:sp modelId="{8F6D51CB-FF17-4E44-AFBC-9C6AA36CB0CB}">
      <dsp:nvSpPr>
        <dsp:cNvPr id="0" name=""/>
        <dsp:cNvSpPr/>
      </dsp:nvSpPr>
      <dsp:spPr>
        <a:xfrm>
          <a:off x="222711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2227119" y="1854425"/>
        <a:ext cx="299835" cy="300644"/>
      </dsp:txXfrm>
    </dsp:sp>
    <dsp:sp modelId="{B9983D22-F74B-7E48-8632-AC53EC55E926}">
      <dsp:nvSpPr>
        <dsp:cNvPr id="0" name=""/>
        <dsp:cNvSpPr/>
      </dsp:nvSpPr>
      <dsp:spPr>
        <a:xfrm>
          <a:off x="283325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Select appropriate model</a:t>
          </a:r>
        </a:p>
      </dsp:txBody>
      <dsp:txXfrm>
        <a:off x="2868761" y="1434117"/>
        <a:ext cx="1949441" cy="1141260"/>
      </dsp:txXfrm>
    </dsp:sp>
    <dsp:sp modelId="{B3F3FA49-3B27-7F40-8AA4-1E923862FC7C}">
      <dsp:nvSpPr>
        <dsp:cNvPr id="0" name=""/>
        <dsp:cNvSpPr/>
      </dsp:nvSpPr>
      <dsp:spPr>
        <a:xfrm>
          <a:off x="5055754"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5055754" y="1854425"/>
        <a:ext cx="299835" cy="300644"/>
      </dsp:txXfrm>
    </dsp:sp>
    <dsp:sp modelId="{36AD4CE0-28E5-B84B-A8C9-6B81418A990B}">
      <dsp:nvSpPr>
        <dsp:cNvPr id="0" name=""/>
        <dsp:cNvSpPr/>
      </dsp:nvSpPr>
      <dsp:spPr>
        <a:xfrm>
          <a:off x="5661890"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Train model</a:t>
          </a:r>
        </a:p>
      </dsp:txBody>
      <dsp:txXfrm>
        <a:off x="5697396" y="1434117"/>
        <a:ext cx="1949441" cy="1141260"/>
      </dsp:txXfrm>
    </dsp:sp>
    <dsp:sp modelId="{B01959C3-F7C2-7441-BFF2-FF6424658A25}">
      <dsp:nvSpPr>
        <dsp:cNvPr id="0" name=""/>
        <dsp:cNvSpPr/>
      </dsp:nvSpPr>
      <dsp:spPr>
        <a:xfrm>
          <a:off x="788438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7884389" y="1854425"/>
        <a:ext cx="299835" cy="300644"/>
      </dsp:txXfrm>
    </dsp:sp>
    <dsp:sp modelId="{8CB018AF-A035-CA41-9E28-CA041F04E277}">
      <dsp:nvSpPr>
        <dsp:cNvPr id="0" name=""/>
        <dsp:cNvSpPr/>
      </dsp:nvSpPr>
      <dsp:spPr>
        <a:xfrm>
          <a:off x="8490525" y="1398611"/>
          <a:ext cx="2020453" cy="1212272"/>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Evaluate model</a:t>
          </a:r>
        </a:p>
      </dsp:txBody>
      <dsp:txXfrm>
        <a:off x="8526031" y="1434117"/>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47718-F5D3-4040-A70D-231E1E2D18DA}">
      <dsp:nvSpPr>
        <dsp:cNvPr id="0" name=""/>
        <dsp:cNvSpPr/>
      </dsp:nvSpPr>
      <dsp:spPr>
        <a:xfrm>
          <a:off x="6287"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Logistic regression</a:t>
          </a:r>
        </a:p>
      </dsp:txBody>
      <dsp:txXfrm>
        <a:off x="39310" y="206718"/>
        <a:ext cx="1813099" cy="1061441"/>
      </dsp:txXfrm>
    </dsp:sp>
    <dsp:sp modelId="{C7B6783D-A616-CB4D-88E0-01B8C35950B4}">
      <dsp:nvSpPr>
        <dsp:cNvPr id="0" name=""/>
        <dsp:cNvSpPr/>
      </dsp:nvSpPr>
      <dsp:spPr>
        <a:xfrm>
          <a:off x="2073347" y="504424"/>
          <a:ext cx="398378" cy="46602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2073347" y="597630"/>
        <a:ext cx="278865" cy="279616"/>
      </dsp:txXfrm>
    </dsp:sp>
    <dsp:sp modelId="{73D64643-81E8-F444-9D28-D4FB4320DA2C}">
      <dsp:nvSpPr>
        <dsp:cNvPr id="0" name=""/>
        <dsp:cNvSpPr/>
      </dsp:nvSpPr>
      <dsp:spPr>
        <a:xfrm>
          <a:off x="2637091"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Probability</a:t>
          </a:r>
        </a:p>
      </dsp:txBody>
      <dsp:txXfrm>
        <a:off x="2670114" y="206718"/>
        <a:ext cx="1813099" cy="1061441"/>
      </dsp:txXfrm>
    </dsp:sp>
    <dsp:sp modelId="{860FD959-6C43-8B41-9462-5AADCF842EB6}">
      <dsp:nvSpPr>
        <dsp:cNvPr id="0" name=""/>
        <dsp:cNvSpPr/>
      </dsp:nvSpPr>
      <dsp:spPr>
        <a:xfrm>
          <a:off x="4704152" y="504424"/>
          <a:ext cx="398378" cy="46602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04152" y="597630"/>
        <a:ext cx="278865" cy="279616"/>
      </dsp:txXfrm>
    </dsp:sp>
    <dsp:sp modelId="{2C83CCB3-18D3-5040-AD46-FBDC32F45978}">
      <dsp:nvSpPr>
        <dsp:cNvPr id="0" name=""/>
        <dsp:cNvSpPr/>
      </dsp:nvSpPr>
      <dsp:spPr>
        <a:xfrm>
          <a:off x="5267895"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Class label</a:t>
          </a:r>
        </a:p>
      </dsp:txBody>
      <dsp:txXfrm>
        <a:off x="5300918" y="206718"/>
        <a:ext cx="1813099" cy="10614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47718-F5D3-4040-A70D-231E1E2D18DA}">
      <dsp:nvSpPr>
        <dsp:cNvPr id="0" name=""/>
        <dsp:cNvSpPr/>
      </dsp:nvSpPr>
      <dsp:spPr>
        <a:xfrm>
          <a:off x="6287"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Logistic regression</a:t>
          </a:r>
        </a:p>
      </dsp:txBody>
      <dsp:txXfrm>
        <a:off x="39310" y="206718"/>
        <a:ext cx="1813099" cy="1061441"/>
      </dsp:txXfrm>
    </dsp:sp>
    <dsp:sp modelId="{C7B6783D-A616-CB4D-88E0-01B8C35950B4}">
      <dsp:nvSpPr>
        <dsp:cNvPr id="0" name=""/>
        <dsp:cNvSpPr/>
      </dsp:nvSpPr>
      <dsp:spPr>
        <a:xfrm>
          <a:off x="2073347" y="504424"/>
          <a:ext cx="398378" cy="46602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2073347" y="597630"/>
        <a:ext cx="278865" cy="279616"/>
      </dsp:txXfrm>
    </dsp:sp>
    <dsp:sp modelId="{73D64643-81E8-F444-9D28-D4FB4320DA2C}">
      <dsp:nvSpPr>
        <dsp:cNvPr id="0" name=""/>
        <dsp:cNvSpPr/>
      </dsp:nvSpPr>
      <dsp:spPr>
        <a:xfrm>
          <a:off x="2637091"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Probability</a:t>
          </a:r>
        </a:p>
      </dsp:txBody>
      <dsp:txXfrm>
        <a:off x="2670114" y="206718"/>
        <a:ext cx="1813099" cy="1061441"/>
      </dsp:txXfrm>
    </dsp:sp>
    <dsp:sp modelId="{860FD959-6C43-8B41-9462-5AADCF842EB6}">
      <dsp:nvSpPr>
        <dsp:cNvPr id="0" name=""/>
        <dsp:cNvSpPr/>
      </dsp:nvSpPr>
      <dsp:spPr>
        <a:xfrm>
          <a:off x="4704152" y="504424"/>
          <a:ext cx="398378" cy="46602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04152" y="597630"/>
        <a:ext cx="278865" cy="279616"/>
      </dsp:txXfrm>
    </dsp:sp>
    <dsp:sp modelId="{2C83CCB3-18D3-5040-AD46-FBDC32F45978}">
      <dsp:nvSpPr>
        <dsp:cNvPr id="0" name=""/>
        <dsp:cNvSpPr/>
      </dsp:nvSpPr>
      <dsp:spPr>
        <a:xfrm>
          <a:off x="5267895"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Class label</a:t>
          </a:r>
        </a:p>
      </dsp:txBody>
      <dsp:txXfrm>
        <a:off x="5300918" y="206718"/>
        <a:ext cx="1813099" cy="10614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47718-F5D3-4040-A70D-231E1E2D18DA}">
      <dsp:nvSpPr>
        <dsp:cNvPr id="0" name=""/>
        <dsp:cNvSpPr/>
      </dsp:nvSpPr>
      <dsp:spPr>
        <a:xfrm>
          <a:off x="6287"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Logistic regression</a:t>
          </a:r>
        </a:p>
      </dsp:txBody>
      <dsp:txXfrm>
        <a:off x="39310" y="206718"/>
        <a:ext cx="1813099" cy="1061441"/>
      </dsp:txXfrm>
    </dsp:sp>
    <dsp:sp modelId="{C7B6783D-A616-CB4D-88E0-01B8C35950B4}">
      <dsp:nvSpPr>
        <dsp:cNvPr id="0" name=""/>
        <dsp:cNvSpPr/>
      </dsp:nvSpPr>
      <dsp:spPr>
        <a:xfrm>
          <a:off x="2073347" y="504424"/>
          <a:ext cx="398378" cy="46602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2073347" y="597630"/>
        <a:ext cx="278865" cy="279616"/>
      </dsp:txXfrm>
    </dsp:sp>
    <dsp:sp modelId="{73D64643-81E8-F444-9D28-D4FB4320DA2C}">
      <dsp:nvSpPr>
        <dsp:cNvPr id="0" name=""/>
        <dsp:cNvSpPr/>
      </dsp:nvSpPr>
      <dsp:spPr>
        <a:xfrm>
          <a:off x="2637091"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Probability</a:t>
          </a:r>
        </a:p>
      </dsp:txBody>
      <dsp:txXfrm>
        <a:off x="2670114" y="206718"/>
        <a:ext cx="1813099" cy="1061441"/>
      </dsp:txXfrm>
    </dsp:sp>
    <dsp:sp modelId="{860FD959-6C43-8B41-9462-5AADCF842EB6}">
      <dsp:nvSpPr>
        <dsp:cNvPr id="0" name=""/>
        <dsp:cNvSpPr/>
      </dsp:nvSpPr>
      <dsp:spPr>
        <a:xfrm>
          <a:off x="4704152" y="504424"/>
          <a:ext cx="398378" cy="46602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04152" y="597630"/>
        <a:ext cx="278865" cy="279616"/>
      </dsp:txXfrm>
    </dsp:sp>
    <dsp:sp modelId="{2C83CCB3-18D3-5040-AD46-FBDC32F45978}">
      <dsp:nvSpPr>
        <dsp:cNvPr id="0" name=""/>
        <dsp:cNvSpPr/>
      </dsp:nvSpPr>
      <dsp:spPr>
        <a:xfrm>
          <a:off x="5267895"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Class label</a:t>
          </a:r>
        </a:p>
      </dsp:txBody>
      <dsp:txXfrm>
        <a:off x="5300918" y="206718"/>
        <a:ext cx="1813099" cy="10614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AD99C-4915-4346-BA3F-C4EE35D462D3}">
      <dsp:nvSpPr>
        <dsp:cNvPr id="0" name=""/>
        <dsp:cNvSpPr/>
      </dsp:nvSpPr>
      <dsp:spPr>
        <a:xfrm>
          <a:off x="4621" y="1398611"/>
          <a:ext cx="2020453" cy="1212272"/>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Collect and prepare data</a:t>
          </a:r>
        </a:p>
      </dsp:txBody>
      <dsp:txXfrm>
        <a:off x="40127" y="1434117"/>
        <a:ext cx="1949441" cy="1141260"/>
      </dsp:txXfrm>
    </dsp:sp>
    <dsp:sp modelId="{8F6D51CB-FF17-4E44-AFBC-9C6AA36CB0CB}">
      <dsp:nvSpPr>
        <dsp:cNvPr id="0" name=""/>
        <dsp:cNvSpPr/>
      </dsp:nvSpPr>
      <dsp:spPr>
        <a:xfrm>
          <a:off x="222711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2227119" y="1854425"/>
        <a:ext cx="299835" cy="300644"/>
      </dsp:txXfrm>
    </dsp:sp>
    <dsp:sp modelId="{B9983D22-F74B-7E48-8632-AC53EC55E926}">
      <dsp:nvSpPr>
        <dsp:cNvPr id="0" name=""/>
        <dsp:cNvSpPr/>
      </dsp:nvSpPr>
      <dsp:spPr>
        <a:xfrm>
          <a:off x="283325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Select appropriate model</a:t>
          </a:r>
        </a:p>
      </dsp:txBody>
      <dsp:txXfrm>
        <a:off x="2868761" y="1434117"/>
        <a:ext cx="1949441" cy="1141260"/>
      </dsp:txXfrm>
    </dsp:sp>
    <dsp:sp modelId="{B3F3FA49-3B27-7F40-8AA4-1E923862FC7C}">
      <dsp:nvSpPr>
        <dsp:cNvPr id="0" name=""/>
        <dsp:cNvSpPr/>
      </dsp:nvSpPr>
      <dsp:spPr>
        <a:xfrm>
          <a:off x="5055754"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5055754" y="1854425"/>
        <a:ext cx="299835" cy="300644"/>
      </dsp:txXfrm>
    </dsp:sp>
    <dsp:sp modelId="{36AD4CE0-28E5-B84B-A8C9-6B81418A990B}">
      <dsp:nvSpPr>
        <dsp:cNvPr id="0" name=""/>
        <dsp:cNvSpPr/>
      </dsp:nvSpPr>
      <dsp:spPr>
        <a:xfrm>
          <a:off x="5661890"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Train model</a:t>
          </a:r>
        </a:p>
      </dsp:txBody>
      <dsp:txXfrm>
        <a:off x="5697396" y="1434117"/>
        <a:ext cx="1949441" cy="1141260"/>
      </dsp:txXfrm>
    </dsp:sp>
    <dsp:sp modelId="{B01959C3-F7C2-7441-BFF2-FF6424658A25}">
      <dsp:nvSpPr>
        <dsp:cNvPr id="0" name=""/>
        <dsp:cNvSpPr/>
      </dsp:nvSpPr>
      <dsp:spPr>
        <a:xfrm>
          <a:off x="788438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7884389" y="1854425"/>
        <a:ext cx="299835" cy="300644"/>
      </dsp:txXfrm>
    </dsp:sp>
    <dsp:sp modelId="{8CB018AF-A035-CA41-9E28-CA041F04E277}">
      <dsp:nvSpPr>
        <dsp:cNvPr id="0" name=""/>
        <dsp:cNvSpPr/>
      </dsp:nvSpPr>
      <dsp:spPr>
        <a:xfrm>
          <a:off x="849052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Evaluate model</a:t>
          </a:r>
        </a:p>
      </dsp:txBody>
      <dsp:txXfrm>
        <a:off x="8526031" y="1434117"/>
        <a:ext cx="1949441" cy="11412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FDCAB-BDD7-764D-BE3A-4CA238EBA125}">
      <dsp:nvSpPr>
        <dsp:cNvPr id="0" name=""/>
        <dsp:cNvSpPr/>
      </dsp:nvSpPr>
      <dsp:spPr>
        <a:xfrm>
          <a:off x="1516652" y="1110893"/>
          <a:ext cx="932812" cy="93281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Price</a:t>
          </a:r>
        </a:p>
      </dsp:txBody>
      <dsp:txXfrm>
        <a:off x="1653259" y="1247500"/>
        <a:ext cx="659598" cy="659598"/>
      </dsp:txXfrm>
    </dsp:sp>
    <dsp:sp modelId="{9975911E-4893-F043-B0FE-3843BBA9E066}">
      <dsp:nvSpPr>
        <dsp:cNvPr id="0" name=""/>
        <dsp:cNvSpPr/>
      </dsp:nvSpPr>
      <dsp:spPr>
        <a:xfrm rot="12900000">
          <a:off x="917179" y="948136"/>
          <a:ext cx="714359" cy="265851"/>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7EA218-8C10-504D-9B9B-71B31D27F327}">
      <dsp:nvSpPr>
        <dsp:cNvPr id="0" name=""/>
        <dsp:cNvSpPr/>
      </dsp:nvSpPr>
      <dsp:spPr>
        <a:xfrm>
          <a:off x="538689" y="521723"/>
          <a:ext cx="886171" cy="7089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GB" sz="1400" kern="1200" dirty="0"/>
            <a:t>Size</a:t>
          </a:r>
        </a:p>
      </dsp:txBody>
      <dsp:txXfrm>
        <a:off x="559453" y="542487"/>
        <a:ext cx="844643" cy="667409"/>
      </dsp:txXfrm>
    </dsp:sp>
    <dsp:sp modelId="{5EFD69D0-7CDF-1741-B92B-0779E141DF3F}">
      <dsp:nvSpPr>
        <dsp:cNvPr id="0" name=""/>
        <dsp:cNvSpPr/>
      </dsp:nvSpPr>
      <dsp:spPr>
        <a:xfrm rot="16200000">
          <a:off x="1625879" y="579211"/>
          <a:ext cx="714359" cy="265851"/>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0F30B8-6A16-024D-AF63-2517204277AC}">
      <dsp:nvSpPr>
        <dsp:cNvPr id="0" name=""/>
        <dsp:cNvSpPr/>
      </dsp:nvSpPr>
      <dsp:spPr>
        <a:xfrm>
          <a:off x="1539973" y="488"/>
          <a:ext cx="886171" cy="7089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GB" sz="1400" kern="1200" dirty="0"/>
            <a:t>No. of bedrooms</a:t>
          </a:r>
        </a:p>
      </dsp:txBody>
      <dsp:txXfrm>
        <a:off x="1560737" y="21252"/>
        <a:ext cx="844643" cy="667409"/>
      </dsp:txXfrm>
    </dsp:sp>
    <dsp:sp modelId="{84E9A8D3-F7FF-2048-93AE-4726137E0C35}">
      <dsp:nvSpPr>
        <dsp:cNvPr id="0" name=""/>
        <dsp:cNvSpPr/>
      </dsp:nvSpPr>
      <dsp:spPr>
        <a:xfrm rot="19500000">
          <a:off x="2334578" y="948136"/>
          <a:ext cx="714359" cy="265851"/>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04331-25E4-BF40-A570-882A4D32E93B}">
      <dsp:nvSpPr>
        <dsp:cNvPr id="0" name=""/>
        <dsp:cNvSpPr/>
      </dsp:nvSpPr>
      <dsp:spPr>
        <a:xfrm>
          <a:off x="2541257" y="521723"/>
          <a:ext cx="886171" cy="7089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GB" sz="1400" kern="1200" dirty="0"/>
            <a:t>No. of bathrooms</a:t>
          </a:r>
        </a:p>
      </dsp:txBody>
      <dsp:txXfrm>
        <a:off x="2562021" y="542487"/>
        <a:ext cx="844643" cy="6674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FDCAB-BDD7-764D-BE3A-4CA238EBA125}">
      <dsp:nvSpPr>
        <dsp:cNvPr id="0" name=""/>
        <dsp:cNvSpPr/>
      </dsp:nvSpPr>
      <dsp:spPr>
        <a:xfrm>
          <a:off x="1516652" y="1110893"/>
          <a:ext cx="932812" cy="93281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Price</a:t>
          </a:r>
        </a:p>
      </dsp:txBody>
      <dsp:txXfrm>
        <a:off x="1653259" y="1247500"/>
        <a:ext cx="659598" cy="659598"/>
      </dsp:txXfrm>
    </dsp:sp>
    <dsp:sp modelId="{9975911E-4893-F043-B0FE-3843BBA9E066}">
      <dsp:nvSpPr>
        <dsp:cNvPr id="0" name=""/>
        <dsp:cNvSpPr/>
      </dsp:nvSpPr>
      <dsp:spPr>
        <a:xfrm rot="12900000">
          <a:off x="917179" y="948136"/>
          <a:ext cx="714359" cy="265851"/>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7EA218-8C10-504D-9B9B-71B31D27F327}">
      <dsp:nvSpPr>
        <dsp:cNvPr id="0" name=""/>
        <dsp:cNvSpPr/>
      </dsp:nvSpPr>
      <dsp:spPr>
        <a:xfrm>
          <a:off x="538689" y="521723"/>
          <a:ext cx="886171" cy="7089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GB" sz="1400" kern="1200" dirty="0"/>
            <a:t>Size</a:t>
          </a:r>
        </a:p>
      </dsp:txBody>
      <dsp:txXfrm>
        <a:off x="559453" y="542487"/>
        <a:ext cx="844643" cy="667409"/>
      </dsp:txXfrm>
    </dsp:sp>
    <dsp:sp modelId="{5EFD69D0-7CDF-1741-B92B-0779E141DF3F}">
      <dsp:nvSpPr>
        <dsp:cNvPr id="0" name=""/>
        <dsp:cNvSpPr/>
      </dsp:nvSpPr>
      <dsp:spPr>
        <a:xfrm rot="16200000">
          <a:off x="1625879" y="579211"/>
          <a:ext cx="714359" cy="265851"/>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0F30B8-6A16-024D-AF63-2517204277AC}">
      <dsp:nvSpPr>
        <dsp:cNvPr id="0" name=""/>
        <dsp:cNvSpPr/>
      </dsp:nvSpPr>
      <dsp:spPr>
        <a:xfrm>
          <a:off x="1539973" y="488"/>
          <a:ext cx="886171" cy="7089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GB" sz="1400" kern="1200" dirty="0"/>
            <a:t>No. of bedrooms</a:t>
          </a:r>
        </a:p>
      </dsp:txBody>
      <dsp:txXfrm>
        <a:off x="1560737" y="21252"/>
        <a:ext cx="844643" cy="667409"/>
      </dsp:txXfrm>
    </dsp:sp>
    <dsp:sp modelId="{84E9A8D3-F7FF-2048-93AE-4726137E0C35}">
      <dsp:nvSpPr>
        <dsp:cNvPr id="0" name=""/>
        <dsp:cNvSpPr/>
      </dsp:nvSpPr>
      <dsp:spPr>
        <a:xfrm rot="19500000">
          <a:off x="2334578" y="948136"/>
          <a:ext cx="714359" cy="265851"/>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04331-25E4-BF40-A570-882A4D32E93B}">
      <dsp:nvSpPr>
        <dsp:cNvPr id="0" name=""/>
        <dsp:cNvSpPr/>
      </dsp:nvSpPr>
      <dsp:spPr>
        <a:xfrm>
          <a:off x="2541257" y="521723"/>
          <a:ext cx="886171" cy="7089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GB" sz="1400" kern="1200" dirty="0"/>
            <a:t>No. of bathrooms</a:t>
          </a:r>
        </a:p>
      </dsp:txBody>
      <dsp:txXfrm>
        <a:off x="2562021" y="542487"/>
        <a:ext cx="844643" cy="6674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AD99C-4915-4346-BA3F-C4EE35D462D3}">
      <dsp:nvSpPr>
        <dsp:cNvPr id="0" name=""/>
        <dsp:cNvSpPr/>
      </dsp:nvSpPr>
      <dsp:spPr>
        <a:xfrm>
          <a:off x="4621"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Collect and prepare data</a:t>
          </a:r>
        </a:p>
      </dsp:txBody>
      <dsp:txXfrm>
        <a:off x="40127" y="1434117"/>
        <a:ext cx="1949441" cy="1141260"/>
      </dsp:txXfrm>
    </dsp:sp>
    <dsp:sp modelId="{8F6D51CB-FF17-4E44-AFBC-9C6AA36CB0CB}">
      <dsp:nvSpPr>
        <dsp:cNvPr id="0" name=""/>
        <dsp:cNvSpPr/>
      </dsp:nvSpPr>
      <dsp:spPr>
        <a:xfrm>
          <a:off x="222711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2227119" y="1854425"/>
        <a:ext cx="299835" cy="300644"/>
      </dsp:txXfrm>
    </dsp:sp>
    <dsp:sp modelId="{B9983D22-F74B-7E48-8632-AC53EC55E926}">
      <dsp:nvSpPr>
        <dsp:cNvPr id="0" name=""/>
        <dsp:cNvSpPr/>
      </dsp:nvSpPr>
      <dsp:spPr>
        <a:xfrm>
          <a:off x="283325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Select appropriate model</a:t>
          </a:r>
        </a:p>
      </dsp:txBody>
      <dsp:txXfrm>
        <a:off x="2868761" y="1434117"/>
        <a:ext cx="1949441" cy="1141260"/>
      </dsp:txXfrm>
    </dsp:sp>
    <dsp:sp modelId="{B3F3FA49-3B27-7F40-8AA4-1E923862FC7C}">
      <dsp:nvSpPr>
        <dsp:cNvPr id="0" name=""/>
        <dsp:cNvSpPr/>
      </dsp:nvSpPr>
      <dsp:spPr>
        <a:xfrm>
          <a:off x="5055754"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5055754" y="1854425"/>
        <a:ext cx="299835" cy="300644"/>
      </dsp:txXfrm>
    </dsp:sp>
    <dsp:sp modelId="{36AD4CE0-28E5-B84B-A8C9-6B81418A990B}">
      <dsp:nvSpPr>
        <dsp:cNvPr id="0" name=""/>
        <dsp:cNvSpPr/>
      </dsp:nvSpPr>
      <dsp:spPr>
        <a:xfrm>
          <a:off x="5661890"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Train model</a:t>
          </a:r>
        </a:p>
      </dsp:txBody>
      <dsp:txXfrm>
        <a:off x="5697396" y="1434117"/>
        <a:ext cx="1949441" cy="1141260"/>
      </dsp:txXfrm>
    </dsp:sp>
    <dsp:sp modelId="{B01959C3-F7C2-7441-BFF2-FF6424658A25}">
      <dsp:nvSpPr>
        <dsp:cNvPr id="0" name=""/>
        <dsp:cNvSpPr/>
      </dsp:nvSpPr>
      <dsp:spPr>
        <a:xfrm>
          <a:off x="788438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7884389" y="1854425"/>
        <a:ext cx="299835" cy="300644"/>
      </dsp:txXfrm>
    </dsp:sp>
    <dsp:sp modelId="{8CB018AF-A035-CA41-9E28-CA041F04E277}">
      <dsp:nvSpPr>
        <dsp:cNvPr id="0" name=""/>
        <dsp:cNvSpPr/>
      </dsp:nvSpPr>
      <dsp:spPr>
        <a:xfrm>
          <a:off x="849052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Evaluate model</a:t>
          </a:r>
        </a:p>
      </dsp:txBody>
      <dsp:txXfrm>
        <a:off x="8526031" y="1434117"/>
        <a:ext cx="1949441" cy="11412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08E4D-BA57-0343-A75A-C119E575B45F}"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F691D-2558-2242-A389-B6F786624B42}" type="slidenum">
              <a:rPr lang="en-US" smtClean="0"/>
              <a:t>‹#›</a:t>
            </a:fld>
            <a:endParaRPr lang="en-US"/>
          </a:p>
        </p:txBody>
      </p:sp>
    </p:spTree>
    <p:extLst>
      <p:ext uri="{BB962C8B-B14F-4D97-AF65-F5344CB8AC3E}">
        <p14:creationId xmlns:p14="http://schemas.microsoft.com/office/powerpoint/2010/main" val="1246410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1</a:t>
            </a:fld>
            <a:endParaRPr lang="en-US"/>
          </a:p>
        </p:txBody>
      </p:sp>
    </p:spTree>
    <p:extLst>
      <p:ext uri="{BB962C8B-B14F-4D97-AF65-F5344CB8AC3E}">
        <p14:creationId xmlns:p14="http://schemas.microsoft.com/office/powerpoint/2010/main" val="135380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need to arrange data neatly to its easy for the machine to learn from. Already said that that might involve things like replacing missing values or removing outliers, could also combine features in clever ways (called feature engineering). But another important step is feature normalization.</a:t>
            </a:r>
          </a:p>
        </p:txBody>
      </p:sp>
      <p:sp>
        <p:nvSpPr>
          <p:cNvPr id="4" name="Slide Number Placeholder 3"/>
          <p:cNvSpPr>
            <a:spLocks noGrp="1"/>
          </p:cNvSpPr>
          <p:nvPr>
            <p:ph type="sldNum" sz="quarter" idx="5"/>
          </p:nvPr>
        </p:nvSpPr>
        <p:spPr/>
        <p:txBody>
          <a:bodyPr/>
          <a:lstStyle/>
          <a:p>
            <a:fld id="{61987B38-2D5C-6644-A40D-7F63721AAD0E}" type="slidenum">
              <a:rPr lang="en-US" smtClean="0"/>
              <a:t>11</a:t>
            </a:fld>
            <a:endParaRPr lang="en-US"/>
          </a:p>
        </p:txBody>
      </p:sp>
    </p:spTree>
    <p:extLst>
      <p:ext uri="{BB962C8B-B14F-4D97-AF65-F5344CB8AC3E}">
        <p14:creationId xmlns:p14="http://schemas.microsoft.com/office/powerpoint/2010/main" val="4253366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to house example: look at two features: size and number of bathrooms. Size is much bigger, bigger range too. Mentioned that bigger coefficient meant more important feature. But only makes sense if two features are on the same scale. Shift and squish distributions to get them to look similar -&gt; convention: want mean 0 and std dev (related to spread) = 1. The way we do this is (show formula). Go to next slide – mention that actually not just a convenience thing for comparing importance of features – vital for convergence. </a:t>
            </a:r>
          </a:p>
        </p:txBody>
      </p:sp>
      <p:sp>
        <p:nvSpPr>
          <p:cNvPr id="4" name="Slide Number Placeholder 3"/>
          <p:cNvSpPr>
            <a:spLocks noGrp="1"/>
          </p:cNvSpPr>
          <p:nvPr>
            <p:ph type="sldNum" sz="quarter" idx="5"/>
          </p:nvPr>
        </p:nvSpPr>
        <p:spPr/>
        <p:txBody>
          <a:bodyPr/>
          <a:lstStyle/>
          <a:p>
            <a:fld id="{61987B38-2D5C-6644-A40D-7F63721AAD0E}" type="slidenum">
              <a:rPr lang="en-US" smtClean="0"/>
              <a:t>12</a:t>
            </a:fld>
            <a:endParaRPr lang="en-US"/>
          </a:p>
        </p:txBody>
      </p:sp>
    </p:spTree>
    <p:extLst>
      <p:ext uri="{BB962C8B-B14F-4D97-AF65-F5344CB8AC3E}">
        <p14:creationId xmlns:p14="http://schemas.microsoft.com/office/powerpoint/2010/main" val="526843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we do – shift and smoosh. Calc mean (average), calc std dev (measure of spread) across all values. Then use formula for each data point. </a:t>
            </a:r>
          </a:p>
          <a:p>
            <a:r>
              <a:rPr lang="en-US" dirty="0"/>
              <a:t>Gives us a mean of zero and standard deviation of 1</a:t>
            </a:r>
          </a:p>
        </p:txBody>
      </p:sp>
      <p:sp>
        <p:nvSpPr>
          <p:cNvPr id="4" name="Slide Number Placeholder 3"/>
          <p:cNvSpPr>
            <a:spLocks noGrp="1"/>
          </p:cNvSpPr>
          <p:nvPr>
            <p:ph type="sldNum" sz="quarter" idx="5"/>
          </p:nvPr>
        </p:nvSpPr>
        <p:spPr/>
        <p:txBody>
          <a:bodyPr/>
          <a:lstStyle/>
          <a:p>
            <a:fld id="{61987B38-2D5C-6644-A40D-7F63721AAD0E}" type="slidenum">
              <a:rPr lang="en-US" smtClean="0"/>
              <a:t>13</a:t>
            </a:fld>
            <a:endParaRPr lang="en-US"/>
          </a:p>
        </p:txBody>
      </p:sp>
    </p:spTree>
    <p:extLst>
      <p:ext uri="{BB962C8B-B14F-4D97-AF65-F5344CB8AC3E}">
        <p14:creationId xmlns:p14="http://schemas.microsoft.com/office/powerpoint/2010/main" val="1397410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scaled data might look like. Notice now both features centered around zero and spread is similar. Why is this important? Several reasons, including quicker/easier convergence of gradient descent (comparison between little and big steps in different features), choice of learning rate, and comparison of importance of features (talk about coefficients in regression model – mentioned last time)</a:t>
            </a:r>
          </a:p>
        </p:txBody>
      </p:sp>
      <p:sp>
        <p:nvSpPr>
          <p:cNvPr id="4" name="Slide Number Placeholder 3"/>
          <p:cNvSpPr>
            <a:spLocks noGrp="1"/>
          </p:cNvSpPr>
          <p:nvPr>
            <p:ph type="sldNum" sz="quarter" idx="5"/>
          </p:nvPr>
        </p:nvSpPr>
        <p:spPr/>
        <p:txBody>
          <a:bodyPr/>
          <a:lstStyle/>
          <a:p>
            <a:fld id="{61987B38-2D5C-6644-A40D-7F63721AAD0E}" type="slidenum">
              <a:rPr lang="en-US" smtClean="0"/>
              <a:t>14</a:t>
            </a:fld>
            <a:endParaRPr lang="en-US"/>
          </a:p>
        </p:txBody>
      </p:sp>
    </p:spTree>
    <p:extLst>
      <p:ext uri="{BB962C8B-B14F-4D97-AF65-F5344CB8AC3E}">
        <p14:creationId xmlns:p14="http://schemas.microsoft.com/office/powerpoint/2010/main" val="188676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Start with single logistic regression unit (3 inputs, 1 output)</a:t>
            </a:r>
          </a:p>
          <a:p>
            <a:r>
              <a:rPr lang="en-US" dirty="0"/>
              <a:t>Could add another (same inputs, different output)</a:t>
            </a:r>
          </a:p>
          <a:p>
            <a:r>
              <a:rPr lang="en-US" dirty="0"/>
              <a:t>Then use those outputs as inputs for another unit -&gt; produce final output</a:t>
            </a:r>
          </a:p>
          <a:p>
            <a:r>
              <a:rPr lang="en-US" dirty="0"/>
              <a:t>Together act as single classifier -&gt; simplest kind of NN called a multilayer perceptron (click)</a:t>
            </a:r>
          </a:p>
          <a:p>
            <a:endParaRPr lang="en-US" dirty="0"/>
          </a:p>
          <a:p>
            <a:r>
              <a:rPr lang="en-US" dirty="0"/>
              <a:t>Logistic regression </a:t>
            </a:r>
            <a:r>
              <a:rPr lang="en-US" dirty="0" err="1"/>
              <a:t>untis</a:t>
            </a:r>
            <a:r>
              <a:rPr lang="en-US" dirty="0"/>
              <a:t> are called nodes, grouped into layers. Input, output and hidden layers in the middle. Freedom to choose number of nodes and layers – varies complexity. See how to train in tutorial.</a:t>
            </a:r>
          </a:p>
          <a:p>
            <a:endParaRPr lang="en-US" dirty="0"/>
          </a:p>
          <a:p>
            <a:r>
              <a:rPr lang="en-US" dirty="0"/>
              <a:t>NNs extremely powerful -&gt; used for variety of applications e.g. in image analysis</a:t>
            </a:r>
          </a:p>
        </p:txBody>
      </p:sp>
      <p:sp>
        <p:nvSpPr>
          <p:cNvPr id="4" name="Slide Number Placeholder 3"/>
          <p:cNvSpPr>
            <a:spLocks noGrp="1"/>
          </p:cNvSpPr>
          <p:nvPr>
            <p:ph type="sldNum" sz="quarter" idx="5"/>
          </p:nvPr>
        </p:nvSpPr>
        <p:spPr/>
        <p:txBody>
          <a:bodyPr/>
          <a:lstStyle/>
          <a:p>
            <a:fld id="{61987B38-2D5C-6644-A40D-7F63721AAD0E}" type="slidenum">
              <a:rPr lang="en-US" smtClean="0"/>
              <a:t>15</a:t>
            </a:fld>
            <a:endParaRPr lang="en-US"/>
          </a:p>
        </p:txBody>
      </p:sp>
    </p:spTree>
    <p:extLst>
      <p:ext uri="{BB962C8B-B14F-4D97-AF65-F5344CB8AC3E}">
        <p14:creationId xmlns:p14="http://schemas.microsoft.com/office/powerpoint/2010/main" val="4174572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987B38-2D5C-6644-A40D-7F63721AAD0E}" type="slidenum">
              <a:rPr lang="en-US" smtClean="0"/>
              <a:t>16</a:t>
            </a:fld>
            <a:endParaRPr lang="en-US"/>
          </a:p>
        </p:txBody>
      </p:sp>
    </p:spTree>
    <p:extLst>
      <p:ext uri="{BB962C8B-B14F-4D97-AF65-F5344CB8AC3E}">
        <p14:creationId xmlns:p14="http://schemas.microsoft.com/office/powerpoint/2010/main" val="2326589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a:t>
            </a:r>
          </a:p>
          <a:p>
            <a:endParaRPr lang="en-US" dirty="0"/>
          </a:p>
          <a:p>
            <a:r>
              <a:rPr lang="en-US" dirty="0"/>
              <a:t>Note: can use accuracy metrics for both training and test portions of dataset. NB: just because model has “seen” the training data, doesn’t mean that training accuracy will be 100 (real data is noisy and model won’t fit data perfectly unless it is very complex)</a:t>
            </a:r>
          </a:p>
        </p:txBody>
      </p:sp>
      <p:sp>
        <p:nvSpPr>
          <p:cNvPr id="4" name="Slide Number Placeholder 3"/>
          <p:cNvSpPr>
            <a:spLocks noGrp="1"/>
          </p:cNvSpPr>
          <p:nvPr>
            <p:ph type="sldNum" sz="quarter" idx="5"/>
          </p:nvPr>
        </p:nvSpPr>
        <p:spPr/>
        <p:txBody>
          <a:bodyPr/>
          <a:lstStyle/>
          <a:p>
            <a:fld id="{BBFF691D-2558-2242-A389-B6F786624B42}" type="slidenum">
              <a:rPr lang="en-US" smtClean="0"/>
              <a:t>18</a:t>
            </a:fld>
            <a:endParaRPr lang="en-US"/>
          </a:p>
        </p:txBody>
      </p:sp>
    </p:spTree>
    <p:extLst>
      <p:ext uri="{BB962C8B-B14F-4D97-AF65-F5344CB8AC3E}">
        <p14:creationId xmlns:p14="http://schemas.microsoft.com/office/powerpoint/2010/main" val="387172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wiggles = more complex function (linear -&gt; quadratic -&gt; higher order polynomial)</a:t>
            </a:r>
          </a:p>
          <a:p>
            <a:endParaRPr lang="en-US" dirty="0"/>
          </a:p>
          <a:p>
            <a:r>
              <a:rPr lang="en-US" dirty="0"/>
              <a:t>In case of NNs, more complex networks involve more hidden layers and more nodes per layer</a:t>
            </a:r>
          </a:p>
        </p:txBody>
      </p:sp>
      <p:sp>
        <p:nvSpPr>
          <p:cNvPr id="4" name="Slide Number Placeholder 3"/>
          <p:cNvSpPr>
            <a:spLocks noGrp="1"/>
          </p:cNvSpPr>
          <p:nvPr>
            <p:ph type="sldNum" sz="quarter" idx="5"/>
          </p:nvPr>
        </p:nvSpPr>
        <p:spPr/>
        <p:txBody>
          <a:bodyPr/>
          <a:lstStyle/>
          <a:p>
            <a:fld id="{61987B38-2D5C-6644-A40D-7F63721AAD0E}" type="slidenum">
              <a:rPr lang="en-US" smtClean="0"/>
              <a:t>19</a:t>
            </a:fld>
            <a:endParaRPr lang="en-US"/>
          </a:p>
        </p:txBody>
      </p:sp>
    </p:spTree>
    <p:extLst>
      <p:ext uri="{BB962C8B-B14F-4D97-AF65-F5344CB8AC3E}">
        <p14:creationId xmlns:p14="http://schemas.microsoft.com/office/powerpoint/2010/main" val="3753269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a:t>
            </a:r>
            <a:r>
              <a:rPr lang="en-US" dirty="0" err="1"/>
              <a:t>ish</a:t>
            </a:r>
            <a:r>
              <a:rPr lang="en-US" dirty="0"/>
              <a:t>) if you can visualize the data like that, but what if the problem is more complicated</a:t>
            </a:r>
          </a:p>
        </p:txBody>
      </p:sp>
      <p:sp>
        <p:nvSpPr>
          <p:cNvPr id="4" name="Slide Number Placeholder 3"/>
          <p:cNvSpPr>
            <a:spLocks noGrp="1"/>
          </p:cNvSpPr>
          <p:nvPr>
            <p:ph type="sldNum" sz="quarter" idx="5"/>
          </p:nvPr>
        </p:nvSpPr>
        <p:spPr/>
        <p:txBody>
          <a:bodyPr/>
          <a:lstStyle/>
          <a:p>
            <a:fld id="{61987B38-2D5C-6644-A40D-7F63721AAD0E}" type="slidenum">
              <a:rPr lang="en-US" smtClean="0"/>
              <a:t>20</a:t>
            </a:fld>
            <a:endParaRPr lang="en-US"/>
          </a:p>
        </p:txBody>
      </p:sp>
    </p:spTree>
    <p:extLst>
      <p:ext uri="{BB962C8B-B14F-4D97-AF65-F5344CB8AC3E}">
        <p14:creationId xmlns:p14="http://schemas.microsoft.com/office/powerpoint/2010/main" val="983278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accuracy metrics on training and test data – talk through options. </a:t>
            </a:r>
          </a:p>
          <a:p>
            <a:endParaRPr lang="en-US" dirty="0"/>
          </a:p>
          <a:p>
            <a:r>
              <a:rPr lang="en-US" dirty="0"/>
              <a:t>If the training accuracy is much higher than the test accuracy, then we say that the model is not generalizable. </a:t>
            </a:r>
          </a:p>
        </p:txBody>
      </p:sp>
      <p:sp>
        <p:nvSpPr>
          <p:cNvPr id="4" name="Slide Number Placeholder 3"/>
          <p:cNvSpPr>
            <a:spLocks noGrp="1"/>
          </p:cNvSpPr>
          <p:nvPr>
            <p:ph type="sldNum" sz="quarter" idx="5"/>
          </p:nvPr>
        </p:nvSpPr>
        <p:spPr/>
        <p:txBody>
          <a:bodyPr/>
          <a:lstStyle/>
          <a:p>
            <a:fld id="{61987B38-2D5C-6644-A40D-7F63721AAD0E}" type="slidenum">
              <a:rPr lang="en-US" smtClean="0"/>
              <a:t>21</a:t>
            </a:fld>
            <a:endParaRPr lang="en-US"/>
          </a:p>
        </p:txBody>
      </p:sp>
    </p:spTree>
    <p:extLst>
      <p:ext uri="{BB962C8B-B14F-4D97-AF65-F5344CB8AC3E}">
        <p14:creationId xmlns:p14="http://schemas.microsoft.com/office/powerpoint/2010/main" val="433182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2</a:t>
            </a:fld>
            <a:endParaRPr lang="en-US"/>
          </a:p>
        </p:txBody>
      </p:sp>
    </p:spTree>
    <p:extLst>
      <p:ext uri="{BB962C8B-B14F-4D97-AF65-F5344CB8AC3E}">
        <p14:creationId xmlns:p14="http://schemas.microsoft.com/office/powerpoint/2010/main" val="126147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diagnosis: high accuracy might be if you can match radiologist performance or do better. What can other models achieve?</a:t>
            </a:r>
          </a:p>
        </p:txBody>
      </p:sp>
      <p:sp>
        <p:nvSpPr>
          <p:cNvPr id="4" name="Slide Number Placeholder 3"/>
          <p:cNvSpPr>
            <a:spLocks noGrp="1"/>
          </p:cNvSpPr>
          <p:nvPr>
            <p:ph type="sldNum" sz="quarter" idx="5"/>
          </p:nvPr>
        </p:nvSpPr>
        <p:spPr/>
        <p:txBody>
          <a:bodyPr/>
          <a:lstStyle/>
          <a:p>
            <a:fld id="{7F5114C7-38D7-A14C-A721-E01B38AB3211}" type="slidenum">
              <a:rPr lang="en-US" smtClean="0"/>
              <a:t>22</a:t>
            </a:fld>
            <a:endParaRPr lang="en-US"/>
          </a:p>
        </p:txBody>
      </p:sp>
    </p:spTree>
    <p:extLst>
      <p:ext uri="{BB962C8B-B14F-4D97-AF65-F5344CB8AC3E}">
        <p14:creationId xmlns:p14="http://schemas.microsoft.com/office/powerpoint/2010/main" val="1905291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model performance is poor (either both poor test and train, or good train but poor test), getting more data can help. Either reduce or increase model complexity (number of features, nodes, hidden layers). </a:t>
            </a:r>
            <a:r>
              <a:rPr lang="en-US" dirty="0" err="1"/>
              <a:t>Regularisation</a:t>
            </a:r>
            <a:r>
              <a:rPr lang="en-US" dirty="0"/>
              <a:t> is a way of controlling overfitting – just mention it here, won’t go into details. Amounts to dialing the strength of an extra parameter in the model. </a:t>
            </a:r>
          </a:p>
          <a:p>
            <a:endParaRPr lang="en-US" dirty="0"/>
          </a:p>
          <a:p>
            <a:r>
              <a:rPr lang="en-US" dirty="0"/>
              <a:t>Let’s talk more about getting more data…</a:t>
            </a:r>
          </a:p>
        </p:txBody>
      </p:sp>
      <p:sp>
        <p:nvSpPr>
          <p:cNvPr id="4" name="Slide Number Placeholder 3"/>
          <p:cNvSpPr>
            <a:spLocks noGrp="1"/>
          </p:cNvSpPr>
          <p:nvPr>
            <p:ph type="sldNum" sz="quarter" idx="5"/>
          </p:nvPr>
        </p:nvSpPr>
        <p:spPr/>
        <p:txBody>
          <a:bodyPr/>
          <a:lstStyle/>
          <a:p>
            <a:fld id="{61987B38-2D5C-6644-A40D-7F63721AAD0E}" type="slidenum">
              <a:rPr lang="en-US" smtClean="0"/>
              <a:t>23</a:t>
            </a:fld>
            <a:endParaRPr lang="en-US"/>
          </a:p>
        </p:txBody>
      </p:sp>
    </p:spTree>
    <p:extLst>
      <p:ext uri="{BB962C8B-B14F-4D97-AF65-F5344CB8AC3E}">
        <p14:creationId xmlns:p14="http://schemas.microsoft.com/office/powerpoint/2010/main" val="2394642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we’ve given our robot some data, but it doesn’t seem to be learning much. Our model isn’t too complex, but for some reason the training and/or test accuracy is lower than our benchmark (i.e. it’s ”failing” the exam). Could try given it more learning material and see if it improves… But what if new material isn’t easily available?</a:t>
            </a:r>
          </a:p>
        </p:txBody>
      </p:sp>
      <p:sp>
        <p:nvSpPr>
          <p:cNvPr id="4" name="Slide Number Placeholder 3"/>
          <p:cNvSpPr>
            <a:spLocks noGrp="1"/>
          </p:cNvSpPr>
          <p:nvPr>
            <p:ph type="sldNum" sz="quarter" idx="5"/>
          </p:nvPr>
        </p:nvSpPr>
        <p:spPr/>
        <p:txBody>
          <a:bodyPr/>
          <a:lstStyle/>
          <a:p>
            <a:fld id="{61987B38-2D5C-6644-A40D-7F63721AAD0E}" type="slidenum">
              <a:rPr lang="en-US" smtClean="0"/>
              <a:t>24</a:t>
            </a:fld>
            <a:endParaRPr lang="en-US"/>
          </a:p>
        </p:txBody>
      </p:sp>
    </p:spTree>
    <p:extLst>
      <p:ext uri="{BB962C8B-B14F-4D97-AF65-F5344CB8AC3E}">
        <p14:creationId xmlns:p14="http://schemas.microsoft.com/office/powerpoint/2010/main" val="1522006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augmentation = modification of existing training example to create new training example</a:t>
            </a:r>
          </a:p>
        </p:txBody>
      </p:sp>
      <p:sp>
        <p:nvSpPr>
          <p:cNvPr id="4" name="Slide Number Placeholder 3"/>
          <p:cNvSpPr>
            <a:spLocks noGrp="1"/>
          </p:cNvSpPr>
          <p:nvPr>
            <p:ph type="sldNum" sz="quarter" idx="5"/>
          </p:nvPr>
        </p:nvSpPr>
        <p:spPr/>
        <p:txBody>
          <a:bodyPr/>
          <a:lstStyle/>
          <a:p>
            <a:fld id="{61987B38-2D5C-6644-A40D-7F63721AAD0E}" type="slidenum">
              <a:rPr lang="en-US" smtClean="0"/>
              <a:t>25</a:t>
            </a:fld>
            <a:endParaRPr lang="en-US"/>
          </a:p>
        </p:txBody>
      </p:sp>
    </p:spTree>
    <p:extLst>
      <p:ext uri="{BB962C8B-B14F-4D97-AF65-F5344CB8AC3E}">
        <p14:creationId xmlns:p14="http://schemas.microsoft.com/office/powerpoint/2010/main" val="2303613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5114C7-38D7-A14C-A721-E01B38AB3211}" type="slidenum">
              <a:rPr lang="en-US" smtClean="0"/>
              <a:t>26</a:t>
            </a:fld>
            <a:endParaRPr lang="en-US"/>
          </a:p>
        </p:txBody>
      </p:sp>
    </p:spTree>
    <p:extLst>
      <p:ext uri="{BB962C8B-B14F-4D97-AF65-F5344CB8AC3E}">
        <p14:creationId xmlns:p14="http://schemas.microsoft.com/office/powerpoint/2010/main" val="310451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987B38-2D5C-6644-A40D-7F63721AAD0E}" type="slidenum">
              <a:rPr lang="en-US" smtClean="0"/>
              <a:t>3</a:t>
            </a:fld>
            <a:endParaRPr lang="en-US"/>
          </a:p>
        </p:txBody>
      </p:sp>
    </p:spTree>
    <p:extLst>
      <p:ext uri="{BB962C8B-B14F-4D97-AF65-F5344CB8AC3E}">
        <p14:creationId xmlns:p14="http://schemas.microsoft.com/office/powerpoint/2010/main" val="396348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Clarify specificity and sensitivity comment from last time</a:t>
            </a:r>
          </a:p>
        </p:txBody>
      </p:sp>
      <p:sp>
        <p:nvSpPr>
          <p:cNvPr id="4" name="Slide Number Placeholder 3"/>
          <p:cNvSpPr>
            <a:spLocks noGrp="1"/>
          </p:cNvSpPr>
          <p:nvPr>
            <p:ph type="sldNum" sz="quarter" idx="5"/>
          </p:nvPr>
        </p:nvSpPr>
        <p:spPr/>
        <p:txBody>
          <a:bodyPr/>
          <a:lstStyle/>
          <a:p>
            <a:fld id="{BBFF691D-2558-2242-A389-B6F786624B42}" type="slidenum">
              <a:rPr lang="en-US" smtClean="0"/>
              <a:t>4</a:t>
            </a:fld>
            <a:endParaRPr lang="en-US"/>
          </a:p>
        </p:txBody>
      </p:sp>
    </p:spTree>
    <p:extLst>
      <p:ext uri="{BB962C8B-B14F-4D97-AF65-F5344CB8AC3E}">
        <p14:creationId xmlns:p14="http://schemas.microsoft.com/office/powerpoint/2010/main" val="4107830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Clarify specificity and sensitivity comment from last time</a:t>
            </a:r>
          </a:p>
        </p:txBody>
      </p:sp>
      <p:sp>
        <p:nvSpPr>
          <p:cNvPr id="4" name="Slide Number Placeholder 3"/>
          <p:cNvSpPr>
            <a:spLocks noGrp="1"/>
          </p:cNvSpPr>
          <p:nvPr>
            <p:ph type="sldNum" sz="quarter" idx="5"/>
          </p:nvPr>
        </p:nvSpPr>
        <p:spPr/>
        <p:txBody>
          <a:bodyPr/>
          <a:lstStyle/>
          <a:p>
            <a:fld id="{BBFF691D-2558-2242-A389-B6F786624B42}" type="slidenum">
              <a:rPr lang="en-US" smtClean="0"/>
              <a:t>5</a:t>
            </a:fld>
            <a:endParaRPr lang="en-US"/>
          </a:p>
        </p:txBody>
      </p:sp>
    </p:spTree>
    <p:extLst>
      <p:ext uri="{BB962C8B-B14F-4D97-AF65-F5344CB8AC3E}">
        <p14:creationId xmlns:p14="http://schemas.microsoft.com/office/powerpoint/2010/main" val="223824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outputs probability – used threshold to turn probability into class label</a:t>
            </a:r>
          </a:p>
          <a:p>
            <a:endParaRPr lang="en-US" dirty="0"/>
          </a:p>
          <a:p>
            <a:r>
              <a:rPr lang="en-US" dirty="0"/>
              <a:t>Standard threshold is 0.5</a:t>
            </a:r>
          </a:p>
        </p:txBody>
      </p:sp>
      <p:sp>
        <p:nvSpPr>
          <p:cNvPr id="4" name="Slide Number Placeholder 3"/>
          <p:cNvSpPr>
            <a:spLocks noGrp="1"/>
          </p:cNvSpPr>
          <p:nvPr>
            <p:ph type="sldNum" sz="quarter" idx="5"/>
          </p:nvPr>
        </p:nvSpPr>
        <p:spPr/>
        <p:txBody>
          <a:bodyPr/>
          <a:lstStyle/>
          <a:p>
            <a:fld id="{BBFF691D-2558-2242-A389-B6F786624B42}" type="slidenum">
              <a:rPr lang="en-US" smtClean="0"/>
              <a:t>6</a:t>
            </a:fld>
            <a:endParaRPr lang="en-US"/>
          </a:p>
        </p:txBody>
      </p:sp>
    </p:spTree>
    <p:extLst>
      <p:ext uri="{BB962C8B-B14F-4D97-AF65-F5344CB8AC3E}">
        <p14:creationId xmlns:p14="http://schemas.microsoft.com/office/powerpoint/2010/main" val="281214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could be higher…</a:t>
            </a:r>
          </a:p>
        </p:txBody>
      </p:sp>
      <p:sp>
        <p:nvSpPr>
          <p:cNvPr id="4" name="Slide Number Placeholder 3"/>
          <p:cNvSpPr>
            <a:spLocks noGrp="1"/>
          </p:cNvSpPr>
          <p:nvPr>
            <p:ph type="sldNum" sz="quarter" idx="5"/>
          </p:nvPr>
        </p:nvSpPr>
        <p:spPr/>
        <p:txBody>
          <a:bodyPr/>
          <a:lstStyle/>
          <a:p>
            <a:fld id="{BBFF691D-2558-2242-A389-B6F786624B42}" type="slidenum">
              <a:rPr lang="en-US" smtClean="0"/>
              <a:t>7</a:t>
            </a:fld>
            <a:endParaRPr lang="en-US"/>
          </a:p>
        </p:txBody>
      </p:sp>
    </p:spTree>
    <p:extLst>
      <p:ext uri="{BB962C8B-B14F-4D97-AF65-F5344CB8AC3E}">
        <p14:creationId xmlns:p14="http://schemas.microsoft.com/office/powerpoint/2010/main" val="3605379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lower…</a:t>
            </a:r>
          </a:p>
          <a:p>
            <a:endParaRPr lang="en-US" dirty="0"/>
          </a:p>
          <a:p>
            <a:r>
              <a:rPr lang="en-US" dirty="0"/>
              <a:t>Now different thresholds might result in different class labels attributed to same training example. Each threshold will produce different true positive, false positive, </a:t>
            </a:r>
            <a:r>
              <a:rPr lang="en-US" dirty="0" err="1"/>
              <a:t>etc</a:t>
            </a:r>
            <a:r>
              <a:rPr lang="en-US" dirty="0"/>
              <a:t> rates. This information is summarized in the ROC curve</a:t>
            </a:r>
          </a:p>
        </p:txBody>
      </p:sp>
      <p:sp>
        <p:nvSpPr>
          <p:cNvPr id="4" name="Slide Number Placeholder 3"/>
          <p:cNvSpPr>
            <a:spLocks noGrp="1"/>
          </p:cNvSpPr>
          <p:nvPr>
            <p:ph type="sldNum" sz="quarter" idx="5"/>
          </p:nvPr>
        </p:nvSpPr>
        <p:spPr/>
        <p:txBody>
          <a:bodyPr/>
          <a:lstStyle/>
          <a:p>
            <a:fld id="{BBFF691D-2558-2242-A389-B6F786624B42}" type="slidenum">
              <a:rPr lang="en-US" smtClean="0"/>
              <a:t>8</a:t>
            </a:fld>
            <a:endParaRPr lang="en-US"/>
          </a:p>
        </p:txBody>
      </p:sp>
    </p:spTree>
    <p:extLst>
      <p:ext uri="{BB962C8B-B14F-4D97-AF65-F5344CB8AC3E}">
        <p14:creationId xmlns:p14="http://schemas.microsoft.com/office/powerpoint/2010/main" val="3313513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202124"/>
                </a:solidFill>
                <a:effectLst/>
                <a:latin typeface="arial" panose="020B0604020202020204" pitchFamily="34" charset="0"/>
              </a:rPr>
              <a:t>Graph showing the performance of a classification model at all classification thresholds</a:t>
            </a:r>
          </a:p>
          <a:p>
            <a:endParaRPr lang="en-ZA" b="0" i="0" dirty="0">
              <a:solidFill>
                <a:srgbClr val="202124"/>
              </a:solidFill>
              <a:effectLst/>
              <a:latin typeface="arial" panose="020B0604020202020204" pitchFamily="34" charset="0"/>
            </a:endParaRPr>
          </a:p>
          <a:p>
            <a:r>
              <a:rPr lang="en-ZA" b="0" i="0" dirty="0">
                <a:solidFill>
                  <a:srgbClr val="202124"/>
                </a:solidFill>
                <a:effectLst/>
                <a:latin typeface="arial" panose="020B0604020202020204" pitchFamily="34" charset="0"/>
              </a:rPr>
              <a:t>A perfect model would have sensitivity and specificity of 1 (i.e. 100% accuracy). This would correspond to a step function (demonstrate). </a:t>
            </a:r>
          </a:p>
          <a:p>
            <a:endParaRPr lang="en-ZA" b="0" i="0" dirty="0">
              <a:solidFill>
                <a:srgbClr val="202124"/>
              </a:solidFill>
              <a:effectLst/>
              <a:latin typeface="arial" panose="020B0604020202020204" pitchFamily="34" charset="0"/>
            </a:endParaRPr>
          </a:p>
          <a:p>
            <a:r>
              <a:rPr lang="en-ZA" b="0" i="0" dirty="0">
                <a:solidFill>
                  <a:srgbClr val="202124"/>
                </a:solidFill>
                <a:effectLst/>
                <a:latin typeface="arial" panose="020B0604020202020204" pitchFamily="34" charset="0"/>
              </a:rPr>
              <a:t>Not achievable in practice – somewhere between random guessing (dotted line) and perfect. Closer to step function the better (here A is better than B). In all problems, we have a trade-off between specificity and sensitivity. Depending on problem, specificity/sensitivity might be more important. Choose threshold accordingly. Perhaps in disease screening you want to flag as many of the patients that really have the disease as possible – prioritise sensitivity. Would then follow up with a different test to verify positive result. </a:t>
            </a:r>
          </a:p>
        </p:txBody>
      </p:sp>
      <p:sp>
        <p:nvSpPr>
          <p:cNvPr id="4" name="Slide Number Placeholder 3"/>
          <p:cNvSpPr>
            <a:spLocks noGrp="1"/>
          </p:cNvSpPr>
          <p:nvPr>
            <p:ph type="sldNum" sz="quarter" idx="5"/>
          </p:nvPr>
        </p:nvSpPr>
        <p:spPr/>
        <p:txBody>
          <a:bodyPr/>
          <a:lstStyle/>
          <a:p>
            <a:fld id="{BBFF691D-2558-2242-A389-B6F786624B42}" type="slidenum">
              <a:rPr lang="en-US" smtClean="0"/>
              <a:t>9</a:t>
            </a:fld>
            <a:endParaRPr lang="en-US"/>
          </a:p>
        </p:txBody>
      </p:sp>
    </p:spTree>
    <p:extLst>
      <p:ext uri="{BB962C8B-B14F-4D97-AF65-F5344CB8AC3E}">
        <p14:creationId xmlns:p14="http://schemas.microsoft.com/office/powerpoint/2010/main" val="234738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C493-D5C7-C047-698C-9F09BD513F5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C26E7B8-0994-A965-7841-E5AFF3527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B48C3F9-E9B3-AB40-CBE9-F763BFDBD2A2}"/>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5" name="Footer Placeholder 4">
            <a:extLst>
              <a:ext uri="{FF2B5EF4-FFF2-40B4-BE49-F238E27FC236}">
                <a16:creationId xmlns:a16="http://schemas.microsoft.com/office/drawing/2014/main" id="{DF220317-53EF-0BA6-9A31-DBE4E8FEA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820C-501F-86D5-7733-0D360F07E23D}"/>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50130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6846-F446-28EB-D542-7DD28E94DF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E15A918-5503-FD17-E64A-F3F1A8D6C70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3072B0-FDD5-E267-0A7C-D570BF537D06}"/>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5" name="Footer Placeholder 4">
            <a:extLst>
              <a:ext uri="{FF2B5EF4-FFF2-40B4-BE49-F238E27FC236}">
                <a16:creationId xmlns:a16="http://schemas.microsoft.com/office/drawing/2014/main" id="{97F80F52-59E8-C935-F5CB-98F91D2DC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8FE7A-CBB9-4413-BDD3-258F5C9C333C}"/>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64739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9AE68-07E1-5A09-D2B3-A03F778CFD2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DA0B2F-87BC-2AFC-A99A-ADC9B229C4B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72CE12-05AD-86BB-B24F-87DA50D8F3C0}"/>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5" name="Footer Placeholder 4">
            <a:extLst>
              <a:ext uri="{FF2B5EF4-FFF2-40B4-BE49-F238E27FC236}">
                <a16:creationId xmlns:a16="http://schemas.microsoft.com/office/drawing/2014/main" id="{76D69AF0-8085-AFC1-BFDC-A5874E3FE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F9BC4-473C-8CA1-CCC0-846B0F7C072C}"/>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297682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3083-0E1D-31F8-94BD-383FBB8A95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0FDAD69-96CC-7683-0264-9CE2073428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ADDA89-CB39-4EA3-CC26-A765709C779E}"/>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5" name="Footer Placeholder 4">
            <a:extLst>
              <a:ext uri="{FF2B5EF4-FFF2-40B4-BE49-F238E27FC236}">
                <a16:creationId xmlns:a16="http://schemas.microsoft.com/office/drawing/2014/main" id="{F1E910D0-5294-D574-1C5E-DF84BC8C4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325A4-6674-A8BE-3ECD-E9E739AE47F8}"/>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337994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D523-12A4-FC43-C1BD-5EB2584D05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8C766B9-A26A-405A-3F49-190B23C68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313AE5A-537F-879D-EE2B-67E340FDA0B0}"/>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5" name="Footer Placeholder 4">
            <a:extLst>
              <a:ext uri="{FF2B5EF4-FFF2-40B4-BE49-F238E27FC236}">
                <a16:creationId xmlns:a16="http://schemas.microsoft.com/office/drawing/2014/main" id="{3EC413DC-A3DC-EC0F-5EE2-8769597B7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36F2E-D1FF-0D31-E3FC-10847679EB24}"/>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81407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67ED-A8D0-BB15-3D2A-DAA867D783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87593EF-5864-0A14-C85A-CB927D1374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1538F52-F516-68A4-52FB-0B9D3B8E91B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58FC24F-CF77-E6F9-DA36-198F1BEA5164}"/>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6" name="Footer Placeholder 5">
            <a:extLst>
              <a:ext uri="{FF2B5EF4-FFF2-40B4-BE49-F238E27FC236}">
                <a16:creationId xmlns:a16="http://schemas.microsoft.com/office/drawing/2014/main" id="{E7E4E48A-CFE3-5E4A-2B7E-C41BF69650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6F3E8D-CFF8-F327-5CC9-6CED275F3BD6}"/>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54859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86B4-A564-88E8-F264-FBCDE0FF3A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D2B63F1-1DA3-88D0-C38F-C7C42FFD1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20A8EE-4C14-A60E-7E9A-151905B1A50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E027E90-B0B8-188D-55E2-340CFF431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CE53560-BDF0-C1EA-899B-A555947B12F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6D62946-2F4F-4507-F279-3C18000B3EBE}"/>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8" name="Footer Placeholder 7">
            <a:extLst>
              <a:ext uri="{FF2B5EF4-FFF2-40B4-BE49-F238E27FC236}">
                <a16:creationId xmlns:a16="http://schemas.microsoft.com/office/drawing/2014/main" id="{DD54A1D5-F7C1-502D-BDB1-1E8196C558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45EC7A-F1D8-569E-EB50-DAA68F172D48}"/>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334591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788B-6596-C0B5-9420-48BCC2966C6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6E7E14-AE72-8649-9A06-1CC7F278116A}"/>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4" name="Footer Placeholder 3">
            <a:extLst>
              <a:ext uri="{FF2B5EF4-FFF2-40B4-BE49-F238E27FC236}">
                <a16:creationId xmlns:a16="http://schemas.microsoft.com/office/drawing/2014/main" id="{E509C86B-6B0B-D6B3-88B8-1045908DCF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64E914-B4D7-D6D7-74EE-F1B30D9FF852}"/>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258226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90107-033C-4C19-7BAD-EF7F8C6C4E58}"/>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3" name="Footer Placeholder 2">
            <a:extLst>
              <a:ext uri="{FF2B5EF4-FFF2-40B4-BE49-F238E27FC236}">
                <a16:creationId xmlns:a16="http://schemas.microsoft.com/office/drawing/2014/main" id="{F82FF255-64DD-87B7-FD67-BE48CB288B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2C67E2-10DC-3381-CFBA-A5D017877B7F}"/>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95799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0B90-B8CC-4454-580E-4853044551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A3ADB18-9C7B-E27F-F8B6-DD45F58E6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CC2E06D-8E3C-7697-A901-27DF2F868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3FBB82-06CE-C569-F7C1-EEB06242469E}"/>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6" name="Footer Placeholder 5">
            <a:extLst>
              <a:ext uri="{FF2B5EF4-FFF2-40B4-BE49-F238E27FC236}">
                <a16:creationId xmlns:a16="http://schemas.microsoft.com/office/drawing/2014/main" id="{93AC1DE7-6282-2E1A-A2B8-B3186BBE5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55E3-E5F7-A9C1-0A61-32C0E04C85A7}"/>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09855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2AA6-8770-515E-17B0-BE6B581439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B7AC455-9AEA-9973-EA7F-FBF2B701F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75F5E8-BCB0-4960-F354-B1DA747BA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F7BE53-1609-5512-8C6A-579622FFD9CC}"/>
              </a:ext>
            </a:extLst>
          </p:cNvPr>
          <p:cNvSpPr>
            <a:spLocks noGrp="1"/>
          </p:cNvSpPr>
          <p:nvPr>
            <p:ph type="dt" sz="half" idx="10"/>
          </p:nvPr>
        </p:nvSpPr>
        <p:spPr/>
        <p:txBody>
          <a:bodyPr/>
          <a:lstStyle/>
          <a:p>
            <a:fld id="{A06C123B-C8F5-4744-86E6-11E3ED04BCFB}" type="datetimeFigureOut">
              <a:rPr lang="en-US" smtClean="0"/>
              <a:t>12/5/22</a:t>
            </a:fld>
            <a:endParaRPr lang="en-US"/>
          </a:p>
        </p:txBody>
      </p:sp>
      <p:sp>
        <p:nvSpPr>
          <p:cNvPr id="6" name="Footer Placeholder 5">
            <a:extLst>
              <a:ext uri="{FF2B5EF4-FFF2-40B4-BE49-F238E27FC236}">
                <a16:creationId xmlns:a16="http://schemas.microsoft.com/office/drawing/2014/main" id="{E999D235-9FF7-D3FF-7EE0-E48B7F171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927A6-9EEC-ED72-4E5E-0E8D3799D683}"/>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69950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E52F5E-7CDB-2C11-1FA5-6988F72D8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F6C28F-A00F-4C59-E9D9-19DF0FA46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07A1FF-BBB3-394B-B621-B7BBFADD2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C123B-C8F5-4744-86E6-11E3ED04BCFB}" type="datetimeFigureOut">
              <a:rPr lang="en-US" smtClean="0"/>
              <a:t>12/5/22</a:t>
            </a:fld>
            <a:endParaRPr lang="en-US"/>
          </a:p>
        </p:txBody>
      </p:sp>
      <p:sp>
        <p:nvSpPr>
          <p:cNvPr id="5" name="Footer Placeholder 4">
            <a:extLst>
              <a:ext uri="{FF2B5EF4-FFF2-40B4-BE49-F238E27FC236}">
                <a16:creationId xmlns:a16="http://schemas.microsoft.com/office/drawing/2014/main" id="{56E2566D-EF24-BCC8-5566-20CBAAFC9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04298E-21C7-9399-A3FC-EE1BDA167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89123-DB9A-ED4F-BCDE-DB88576D2CCA}" type="slidenum">
              <a:rPr lang="en-US" smtClean="0"/>
              <a:t>‹#›</a:t>
            </a:fld>
            <a:endParaRPr lang="en-US"/>
          </a:p>
        </p:txBody>
      </p:sp>
    </p:spTree>
    <p:extLst>
      <p:ext uri="{BB962C8B-B14F-4D97-AF65-F5344CB8AC3E}">
        <p14:creationId xmlns:p14="http://schemas.microsoft.com/office/powerpoint/2010/main" val="3764079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45E9-5072-7B7C-3608-022B21A778C6}"/>
              </a:ext>
            </a:extLst>
          </p:cNvPr>
          <p:cNvSpPr>
            <a:spLocks noGrp="1"/>
          </p:cNvSpPr>
          <p:nvPr>
            <p:ph type="ctrTitle"/>
          </p:nvPr>
        </p:nvSpPr>
        <p:spPr>
          <a:xfrm>
            <a:off x="1524000" y="3011117"/>
            <a:ext cx="9144000" cy="1355750"/>
          </a:xfrm>
        </p:spPr>
        <p:txBody>
          <a:bodyPr>
            <a:normAutofit/>
          </a:bodyPr>
          <a:lstStyle/>
          <a:p>
            <a:pPr algn="l"/>
            <a:r>
              <a:rPr lang="en-US" sz="5400"/>
              <a:t>Machine Learning Workshop</a:t>
            </a:r>
          </a:p>
        </p:txBody>
      </p:sp>
      <p:sp>
        <p:nvSpPr>
          <p:cNvPr id="3" name="Subtitle 2">
            <a:extLst>
              <a:ext uri="{FF2B5EF4-FFF2-40B4-BE49-F238E27FC236}">
                <a16:creationId xmlns:a16="http://schemas.microsoft.com/office/drawing/2014/main" id="{9A20AAA8-0248-F54E-79C0-7BF66B61309D}"/>
              </a:ext>
            </a:extLst>
          </p:cNvPr>
          <p:cNvSpPr>
            <a:spLocks noGrp="1"/>
          </p:cNvSpPr>
          <p:nvPr>
            <p:ph type="subTitle" idx="1"/>
          </p:nvPr>
        </p:nvSpPr>
        <p:spPr>
          <a:xfrm>
            <a:off x="1524000" y="4373823"/>
            <a:ext cx="9144000" cy="911117"/>
          </a:xfrm>
        </p:spPr>
        <p:txBody>
          <a:bodyPr>
            <a:normAutofit/>
          </a:bodyPr>
          <a:lstStyle/>
          <a:p>
            <a:pPr algn="l"/>
            <a:r>
              <a:rPr lang="en-US" sz="2000" dirty="0"/>
              <a:t>Week 3</a:t>
            </a:r>
          </a:p>
        </p:txBody>
      </p:sp>
      <p:sp>
        <p:nvSpPr>
          <p:cNvPr id="1035" name="Freeform 20">
            <a:extLst>
              <a:ext uri="{FF2B5EF4-FFF2-40B4-BE49-F238E27FC236}">
                <a16:creationId xmlns:a16="http://schemas.microsoft.com/office/drawing/2014/main" id="{B5128750-6DE7-4BD7-B6DD-399E90474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2758"/>
            <a:ext cx="4522796" cy="2919017"/>
          </a:xfrm>
          <a:custGeom>
            <a:avLst/>
            <a:gdLst>
              <a:gd name="connsiteX0" fmla="*/ 0 w 4522796"/>
              <a:gd name="connsiteY0" fmla="*/ 2919017 h 2919017"/>
              <a:gd name="connsiteX1" fmla="*/ 4522796 w 4522796"/>
              <a:gd name="connsiteY1" fmla="*/ 2919017 h 2919017"/>
              <a:gd name="connsiteX2" fmla="*/ 3170909 w 4522796"/>
              <a:gd name="connsiteY2" fmla="*/ 0 h 2919017"/>
              <a:gd name="connsiteX3" fmla="*/ 0 w 4522796"/>
              <a:gd name="connsiteY3" fmla="*/ 0 h 2919017"/>
            </a:gdLst>
            <a:ahLst/>
            <a:cxnLst>
              <a:cxn ang="0">
                <a:pos x="connsiteX0" y="connsiteY0"/>
              </a:cxn>
              <a:cxn ang="0">
                <a:pos x="connsiteX1" y="connsiteY1"/>
              </a:cxn>
              <a:cxn ang="0">
                <a:pos x="connsiteX2" y="connsiteY2"/>
              </a:cxn>
              <a:cxn ang="0">
                <a:pos x="connsiteX3" y="connsiteY3"/>
              </a:cxn>
            </a:cxnLst>
            <a:rect l="l" t="t" r="r" b="b"/>
            <a:pathLst>
              <a:path w="4522796" h="2919017">
                <a:moveTo>
                  <a:pt x="0" y="2919017"/>
                </a:moveTo>
                <a:lnTo>
                  <a:pt x="4522796" y="2919017"/>
                </a:lnTo>
                <a:lnTo>
                  <a:pt x="3170909" y="0"/>
                </a:lnTo>
                <a:lnTo>
                  <a:pt x="0" y="0"/>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pic>
        <p:nvPicPr>
          <p:cNvPr id="11" name="Picture 10" descr="A picture containing letter&#10;&#10;Description automatically generated">
            <a:extLst>
              <a:ext uri="{FF2B5EF4-FFF2-40B4-BE49-F238E27FC236}">
                <a16:creationId xmlns:a16="http://schemas.microsoft.com/office/drawing/2014/main" id="{037194E0-B5A3-0319-DAC5-1BB9A077A90C}"/>
              </a:ext>
            </a:extLst>
          </p:cNvPr>
          <p:cNvPicPr>
            <a:picLocks noChangeAspect="1"/>
          </p:cNvPicPr>
          <p:nvPr/>
        </p:nvPicPr>
        <p:blipFill rotWithShape="1">
          <a:blip r:embed="rId3"/>
          <a:srcRect l="19083" t="38942" r="19038" b="38658"/>
          <a:stretch/>
        </p:blipFill>
        <p:spPr>
          <a:xfrm>
            <a:off x="4579567" y="1065328"/>
            <a:ext cx="3410479" cy="1234584"/>
          </a:xfrm>
          <a:prstGeom prst="rect">
            <a:avLst/>
          </a:prstGeom>
        </p:spPr>
      </p:pic>
      <p:sp>
        <p:nvSpPr>
          <p:cNvPr id="1037" name="Freeform 12">
            <a:extLst>
              <a:ext uri="{FF2B5EF4-FFF2-40B4-BE49-F238E27FC236}">
                <a16:creationId xmlns:a16="http://schemas.microsoft.com/office/drawing/2014/main" id="{07BA6415-1CCB-4FE4-8D1D-DE0505D99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22">
            <a:extLst>
              <a:ext uri="{FF2B5EF4-FFF2-40B4-BE49-F238E27FC236}">
                <a16:creationId xmlns:a16="http://schemas.microsoft.com/office/drawing/2014/main" id="{CA1B373B-0DE9-4AE4-A839-26F801A34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448626"/>
            <a:ext cx="6754821" cy="1409374"/>
          </a:xfrm>
          <a:custGeom>
            <a:avLst/>
            <a:gdLst>
              <a:gd name="connsiteX0" fmla="*/ 0 w 6754821"/>
              <a:gd name="connsiteY0" fmla="*/ 0 h 1409374"/>
              <a:gd name="connsiteX1" fmla="*/ 6754821 w 6754821"/>
              <a:gd name="connsiteY1" fmla="*/ 0 h 1409374"/>
              <a:gd name="connsiteX2" fmla="*/ 6102096 w 6754821"/>
              <a:gd name="connsiteY2" fmla="*/ 1409374 h 1409374"/>
              <a:gd name="connsiteX3" fmla="*/ 0 w 6754821"/>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6754821" h="1409374">
                <a:moveTo>
                  <a:pt x="0" y="0"/>
                </a:moveTo>
                <a:lnTo>
                  <a:pt x="6754821" y="0"/>
                </a:lnTo>
                <a:lnTo>
                  <a:pt x="6102096" y="1409374"/>
                </a:lnTo>
                <a:lnTo>
                  <a:pt x="0" y="1409374"/>
                </a:lnTo>
                <a:close/>
              </a:path>
            </a:pathLst>
          </a:custGeom>
          <a:solidFill>
            <a:srgbClr val="89898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4">
            <a:extLst>
              <a:ext uri="{FF2B5EF4-FFF2-40B4-BE49-F238E27FC236}">
                <a16:creationId xmlns:a16="http://schemas.microsoft.com/office/drawing/2014/main" id="{76E31616-B30F-98DB-D892-8B80251272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Blue robotic assistant or artificial intelligence robot with dog robot">
            <a:extLst>
              <a:ext uri="{FF2B5EF4-FFF2-40B4-BE49-F238E27FC236}">
                <a16:creationId xmlns:a16="http://schemas.microsoft.com/office/drawing/2014/main" id="{CBDA04A8-F985-7918-1A0D-3BE8472EF9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7380" y="41689"/>
            <a:ext cx="3581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09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C101-944F-FFDC-4398-9CC75D832FF1}"/>
              </a:ext>
            </a:extLst>
          </p:cNvPr>
          <p:cNvSpPr>
            <a:spLocks noGrp="1"/>
          </p:cNvSpPr>
          <p:nvPr>
            <p:ph type="title"/>
          </p:nvPr>
        </p:nvSpPr>
        <p:spPr/>
        <p:txBody>
          <a:bodyPr/>
          <a:lstStyle/>
          <a:p>
            <a:r>
              <a:rPr lang="en-US" dirty="0"/>
              <a:t>Data preprocessing</a:t>
            </a:r>
          </a:p>
        </p:txBody>
      </p:sp>
      <p:graphicFrame>
        <p:nvGraphicFramePr>
          <p:cNvPr id="5" name="Content Placeholder 9">
            <a:extLst>
              <a:ext uri="{FF2B5EF4-FFF2-40B4-BE49-F238E27FC236}">
                <a16:creationId xmlns:a16="http://schemas.microsoft.com/office/drawing/2014/main" id="{84E26AA7-159F-9646-7BB3-0A94D5542468}"/>
              </a:ext>
            </a:extLst>
          </p:cNvPr>
          <p:cNvGraphicFramePr>
            <a:graphicFrameLocks/>
          </p:cNvGraphicFramePr>
          <p:nvPr>
            <p:extLst>
              <p:ext uri="{D42A27DB-BD31-4B8C-83A1-F6EECF244321}">
                <p14:modId xmlns:p14="http://schemas.microsoft.com/office/powerpoint/2010/main" val="3903130749"/>
              </p:ext>
            </p:extLst>
          </p:nvPr>
        </p:nvGraphicFramePr>
        <p:xfrm>
          <a:off x="838200" y="1690688"/>
          <a:ext cx="10515600" cy="400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7463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5BCD-6F69-F6ED-C0F3-6DD63BB4B300}"/>
              </a:ext>
            </a:extLst>
          </p:cNvPr>
          <p:cNvSpPr>
            <a:spLocks noGrp="1"/>
          </p:cNvSpPr>
          <p:nvPr>
            <p:ph type="title"/>
          </p:nvPr>
        </p:nvSpPr>
        <p:spPr/>
        <p:txBody>
          <a:bodyPr/>
          <a:lstStyle/>
          <a:p>
            <a:r>
              <a:rPr lang="en-US" dirty="0"/>
              <a:t>Data preprocessing</a:t>
            </a:r>
          </a:p>
        </p:txBody>
      </p:sp>
      <p:pic>
        <p:nvPicPr>
          <p:cNvPr id="2054" name="Picture 6" descr="Messy Office Table Stock Illustrations – 739 Messy Office Table Stock  Illustrations, Vectors &amp; Clipart - Dreamstime">
            <a:extLst>
              <a:ext uri="{FF2B5EF4-FFF2-40B4-BE49-F238E27FC236}">
                <a16:creationId xmlns:a16="http://schemas.microsoft.com/office/drawing/2014/main" id="{BED1159F-4924-BA22-A86E-C82CDDC8F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411" y="1332855"/>
            <a:ext cx="4819124" cy="473473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ooks pile with marks books in cartoon style vector illustration isolated on white background">
            <a:extLst>
              <a:ext uri="{FF2B5EF4-FFF2-40B4-BE49-F238E27FC236}">
                <a16:creationId xmlns:a16="http://schemas.microsoft.com/office/drawing/2014/main" id="{357DFC01-4499-18D8-4565-D0D8967018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7947198" y="2712204"/>
            <a:ext cx="3122909" cy="3122909"/>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a:extLst>
              <a:ext uri="{FF2B5EF4-FFF2-40B4-BE49-F238E27FC236}">
                <a16:creationId xmlns:a16="http://schemas.microsoft.com/office/drawing/2014/main" id="{A77BEA08-7CE8-164A-6AF5-231EB334F4DC}"/>
              </a:ext>
            </a:extLst>
          </p:cNvPr>
          <p:cNvSpPr/>
          <p:nvPr/>
        </p:nvSpPr>
        <p:spPr>
          <a:xfrm>
            <a:off x="6010759" y="3700221"/>
            <a:ext cx="1696215" cy="92602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198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5BCD-6F69-F6ED-C0F3-6DD63BB4B300}"/>
              </a:ext>
            </a:extLst>
          </p:cNvPr>
          <p:cNvSpPr>
            <a:spLocks noGrp="1"/>
          </p:cNvSpPr>
          <p:nvPr>
            <p:ph type="title"/>
          </p:nvPr>
        </p:nvSpPr>
        <p:spPr/>
        <p:txBody>
          <a:bodyPr/>
          <a:lstStyle/>
          <a:p>
            <a:r>
              <a:rPr lang="en-US" dirty="0"/>
              <a:t>Feature normalization</a:t>
            </a:r>
          </a:p>
        </p:txBody>
      </p:sp>
      <p:sp>
        <p:nvSpPr>
          <p:cNvPr id="27" name="Content Placeholder 26">
            <a:extLst>
              <a:ext uri="{FF2B5EF4-FFF2-40B4-BE49-F238E27FC236}">
                <a16:creationId xmlns:a16="http://schemas.microsoft.com/office/drawing/2014/main" id="{033351FD-388C-E831-0C1A-251D1E917FBE}"/>
              </a:ext>
            </a:extLst>
          </p:cNvPr>
          <p:cNvSpPr>
            <a:spLocks noGrp="1"/>
          </p:cNvSpPr>
          <p:nvPr>
            <p:ph idx="1"/>
          </p:nvPr>
        </p:nvSpPr>
        <p:spPr>
          <a:xfrm>
            <a:off x="838200" y="1558406"/>
            <a:ext cx="10515600" cy="4351338"/>
          </a:xfrm>
        </p:spPr>
        <p:txBody>
          <a:bodyPr/>
          <a:lstStyle/>
          <a:p>
            <a:r>
              <a:rPr lang="en-US" dirty="0"/>
              <a:t>Example: house price prediction </a:t>
            </a:r>
          </a:p>
        </p:txBody>
      </p:sp>
      <p:cxnSp>
        <p:nvCxnSpPr>
          <p:cNvPr id="21" name="Straight Arrow Connector 20">
            <a:extLst>
              <a:ext uri="{FF2B5EF4-FFF2-40B4-BE49-F238E27FC236}">
                <a16:creationId xmlns:a16="http://schemas.microsoft.com/office/drawing/2014/main" id="{697025C2-2EBF-1904-10DC-90770B49F502}"/>
              </a:ext>
            </a:extLst>
          </p:cNvPr>
          <p:cNvCxnSpPr/>
          <p:nvPr/>
        </p:nvCxnSpPr>
        <p:spPr>
          <a:xfrm>
            <a:off x="8958020" y="4605741"/>
            <a:ext cx="0" cy="700655"/>
          </a:xfrm>
          <a:prstGeom prst="straightConnector1">
            <a:avLst/>
          </a:prstGeom>
          <a:ln w="28575">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E60D5628-2FA7-8AB9-8B4A-CD919F23262C}"/>
              </a:ext>
            </a:extLst>
          </p:cNvPr>
          <p:cNvCxnSpPr>
            <a:cxnSpLocks/>
          </p:cNvCxnSpPr>
          <p:nvPr/>
        </p:nvCxnSpPr>
        <p:spPr>
          <a:xfrm>
            <a:off x="4476425" y="6075497"/>
            <a:ext cx="3391548" cy="0"/>
          </a:xfrm>
          <a:prstGeom prst="straightConnector1">
            <a:avLst/>
          </a:prstGeom>
          <a:ln w="28575">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grpSp>
        <p:nvGrpSpPr>
          <p:cNvPr id="3" name="Group 2">
            <a:extLst>
              <a:ext uri="{FF2B5EF4-FFF2-40B4-BE49-F238E27FC236}">
                <a16:creationId xmlns:a16="http://schemas.microsoft.com/office/drawing/2014/main" id="{F730A91B-744F-7FF4-604E-DD546210E682}"/>
              </a:ext>
            </a:extLst>
          </p:cNvPr>
          <p:cNvGrpSpPr/>
          <p:nvPr/>
        </p:nvGrpSpPr>
        <p:grpSpPr>
          <a:xfrm>
            <a:off x="1995222" y="2836190"/>
            <a:ext cx="7420953" cy="3258547"/>
            <a:chOff x="1995222" y="2836190"/>
            <a:chExt cx="7420953" cy="3258547"/>
          </a:xfrm>
        </p:grpSpPr>
        <p:cxnSp>
          <p:nvCxnSpPr>
            <p:cNvPr id="7" name="Straight Arrow Connector 6">
              <a:extLst>
                <a:ext uri="{FF2B5EF4-FFF2-40B4-BE49-F238E27FC236}">
                  <a16:creationId xmlns:a16="http://schemas.microsoft.com/office/drawing/2014/main" id="{F5E96E8E-2766-CC7F-4B88-7F85297126D5}"/>
                </a:ext>
              </a:extLst>
            </p:cNvPr>
            <p:cNvCxnSpPr>
              <a:cxnSpLocks/>
            </p:cNvCxnSpPr>
            <p:nvPr/>
          </p:nvCxnSpPr>
          <p:spPr>
            <a:xfrm flipV="1">
              <a:off x="3905573" y="2836190"/>
              <a:ext cx="0" cy="29446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BD06724-AE1D-B136-7459-B5943AD35D7D}"/>
                </a:ext>
              </a:extLst>
            </p:cNvPr>
            <p:cNvCxnSpPr>
              <a:cxnSpLocks/>
            </p:cNvCxnSpPr>
            <p:nvPr/>
          </p:nvCxnSpPr>
          <p:spPr>
            <a:xfrm>
              <a:off x="3603355" y="5526438"/>
              <a:ext cx="4768314"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9311614C-9E94-5408-2217-A3912CE3FE30}"/>
                </a:ext>
              </a:extLst>
            </p:cNvPr>
            <p:cNvSpPr/>
            <p:nvPr/>
          </p:nvSpPr>
          <p:spPr>
            <a:xfrm>
              <a:off x="4355023" y="4737397"/>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CBC84C7-BE0E-E633-3E5E-57E1E92170C6}"/>
                </a:ext>
              </a:extLst>
            </p:cNvPr>
            <p:cNvSpPr/>
            <p:nvPr/>
          </p:nvSpPr>
          <p:spPr>
            <a:xfrm>
              <a:off x="7641955" y="4703816"/>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EC3604-65F5-F7DD-0D97-C8AD4464749A}"/>
                </a:ext>
              </a:extLst>
            </p:cNvPr>
            <p:cNvSpPr/>
            <p:nvPr/>
          </p:nvSpPr>
          <p:spPr>
            <a:xfrm>
              <a:off x="6429213" y="5058423"/>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D83554F-D5DE-4EE9-C214-C15123F87B1F}"/>
                </a:ext>
              </a:extLst>
            </p:cNvPr>
            <p:cNvSpPr/>
            <p:nvPr/>
          </p:nvSpPr>
          <p:spPr>
            <a:xfrm>
              <a:off x="4659823" y="5042197"/>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C67586E-EB45-F7FA-A14A-CC6C606B651D}"/>
                </a:ext>
              </a:extLst>
            </p:cNvPr>
            <p:cNvSpPr/>
            <p:nvPr/>
          </p:nvSpPr>
          <p:spPr>
            <a:xfrm>
              <a:off x="5142854" y="4750311"/>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1590C0D-D2E1-66C5-43D5-C216D60962F7}"/>
                </a:ext>
              </a:extLst>
            </p:cNvPr>
            <p:cNvSpPr/>
            <p:nvPr/>
          </p:nvSpPr>
          <p:spPr>
            <a:xfrm>
              <a:off x="5716292" y="4951789"/>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2A9431A-5EC8-35E4-2E9C-5B1BEECC9813}"/>
                </a:ext>
              </a:extLst>
            </p:cNvPr>
            <p:cNvSpPr/>
            <p:nvPr/>
          </p:nvSpPr>
          <p:spPr>
            <a:xfrm>
              <a:off x="6010760" y="4750314"/>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96EC616-CB2A-BA64-EE40-EC234707BF63}"/>
                </a:ext>
              </a:extLst>
            </p:cNvPr>
            <p:cNvSpPr/>
            <p:nvPr/>
          </p:nvSpPr>
          <p:spPr>
            <a:xfrm>
              <a:off x="6770176" y="4796806"/>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A9FF910-1344-B928-641B-2E86978323BF}"/>
                </a:ext>
              </a:extLst>
            </p:cNvPr>
            <p:cNvSpPr/>
            <p:nvPr/>
          </p:nvSpPr>
          <p:spPr>
            <a:xfrm>
              <a:off x="7235125" y="4889797"/>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F3CD3D9-E26C-6070-5474-24E6DE5C2196}"/>
                </a:ext>
              </a:extLst>
            </p:cNvPr>
            <p:cNvSpPr txBox="1"/>
            <p:nvPr/>
          </p:nvSpPr>
          <p:spPr>
            <a:xfrm>
              <a:off x="1995222" y="3013501"/>
              <a:ext cx="1608133" cy="830997"/>
            </a:xfrm>
            <a:prstGeom prst="rect">
              <a:avLst/>
            </a:prstGeom>
            <a:noFill/>
          </p:spPr>
          <p:txBody>
            <a:bodyPr wrap="none" rtlCol="0">
              <a:spAutoFit/>
            </a:bodyPr>
            <a:lstStyle/>
            <a:p>
              <a:r>
                <a:rPr lang="en-US" sz="2400" dirty="0"/>
                <a:t>Number of </a:t>
              </a:r>
            </a:p>
            <a:p>
              <a:r>
                <a:rPr lang="en-US" sz="2400" dirty="0"/>
                <a:t>bathrooms</a:t>
              </a:r>
            </a:p>
          </p:txBody>
        </p:sp>
        <p:sp>
          <p:nvSpPr>
            <p:cNvPr id="25" name="TextBox 24">
              <a:extLst>
                <a:ext uri="{FF2B5EF4-FFF2-40B4-BE49-F238E27FC236}">
                  <a16:creationId xmlns:a16="http://schemas.microsoft.com/office/drawing/2014/main" id="{025133D0-1FCE-67C7-BD44-6BA6FAC845F2}"/>
                </a:ext>
              </a:extLst>
            </p:cNvPr>
            <p:cNvSpPr txBox="1"/>
            <p:nvPr/>
          </p:nvSpPr>
          <p:spPr>
            <a:xfrm>
              <a:off x="8332737" y="5633072"/>
              <a:ext cx="1083438" cy="461665"/>
            </a:xfrm>
            <a:prstGeom prst="rect">
              <a:avLst/>
            </a:prstGeom>
            <a:noFill/>
          </p:spPr>
          <p:txBody>
            <a:bodyPr wrap="none" rtlCol="0">
              <a:spAutoFit/>
            </a:bodyPr>
            <a:lstStyle/>
            <a:p>
              <a:r>
                <a:rPr lang="en-US" sz="2400" dirty="0"/>
                <a:t>Size m</a:t>
              </a:r>
              <a:r>
                <a:rPr lang="en-US" sz="2400" baseline="30000" dirty="0"/>
                <a:t>2</a:t>
              </a:r>
              <a:endParaRPr lang="en-US" sz="2400" dirty="0"/>
            </a:p>
          </p:txBody>
        </p:sp>
      </p:grpSp>
      <p:graphicFrame>
        <p:nvGraphicFramePr>
          <p:cNvPr id="28" name="Diagram 27">
            <a:extLst>
              <a:ext uri="{FF2B5EF4-FFF2-40B4-BE49-F238E27FC236}">
                <a16:creationId xmlns:a16="http://schemas.microsoft.com/office/drawing/2014/main" id="{11E6F571-15E4-C3E4-4126-A740B3ACAB01}"/>
              </a:ext>
            </a:extLst>
          </p:cNvPr>
          <p:cNvGraphicFramePr/>
          <p:nvPr/>
        </p:nvGraphicFramePr>
        <p:xfrm>
          <a:off x="8035041" y="529507"/>
          <a:ext cx="3966118" cy="20441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 name="TextBox 34">
            <a:extLst>
              <a:ext uri="{FF2B5EF4-FFF2-40B4-BE49-F238E27FC236}">
                <a16:creationId xmlns:a16="http://schemas.microsoft.com/office/drawing/2014/main" id="{70B91275-1B2C-135F-EA7F-AFB6A91B1BDF}"/>
              </a:ext>
            </a:extLst>
          </p:cNvPr>
          <p:cNvSpPr txBox="1"/>
          <p:nvPr/>
        </p:nvSpPr>
        <p:spPr>
          <a:xfrm>
            <a:off x="9200825" y="4720744"/>
            <a:ext cx="1634550" cy="461665"/>
          </a:xfrm>
          <a:prstGeom prst="rect">
            <a:avLst/>
          </a:prstGeom>
          <a:noFill/>
        </p:spPr>
        <p:txBody>
          <a:bodyPr wrap="none" rtlCol="0">
            <a:spAutoFit/>
          </a:bodyPr>
          <a:lstStyle/>
          <a:p>
            <a:r>
              <a:rPr lang="en-US" sz="2400" dirty="0">
                <a:solidFill>
                  <a:srgbClr val="FF0000"/>
                </a:solidFill>
              </a:rPr>
              <a:t>Small range</a:t>
            </a:r>
          </a:p>
        </p:txBody>
      </p:sp>
      <p:sp>
        <p:nvSpPr>
          <p:cNvPr id="36" name="TextBox 35">
            <a:extLst>
              <a:ext uri="{FF2B5EF4-FFF2-40B4-BE49-F238E27FC236}">
                <a16:creationId xmlns:a16="http://schemas.microsoft.com/office/drawing/2014/main" id="{A2D17072-C3FE-20BF-70B1-F847A7D7D526}"/>
              </a:ext>
            </a:extLst>
          </p:cNvPr>
          <p:cNvSpPr txBox="1"/>
          <p:nvPr/>
        </p:nvSpPr>
        <p:spPr>
          <a:xfrm>
            <a:off x="5566994" y="6160570"/>
            <a:ext cx="1635769" cy="461665"/>
          </a:xfrm>
          <a:prstGeom prst="rect">
            <a:avLst/>
          </a:prstGeom>
          <a:noFill/>
        </p:spPr>
        <p:txBody>
          <a:bodyPr wrap="none" rtlCol="0">
            <a:spAutoFit/>
          </a:bodyPr>
          <a:lstStyle/>
          <a:p>
            <a:r>
              <a:rPr lang="en-US" sz="2400" dirty="0">
                <a:solidFill>
                  <a:srgbClr val="FF0000"/>
                </a:solidFill>
              </a:rPr>
              <a:t>Large range</a:t>
            </a:r>
          </a:p>
        </p:txBody>
      </p:sp>
      <p:sp>
        <p:nvSpPr>
          <p:cNvPr id="37" name="Rectangle 36">
            <a:extLst>
              <a:ext uri="{FF2B5EF4-FFF2-40B4-BE49-F238E27FC236}">
                <a16:creationId xmlns:a16="http://schemas.microsoft.com/office/drawing/2014/main" id="{BDA4B337-F0E4-9FA5-D492-C7FCF1D22590}"/>
              </a:ext>
            </a:extLst>
          </p:cNvPr>
          <p:cNvSpPr/>
          <p:nvPr/>
        </p:nvSpPr>
        <p:spPr>
          <a:xfrm>
            <a:off x="7765941" y="2693590"/>
            <a:ext cx="4512590" cy="639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 = m</a:t>
            </a:r>
            <a:r>
              <a:rPr lang="en-US" sz="2400" baseline="-25000" dirty="0">
                <a:solidFill>
                  <a:schemeClr val="tx1"/>
                </a:solidFill>
              </a:rPr>
              <a:t>1</a:t>
            </a:r>
            <a:r>
              <a:rPr lang="en-US" sz="2400" dirty="0">
                <a:solidFill>
                  <a:schemeClr val="tx1"/>
                </a:solidFill>
              </a:rPr>
              <a:t>x</a:t>
            </a:r>
            <a:r>
              <a:rPr lang="en-US" sz="2400" baseline="-25000" dirty="0">
                <a:solidFill>
                  <a:schemeClr val="tx1"/>
                </a:solidFill>
              </a:rPr>
              <a:t>1</a:t>
            </a:r>
            <a:r>
              <a:rPr lang="en-US" sz="2400" dirty="0">
                <a:solidFill>
                  <a:schemeClr val="tx1"/>
                </a:solidFill>
              </a:rPr>
              <a:t> + m</a:t>
            </a:r>
            <a:r>
              <a:rPr lang="en-US" sz="2400" baseline="-25000" dirty="0">
                <a:solidFill>
                  <a:schemeClr val="tx1"/>
                </a:solidFill>
              </a:rPr>
              <a:t>2</a:t>
            </a:r>
            <a:r>
              <a:rPr lang="en-US" sz="2400" dirty="0">
                <a:solidFill>
                  <a:schemeClr val="tx1"/>
                </a:solidFill>
              </a:rPr>
              <a:t>x</a:t>
            </a:r>
            <a:r>
              <a:rPr lang="en-US" sz="2400" baseline="-25000" dirty="0">
                <a:solidFill>
                  <a:schemeClr val="tx1"/>
                </a:solidFill>
              </a:rPr>
              <a:t>2 </a:t>
            </a:r>
            <a:r>
              <a:rPr lang="en-US" sz="2400" dirty="0">
                <a:solidFill>
                  <a:schemeClr val="tx1"/>
                </a:solidFill>
              </a:rPr>
              <a:t>+ m</a:t>
            </a:r>
            <a:r>
              <a:rPr lang="en-US" sz="2400" baseline="-25000" dirty="0">
                <a:solidFill>
                  <a:schemeClr val="tx1"/>
                </a:solidFill>
              </a:rPr>
              <a:t>3</a:t>
            </a:r>
            <a:r>
              <a:rPr lang="en-US" sz="2400" dirty="0">
                <a:solidFill>
                  <a:schemeClr val="tx1"/>
                </a:solidFill>
              </a:rPr>
              <a:t>x</a:t>
            </a:r>
            <a:r>
              <a:rPr lang="en-US" sz="2400" baseline="-25000" dirty="0">
                <a:solidFill>
                  <a:schemeClr val="tx1"/>
                </a:solidFill>
              </a:rPr>
              <a:t>3 </a:t>
            </a:r>
            <a:r>
              <a:rPr lang="en-US" sz="2400" dirty="0">
                <a:solidFill>
                  <a:schemeClr val="tx1"/>
                </a:solidFill>
              </a:rPr>
              <a:t>+ c</a:t>
            </a:r>
          </a:p>
        </p:txBody>
      </p:sp>
    </p:spTree>
    <p:extLst>
      <p:ext uri="{BB962C8B-B14F-4D97-AF65-F5344CB8AC3E}">
        <p14:creationId xmlns:p14="http://schemas.microsoft.com/office/powerpoint/2010/main" val="342457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5BCD-6F69-F6ED-C0F3-6DD63BB4B300}"/>
              </a:ext>
            </a:extLst>
          </p:cNvPr>
          <p:cNvSpPr>
            <a:spLocks noGrp="1"/>
          </p:cNvSpPr>
          <p:nvPr>
            <p:ph type="title"/>
          </p:nvPr>
        </p:nvSpPr>
        <p:spPr/>
        <p:txBody>
          <a:bodyPr/>
          <a:lstStyle/>
          <a:p>
            <a:r>
              <a:rPr lang="en-US" dirty="0"/>
              <a:t>Feature normalization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5DD1A98-43BC-FA30-C1CC-46A42040E8ED}"/>
                  </a:ext>
                </a:extLst>
              </p:cNvPr>
              <p:cNvSpPr txBox="1"/>
              <p:nvPr/>
            </p:nvSpPr>
            <p:spPr>
              <a:xfrm>
                <a:off x="3027335" y="3179884"/>
                <a:ext cx="5171268" cy="94878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𝑛𝑒𝑤</m:t>
                          </m:r>
                        </m:sub>
                      </m:sSub>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𝑜𝑙𝑑</m:t>
                              </m:r>
                            </m:sub>
                          </m:sSub>
                          <m:r>
                            <a:rPr lang="en-US" sz="3600" b="0" i="1" smtClean="0">
                              <a:latin typeface="Cambria Math" panose="02040503050406030204" pitchFamily="18" charset="0"/>
                            </a:rPr>
                            <m:t> −</m:t>
                          </m:r>
                          <m:r>
                            <a:rPr lang="en-US" sz="3600" b="0" i="1" smtClean="0">
                              <a:latin typeface="Cambria Math" panose="02040503050406030204" pitchFamily="18" charset="0"/>
                            </a:rPr>
                            <m:t>𝜇</m:t>
                          </m:r>
                          <m:r>
                            <a:rPr lang="en-US" sz="3600" b="0" i="1" smtClean="0">
                              <a:latin typeface="Cambria Math" panose="02040503050406030204" pitchFamily="18" charset="0"/>
                            </a:rPr>
                            <m:t> </m:t>
                          </m:r>
                        </m:num>
                        <m:den>
                          <m:r>
                            <a:rPr lang="en-US" sz="3600" b="0" i="1" smtClean="0">
                              <a:latin typeface="Cambria Math" panose="02040503050406030204" pitchFamily="18" charset="0"/>
                            </a:rPr>
                            <m:t>𝜎</m:t>
                          </m:r>
                        </m:den>
                      </m:f>
                      <m:r>
                        <a:rPr lang="en-US" sz="3600" b="0" i="1" smtClean="0">
                          <a:latin typeface="Cambria Math" panose="02040503050406030204" pitchFamily="18" charset="0"/>
                        </a:rPr>
                        <m:t> </m:t>
                      </m:r>
                    </m:oMath>
                  </m:oMathPara>
                </a14:m>
                <a:endParaRPr lang="en-US" sz="3600" dirty="0"/>
              </a:p>
            </p:txBody>
          </p:sp>
        </mc:Choice>
        <mc:Fallback>
          <p:sp>
            <p:nvSpPr>
              <p:cNvPr id="4" name="TextBox 3">
                <a:extLst>
                  <a:ext uri="{FF2B5EF4-FFF2-40B4-BE49-F238E27FC236}">
                    <a16:creationId xmlns:a16="http://schemas.microsoft.com/office/drawing/2014/main" id="{85DD1A98-43BC-FA30-C1CC-46A42040E8ED}"/>
                  </a:ext>
                </a:extLst>
              </p:cNvPr>
              <p:cNvSpPr txBox="1">
                <a:spLocks noRot="1" noChangeAspect="1" noMove="1" noResize="1" noEditPoints="1" noAdjustHandles="1" noChangeArrowheads="1" noChangeShapeType="1" noTextEdit="1"/>
              </p:cNvSpPr>
              <p:nvPr/>
            </p:nvSpPr>
            <p:spPr>
              <a:xfrm>
                <a:off x="3027335" y="3179884"/>
                <a:ext cx="5171268" cy="948786"/>
              </a:xfrm>
              <a:prstGeom prst="rect">
                <a:avLst/>
              </a:prstGeom>
              <a:blipFill>
                <a:blip r:embed="rId3"/>
                <a:stretch>
                  <a:fillRect t="-20000" b="-12000"/>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5C78251-AF4F-A490-9ECB-0CE9FA1B586B}"/>
              </a:ext>
            </a:extLst>
          </p:cNvPr>
          <p:cNvCxnSpPr>
            <a:cxnSpLocks/>
          </p:cNvCxnSpPr>
          <p:nvPr/>
        </p:nvCxnSpPr>
        <p:spPr>
          <a:xfrm flipH="1">
            <a:off x="7253207" y="2386409"/>
            <a:ext cx="309966" cy="6822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E64D4FE-30CB-B76C-B3D5-0FCCC1380668}"/>
              </a:ext>
            </a:extLst>
          </p:cNvPr>
          <p:cNvCxnSpPr>
            <a:cxnSpLocks/>
          </p:cNvCxnSpPr>
          <p:nvPr/>
        </p:nvCxnSpPr>
        <p:spPr>
          <a:xfrm flipH="1" flipV="1">
            <a:off x="6462793" y="4239889"/>
            <a:ext cx="650929" cy="11535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BF2EB04-E2A1-3E38-0737-120BD26EBA10}"/>
              </a:ext>
            </a:extLst>
          </p:cNvPr>
          <p:cNvCxnSpPr>
            <a:cxnSpLocks/>
          </p:cNvCxnSpPr>
          <p:nvPr/>
        </p:nvCxnSpPr>
        <p:spPr>
          <a:xfrm>
            <a:off x="4788976" y="2417736"/>
            <a:ext cx="831743" cy="6509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A040D41-D4EE-C378-8169-50ECA5AFD28C}"/>
              </a:ext>
            </a:extLst>
          </p:cNvPr>
          <p:cNvCxnSpPr>
            <a:cxnSpLocks/>
          </p:cNvCxnSpPr>
          <p:nvPr/>
        </p:nvCxnSpPr>
        <p:spPr>
          <a:xfrm flipV="1">
            <a:off x="3301139" y="4128670"/>
            <a:ext cx="1051301" cy="11444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016422BB-70F1-E466-A739-AF4B57F743A4}"/>
              </a:ext>
            </a:extLst>
          </p:cNvPr>
          <p:cNvSpPr txBox="1"/>
          <p:nvPr/>
        </p:nvSpPr>
        <p:spPr>
          <a:xfrm>
            <a:off x="7253207" y="1920457"/>
            <a:ext cx="790601" cy="400110"/>
          </a:xfrm>
          <a:prstGeom prst="rect">
            <a:avLst/>
          </a:prstGeom>
          <a:noFill/>
        </p:spPr>
        <p:txBody>
          <a:bodyPr wrap="none" rtlCol="0">
            <a:spAutoFit/>
          </a:bodyPr>
          <a:lstStyle/>
          <a:p>
            <a:r>
              <a:rPr lang="en-US" sz="2000" dirty="0"/>
              <a:t>Mean</a:t>
            </a:r>
          </a:p>
        </p:txBody>
      </p:sp>
      <p:sp>
        <p:nvSpPr>
          <p:cNvPr id="16" name="TextBox 15">
            <a:extLst>
              <a:ext uri="{FF2B5EF4-FFF2-40B4-BE49-F238E27FC236}">
                <a16:creationId xmlns:a16="http://schemas.microsoft.com/office/drawing/2014/main" id="{1A15BCDB-0B71-70E4-786B-A8AB4A819F1D}"/>
              </a:ext>
            </a:extLst>
          </p:cNvPr>
          <p:cNvSpPr txBox="1"/>
          <p:nvPr/>
        </p:nvSpPr>
        <p:spPr>
          <a:xfrm>
            <a:off x="7113722" y="5460865"/>
            <a:ext cx="2154051" cy="400110"/>
          </a:xfrm>
          <a:prstGeom prst="rect">
            <a:avLst/>
          </a:prstGeom>
          <a:noFill/>
        </p:spPr>
        <p:txBody>
          <a:bodyPr wrap="none" rtlCol="0">
            <a:spAutoFit/>
          </a:bodyPr>
          <a:lstStyle/>
          <a:p>
            <a:r>
              <a:rPr lang="en-US" sz="2000" dirty="0"/>
              <a:t>Standard deviation</a:t>
            </a:r>
          </a:p>
        </p:txBody>
      </p:sp>
      <p:sp>
        <p:nvSpPr>
          <p:cNvPr id="17" name="TextBox 16">
            <a:extLst>
              <a:ext uri="{FF2B5EF4-FFF2-40B4-BE49-F238E27FC236}">
                <a16:creationId xmlns:a16="http://schemas.microsoft.com/office/drawing/2014/main" id="{C428E091-7FF6-26DE-7615-8EF832454E6D}"/>
              </a:ext>
            </a:extLst>
          </p:cNvPr>
          <p:cNvSpPr txBox="1"/>
          <p:nvPr/>
        </p:nvSpPr>
        <p:spPr>
          <a:xfrm>
            <a:off x="1950309" y="5417811"/>
            <a:ext cx="2285754" cy="400110"/>
          </a:xfrm>
          <a:prstGeom prst="rect">
            <a:avLst/>
          </a:prstGeom>
          <a:noFill/>
        </p:spPr>
        <p:txBody>
          <a:bodyPr wrap="none" rtlCol="0">
            <a:spAutoFit/>
          </a:bodyPr>
          <a:lstStyle/>
          <a:p>
            <a:r>
              <a:rPr lang="en-US" sz="2000" dirty="0"/>
              <a:t>Scaled feature value</a:t>
            </a:r>
          </a:p>
        </p:txBody>
      </p:sp>
      <p:sp>
        <p:nvSpPr>
          <p:cNvPr id="18" name="TextBox 17">
            <a:extLst>
              <a:ext uri="{FF2B5EF4-FFF2-40B4-BE49-F238E27FC236}">
                <a16:creationId xmlns:a16="http://schemas.microsoft.com/office/drawing/2014/main" id="{6FA01A15-C75E-57E6-0443-DB2E37EB1145}"/>
              </a:ext>
            </a:extLst>
          </p:cNvPr>
          <p:cNvSpPr txBox="1"/>
          <p:nvPr/>
        </p:nvSpPr>
        <p:spPr>
          <a:xfrm>
            <a:off x="3093186" y="1945258"/>
            <a:ext cx="2567882" cy="400110"/>
          </a:xfrm>
          <a:prstGeom prst="rect">
            <a:avLst/>
          </a:prstGeom>
          <a:noFill/>
        </p:spPr>
        <p:txBody>
          <a:bodyPr wrap="none" rtlCol="0">
            <a:spAutoFit/>
          </a:bodyPr>
          <a:lstStyle/>
          <a:p>
            <a:r>
              <a:rPr lang="en-US" sz="2000" dirty="0"/>
              <a:t>Unscaled feature value</a:t>
            </a:r>
          </a:p>
        </p:txBody>
      </p:sp>
      <p:grpSp>
        <p:nvGrpSpPr>
          <p:cNvPr id="31" name="Group 30">
            <a:extLst>
              <a:ext uri="{FF2B5EF4-FFF2-40B4-BE49-F238E27FC236}">
                <a16:creationId xmlns:a16="http://schemas.microsoft.com/office/drawing/2014/main" id="{309B70BC-6A1E-0E81-6A47-EEE1C6FD3192}"/>
              </a:ext>
            </a:extLst>
          </p:cNvPr>
          <p:cNvGrpSpPr/>
          <p:nvPr/>
        </p:nvGrpSpPr>
        <p:grpSpPr>
          <a:xfrm>
            <a:off x="8973180" y="459726"/>
            <a:ext cx="2743200" cy="1685587"/>
            <a:chOff x="7113722" y="776389"/>
            <a:chExt cx="4768314" cy="2944677"/>
          </a:xfrm>
        </p:grpSpPr>
        <p:cxnSp>
          <p:nvCxnSpPr>
            <p:cNvPr id="20" name="Straight Arrow Connector 19">
              <a:extLst>
                <a:ext uri="{FF2B5EF4-FFF2-40B4-BE49-F238E27FC236}">
                  <a16:creationId xmlns:a16="http://schemas.microsoft.com/office/drawing/2014/main" id="{4477CBEA-E747-8C7F-C4ED-A214DDAA19AF}"/>
                </a:ext>
              </a:extLst>
            </p:cNvPr>
            <p:cNvCxnSpPr>
              <a:cxnSpLocks/>
            </p:cNvCxnSpPr>
            <p:nvPr/>
          </p:nvCxnSpPr>
          <p:spPr>
            <a:xfrm flipV="1">
              <a:off x="7415940" y="776389"/>
              <a:ext cx="0" cy="29446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3745259-D5EB-9091-DD00-D90982177C29}"/>
                </a:ext>
              </a:extLst>
            </p:cNvPr>
            <p:cNvCxnSpPr>
              <a:cxnSpLocks/>
            </p:cNvCxnSpPr>
            <p:nvPr/>
          </p:nvCxnSpPr>
          <p:spPr>
            <a:xfrm>
              <a:off x="7113722" y="3466637"/>
              <a:ext cx="4768314"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434E6061-5BAC-E8A4-B00E-CE2BEF711A57}"/>
                </a:ext>
              </a:extLst>
            </p:cNvPr>
            <p:cNvSpPr/>
            <p:nvPr/>
          </p:nvSpPr>
          <p:spPr>
            <a:xfrm>
              <a:off x="7865390" y="2677596"/>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C5063BE-7720-43CB-3C9E-9A0AAF54DD9D}"/>
                </a:ext>
              </a:extLst>
            </p:cNvPr>
            <p:cNvSpPr/>
            <p:nvPr/>
          </p:nvSpPr>
          <p:spPr>
            <a:xfrm>
              <a:off x="11152322" y="2644015"/>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82F01D8-FB13-873A-14CE-289AA52FA564}"/>
                </a:ext>
              </a:extLst>
            </p:cNvPr>
            <p:cNvSpPr/>
            <p:nvPr/>
          </p:nvSpPr>
          <p:spPr>
            <a:xfrm>
              <a:off x="9939580" y="2998622"/>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7229D7F-88FE-87B1-CDD6-2A3921EDC70C}"/>
                </a:ext>
              </a:extLst>
            </p:cNvPr>
            <p:cNvSpPr/>
            <p:nvPr/>
          </p:nvSpPr>
          <p:spPr>
            <a:xfrm>
              <a:off x="8170190" y="2982396"/>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5280513-AC1A-1CDB-2273-95E7BAD4CE4E}"/>
                </a:ext>
              </a:extLst>
            </p:cNvPr>
            <p:cNvSpPr/>
            <p:nvPr/>
          </p:nvSpPr>
          <p:spPr>
            <a:xfrm>
              <a:off x="8653221" y="2690510"/>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5C01BCB-8C80-B8AA-F721-C9A95DD3B6DE}"/>
                </a:ext>
              </a:extLst>
            </p:cNvPr>
            <p:cNvSpPr/>
            <p:nvPr/>
          </p:nvSpPr>
          <p:spPr>
            <a:xfrm>
              <a:off x="9226659" y="2891988"/>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AA709A0-BFC7-DD3E-D94D-AD96AC009775}"/>
                </a:ext>
              </a:extLst>
            </p:cNvPr>
            <p:cNvSpPr/>
            <p:nvPr/>
          </p:nvSpPr>
          <p:spPr>
            <a:xfrm>
              <a:off x="9521127" y="2690513"/>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5BD017B-4BAA-B396-BF47-E7FFC3934983}"/>
                </a:ext>
              </a:extLst>
            </p:cNvPr>
            <p:cNvSpPr/>
            <p:nvPr/>
          </p:nvSpPr>
          <p:spPr>
            <a:xfrm>
              <a:off x="10280543" y="2737005"/>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F2CBC9C-9D62-61E9-238B-AF01D5AB8C26}"/>
                </a:ext>
              </a:extLst>
            </p:cNvPr>
            <p:cNvSpPr/>
            <p:nvPr/>
          </p:nvSpPr>
          <p:spPr>
            <a:xfrm>
              <a:off x="10745492" y="2829996"/>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7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5BCD-6F69-F6ED-C0F3-6DD63BB4B300}"/>
              </a:ext>
            </a:extLst>
          </p:cNvPr>
          <p:cNvSpPr>
            <a:spLocks noGrp="1"/>
          </p:cNvSpPr>
          <p:nvPr>
            <p:ph type="title"/>
          </p:nvPr>
        </p:nvSpPr>
        <p:spPr/>
        <p:txBody>
          <a:bodyPr/>
          <a:lstStyle/>
          <a:p>
            <a:r>
              <a:rPr lang="en-US" dirty="0"/>
              <a:t>Feature normalization</a:t>
            </a:r>
          </a:p>
        </p:txBody>
      </p:sp>
      <p:cxnSp>
        <p:nvCxnSpPr>
          <p:cNvPr id="7" name="Straight Arrow Connector 6">
            <a:extLst>
              <a:ext uri="{FF2B5EF4-FFF2-40B4-BE49-F238E27FC236}">
                <a16:creationId xmlns:a16="http://schemas.microsoft.com/office/drawing/2014/main" id="{F5E96E8E-2766-CC7F-4B88-7F85297126D5}"/>
              </a:ext>
            </a:extLst>
          </p:cNvPr>
          <p:cNvCxnSpPr>
            <a:cxnSpLocks/>
          </p:cNvCxnSpPr>
          <p:nvPr/>
        </p:nvCxnSpPr>
        <p:spPr>
          <a:xfrm flipV="1">
            <a:off x="5716292" y="2838934"/>
            <a:ext cx="0" cy="29446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BD06724-AE1D-B136-7459-B5943AD35D7D}"/>
              </a:ext>
            </a:extLst>
          </p:cNvPr>
          <p:cNvCxnSpPr>
            <a:cxnSpLocks/>
          </p:cNvCxnSpPr>
          <p:nvPr/>
        </p:nvCxnSpPr>
        <p:spPr>
          <a:xfrm>
            <a:off x="3580108" y="4315724"/>
            <a:ext cx="4768314"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9311614C-9E94-5408-2217-A3912CE3FE30}"/>
              </a:ext>
            </a:extLst>
          </p:cNvPr>
          <p:cNvSpPr/>
          <p:nvPr/>
        </p:nvSpPr>
        <p:spPr>
          <a:xfrm>
            <a:off x="5331934" y="4024600"/>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CBC84C7-BE0E-E633-3E5E-57E1E92170C6}"/>
              </a:ext>
            </a:extLst>
          </p:cNvPr>
          <p:cNvSpPr/>
          <p:nvPr/>
        </p:nvSpPr>
        <p:spPr>
          <a:xfrm>
            <a:off x="6771837" y="4393130"/>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EC3604-65F5-F7DD-0D97-C8AD4464749A}"/>
              </a:ext>
            </a:extLst>
          </p:cNvPr>
          <p:cNvSpPr/>
          <p:nvPr/>
        </p:nvSpPr>
        <p:spPr>
          <a:xfrm>
            <a:off x="4585654" y="4438490"/>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D83554F-D5DE-4EE9-C214-C15123F87B1F}"/>
              </a:ext>
            </a:extLst>
          </p:cNvPr>
          <p:cNvSpPr/>
          <p:nvPr/>
        </p:nvSpPr>
        <p:spPr>
          <a:xfrm>
            <a:off x="4954293" y="4934436"/>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C67586E-EB45-F7FA-A14A-CC6C606B651D}"/>
              </a:ext>
            </a:extLst>
          </p:cNvPr>
          <p:cNvSpPr/>
          <p:nvPr/>
        </p:nvSpPr>
        <p:spPr>
          <a:xfrm>
            <a:off x="5284000" y="4527763"/>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1590C0D-D2E1-66C5-43D5-C216D60962F7}"/>
              </a:ext>
            </a:extLst>
          </p:cNvPr>
          <p:cNvSpPr/>
          <p:nvPr/>
        </p:nvSpPr>
        <p:spPr>
          <a:xfrm>
            <a:off x="4951709" y="3573028"/>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2A9431A-5EC8-35E4-2E9C-5B1BEECC9813}"/>
              </a:ext>
            </a:extLst>
          </p:cNvPr>
          <p:cNvSpPr/>
          <p:nvPr/>
        </p:nvSpPr>
        <p:spPr>
          <a:xfrm>
            <a:off x="5948766" y="3305013"/>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96EC616-CB2A-BA64-EE40-EC234707BF63}"/>
              </a:ext>
            </a:extLst>
          </p:cNvPr>
          <p:cNvSpPr/>
          <p:nvPr/>
        </p:nvSpPr>
        <p:spPr>
          <a:xfrm>
            <a:off x="6217866" y="4803313"/>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A9FF910-1344-B928-641B-2E86978323BF}"/>
              </a:ext>
            </a:extLst>
          </p:cNvPr>
          <p:cNvSpPr/>
          <p:nvPr/>
        </p:nvSpPr>
        <p:spPr>
          <a:xfrm>
            <a:off x="6426632" y="3821001"/>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F3CD3D9-E26C-6070-5474-24E6DE5C2196}"/>
              </a:ext>
            </a:extLst>
          </p:cNvPr>
          <p:cNvSpPr txBox="1"/>
          <p:nvPr/>
        </p:nvSpPr>
        <p:spPr>
          <a:xfrm>
            <a:off x="3827528" y="2079171"/>
            <a:ext cx="2012198" cy="830997"/>
          </a:xfrm>
          <a:prstGeom prst="rect">
            <a:avLst/>
          </a:prstGeom>
          <a:noFill/>
        </p:spPr>
        <p:txBody>
          <a:bodyPr wrap="square" rtlCol="0">
            <a:spAutoFit/>
          </a:bodyPr>
          <a:lstStyle/>
          <a:p>
            <a:pPr algn="ctr"/>
            <a:r>
              <a:rPr lang="en-US" sz="2400" dirty="0"/>
              <a:t>Scaled no. of </a:t>
            </a:r>
          </a:p>
          <a:p>
            <a:pPr algn="ctr"/>
            <a:r>
              <a:rPr lang="en-US" sz="2400" dirty="0"/>
              <a:t>bathrooms</a:t>
            </a:r>
          </a:p>
        </p:txBody>
      </p:sp>
      <p:sp>
        <p:nvSpPr>
          <p:cNvPr id="25" name="TextBox 24">
            <a:extLst>
              <a:ext uri="{FF2B5EF4-FFF2-40B4-BE49-F238E27FC236}">
                <a16:creationId xmlns:a16="http://schemas.microsoft.com/office/drawing/2014/main" id="{025133D0-1FCE-67C7-BD44-6BA6FAC845F2}"/>
              </a:ext>
            </a:extLst>
          </p:cNvPr>
          <p:cNvSpPr txBox="1"/>
          <p:nvPr/>
        </p:nvSpPr>
        <p:spPr>
          <a:xfrm>
            <a:off x="7765942" y="4465634"/>
            <a:ext cx="1765516" cy="830997"/>
          </a:xfrm>
          <a:prstGeom prst="rect">
            <a:avLst/>
          </a:prstGeom>
          <a:noFill/>
        </p:spPr>
        <p:txBody>
          <a:bodyPr wrap="square" rtlCol="0">
            <a:spAutoFit/>
          </a:bodyPr>
          <a:lstStyle/>
          <a:p>
            <a:pPr algn="ctr"/>
            <a:r>
              <a:rPr lang="en-US" sz="2400" dirty="0"/>
              <a:t>Scaled size m</a:t>
            </a:r>
            <a:r>
              <a:rPr lang="en-US" sz="2400" baseline="30000" dirty="0"/>
              <a:t>2</a:t>
            </a:r>
            <a:endParaRPr lang="en-US" sz="2400" dirty="0"/>
          </a:p>
        </p:txBody>
      </p:sp>
      <p:graphicFrame>
        <p:nvGraphicFramePr>
          <p:cNvPr id="28" name="Diagram 27">
            <a:extLst>
              <a:ext uri="{FF2B5EF4-FFF2-40B4-BE49-F238E27FC236}">
                <a16:creationId xmlns:a16="http://schemas.microsoft.com/office/drawing/2014/main" id="{11E6F571-15E4-C3E4-4126-A740B3ACAB01}"/>
              </a:ext>
            </a:extLst>
          </p:cNvPr>
          <p:cNvGraphicFramePr/>
          <p:nvPr/>
        </p:nvGraphicFramePr>
        <p:xfrm>
          <a:off x="8035041" y="529507"/>
          <a:ext cx="3966118" cy="20441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 name="Rectangle 36">
            <a:extLst>
              <a:ext uri="{FF2B5EF4-FFF2-40B4-BE49-F238E27FC236}">
                <a16:creationId xmlns:a16="http://schemas.microsoft.com/office/drawing/2014/main" id="{BDA4B337-F0E4-9FA5-D492-C7FCF1D22590}"/>
              </a:ext>
            </a:extLst>
          </p:cNvPr>
          <p:cNvSpPr/>
          <p:nvPr/>
        </p:nvSpPr>
        <p:spPr>
          <a:xfrm>
            <a:off x="7765941" y="2693590"/>
            <a:ext cx="4512590" cy="639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 = m</a:t>
            </a:r>
            <a:r>
              <a:rPr lang="en-US" sz="2400" baseline="-25000" dirty="0">
                <a:solidFill>
                  <a:schemeClr val="tx1"/>
                </a:solidFill>
              </a:rPr>
              <a:t>1</a:t>
            </a:r>
            <a:r>
              <a:rPr lang="en-US" sz="2400" dirty="0">
                <a:solidFill>
                  <a:schemeClr val="tx1"/>
                </a:solidFill>
              </a:rPr>
              <a:t>x</a:t>
            </a:r>
            <a:r>
              <a:rPr lang="en-US" sz="2400" baseline="-25000" dirty="0">
                <a:solidFill>
                  <a:schemeClr val="tx1"/>
                </a:solidFill>
              </a:rPr>
              <a:t>1</a:t>
            </a:r>
            <a:r>
              <a:rPr lang="en-US" sz="2400" dirty="0">
                <a:solidFill>
                  <a:schemeClr val="tx1"/>
                </a:solidFill>
              </a:rPr>
              <a:t> + m</a:t>
            </a:r>
            <a:r>
              <a:rPr lang="en-US" sz="2400" baseline="-25000" dirty="0">
                <a:solidFill>
                  <a:schemeClr val="tx1"/>
                </a:solidFill>
              </a:rPr>
              <a:t>2</a:t>
            </a:r>
            <a:r>
              <a:rPr lang="en-US" sz="2400" dirty="0">
                <a:solidFill>
                  <a:schemeClr val="tx1"/>
                </a:solidFill>
              </a:rPr>
              <a:t>x</a:t>
            </a:r>
            <a:r>
              <a:rPr lang="en-US" sz="2400" baseline="-25000" dirty="0">
                <a:solidFill>
                  <a:schemeClr val="tx1"/>
                </a:solidFill>
              </a:rPr>
              <a:t>2 </a:t>
            </a:r>
            <a:r>
              <a:rPr lang="en-US" sz="2400" dirty="0">
                <a:solidFill>
                  <a:schemeClr val="tx1"/>
                </a:solidFill>
              </a:rPr>
              <a:t>+ m</a:t>
            </a:r>
            <a:r>
              <a:rPr lang="en-US" sz="2400" baseline="-25000" dirty="0">
                <a:solidFill>
                  <a:schemeClr val="tx1"/>
                </a:solidFill>
              </a:rPr>
              <a:t>3</a:t>
            </a:r>
            <a:r>
              <a:rPr lang="en-US" sz="2400" dirty="0">
                <a:solidFill>
                  <a:schemeClr val="tx1"/>
                </a:solidFill>
              </a:rPr>
              <a:t>x</a:t>
            </a:r>
            <a:r>
              <a:rPr lang="en-US" sz="2400" baseline="-25000" dirty="0">
                <a:solidFill>
                  <a:schemeClr val="tx1"/>
                </a:solidFill>
              </a:rPr>
              <a:t>3 </a:t>
            </a:r>
            <a:r>
              <a:rPr lang="en-US" sz="2400" dirty="0">
                <a:solidFill>
                  <a:schemeClr val="tx1"/>
                </a:solidFill>
              </a:rPr>
              <a:t>+ c</a:t>
            </a:r>
          </a:p>
        </p:txBody>
      </p:sp>
    </p:spTree>
    <p:extLst>
      <p:ext uri="{BB962C8B-B14F-4D97-AF65-F5344CB8AC3E}">
        <p14:creationId xmlns:p14="http://schemas.microsoft.com/office/powerpoint/2010/main" val="1565236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C101-944F-FFDC-4398-9CC75D832FF1}"/>
              </a:ext>
            </a:extLst>
          </p:cNvPr>
          <p:cNvSpPr>
            <a:spLocks noGrp="1"/>
          </p:cNvSpPr>
          <p:nvPr>
            <p:ph type="title"/>
          </p:nvPr>
        </p:nvSpPr>
        <p:spPr/>
        <p:txBody>
          <a:bodyPr/>
          <a:lstStyle/>
          <a:p>
            <a:r>
              <a:rPr lang="en-US" dirty="0"/>
              <a:t>A new kind of model…</a:t>
            </a:r>
          </a:p>
        </p:txBody>
      </p:sp>
      <p:grpSp>
        <p:nvGrpSpPr>
          <p:cNvPr id="27" name="Group 26">
            <a:extLst>
              <a:ext uri="{FF2B5EF4-FFF2-40B4-BE49-F238E27FC236}">
                <a16:creationId xmlns:a16="http://schemas.microsoft.com/office/drawing/2014/main" id="{FA33D3C1-CA91-2482-3600-A9F425511F29}"/>
              </a:ext>
            </a:extLst>
          </p:cNvPr>
          <p:cNvGrpSpPr/>
          <p:nvPr/>
        </p:nvGrpSpPr>
        <p:grpSpPr>
          <a:xfrm>
            <a:off x="1101714" y="1429224"/>
            <a:ext cx="5446262" cy="2416367"/>
            <a:chOff x="2761130" y="1547158"/>
            <a:chExt cx="7056224" cy="2949396"/>
          </a:xfrm>
        </p:grpSpPr>
        <p:sp>
          <p:nvSpPr>
            <p:cNvPr id="6" name="Rectangle 5">
              <a:extLst>
                <a:ext uri="{FF2B5EF4-FFF2-40B4-BE49-F238E27FC236}">
                  <a16:creationId xmlns:a16="http://schemas.microsoft.com/office/drawing/2014/main" id="{987A96B4-48C9-1D44-834A-886C20E5E6C7}"/>
                </a:ext>
              </a:extLst>
            </p:cNvPr>
            <p:cNvSpPr/>
            <p:nvPr/>
          </p:nvSpPr>
          <p:spPr>
            <a:xfrm>
              <a:off x="5369859" y="2411505"/>
              <a:ext cx="1452282" cy="143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FCE7656-CC00-E961-1123-89237878CBB9}"/>
                </a:ext>
              </a:extLst>
            </p:cNvPr>
            <p:cNvCxnSpPr>
              <a:cxnSpLocks/>
            </p:cNvCxnSpPr>
            <p:nvPr/>
          </p:nvCxnSpPr>
          <p:spPr>
            <a:xfrm>
              <a:off x="3361765" y="2097740"/>
              <a:ext cx="1828800" cy="62753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271519A-95E0-F8DE-05CA-FBA60E070E32}"/>
                </a:ext>
              </a:extLst>
            </p:cNvPr>
            <p:cNvCxnSpPr>
              <a:cxnSpLocks/>
            </p:cNvCxnSpPr>
            <p:nvPr/>
          </p:nvCxnSpPr>
          <p:spPr>
            <a:xfrm>
              <a:off x="3361765" y="3106269"/>
              <a:ext cx="1828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7BF4A93-D9FB-7B62-9DD6-ECFD246DDB2A}"/>
                </a:ext>
              </a:extLst>
            </p:cNvPr>
            <p:cNvCxnSpPr>
              <a:cxnSpLocks/>
            </p:cNvCxnSpPr>
            <p:nvPr/>
          </p:nvCxnSpPr>
          <p:spPr>
            <a:xfrm flipV="1">
              <a:off x="3361765" y="3487269"/>
              <a:ext cx="1828800" cy="62753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B3DE122C-0DEA-376B-3B31-B5D7902865A0}"/>
                </a:ext>
              </a:extLst>
            </p:cNvPr>
            <p:cNvSpPr txBox="1"/>
            <p:nvPr/>
          </p:nvSpPr>
          <p:spPr>
            <a:xfrm>
              <a:off x="2770094" y="1547158"/>
              <a:ext cx="699246" cy="788906"/>
            </a:xfrm>
            <a:prstGeom prst="rect">
              <a:avLst/>
            </a:prstGeom>
            <a:noFill/>
          </p:spPr>
          <p:txBody>
            <a:bodyPr wrap="square" rtlCol="0">
              <a:spAutoFit/>
            </a:bodyPr>
            <a:lstStyle/>
            <a:p>
              <a:r>
                <a:rPr lang="en-US" sz="3600" dirty="0"/>
                <a:t>x</a:t>
              </a:r>
              <a:r>
                <a:rPr lang="en-US" sz="3600" baseline="-25000" dirty="0"/>
                <a:t>1</a:t>
              </a:r>
            </a:p>
          </p:txBody>
        </p:sp>
        <p:sp>
          <p:nvSpPr>
            <p:cNvPr id="17" name="TextBox 16">
              <a:extLst>
                <a:ext uri="{FF2B5EF4-FFF2-40B4-BE49-F238E27FC236}">
                  <a16:creationId xmlns:a16="http://schemas.microsoft.com/office/drawing/2014/main" id="{75A33C0B-47A1-01FD-E7DF-35AFCC6F50F7}"/>
                </a:ext>
              </a:extLst>
            </p:cNvPr>
            <p:cNvSpPr txBox="1"/>
            <p:nvPr/>
          </p:nvSpPr>
          <p:spPr>
            <a:xfrm>
              <a:off x="2761130" y="2588884"/>
              <a:ext cx="699246" cy="788906"/>
            </a:xfrm>
            <a:prstGeom prst="rect">
              <a:avLst/>
            </a:prstGeom>
            <a:noFill/>
          </p:spPr>
          <p:txBody>
            <a:bodyPr wrap="square" rtlCol="0">
              <a:spAutoFit/>
            </a:bodyPr>
            <a:lstStyle/>
            <a:p>
              <a:r>
                <a:rPr lang="en-US" sz="3600" dirty="0"/>
                <a:t>x</a:t>
              </a:r>
              <a:r>
                <a:rPr lang="en-US" sz="3600" baseline="-25000" dirty="0"/>
                <a:t>2</a:t>
              </a:r>
              <a:endParaRPr lang="en-US" sz="4000" baseline="-25000" dirty="0"/>
            </a:p>
          </p:txBody>
        </p:sp>
        <p:sp>
          <p:nvSpPr>
            <p:cNvPr id="18" name="TextBox 17">
              <a:extLst>
                <a:ext uri="{FF2B5EF4-FFF2-40B4-BE49-F238E27FC236}">
                  <a16:creationId xmlns:a16="http://schemas.microsoft.com/office/drawing/2014/main" id="{3EA026AC-C902-6041-2084-97B513A35DA7}"/>
                </a:ext>
              </a:extLst>
            </p:cNvPr>
            <p:cNvSpPr txBox="1"/>
            <p:nvPr/>
          </p:nvSpPr>
          <p:spPr>
            <a:xfrm>
              <a:off x="2796990" y="3707648"/>
              <a:ext cx="699246" cy="788906"/>
            </a:xfrm>
            <a:prstGeom prst="rect">
              <a:avLst/>
            </a:prstGeom>
            <a:noFill/>
          </p:spPr>
          <p:txBody>
            <a:bodyPr wrap="square" rtlCol="0">
              <a:spAutoFit/>
            </a:bodyPr>
            <a:lstStyle/>
            <a:p>
              <a:r>
                <a:rPr lang="en-US" sz="3600" dirty="0"/>
                <a:t>x</a:t>
              </a:r>
              <a:r>
                <a:rPr lang="en-US" sz="3600" baseline="-25000" dirty="0"/>
                <a:t>3</a:t>
              </a:r>
              <a:endParaRPr lang="en-US" sz="4000" baseline="-25000" dirty="0"/>
            </a:p>
          </p:txBody>
        </p:sp>
        <p:cxnSp>
          <p:nvCxnSpPr>
            <p:cNvPr id="19" name="Straight Arrow Connector 18">
              <a:extLst>
                <a:ext uri="{FF2B5EF4-FFF2-40B4-BE49-F238E27FC236}">
                  <a16:creationId xmlns:a16="http://schemas.microsoft.com/office/drawing/2014/main" id="{59DAC195-B252-D2A1-D452-556FD3F35FE5}"/>
                </a:ext>
              </a:extLst>
            </p:cNvPr>
            <p:cNvCxnSpPr>
              <a:cxnSpLocks/>
            </p:cNvCxnSpPr>
            <p:nvPr/>
          </p:nvCxnSpPr>
          <p:spPr>
            <a:xfrm>
              <a:off x="7100048" y="3064013"/>
              <a:ext cx="16584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91920AD4-7D6E-EA24-D430-7266913E2BCB}"/>
                </a:ext>
              </a:extLst>
            </p:cNvPr>
            <p:cNvSpPr txBox="1"/>
            <p:nvPr/>
          </p:nvSpPr>
          <p:spPr>
            <a:xfrm>
              <a:off x="8932271" y="2533931"/>
              <a:ext cx="885083" cy="788906"/>
            </a:xfrm>
            <a:prstGeom prst="rect">
              <a:avLst/>
            </a:prstGeom>
            <a:noFill/>
          </p:spPr>
          <p:txBody>
            <a:bodyPr wrap="square" rtlCol="0">
              <a:spAutoFit/>
            </a:bodyPr>
            <a:lstStyle/>
            <a:p>
              <a:r>
                <a:rPr lang="en-US" sz="3600" dirty="0"/>
                <a:t>y</a:t>
              </a:r>
              <a:r>
                <a:rPr lang="en-US" sz="3600" baseline="-25000" dirty="0"/>
                <a:t>1</a:t>
              </a:r>
              <a:endParaRPr lang="en-US" sz="4000" baseline="-25000" dirty="0"/>
            </a:p>
          </p:txBody>
        </p:sp>
      </p:grpSp>
      <p:sp>
        <p:nvSpPr>
          <p:cNvPr id="29" name="Rectangle 28">
            <a:extLst>
              <a:ext uri="{FF2B5EF4-FFF2-40B4-BE49-F238E27FC236}">
                <a16:creationId xmlns:a16="http://schemas.microsoft.com/office/drawing/2014/main" id="{A84AC084-0DB6-3445-4B69-3D1DC95604E2}"/>
              </a:ext>
            </a:extLst>
          </p:cNvPr>
          <p:cNvSpPr/>
          <p:nvPr/>
        </p:nvSpPr>
        <p:spPr>
          <a:xfrm>
            <a:off x="3115230" y="4661592"/>
            <a:ext cx="1120927" cy="117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D7A6CE92-20C9-168D-4CF4-F3F30D1A25AC}"/>
              </a:ext>
            </a:extLst>
          </p:cNvPr>
          <p:cNvCxnSpPr>
            <a:cxnSpLocks/>
          </p:cNvCxnSpPr>
          <p:nvPr/>
        </p:nvCxnSpPr>
        <p:spPr>
          <a:xfrm>
            <a:off x="1648338" y="2075555"/>
            <a:ext cx="1328507" cy="28430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C7CB08E-5E6A-F939-4022-3D4F4F4AAD31}"/>
              </a:ext>
            </a:extLst>
          </p:cNvPr>
          <p:cNvCxnSpPr>
            <a:cxnSpLocks/>
          </p:cNvCxnSpPr>
          <p:nvPr/>
        </p:nvCxnSpPr>
        <p:spPr>
          <a:xfrm>
            <a:off x="1669097" y="2929015"/>
            <a:ext cx="1307748" cy="23017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0C75943-2D85-703F-5CC5-5FFCB3A0E475}"/>
              </a:ext>
            </a:extLst>
          </p:cNvPr>
          <p:cNvCxnSpPr>
            <a:cxnSpLocks/>
          </p:cNvCxnSpPr>
          <p:nvPr/>
        </p:nvCxnSpPr>
        <p:spPr>
          <a:xfrm>
            <a:off x="1565307" y="3845591"/>
            <a:ext cx="1411538" cy="16973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C7C96167-0411-4AD0-BD5F-AEE77118D740}"/>
              </a:ext>
            </a:extLst>
          </p:cNvPr>
          <p:cNvSpPr/>
          <p:nvPr/>
        </p:nvSpPr>
        <p:spPr>
          <a:xfrm>
            <a:off x="7679070" y="3187635"/>
            <a:ext cx="1120927" cy="117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502C420E-D3A9-7879-7DD2-753EDCCF1C0C}"/>
              </a:ext>
            </a:extLst>
          </p:cNvPr>
          <p:cNvCxnSpPr>
            <a:cxnSpLocks/>
          </p:cNvCxnSpPr>
          <p:nvPr/>
        </p:nvCxnSpPr>
        <p:spPr>
          <a:xfrm>
            <a:off x="6547976" y="2757327"/>
            <a:ext cx="962622" cy="88386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A271F8-6261-167A-DE41-EAA94A22002A}"/>
              </a:ext>
            </a:extLst>
          </p:cNvPr>
          <p:cNvCxnSpPr>
            <a:cxnSpLocks/>
          </p:cNvCxnSpPr>
          <p:nvPr/>
        </p:nvCxnSpPr>
        <p:spPr>
          <a:xfrm flipV="1">
            <a:off x="6639024" y="4200122"/>
            <a:ext cx="859325" cy="9761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BC0DF80-71B1-081A-CD12-3263D97EA2A6}"/>
              </a:ext>
            </a:extLst>
          </p:cNvPr>
          <p:cNvCxnSpPr>
            <a:cxnSpLocks/>
          </p:cNvCxnSpPr>
          <p:nvPr/>
        </p:nvCxnSpPr>
        <p:spPr>
          <a:xfrm>
            <a:off x="9014496" y="3722219"/>
            <a:ext cx="12593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A046C1C7-67B2-6573-3C3B-00E90B32ED2C}"/>
              </a:ext>
            </a:extLst>
          </p:cNvPr>
          <p:cNvSpPr txBox="1"/>
          <p:nvPr/>
        </p:nvSpPr>
        <p:spPr>
          <a:xfrm>
            <a:off x="10432953" y="3362335"/>
            <a:ext cx="683141" cy="646331"/>
          </a:xfrm>
          <a:prstGeom prst="rect">
            <a:avLst/>
          </a:prstGeom>
          <a:noFill/>
        </p:spPr>
        <p:txBody>
          <a:bodyPr wrap="square" rtlCol="0">
            <a:spAutoFit/>
          </a:bodyPr>
          <a:lstStyle/>
          <a:p>
            <a:r>
              <a:rPr lang="en-US" sz="3600" dirty="0"/>
              <a:t>y</a:t>
            </a:r>
            <a:endParaRPr lang="en-US" sz="4000" baseline="-25000" dirty="0"/>
          </a:p>
        </p:txBody>
      </p:sp>
      <p:sp>
        <p:nvSpPr>
          <p:cNvPr id="82" name="TextBox 81">
            <a:extLst>
              <a:ext uri="{FF2B5EF4-FFF2-40B4-BE49-F238E27FC236}">
                <a16:creationId xmlns:a16="http://schemas.microsoft.com/office/drawing/2014/main" id="{A475658C-2608-A573-5466-84CAD17CF2E1}"/>
              </a:ext>
            </a:extLst>
          </p:cNvPr>
          <p:cNvSpPr txBox="1"/>
          <p:nvPr/>
        </p:nvSpPr>
        <p:spPr>
          <a:xfrm>
            <a:off x="5843305" y="4853145"/>
            <a:ext cx="683141" cy="646331"/>
          </a:xfrm>
          <a:prstGeom prst="rect">
            <a:avLst/>
          </a:prstGeom>
          <a:noFill/>
        </p:spPr>
        <p:txBody>
          <a:bodyPr wrap="square" rtlCol="0">
            <a:spAutoFit/>
          </a:bodyPr>
          <a:lstStyle/>
          <a:p>
            <a:r>
              <a:rPr lang="en-US" sz="3600" dirty="0"/>
              <a:t>y</a:t>
            </a:r>
            <a:r>
              <a:rPr lang="en-US" sz="3600" baseline="-25000" dirty="0"/>
              <a:t>2</a:t>
            </a:r>
            <a:endParaRPr lang="en-US" sz="4000" baseline="-25000" dirty="0"/>
          </a:p>
        </p:txBody>
      </p:sp>
      <p:cxnSp>
        <p:nvCxnSpPr>
          <p:cNvPr id="83" name="Straight Arrow Connector 82">
            <a:extLst>
              <a:ext uri="{FF2B5EF4-FFF2-40B4-BE49-F238E27FC236}">
                <a16:creationId xmlns:a16="http://schemas.microsoft.com/office/drawing/2014/main" id="{F2C89A58-EDEA-EBAC-476F-684C79E54646}"/>
              </a:ext>
            </a:extLst>
          </p:cNvPr>
          <p:cNvCxnSpPr>
            <a:cxnSpLocks/>
          </p:cNvCxnSpPr>
          <p:nvPr/>
        </p:nvCxnSpPr>
        <p:spPr>
          <a:xfrm flipV="1">
            <a:off x="4471414" y="5229341"/>
            <a:ext cx="1259313" cy="320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030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9" grpId="0" animBg="1"/>
      <p:bldP spid="47" grpId="0"/>
      <p:bldP spid="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C101-944F-FFDC-4398-9CC75D832FF1}"/>
              </a:ext>
            </a:extLst>
          </p:cNvPr>
          <p:cNvSpPr>
            <a:spLocks noGrp="1"/>
          </p:cNvSpPr>
          <p:nvPr>
            <p:ph type="title"/>
          </p:nvPr>
        </p:nvSpPr>
        <p:spPr/>
        <p:txBody>
          <a:bodyPr/>
          <a:lstStyle/>
          <a:p>
            <a:r>
              <a:rPr lang="en-US" dirty="0"/>
              <a:t>Neural network: multi-layer perceptron</a:t>
            </a:r>
          </a:p>
        </p:txBody>
      </p:sp>
      <p:grpSp>
        <p:nvGrpSpPr>
          <p:cNvPr id="27" name="Group 26">
            <a:extLst>
              <a:ext uri="{FF2B5EF4-FFF2-40B4-BE49-F238E27FC236}">
                <a16:creationId xmlns:a16="http://schemas.microsoft.com/office/drawing/2014/main" id="{FA33D3C1-CA91-2482-3600-A9F425511F29}"/>
              </a:ext>
            </a:extLst>
          </p:cNvPr>
          <p:cNvGrpSpPr/>
          <p:nvPr/>
        </p:nvGrpSpPr>
        <p:grpSpPr>
          <a:xfrm>
            <a:off x="1101714" y="1429224"/>
            <a:ext cx="5446262" cy="2416367"/>
            <a:chOff x="2761130" y="1547158"/>
            <a:chExt cx="7056224" cy="2949396"/>
          </a:xfrm>
        </p:grpSpPr>
        <p:sp>
          <p:nvSpPr>
            <p:cNvPr id="6" name="Rectangle 5">
              <a:extLst>
                <a:ext uri="{FF2B5EF4-FFF2-40B4-BE49-F238E27FC236}">
                  <a16:creationId xmlns:a16="http://schemas.microsoft.com/office/drawing/2014/main" id="{987A96B4-48C9-1D44-834A-886C20E5E6C7}"/>
                </a:ext>
              </a:extLst>
            </p:cNvPr>
            <p:cNvSpPr/>
            <p:nvPr/>
          </p:nvSpPr>
          <p:spPr>
            <a:xfrm>
              <a:off x="5369859" y="2411505"/>
              <a:ext cx="1452282" cy="143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FCE7656-CC00-E961-1123-89237878CBB9}"/>
                </a:ext>
              </a:extLst>
            </p:cNvPr>
            <p:cNvCxnSpPr>
              <a:cxnSpLocks/>
            </p:cNvCxnSpPr>
            <p:nvPr/>
          </p:nvCxnSpPr>
          <p:spPr>
            <a:xfrm>
              <a:off x="3361765" y="2097740"/>
              <a:ext cx="1828800" cy="62753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271519A-95E0-F8DE-05CA-FBA60E070E32}"/>
                </a:ext>
              </a:extLst>
            </p:cNvPr>
            <p:cNvCxnSpPr>
              <a:cxnSpLocks/>
            </p:cNvCxnSpPr>
            <p:nvPr/>
          </p:nvCxnSpPr>
          <p:spPr>
            <a:xfrm>
              <a:off x="3361765" y="3106269"/>
              <a:ext cx="1828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7BF4A93-D9FB-7B62-9DD6-ECFD246DDB2A}"/>
                </a:ext>
              </a:extLst>
            </p:cNvPr>
            <p:cNvCxnSpPr>
              <a:cxnSpLocks/>
            </p:cNvCxnSpPr>
            <p:nvPr/>
          </p:nvCxnSpPr>
          <p:spPr>
            <a:xfrm flipV="1">
              <a:off x="3361765" y="3487269"/>
              <a:ext cx="1828800" cy="62753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B3DE122C-0DEA-376B-3B31-B5D7902865A0}"/>
                </a:ext>
              </a:extLst>
            </p:cNvPr>
            <p:cNvSpPr txBox="1"/>
            <p:nvPr/>
          </p:nvSpPr>
          <p:spPr>
            <a:xfrm>
              <a:off x="2770094" y="1547158"/>
              <a:ext cx="699246" cy="788906"/>
            </a:xfrm>
            <a:prstGeom prst="rect">
              <a:avLst/>
            </a:prstGeom>
            <a:noFill/>
          </p:spPr>
          <p:txBody>
            <a:bodyPr wrap="square" rtlCol="0">
              <a:spAutoFit/>
            </a:bodyPr>
            <a:lstStyle/>
            <a:p>
              <a:r>
                <a:rPr lang="en-US" sz="3600" dirty="0"/>
                <a:t>x</a:t>
              </a:r>
              <a:r>
                <a:rPr lang="en-US" sz="3600" baseline="-25000" dirty="0"/>
                <a:t>1</a:t>
              </a:r>
            </a:p>
          </p:txBody>
        </p:sp>
        <p:sp>
          <p:nvSpPr>
            <p:cNvPr id="17" name="TextBox 16">
              <a:extLst>
                <a:ext uri="{FF2B5EF4-FFF2-40B4-BE49-F238E27FC236}">
                  <a16:creationId xmlns:a16="http://schemas.microsoft.com/office/drawing/2014/main" id="{75A33C0B-47A1-01FD-E7DF-35AFCC6F50F7}"/>
                </a:ext>
              </a:extLst>
            </p:cNvPr>
            <p:cNvSpPr txBox="1"/>
            <p:nvPr/>
          </p:nvSpPr>
          <p:spPr>
            <a:xfrm>
              <a:off x="2761130" y="2588884"/>
              <a:ext cx="699246" cy="788906"/>
            </a:xfrm>
            <a:prstGeom prst="rect">
              <a:avLst/>
            </a:prstGeom>
            <a:noFill/>
          </p:spPr>
          <p:txBody>
            <a:bodyPr wrap="square" rtlCol="0">
              <a:spAutoFit/>
            </a:bodyPr>
            <a:lstStyle/>
            <a:p>
              <a:r>
                <a:rPr lang="en-US" sz="3600" dirty="0"/>
                <a:t>x</a:t>
              </a:r>
              <a:r>
                <a:rPr lang="en-US" sz="3600" baseline="-25000" dirty="0"/>
                <a:t>2</a:t>
              </a:r>
              <a:endParaRPr lang="en-US" sz="4000" baseline="-25000" dirty="0"/>
            </a:p>
          </p:txBody>
        </p:sp>
        <p:sp>
          <p:nvSpPr>
            <p:cNvPr id="18" name="TextBox 17">
              <a:extLst>
                <a:ext uri="{FF2B5EF4-FFF2-40B4-BE49-F238E27FC236}">
                  <a16:creationId xmlns:a16="http://schemas.microsoft.com/office/drawing/2014/main" id="{3EA026AC-C902-6041-2084-97B513A35DA7}"/>
                </a:ext>
              </a:extLst>
            </p:cNvPr>
            <p:cNvSpPr txBox="1"/>
            <p:nvPr/>
          </p:nvSpPr>
          <p:spPr>
            <a:xfrm>
              <a:off x="2796990" y="3707648"/>
              <a:ext cx="699246" cy="788906"/>
            </a:xfrm>
            <a:prstGeom prst="rect">
              <a:avLst/>
            </a:prstGeom>
            <a:noFill/>
          </p:spPr>
          <p:txBody>
            <a:bodyPr wrap="square" rtlCol="0">
              <a:spAutoFit/>
            </a:bodyPr>
            <a:lstStyle/>
            <a:p>
              <a:r>
                <a:rPr lang="en-US" sz="3600" dirty="0"/>
                <a:t>x</a:t>
              </a:r>
              <a:r>
                <a:rPr lang="en-US" sz="3600" baseline="-25000" dirty="0"/>
                <a:t>3</a:t>
              </a:r>
              <a:endParaRPr lang="en-US" sz="4000" baseline="-25000" dirty="0"/>
            </a:p>
          </p:txBody>
        </p:sp>
        <p:cxnSp>
          <p:nvCxnSpPr>
            <p:cNvPr id="19" name="Straight Arrow Connector 18">
              <a:extLst>
                <a:ext uri="{FF2B5EF4-FFF2-40B4-BE49-F238E27FC236}">
                  <a16:creationId xmlns:a16="http://schemas.microsoft.com/office/drawing/2014/main" id="{59DAC195-B252-D2A1-D452-556FD3F35FE5}"/>
                </a:ext>
              </a:extLst>
            </p:cNvPr>
            <p:cNvCxnSpPr>
              <a:cxnSpLocks/>
            </p:cNvCxnSpPr>
            <p:nvPr/>
          </p:nvCxnSpPr>
          <p:spPr>
            <a:xfrm>
              <a:off x="7100048" y="3064013"/>
              <a:ext cx="16584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91920AD4-7D6E-EA24-D430-7266913E2BCB}"/>
                </a:ext>
              </a:extLst>
            </p:cNvPr>
            <p:cNvSpPr txBox="1"/>
            <p:nvPr/>
          </p:nvSpPr>
          <p:spPr>
            <a:xfrm>
              <a:off x="8932271" y="2533931"/>
              <a:ext cx="885083" cy="788906"/>
            </a:xfrm>
            <a:prstGeom prst="rect">
              <a:avLst/>
            </a:prstGeom>
            <a:noFill/>
          </p:spPr>
          <p:txBody>
            <a:bodyPr wrap="square" rtlCol="0">
              <a:spAutoFit/>
            </a:bodyPr>
            <a:lstStyle/>
            <a:p>
              <a:r>
                <a:rPr lang="en-US" sz="3600" dirty="0"/>
                <a:t>y</a:t>
              </a:r>
              <a:r>
                <a:rPr lang="en-US" sz="3600" baseline="-25000" dirty="0"/>
                <a:t>1</a:t>
              </a:r>
              <a:endParaRPr lang="en-US" sz="4000" baseline="-25000" dirty="0"/>
            </a:p>
          </p:txBody>
        </p:sp>
      </p:grpSp>
      <p:sp>
        <p:nvSpPr>
          <p:cNvPr id="29" name="Rectangle 28">
            <a:extLst>
              <a:ext uri="{FF2B5EF4-FFF2-40B4-BE49-F238E27FC236}">
                <a16:creationId xmlns:a16="http://schemas.microsoft.com/office/drawing/2014/main" id="{A84AC084-0DB6-3445-4B69-3D1DC95604E2}"/>
              </a:ext>
            </a:extLst>
          </p:cNvPr>
          <p:cNvSpPr/>
          <p:nvPr/>
        </p:nvSpPr>
        <p:spPr>
          <a:xfrm>
            <a:off x="3115230" y="4661592"/>
            <a:ext cx="1120927" cy="117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D7A6CE92-20C9-168D-4CF4-F3F30D1A25AC}"/>
              </a:ext>
            </a:extLst>
          </p:cNvPr>
          <p:cNvCxnSpPr>
            <a:cxnSpLocks/>
          </p:cNvCxnSpPr>
          <p:nvPr/>
        </p:nvCxnSpPr>
        <p:spPr>
          <a:xfrm>
            <a:off x="1648338" y="2075555"/>
            <a:ext cx="1328507" cy="28430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C7CB08E-5E6A-F939-4022-3D4F4F4AAD31}"/>
              </a:ext>
            </a:extLst>
          </p:cNvPr>
          <p:cNvCxnSpPr>
            <a:cxnSpLocks/>
          </p:cNvCxnSpPr>
          <p:nvPr/>
        </p:nvCxnSpPr>
        <p:spPr>
          <a:xfrm>
            <a:off x="1669097" y="2929015"/>
            <a:ext cx="1307748" cy="23017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0C75943-2D85-703F-5CC5-5FFCB3A0E475}"/>
              </a:ext>
            </a:extLst>
          </p:cNvPr>
          <p:cNvCxnSpPr>
            <a:cxnSpLocks/>
          </p:cNvCxnSpPr>
          <p:nvPr/>
        </p:nvCxnSpPr>
        <p:spPr>
          <a:xfrm>
            <a:off x="1565307" y="3845591"/>
            <a:ext cx="1411538" cy="16973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C7C96167-0411-4AD0-BD5F-AEE77118D740}"/>
              </a:ext>
            </a:extLst>
          </p:cNvPr>
          <p:cNvSpPr/>
          <p:nvPr/>
        </p:nvSpPr>
        <p:spPr>
          <a:xfrm>
            <a:off x="7679070" y="3187635"/>
            <a:ext cx="1120927" cy="117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502C420E-D3A9-7879-7DD2-753EDCCF1C0C}"/>
              </a:ext>
            </a:extLst>
          </p:cNvPr>
          <p:cNvCxnSpPr>
            <a:cxnSpLocks/>
          </p:cNvCxnSpPr>
          <p:nvPr/>
        </p:nvCxnSpPr>
        <p:spPr>
          <a:xfrm>
            <a:off x="6547976" y="2757327"/>
            <a:ext cx="962622" cy="88386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A271F8-6261-167A-DE41-EAA94A22002A}"/>
              </a:ext>
            </a:extLst>
          </p:cNvPr>
          <p:cNvCxnSpPr>
            <a:cxnSpLocks/>
          </p:cNvCxnSpPr>
          <p:nvPr/>
        </p:nvCxnSpPr>
        <p:spPr>
          <a:xfrm flipV="1">
            <a:off x="6639024" y="4200122"/>
            <a:ext cx="859325" cy="9761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BC0DF80-71B1-081A-CD12-3263D97EA2A6}"/>
              </a:ext>
            </a:extLst>
          </p:cNvPr>
          <p:cNvCxnSpPr>
            <a:cxnSpLocks/>
          </p:cNvCxnSpPr>
          <p:nvPr/>
        </p:nvCxnSpPr>
        <p:spPr>
          <a:xfrm>
            <a:off x="9014496" y="3722219"/>
            <a:ext cx="12593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A046C1C7-67B2-6573-3C3B-00E90B32ED2C}"/>
              </a:ext>
            </a:extLst>
          </p:cNvPr>
          <p:cNvSpPr txBox="1"/>
          <p:nvPr/>
        </p:nvSpPr>
        <p:spPr>
          <a:xfrm>
            <a:off x="10432953" y="3362335"/>
            <a:ext cx="683141" cy="646331"/>
          </a:xfrm>
          <a:prstGeom prst="rect">
            <a:avLst/>
          </a:prstGeom>
          <a:noFill/>
        </p:spPr>
        <p:txBody>
          <a:bodyPr wrap="square" rtlCol="0">
            <a:spAutoFit/>
          </a:bodyPr>
          <a:lstStyle/>
          <a:p>
            <a:r>
              <a:rPr lang="en-US" sz="3600" dirty="0"/>
              <a:t>y</a:t>
            </a:r>
            <a:endParaRPr lang="en-US" sz="4000" baseline="-25000" dirty="0"/>
          </a:p>
        </p:txBody>
      </p:sp>
      <p:sp>
        <p:nvSpPr>
          <p:cNvPr id="82" name="TextBox 81">
            <a:extLst>
              <a:ext uri="{FF2B5EF4-FFF2-40B4-BE49-F238E27FC236}">
                <a16:creationId xmlns:a16="http://schemas.microsoft.com/office/drawing/2014/main" id="{A475658C-2608-A573-5466-84CAD17CF2E1}"/>
              </a:ext>
            </a:extLst>
          </p:cNvPr>
          <p:cNvSpPr txBox="1"/>
          <p:nvPr/>
        </p:nvSpPr>
        <p:spPr>
          <a:xfrm>
            <a:off x="5843305" y="4853145"/>
            <a:ext cx="683141" cy="646331"/>
          </a:xfrm>
          <a:prstGeom prst="rect">
            <a:avLst/>
          </a:prstGeom>
          <a:noFill/>
        </p:spPr>
        <p:txBody>
          <a:bodyPr wrap="square" rtlCol="0">
            <a:spAutoFit/>
          </a:bodyPr>
          <a:lstStyle/>
          <a:p>
            <a:r>
              <a:rPr lang="en-US" sz="3600" dirty="0"/>
              <a:t>y</a:t>
            </a:r>
            <a:r>
              <a:rPr lang="en-US" sz="3600" baseline="-25000" dirty="0"/>
              <a:t>2</a:t>
            </a:r>
            <a:endParaRPr lang="en-US" sz="4000" baseline="-25000" dirty="0"/>
          </a:p>
        </p:txBody>
      </p:sp>
      <p:cxnSp>
        <p:nvCxnSpPr>
          <p:cNvPr id="83" name="Straight Arrow Connector 82">
            <a:extLst>
              <a:ext uri="{FF2B5EF4-FFF2-40B4-BE49-F238E27FC236}">
                <a16:creationId xmlns:a16="http://schemas.microsoft.com/office/drawing/2014/main" id="{F2C89A58-EDEA-EBAC-476F-684C79E54646}"/>
              </a:ext>
            </a:extLst>
          </p:cNvPr>
          <p:cNvCxnSpPr>
            <a:cxnSpLocks/>
          </p:cNvCxnSpPr>
          <p:nvPr/>
        </p:nvCxnSpPr>
        <p:spPr>
          <a:xfrm flipV="1">
            <a:off x="4471414" y="5229341"/>
            <a:ext cx="1259313" cy="320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8448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C101-944F-FFDC-4398-9CC75D832FF1}"/>
              </a:ext>
            </a:extLst>
          </p:cNvPr>
          <p:cNvSpPr>
            <a:spLocks noGrp="1"/>
          </p:cNvSpPr>
          <p:nvPr>
            <p:ph type="title"/>
          </p:nvPr>
        </p:nvSpPr>
        <p:spPr/>
        <p:txBody>
          <a:bodyPr/>
          <a:lstStyle/>
          <a:p>
            <a:r>
              <a:rPr lang="en-US" dirty="0"/>
              <a:t>What can go wrong?</a:t>
            </a:r>
          </a:p>
        </p:txBody>
      </p:sp>
      <p:graphicFrame>
        <p:nvGraphicFramePr>
          <p:cNvPr id="5" name="Content Placeholder 9">
            <a:extLst>
              <a:ext uri="{FF2B5EF4-FFF2-40B4-BE49-F238E27FC236}">
                <a16:creationId xmlns:a16="http://schemas.microsoft.com/office/drawing/2014/main" id="{84E26AA7-159F-9646-7BB3-0A94D5542468}"/>
              </a:ext>
            </a:extLst>
          </p:cNvPr>
          <p:cNvGraphicFramePr>
            <a:graphicFrameLocks/>
          </p:cNvGraphicFramePr>
          <p:nvPr/>
        </p:nvGraphicFramePr>
        <p:xfrm>
          <a:off x="838200" y="1690688"/>
          <a:ext cx="10515600" cy="400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133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grpId="0" nodeType="withEffect">
                                  <p:stCondLst>
                                    <p:cond delay="0"/>
                                  </p:stCondLst>
                                  <p:childTnLst>
                                    <p:animClr clrSpc="rgb" dir="cw">
                                      <p:cBhvr>
                                        <p:cTn id="6" dur="10" fill="hold"/>
                                        <p:tgtEl>
                                          <p:spTgt spid="5">
                                            <p:graphicEl>
                                              <a:dgm id="{36AD4CE0-28E5-B84B-A8C9-6B81418A990B}"/>
                                            </p:graphicEl>
                                          </p:spTgt>
                                        </p:tgtEl>
                                        <p:attrNameLst>
                                          <p:attrName>fillcolor</p:attrName>
                                        </p:attrNameLst>
                                      </p:cBhvr>
                                      <p:to>
                                        <a:srgbClr val="FF0000"/>
                                      </p:to>
                                    </p:animClr>
                                    <p:set>
                                      <p:cBhvr>
                                        <p:cTn id="7" dur="10" fill="hold"/>
                                        <p:tgtEl>
                                          <p:spTgt spid="5">
                                            <p:graphicEl>
                                              <a:dgm id="{36AD4CE0-28E5-B84B-A8C9-6B81418A990B}"/>
                                            </p:graphicEl>
                                          </p:spTgt>
                                        </p:tgtEl>
                                        <p:attrNameLst>
                                          <p:attrName>fill.type</p:attrName>
                                        </p:attrNameLst>
                                      </p:cBhvr>
                                      <p:to>
                                        <p:strVal val="solid"/>
                                      </p:to>
                                    </p:set>
                                    <p:set>
                                      <p:cBhvr>
                                        <p:cTn id="8" dur="10" fill="hold"/>
                                        <p:tgtEl>
                                          <p:spTgt spid="5">
                                            <p:graphicEl>
                                              <a:dgm id="{36AD4CE0-28E5-B84B-A8C9-6B81418A990B}"/>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Reminder: training vs test data</a:t>
            </a:r>
          </a:p>
        </p:txBody>
      </p:sp>
      <p:grpSp>
        <p:nvGrpSpPr>
          <p:cNvPr id="14" name="Group 13">
            <a:extLst>
              <a:ext uri="{FF2B5EF4-FFF2-40B4-BE49-F238E27FC236}">
                <a16:creationId xmlns:a16="http://schemas.microsoft.com/office/drawing/2014/main" id="{48389A94-1037-C2E0-126F-9F1574BC0339}"/>
              </a:ext>
            </a:extLst>
          </p:cNvPr>
          <p:cNvGrpSpPr/>
          <p:nvPr/>
        </p:nvGrpSpPr>
        <p:grpSpPr>
          <a:xfrm>
            <a:off x="2711245" y="1690688"/>
            <a:ext cx="6769510" cy="2131965"/>
            <a:chOff x="2595715" y="1757126"/>
            <a:chExt cx="6769510" cy="2131965"/>
          </a:xfrm>
        </p:grpSpPr>
        <p:sp>
          <p:nvSpPr>
            <p:cNvPr id="10" name="Rectangle 9">
              <a:extLst>
                <a:ext uri="{FF2B5EF4-FFF2-40B4-BE49-F238E27FC236}">
                  <a16:creationId xmlns:a16="http://schemas.microsoft.com/office/drawing/2014/main" id="{9D608E13-1056-7D33-C3F6-859B786F462A}"/>
                </a:ext>
              </a:extLst>
            </p:cNvPr>
            <p:cNvSpPr/>
            <p:nvPr/>
          </p:nvSpPr>
          <p:spPr>
            <a:xfrm>
              <a:off x="2595716" y="2989441"/>
              <a:ext cx="4424516" cy="899650"/>
            </a:xfrm>
            <a:prstGeom prst="rect">
              <a:avLst/>
            </a:prstGeom>
            <a:solidFill>
              <a:schemeClr val="accent2"/>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Training set</a:t>
              </a:r>
            </a:p>
          </p:txBody>
        </p:sp>
        <p:sp>
          <p:nvSpPr>
            <p:cNvPr id="11" name="Rectangle 10">
              <a:extLst>
                <a:ext uri="{FF2B5EF4-FFF2-40B4-BE49-F238E27FC236}">
                  <a16:creationId xmlns:a16="http://schemas.microsoft.com/office/drawing/2014/main" id="{FC632D63-22E0-CA74-3E1E-92BEDEE487E2}"/>
                </a:ext>
              </a:extLst>
            </p:cNvPr>
            <p:cNvSpPr/>
            <p:nvPr/>
          </p:nvSpPr>
          <p:spPr>
            <a:xfrm>
              <a:off x="7020232" y="2989441"/>
              <a:ext cx="2344993" cy="899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Test set</a:t>
              </a:r>
            </a:p>
          </p:txBody>
        </p:sp>
        <p:sp>
          <p:nvSpPr>
            <p:cNvPr id="12" name="Right Brace 11">
              <a:extLst>
                <a:ext uri="{FF2B5EF4-FFF2-40B4-BE49-F238E27FC236}">
                  <a16:creationId xmlns:a16="http://schemas.microsoft.com/office/drawing/2014/main" id="{E5E6AF55-3DBC-182A-D27C-3B435508692F}"/>
                </a:ext>
              </a:extLst>
            </p:cNvPr>
            <p:cNvSpPr/>
            <p:nvPr/>
          </p:nvSpPr>
          <p:spPr>
            <a:xfrm rot="16200000">
              <a:off x="5788741" y="-846240"/>
              <a:ext cx="383458" cy="676950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FEB88A4-8FAE-A0AD-79C9-12BEDE1FD2BA}"/>
                </a:ext>
              </a:extLst>
            </p:cNvPr>
            <p:cNvSpPr txBox="1"/>
            <p:nvPr/>
          </p:nvSpPr>
          <p:spPr>
            <a:xfrm>
              <a:off x="5331093" y="1757126"/>
              <a:ext cx="1298753" cy="523220"/>
            </a:xfrm>
            <a:prstGeom prst="rect">
              <a:avLst/>
            </a:prstGeom>
            <a:noFill/>
          </p:spPr>
          <p:txBody>
            <a:bodyPr wrap="none" rtlCol="0">
              <a:spAutoFit/>
            </a:bodyPr>
            <a:lstStyle/>
            <a:p>
              <a:r>
                <a:rPr lang="en-US" sz="2800" dirty="0"/>
                <a:t>Dataset</a:t>
              </a:r>
            </a:p>
          </p:txBody>
        </p:sp>
      </p:grpSp>
      <p:cxnSp>
        <p:nvCxnSpPr>
          <p:cNvPr id="16" name="Straight Arrow Connector 15">
            <a:extLst>
              <a:ext uri="{FF2B5EF4-FFF2-40B4-BE49-F238E27FC236}">
                <a16:creationId xmlns:a16="http://schemas.microsoft.com/office/drawing/2014/main" id="{D0DBE68C-E8E8-E08A-81AD-FE3BFBC58724}"/>
              </a:ext>
            </a:extLst>
          </p:cNvPr>
          <p:cNvCxnSpPr/>
          <p:nvPr/>
        </p:nvCxnSpPr>
        <p:spPr>
          <a:xfrm flipH="1">
            <a:off x="2212258" y="3672348"/>
            <a:ext cx="1371600" cy="10913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2CF374F-3731-6F92-3A7F-8BFEDC842C66}"/>
              </a:ext>
            </a:extLst>
          </p:cNvPr>
          <p:cNvCxnSpPr>
            <a:cxnSpLocks/>
          </p:cNvCxnSpPr>
          <p:nvPr/>
        </p:nvCxnSpPr>
        <p:spPr>
          <a:xfrm>
            <a:off x="9298983" y="3672348"/>
            <a:ext cx="1045781" cy="116731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C38483C-92A4-A279-C31D-33FC225B428F}"/>
              </a:ext>
            </a:extLst>
          </p:cNvPr>
          <p:cNvSpPr txBox="1"/>
          <p:nvPr/>
        </p:nvSpPr>
        <p:spPr>
          <a:xfrm>
            <a:off x="1029034" y="4839667"/>
            <a:ext cx="3080010" cy="523220"/>
          </a:xfrm>
          <a:prstGeom prst="rect">
            <a:avLst/>
          </a:prstGeom>
          <a:noFill/>
        </p:spPr>
        <p:txBody>
          <a:bodyPr wrap="none" rtlCol="0">
            <a:spAutoFit/>
          </a:bodyPr>
          <a:lstStyle/>
          <a:p>
            <a:r>
              <a:rPr lang="en-US" sz="2800" dirty="0"/>
              <a:t>Used to train model</a:t>
            </a:r>
          </a:p>
        </p:txBody>
      </p:sp>
      <p:sp>
        <p:nvSpPr>
          <p:cNvPr id="20" name="TextBox 19">
            <a:extLst>
              <a:ext uri="{FF2B5EF4-FFF2-40B4-BE49-F238E27FC236}">
                <a16:creationId xmlns:a16="http://schemas.microsoft.com/office/drawing/2014/main" id="{82FA06D1-CBBB-840B-0EA4-ED344AD0543D}"/>
              </a:ext>
            </a:extLst>
          </p:cNvPr>
          <p:cNvSpPr txBox="1"/>
          <p:nvPr/>
        </p:nvSpPr>
        <p:spPr>
          <a:xfrm>
            <a:off x="8308258" y="4841863"/>
            <a:ext cx="3080008" cy="954107"/>
          </a:xfrm>
          <a:prstGeom prst="rect">
            <a:avLst/>
          </a:prstGeom>
          <a:noFill/>
        </p:spPr>
        <p:txBody>
          <a:bodyPr wrap="square" rtlCol="0">
            <a:spAutoFit/>
          </a:bodyPr>
          <a:lstStyle/>
          <a:p>
            <a:r>
              <a:rPr lang="en-US" sz="2800" dirty="0"/>
              <a:t>Used to evaluate model performance</a:t>
            </a:r>
          </a:p>
        </p:txBody>
      </p:sp>
      <p:sp>
        <p:nvSpPr>
          <p:cNvPr id="3" name="TextBox 2">
            <a:extLst>
              <a:ext uri="{FF2B5EF4-FFF2-40B4-BE49-F238E27FC236}">
                <a16:creationId xmlns:a16="http://schemas.microsoft.com/office/drawing/2014/main" id="{287A7FF4-3B59-6BE1-F23C-864BF811C405}"/>
              </a:ext>
            </a:extLst>
          </p:cNvPr>
          <p:cNvSpPr txBox="1"/>
          <p:nvPr/>
        </p:nvSpPr>
        <p:spPr>
          <a:xfrm>
            <a:off x="3583858" y="3898591"/>
            <a:ext cx="2686826" cy="523220"/>
          </a:xfrm>
          <a:prstGeom prst="rect">
            <a:avLst/>
          </a:prstGeom>
          <a:noFill/>
        </p:spPr>
        <p:txBody>
          <a:bodyPr wrap="none" rtlCol="0">
            <a:spAutoFit/>
          </a:bodyPr>
          <a:lstStyle/>
          <a:p>
            <a:r>
              <a:rPr lang="en-US" sz="2800" dirty="0"/>
              <a:t>Training accuracy</a:t>
            </a:r>
          </a:p>
        </p:txBody>
      </p:sp>
      <p:sp>
        <p:nvSpPr>
          <p:cNvPr id="4" name="TextBox 3">
            <a:extLst>
              <a:ext uri="{FF2B5EF4-FFF2-40B4-BE49-F238E27FC236}">
                <a16:creationId xmlns:a16="http://schemas.microsoft.com/office/drawing/2014/main" id="{27144C68-F5B3-25CF-6533-8102866DDDA2}"/>
              </a:ext>
            </a:extLst>
          </p:cNvPr>
          <p:cNvSpPr txBox="1"/>
          <p:nvPr/>
        </p:nvSpPr>
        <p:spPr>
          <a:xfrm>
            <a:off x="7367741" y="3924631"/>
            <a:ext cx="2113014" cy="523220"/>
          </a:xfrm>
          <a:prstGeom prst="rect">
            <a:avLst/>
          </a:prstGeom>
          <a:noFill/>
        </p:spPr>
        <p:txBody>
          <a:bodyPr wrap="none" rtlCol="0">
            <a:spAutoFit/>
          </a:bodyPr>
          <a:lstStyle/>
          <a:p>
            <a:r>
              <a:rPr lang="en-US" sz="2800" dirty="0"/>
              <a:t>Test accuracy</a:t>
            </a:r>
          </a:p>
        </p:txBody>
      </p:sp>
    </p:spTree>
    <p:extLst>
      <p:ext uri="{BB962C8B-B14F-4D97-AF65-F5344CB8AC3E}">
        <p14:creationId xmlns:p14="http://schemas.microsoft.com/office/powerpoint/2010/main" val="158918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5BCD-6F69-F6ED-C0F3-6DD63BB4B300}"/>
              </a:ext>
            </a:extLst>
          </p:cNvPr>
          <p:cNvSpPr>
            <a:spLocks noGrp="1"/>
          </p:cNvSpPr>
          <p:nvPr>
            <p:ph type="title"/>
          </p:nvPr>
        </p:nvSpPr>
        <p:spPr/>
        <p:txBody>
          <a:bodyPr/>
          <a:lstStyle/>
          <a:p>
            <a:r>
              <a:rPr lang="en-US" dirty="0"/>
              <a:t>Overfitting vs underfitting</a:t>
            </a:r>
          </a:p>
        </p:txBody>
      </p:sp>
      <p:grpSp>
        <p:nvGrpSpPr>
          <p:cNvPr id="56" name="Group 55">
            <a:extLst>
              <a:ext uri="{FF2B5EF4-FFF2-40B4-BE49-F238E27FC236}">
                <a16:creationId xmlns:a16="http://schemas.microsoft.com/office/drawing/2014/main" id="{19374239-0E60-51CF-E4E9-539F8EBF4A4A}"/>
              </a:ext>
            </a:extLst>
          </p:cNvPr>
          <p:cNvGrpSpPr/>
          <p:nvPr/>
        </p:nvGrpSpPr>
        <p:grpSpPr>
          <a:xfrm>
            <a:off x="950555" y="1879002"/>
            <a:ext cx="3179736" cy="2696706"/>
            <a:chOff x="950555" y="1879002"/>
            <a:chExt cx="3179736" cy="2696706"/>
          </a:xfrm>
        </p:grpSpPr>
        <p:cxnSp>
          <p:nvCxnSpPr>
            <p:cNvPr id="7" name="Straight Arrow Connector 6">
              <a:extLst>
                <a:ext uri="{FF2B5EF4-FFF2-40B4-BE49-F238E27FC236}">
                  <a16:creationId xmlns:a16="http://schemas.microsoft.com/office/drawing/2014/main" id="{0C1E8D38-6A75-D847-9DA0-958349F0F86B}"/>
                </a:ext>
              </a:extLst>
            </p:cNvPr>
            <p:cNvCxnSpPr/>
            <p:nvPr/>
          </p:nvCxnSpPr>
          <p:spPr>
            <a:xfrm flipV="1">
              <a:off x="1177871" y="1879002"/>
              <a:ext cx="0" cy="26967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BEFD9C89-847C-E4B4-168F-DE04D9414FB2}"/>
                </a:ext>
              </a:extLst>
            </p:cNvPr>
            <p:cNvCxnSpPr>
              <a:cxnSpLocks/>
            </p:cNvCxnSpPr>
            <p:nvPr/>
          </p:nvCxnSpPr>
          <p:spPr>
            <a:xfrm>
              <a:off x="950555" y="4277532"/>
              <a:ext cx="31797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DE2135C4-C1BB-DCC0-4F35-6540807DC56F}"/>
                </a:ext>
              </a:extLst>
            </p:cNvPr>
            <p:cNvSpPr/>
            <p:nvPr/>
          </p:nvSpPr>
          <p:spPr>
            <a:xfrm>
              <a:off x="1478796" y="3785462"/>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A2F5575-85E4-4B7B-B066-E6A557123FAE}"/>
                </a:ext>
              </a:extLst>
            </p:cNvPr>
            <p:cNvSpPr/>
            <p:nvPr/>
          </p:nvSpPr>
          <p:spPr>
            <a:xfrm>
              <a:off x="1826217" y="3277894"/>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437D058-15DD-1400-9030-49CA7665663F}"/>
                </a:ext>
              </a:extLst>
            </p:cNvPr>
            <p:cNvSpPr/>
            <p:nvPr/>
          </p:nvSpPr>
          <p:spPr>
            <a:xfrm>
              <a:off x="2003152" y="2765160"/>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A6B84890-17EA-332B-2529-B10C2BBFED76}"/>
                </a:ext>
              </a:extLst>
            </p:cNvPr>
            <p:cNvSpPr/>
            <p:nvPr/>
          </p:nvSpPr>
          <p:spPr>
            <a:xfrm>
              <a:off x="2588218" y="2424043"/>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5065B4A-A417-8A35-EA9F-CE476834B4B9}"/>
                </a:ext>
              </a:extLst>
            </p:cNvPr>
            <p:cNvSpPr/>
            <p:nvPr/>
          </p:nvSpPr>
          <p:spPr>
            <a:xfrm>
              <a:off x="3254644" y="2416293"/>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3615EF43-22E5-7B8D-8088-0355F0A869E5}"/>
              </a:ext>
            </a:extLst>
          </p:cNvPr>
          <p:cNvGrpSpPr/>
          <p:nvPr/>
        </p:nvGrpSpPr>
        <p:grpSpPr>
          <a:xfrm>
            <a:off x="1336726" y="2119406"/>
            <a:ext cx="2313118" cy="1545777"/>
            <a:chOff x="1336726" y="2119406"/>
            <a:chExt cx="2313118" cy="1545777"/>
          </a:xfrm>
        </p:grpSpPr>
        <p:sp>
          <p:nvSpPr>
            <p:cNvPr id="15" name="Oval 14">
              <a:extLst>
                <a:ext uri="{FF2B5EF4-FFF2-40B4-BE49-F238E27FC236}">
                  <a16:creationId xmlns:a16="http://schemas.microsoft.com/office/drawing/2014/main" id="{137F937F-299D-EFF8-913B-2C52C01A0725}"/>
                </a:ext>
              </a:extLst>
            </p:cNvPr>
            <p:cNvSpPr/>
            <p:nvPr/>
          </p:nvSpPr>
          <p:spPr>
            <a:xfrm>
              <a:off x="3463865" y="2119406"/>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8B759D8-BBC3-E5CD-6243-46E47609AB2C}"/>
                </a:ext>
              </a:extLst>
            </p:cNvPr>
            <p:cNvSpPr/>
            <p:nvPr/>
          </p:nvSpPr>
          <p:spPr>
            <a:xfrm>
              <a:off x="1336726" y="3479203"/>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E46F169-3BAF-39DC-A3C1-F0C481BD2857}"/>
                </a:ext>
              </a:extLst>
            </p:cNvPr>
            <p:cNvSpPr/>
            <p:nvPr/>
          </p:nvSpPr>
          <p:spPr>
            <a:xfrm>
              <a:off x="2998916" y="2616542"/>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1DF802B-EFAA-5B34-524C-9FC75A36A148}"/>
                </a:ext>
              </a:extLst>
            </p:cNvPr>
            <p:cNvSpPr/>
            <p:nvPr/>
          </p:nvSpPr>
          <p:spPr>
            <a:xfrm>
              <a:off x="2293750" y="2261705"/>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4EA0BED-7CB1-83DD-371A-430B3027460F}"/>
                </a:ext>
              </a:extLst>
            </p:cNvPr>
            <p:cNvSpPr/>
            <p:nvPr/>
          </p:nvSpPr>
          <p:spPr>
            <a:xfrm>
              <a:off x="1708686" y="2963883"/>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73">
            <a:extLst>
              <a:ext uri="{FF2B5EF4-FFF2-40B4-BE49-F238E27FC236}">
                <a16:creationId xmlns:a16="http://schemas.microsoft.com/office/drawing/2014/main" id="{DA7FFD42-302A-D6D9-2630-0A1E1D3A65B5}"/>
              </a:ext>
            </a:extLst>
          </p:cNvPr>
          <p:cNvGrpSpPr/>
          <p:nvPr/>
        </p:nvGrpSpPr>
        <p:grpSpPr>
          <a:xfrm>
            <a:off x="4506132" y="1876583"/>
            <a:ext cx="3179736" cy="2696706"/>
            <a:chOff x="4506132" y="1876583"/>
            <a:chExt cx="3179736" cy="2696706"/>
          </a:xfrm>
        </p:grpSpPr>
        <p:cxnSp>
          <p:nvCxnSpPr>
            <p:cNvPr id="28" name="Straight Arrow Connector 27">
              <a:extLst>
                <a:ext uri="{FF2B5EF4-FFF2-40B4-BE49-F238E27FC236}">
                  <a16:creationId xmlns:a16="http://schemas.microsoft.com/office/drawing/2014/main" id="{88A11FA2-B42E-C5A6-F527-10898F4F947E}"/>
                </a:ext>
              </a:extLst>
            </p:cNvPr>
            <p:cNvCxnSpPr/>
            <p:nvPr/>
          </p:nvCxnSpPr>
          <p:spPr>
            <a:xfrm flipV="1">
              <a:off x="4733448" y="1876583"/>
              <a:ext cx="0" cy="26967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2CD00ACA-5158-8E16-DF58-074B777CB6AF}"/>
                </a:ext>
              </a:extLst>
            </p:cNvPr>
            <p:cNvCxnSpPr>
              <a:cxnSpLocks/>
            </p:cNvCxnSpPr>
            <p:nvPr/>
          </p:nvCxnSpPr>
          <p:spPr>
            <a:xfrm>
              <a:off x="4506132" y="4275113"/>
              <a:ext cx="31797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A53DE5D5-74CA-3770-72F0-BF86F902E211}"/>
                </a:ext>
              </a:extLst>
            </p:cNvPr>
            <p:cNvSpPr/>
            <p:nvPr/>
          </p:nvSpPr>
          <p:spPr>
            <a:xfrm>
              <a:off x="5034373" y="3783043"/>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ABFA275-C604-8BB8-7B65-C73E9DFBE28D}"/>
                </a:ext>
              </a:extLst>
            </p:cNvPr>
            <p:cNvSpPr/>
            <p:nvPr/>
          </p:nvSpPr>
          <p:spPr>
            <a:xfrm>
              <a:off x="5381794" y="3275475"/>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955AD5D-74AE-0EFF-19CB-1870FA49F359}"/>
                </a:ext>
              </a:extLst>
            </p:cNvPr>
            <p:cNvSpPr/>
            <p:nvPr/>
          </p:nvSpPr>
          <p:spPr>
            <a:xfrm>
              <a:off x="5558729" y="2766450"/>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5B65F7F-D76A-3726-2B58-711026ED7105}"/>
                </a:ext>
              </a:extLst>
            </p:cNvPr>
            <p:cNvSpPr/>
            <p:nvPr/>
          </p:nvSpPr>
          <p:spPr>
            <a:xfrm>
              <a:off x="6143795" y="2421624"/>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EA108B4-809E-4598-4B9E-2CAD96167233}"/>
                </a:ext>
              </a:extLst>
            </p:cNvPr>
            <p:cNvSpPr/>
            <p:nvPr/>
          </p:nvSpPr>
          <p:spPr>
            <a:xfrm>
              <a:off x="6810221" y="2413874"/>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C4FCEC5C-718B-E12B-09E3-C5479CE9B42C}"/>
              </a:ext>
            </a:extLst>
          </p:cNvPr>
          <p:cNvSpPr/>
          <p:nvPr/>
        </p:nvSpPr>
        <p:spPr>
          <a:xfrm>
            <a:off x="7019442" y="2119406"/>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E567B2F-B3C6-20EF-B520-36099D65BFF8}"/>
              </a:ext>
            </a:extLst>
          </p:cNvPr>
          <p:cNvSpPr/>
          <p:nvPr/>
        </p:nvSpPr>
        <p:spPr>
          <a:xfrm>
            <a:off x="4892302" y="3484868"/>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86F76F5-06D1-D051-7C3B-459F1361C804}"/>
              </a:ext>
            </a:extLst>
          </p:cNvPr>
          <p:cNvSpPr/>
          <p:nvPr/>
        </p:nvSpPr>
        <p:spPr>
          <a:xfrm>
            <a:off x="6554493" y="2614123"/>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C186A97-DC4F-FC46-577C-1879AE941580}"/>
              </a:ext>
            </a:extLst>
          </p:cNvPr>
          <p:cNvSpPr/>
          <p:nvPr/>
        </p:nvSpPr>
        <p:spPr>
          <a:xfrm>
            <a:off x="5849327" y="2259286"/>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30ACC99-1E66-382F-1D5D-64B5362767C9}"/>
              </a:ext>
            </a:extLst>
          </p:cNvPr>
          <p:cNvSpPr/>
          <p:nvPr/>
        </p:nvSpPr>
        <p:spPr>
          <a:xfrm>
            <a:off x="5264263" y="2961464"/>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F345C9D6-4103-74F3-5F09-DFB887D04E5A}"/>
              </a:ext>
            </a:extLst>
          </p:cNvPr>
          <p:cNvGrpSpPr/>
          <p:nvPr/>
        </p:nvGrpSpPr>
        <p:grpSpPr>
          <a:xfrm>
            <a:off x="8061709" y="1876583"/>
            <a:ext cx="3179736" cy="2696706"/>
            <a:chOff x="8061709" y="1876583"/>
            <a:chExt cx="3179736" cy="2696706"/>
          </a:xfrm>
        </p:grpSpPr>
        <p:cxnSp>
          <p:nvCxnSpPr>
            <p:cNvPr id="41" name="Straight Arrow Connector 40">
              <a:extLst>
                <a:ext uri="{FF2B5EF4-FFF2-40B4-BE49-F238E27FC236}">
                  <a16:creationId xmlns:a16="http://schemas.microsoft.com/office/drawing/2014/main" id="{75421AD9-D59D-486C-45AD-F5169C367601}"/>
                </a:ext>
              </a:extLst>
            </p:cNvPr>
            <p:cNvCxnSpPr/>
            <p:nvPr/>
          </p:nvCxnSpPr>
          <p:spPr>
            <a:xfrm flipV="1">
              <a:off x="8289025" y="1876583"/>
              <a:ext cx="0" cy="26967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8ED0D44-3DBA-750E-7043-B3E0BEC4E3F8}"/>
                </a:ext>
              </a:extLst>
            </p:cNvPr>
            <p:cNvCxnSpPr>
              <a:cxnSpLocks/>
            </p:cNvCxnSpPr>
            <p:nvPr/>
          </p:nvCxnSpPr>
          <p:spPr>
            <a:xfrm>
              <a:off x="8061709" y="4275113"/>
              <a:ext cx="31797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430378B0-70B5-CBDF-FBF4-62E92B703860}"/>
                </a:ext>
              </a:extLst>
            </p:cNvPr>
            <p:cNvSpPr/>
            <p:nvPr/>
          </p:nvSpPr>
          <p:spPr>
            <a:xfrm>
              <a:off x="8589950" y="3783043"/>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910D26A-302A-65A6-4EEB-C21E5D2A68E0}"/>
                </a:ext>
              </a:extLst>
            </p:cNvPr>
            <p:cNvSpPr/>
            <p:nvPr/>
          </p:nvSpPr>
          <p:spPr>
            <a:xfrm>
              <a:off x="8937371" y="3275475"/>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15BECBB-AC29-3002-9D3F-3CAF8330171D}"/>
                </a:ext>
              </a:extLst>
            </p:cNvPr>
            <p:cNvSpPr/>
            <p:nvPr/>
          </p:nvSpPr>
          <p:spPr>
            <a:xfrm>
              <a:off x="9114306" y="2769364"/>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8E93BC1-F8AE-2D30-9E50-CE4B103A3F1B}"/>
                </a:ext>
              </a:extLst>
            </p:cNvPr>
            <p:cNvSpPr/>
            <p:nvPr/>
          </p:nvSpPr>
          <p:spPr>
            <a:xfrm>
              <a:off x="9699372" y="2421624"/>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C5ACEC6-151D-7439-8943-E9AAFF124904}"/>
                </a:ext>
              </a:extLst>
            </p:cNvPr>
            <p:cNvSpPr/>
            <p:nvPr/>
          </p:nvSpPr>
          <p:spPr>
            <a:xfrm>
              <a:off x="10365798" y="2413874"/>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17C60A63-8139-5CD1-A121-C34044094E10}"/>
              </a:ext>
            </a:extLst>
          </p:cNvPr>
          <p:cNvSpPr/>
          <p:nvPr/>
        </p:nvSpPr>
        <p:spPr>
          <a:xfrm>
            <a:off x="10668006" y="2119406"/>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D5EDA86-7E65-5DBD-D6D2-EF6382C65D61}"/>
              </a:ext>
            </a:extLst>
          </p:cNvPr>
          <p:cNvSpPr/>
          <p:nvPr/>
        </p:nvSpPr>
        <p:spPr>
          <a:xfrm>
            <a:off x="8447878" y="3476953"/>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AD84A63-2AB9-D72D-0475-2B30F295E0D3}"/>
              </a:ext>
            </a:extLst>
          </p:cNvPr>
          <p:cNvSpPr/>
          <p:nvPr/>
        </p:nvSpPr>
        <p:spPr>
          <a:xfrm>
            <a:off x="10110070" y="2614123"/>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B7FB85E-06A0-9D6B-0EA8-3F683B4836B0}"/>
              </a:ext>
            </a:extLst>
          </p:cNvPr>
          <p:cNvSpPr/>
          <p:nvPr/>
        </p:nvSpPr>
        <p:spPr>
          <a:xfrm>
            <a:off x="9404904" y="2259286"/>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0D6CCCDE-5D85-434A-520C-6C9E3786FFDC}"/>
              </a:ext>
            </a:extLst>
          </p:cNvPr>
          <p:cNvSpPr/>
          <p:nvPr/>
        </p:nvSpPr>
        <p:spPr>
          <a:xfrm>
            <a:off x="8819840" y="2961464"/>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9A4A935B-4D18-50C2-5F25-154AFEB5A7D1}"/>
              </a:ext>
            </a:extLst>
          </p:cNvPr>
          <p:cNvCxnSpPr>
            <a:cxnSpLocks/>
          </p:cNvCxnSpPr>
          <p:nvPr/>
        </p:nvCxnSpPr>
        <p:spPr>
          <a:xfrm flipV="1">
            <a:off x="1340611" y="2159510"/>
            <a:ext cx="2118108" cy="16427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Freeform 64">
            <a:extLst>
              <a:ext uri="{FF2B5EF4-FFF2-40B4-BE49-F238E27FC236}">
                <a16:creationId xmlns:a16="http://schemas.microsoft.com/office/drawing/2014/main" id="{20C8C945-1859-FCB9-8F45-A30106A54C66}"/>
              </a:ext>
            </a:extLst>
          </p:cNvPr>
          <p:cNvSpPr/>
          <p:nvPr/>
        </p:nvSpPr>
        <p:spPr>
          <a:xfrm>
            <a:off x="5098942" y="2463010"/>
            <a:ext cx="1844299" cy="1489058"/>
          </a:xfrm>
          <a:custGeom>
            <a:avLst/>
            <a:gdLst>
              <a:gd name="connsiteX0" fmla="*/ 0 w 1844299"/>
              <a:gd name="connsiteY0" fmla="*/ 1489058 h 1489058"/>
              <a:gd name="connsiteX1" fmla="*/ 0 w 1844299"/>
              <a:gd name="connsiteY1" fmla="*/ 1489058 h 1489058"/>
              <a:gd name="connsiteX2" fmla="*/ 61994 w 1844299"/>
              <a:gd name="connsiteY2" fmla="*/ 1365071 h 1489058"/>
              <a:gd name="connsiteX3" fmla="*/ 77492 w 1844299"/>
              <a:gd name="connsiteY3" fmla="*/ 1318576 h 1489058"/>
              <a:gd name="connsiteX4" fmla="*/ 139485 w 1844299"/>
              <a:gd name="connsiteY4" fmla="*/ 1225587 h 1489058"/>
              <a:gd name="connsiteX5" fmla="*/ 201478 w 1844299"/>
              <a:gd name="connsiteY5" fmla="*/ 1039607 h 1489058"/>
              <a:gd name="connsiteX6" fmla="*/ 216977 w 1844299"/>
              <a:gd name="connsiteY6" fmla="*/ 993112 h 1489058"/>
              <a:gd name="connsiteX7" fmla="*/ 232475 w 1844299"/>
              <a:gd name="connsiteY7" fmla="*/ 946617 h 1489058"/>
              <a:gd name="connsiteX8" fmla="*/ 263472 w 1844299"/>
              <a:gd name="connsiteY8" fmla="*/ 900122 h 1489058"/>
              <a:gd name="connsiteX9" fmla="*/ 340963 w 1844299"/>
              <a:gd name="connsiteY9" fmla="*/ 760637 h 1489058"/>
              <a:gd name="connsiteX10" fmla="*/ 371960 w 1844299"/>
              <a:gd name="connsiteY10" fmla="*/ 714143 h 1489058"/>
              <a:gd name="connsiteX11" fmla="*/ 433953 w 1844299"/>
              <a:gd name="connsiteY11" fmla="*/ 636651 h 1489058"/>
              <a:gd name="connsiteX12" fmla="*/ 495946 w 1844299"/>
              <a:gd name="connsiteY12" fmla="*/ 543661 h 1489058"/>
              <a:gd name="connsiteX13" fmla="*/ 526943 w 1844299"/>
              <a:gd name="connsiteY13" fmla="*/ 497166 h 1489058"/>
              <a:gd name="connsiteX14" fmla="*/ 573438 w 1844299"/>
              <a:gd name="connsiteY14" fmla="*/ 466170 h 1489058"/>
              <a:gd name="connsiteX15" fmla="*/ 635431 w 1844299"/>
              <a:gd name="connsiteY15" fmla="*/ 373180 h 1489058"/>
              <a:gd name="connsiteX16" fmla="*/ 867905 w 1844299"/>
              <a:gd name="connsiteY16" fmla="*/ 218197 h 1489058"/>
              <a:gd name="connsiteX17" fmla="*/ 914400 w 1844299"/>
              <a:gd name="connsiteY17" fmla="*/ 187200 h 1489058"/>
              <a:gd name="connsiteX18" fmla="*/ 1007390 w 1844299"/>
              <a:gd name="connsiteY18" fmla="*/ 156204 h 1489058"/>
              <a:gd name="connsiteX19" fmla="*/ 1053885 w 1844299"/>
              <a:gd name="connsiteY19" fmla="*/ 125207 h 1489058"/>
              <a:gd name="connsiteX20" fmla="*/ 1193370 w 1844299"/>
              <a:gd name="connsiteY20" fmla="*/ 78712 h 1489058"/>
              <a:gd name="connsiteX21" fmla="*/ 1286360 w 1844299"/>
              <a:gd name="connsiteY21" fmla="*/ 47715 h 1489058"/>
              <a:gd name="connsiteX22" fmla="*/ 1332855 w 1844299"/>
              <a:gd name="connsiteY22" fmla="*/ 32217 h 1489058"/>
              <a:gd name="connsiteX23" fmla="*/ 1456841 w 1844299"/>
              <a:gd name="connsiteY23" fmla="*/ 16719 h 1489058"/>
              <a:gd name="connsiteX24" fmla="*/ 1565329 w 1844299"/>
              <a:gd name="connsiteY24" fmla="*/ 1221 h 1489058"/>
              <a:gd name="connsiteX25" fmla="*/ 1689316 w 1844299"/>
              <a:gd name="connsiteY25" fmla="*/ 1221 h 1489058"/>
              <a:gd name="connsiteX26" fmla="*/ 1844299 w 1844299"/>
              <a:gd name="connsiteY26" fmla="*/ 16719 h 1489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44299" h="1489058">
                <a:moveTo>
                  <a:pt x="0" y="1489058"/>
                </a:moveTo>
                <a:lnTo>
                  <a:pt x="0" y="1489058"/>
                </a:lnTo>
                <a:cubicBezTo>
                  <a:pt x="20665" y="1447729"/>
                  <a:pt x="42873" y="1407137"/>
                  <a:pt x="61994" y="1365071"/>
                </a:cubicBezTo>
                <a:cubicBezTo>
                  <a:pt x="68754" y="1350199"/>
                  <a:pt x="69558" y="1332857"/>
                  <a:pt x="77492" y="1318576"/>
                </a:cubicBezTo>
                <a:cubicBezTo>
                  <a:pt x="95584" y="1286011"/>
                  <a:pt x="127704" y="1260928"/>
                  <a:pt x="139485" y="1225587"/>
                </a:cubicBezTo>
                <a:lnTo>
                  <a:pt x="201478" y="1039607"/>
                </a:lnTo>
                <a:lnTo>
                  <a:pt x="216977" y="993112"/>
                </a:lnTo>
                <a:cubicBezTo>
                  <a:pt x="222143" y="977614"/>
                  <a:pt x="223413" y="960210"/>
                  <a:pt x="232475" y="946617"/>
                </a:cubicBezTo>
                <a:lnTo>
                  <a:pt x="263472" y="900122"/>
                </a:lnTo>
                <a:cubicBezTo>
                  <a:pt x="290750" y="818287"/>
                  <a:pt x="269909" y="867217"/>
                  <a:pt x="340963" y="760637"/>
                </a:cubicBezTo>
                <a:lnTo>
                  <a:pt x="371960" y="714143"/>
                </a:lnTo>
                <a:cubicBezTo>
                  <a:pt x="406861" y="609439"/>
                  <a:pt x="358458" y="722931"/>
                  <a:pt x="433953" y="636651"/>
                </a:cubicBezTo>
                <a:cubicBezTo>
                  <a:pt x="458484" y="608615"/>
                  <a:pt x="475282" y="574658"/>
                  <a:pt x="495946" y="543661"/>
                </a:cubicBezTo>
                <a:cubicBezTo>
                  <a:pt x="506278" y="528163"/>
                  <a:pt x="511445" y="507498"/>
                  <a:pt x="526943" y="497166"/>
                </a:cubicBezTo>
                <a:lnTo>
                  <a:pt x="573438" y="466170"/>
                </a:lnTo>
                <a:cubicBezTo>
                  <a:pt x="594102" y="435173"/>
                  <a:pt x="604434" y="393844"/>
                  <a:pt x="635431" y="373180"/>
                </a:cubicBezTo>
                <a:lnTo>
                  <a:pt x="867905" y="218197"/>
                </a:lnTo>
                <a:cubicBezTo>
                  <a:pt x="883403" y="207865"/>
                  <a:pt x="896729" y="193090"/>
                  <a:pt x="914400" y="187200"/>
                </a:cubicBezTo>
                <a:lnTo>
                  <a:pt x="1007390" y="156204"/>
                </a:lnTo>
                <a:cubicBezTo>
                  <a:pt x="1022888" y="145872"/>
                  <a:pt x="1036864" y="132772"/>
                  <a:pt x="1053885" y="125207"/>
                </a:cubicBezTo>
                <a:cubicBezTo>
                  <a:pt x="1053895" y="125202"/>
                  <a:pt x="1170117" y="86463"/>
                  <a:pt x="1193370" y="78712"/>
                </a:cubicBezTo>
                <a:lnTo>
                  <a:pt x="1286360" y="47715"/>
                </a:lnTo>
                <a:cubicBezTo>
                  <a:pt x="1301858" y="42549"/>
                  <a:pt x="1316645" y="34243"/>
                  <a:pt x="1332855" y="32217"/>
                </a:cubicBezTo>
                <a:lnTo>
                  <a:pt x="1456841" y="16719"/>
                </a:lnTo>
                <a:cubicBezTo>
                  <a:pt x="1493050" y="11891"/>
                  <a:pt x="1528880" y="3651"/>
                  <a:pt x="1565329" y="1221"/>
                </a:cubicBezTo>
                <a:cubicBezTo>
                  <a:pt x="1606566" y="-1528"/>
                  <a:pt x="1647987" y="1221"/>
                  <a:pt x="1689316" y="1221"/>
                </a:cubicBezTo>
                <a:lnTo>
                  <a:pt x="1844299" y="16719"/>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a:extLst>
              <a:ext uri="{FF2B5EF4-FFF2-40B4-BE49-F238E27FC236}">
                <a16:creationId xmlns:a16="http://schemas.microsoft.com/office/drawing/2014/main" id="{D0262608-0F65-CA58-4217-7EB2726660C3}"/>
              </a:ext>
            </a:extLst>
          </p:cNvPr>
          <p:cNvSpPr/>
          <p:nvPr/>
        </p:nvSpPr>
        <p:spPr>
          <a:xfrm>
            <a:off x="8183105" y="1952786"/>
            <a:ext cx="2386739" cy="1921790"/>
          </a:xfrm>
          <a:custGeom>
            <a:avLst/>
            <a:gdLst>
              <a:gd name="connsiteX0" fmla="*/ 0 w 2386739"/>
              <a:gd name="connsiteY0" fmla="*/ 1363851 h 1921790"/>
              <a:gd name="connsiteX1" fmla="*/ 0 w 2386739"/>
              <a:gd name="connsiteY1" fmla="*/ 1363851 h 1921790"/>
              <a:gd name="connsiteX2" fmla="*/ 30997 w 2386739"/>
              <a:gd name="connsiteY2" fmla="*/ 1503336 h 1921790"/>
              <a:gd name="connsiteX3" fmla="*/ 46495 w 2386739"/>
              <a:gd name="connsiteY3" fmla="*/ 1549831 h 1921790"/>
              <a:gd name="connsiteX4" fmla="*/ 139485 w 2386739"/>
              <a:gd name="connsiteY4" fmla="*/ 1689316 h 1921790"/>
              <a:gd name="connsiteX5" fmla="*/ 170481 w 2386739"/>
              <a:gd name="connsiteY5" fmla="*/ 1735811 h 1921790"/>
              <a:gd name="connsiteX6" fmla="*/ 216976 w 2386739"/>
              <a:gd name="connsiteY6" fmla="*/ 1782306 h 1921790"/>
              <a:gd name="connsiteX7" fmla="*/ 340963 w 2386739"/>
              <a:gd name="connsiteY7" fmla="*/ 1890794 h 1921790"/>
              <a:gd name="connsiteX8" fmla="*/ 387458 w 2386739"/>
              <a:gd name="connsiteY8" fmla="*/ 1921790 h 1921790"/>
              <a:gd name="connsiteX9" fmla="*/ 557939 w 2386739"/>
              <a:gd name="connsiteY9" fmla="*/ 1906292 h 1921790"/>
              <a:gd name="connsiteX10" fmla="*/ 604434 w 2386739"/>
              <a:gd name="connsiteY10" fmla="*/ 1890794 h 1921790"/>
              <a:gd name="connsiteX11" fmla="*/ 666427 w 2386739"/>
              <a:gd name="connsiteY11" fmla="*/ 1797804 h 1921790"/>
              <a:gd name="connsiteX12" fmla="*/ 697424 w 2386739"/>
              <a:gd name="connsiteY12" fmla="*/ 1751309 h 1921790"/>
              <a:gd name="connsiteX13" fmla="*/ 728420 w 2386739"/>
              <a:gd name="connsiteY13" fmla="*/ 1704814 h 1921790"/>
              <a:gd name="connsiteX14" fmla="*/ 759417 w 2386739"/>
              <a:gd name="connsiteY14" fmla="*/ 1658319 h 1921790"/>
              <a:gd name="connsiteX15" fmla="*/ 821410 w 2386739"/>
              <a:gd name="connsiteY15" fmla="*/ 1518834 h 1921790"/>
              <a:gd name="connsiteX16" fmla="*/ 852407 w 2386739"/>
              <a:gd name="connsiteY16" fmla="*/ 1379350 h 1921790"/>
              <a:gd name="connsiteX17" fmla="*/ 867905 w 2386739"/>
              <a:gd name="connsiteY17" fmla="*/ 1270861 h 1921790"/>
              <a:gd name="connsiteX18" fmla="*/ 914400 w 2386739"/>
              <a:gd name="connsiteY18" fmla="*/ 1069383 h 1921790"/>
              <a:gd name="connsiteX19" fmla="*/ 929898 w 2386739"/>
              <a:gd name="connsiteY19" fmla="*/ 1007390 h 1921790"/>
              <a:gd name="connsiteX20" fmla="*/ 976393 w 2386739"/>
              <a:gd name="connsiteY20" fmla="*/ 914400 h 1921790"/>
              <a:gd name="connsiteX21" fmla="*/ 1022888 w 2386739"/>
              <a:gd name="connsiteY21" fmla="*/ 883404 h 1921790"/>
              <a:gd name="connsiteX22" fmla="*/ 1115878 w 2386739"/>
              <a:gd name="connsiteY22" fmla="*/ 929899 h 1921790"/>
              <a:gd name="connsiteX23" fmla="*/ 1146875 w 2386739"/>
              <a:gd name="connsiteY23" fmla="*/ 976394 h 1921790"/>
              <a:gd name="connsiteX24" fmla="*/ 1224366 w 2386739"/>
              <a:gd name="connsiteY24" fmla="*/ 1208868 h 1921790"/>
              <a:gd name="connsiteX25" fmla="*/ 1255363 w 2386739"/>
              <a:gd name="connsiteY25" fmla="*/ 1301858 h 1921790"/>
              <a:gd name="connsiteX26" fmla="*/ 1270861 w 2386739"/>
              <a:gd name="connsiteY26" fmla="*/ 1348353 h 1921790"/>
              <a:gd name="connsiteX27" fmla="*/ 1317356 w 2386739"/>
              <a:gd name="connsiteY27" fmla="*/ 1379350 h 1921790"/>
              <a:gd name="connsiteX28" fmla="*/ 1410346 w 2386739"/>
              <a:gd name="connsiteY28" fmla="*/ 1363851 h 1921790"/>
              <a:gd name="connsiteX29" fmla="*/ 1441342 w 2386739"/>
              <a:gd name="connsiteY29" fmla="*/ 1317356 h 1921790"/>
              <a:gd name="connsiteX30" fmla="*/ 1487837 w 2386739"/>
              <a:gd name="connsiteY30" fmla="*/ 1270861 h 1921790"/>
              <a:gd name="connsiteX31" fmla="*/ 1534332 w 2386739"/>
              <a:gd name="connsiteY31" fmla="*/ 1131377 h 1921790"/>
              <a:gd name="connsiteX32" fmla="*/ 1549831 w 2386739"/>
              <a:gd name="connsiteY32" fmla="*/ 1084882 h 1921790"/>
              <a:gd name="connsiteX33" fmla="*/ 1596326 w 2386739"/>
              <a:gd name="connsiteY33" fmla="*/ 712922 h 1921790"/>
              <a:gd name="connsiteX34" fmla="*/ 1611824 w 2386739"/>
              <a:gd name="connsiteY34" fmla="*/ 666428 h 1921790"/>
              <a:gd name="connsiteX35" fmla="*/ 1642820 w 2386739"/>
              <a:gd name="connsiteY35" fmla="*/ 495946 h 1921790"/>
              <a:gd name="connsiteX36" fmla="*/ 1658319 w 2386739"/>
              <a:gd name="connsiteY36" fmla="*/ 449451 h 1921790"/>
              <a:gd name="connsiteX37" fmla="*/ 1673817 w 2386739"/>
              <a:gd name="connsiteY37" fmla="*/ 387458 h 1921790"/>
              <a:gd name="connsiteX38" fmla="*/ 1689315 w 2386739"/>
              <a:gd name="connsiteY38" fmla="*/ 340963 h 1921790"/>
              <a:gd name="connsiteX39" fmla="*/ 1735810 w 2386739"/>
              <a:gd name="connsiteY39" fmla="*/ 185980 h 1921790"/>
              <a:gd name="connsiteX40" fmla="*/ 1751309 w 2386739"/>
              <a:gd name="connsiteY40" fmla="*/ 139485 h 1921790"/>
              <a:gd name="connsiteX41" fmla="*/ 1797803 w 2386739"/>
              <a:gd name="connsiteY41" fmla="*/ 108489 h 1921790"/>
              <a:gd name="connsiteX42" fmla="*/ 1875295 w 2386739"/>
              <a:gd name="connsiteY42" fmla="*/ 30997 h 1921790"/>
              <a:gd name="connsiteX43" fmla="*/ 1968285 w 2386739"/>
              <a:gd name="connsiteY43" fmla="*/ 0 h 1921790"/>
              <a:gd name="connsiteX44" fmla="*/ 2045776 w 2386739"/>
              <a:gd name="connsiteY44" fmla="*/ 15499 h 1921790"/>
              <a:gd name="connsiteX45" fmla="*/ 2092271 w 2386739"/>
              <a:gd name="connsiteY45" fmla="*/ 30997 h 1921790"/>
              <a:gd name="connsiteX46" fmla="*/ 2123268 w 2386739"/>
              <a:gd name="connsiteY46" fmla="*/ 123987 h 1921790"/>
              <a:gd name="connsiteX47" fmla="*/ 2169763 w 2386739"/>
              <a:gd name="connsiteY47" fmla="*/ 263472 h 1921790"/>
              <a:gd name="connsiteX48" fmla="*/ 2185261 w 2386739"/>
              <a:gd name="connsiteY48" fmla="*/ 309967 h 1921790"/>
              <a:gd name="connsiteX49" fmla="*/ 2216258 w 2386739"/>
              <a:gd name="connsiteY49" fmla="*/ 356461 h 1921790"/>
              <a:gd name="connsiteX50" fmla="*/ 2247254 w 2386739"/>
              <a:gd name="connsiteY50" fmla="*/ 449451 h 1921790"/>
              <a:gd name="connsiteX51" fmla="*/ 2262753 w 2386739"/>
              <a:gd name="connsiteY51" fmla="*/ 495946 h 1921790"/>
              <a:gd name="connsiteX52" fmla="*/ 2293749 w 2386739"/>
              <a:gd name="connsiteY52" fmla="*/ 542441 h 1921790"/>
              <a:gd name="connsiteX53" fmla="*/ 2309248 w 2386739"/>
              <a:gd name="connsiteY53" fmla="*/ 588936 h 1921790"/>
              <a:gd name="connsiteX54" fmla="*/ 2340244 w 2386739"/>
              <a:gd name="connsiteY54" fmla="*/ 635431 h 1921790"/>
              <a:gd name="connsiteX55" fmla="*/ 2386739 w 2386739"/>
              <a:gd name="connsiteY55" fmla="*/ 728421 h 1921790"/>
              <a:gd name="connsiteX56" fmla="*/ 2386739 w 2386739"/>
              <a:gd name="connsiteY56" fmla="*/ 712922 h 192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386739" h="1921790">
                <a:moveTo>
                  <a:pt x="0" y="1363851"/>
                </a:moveTo>
                <a:lnTo>
                  <a:pt x="0" y="1363851"/>
                </a:lnTo>
                <a:cubicBezTo>
                  <a:pt x="10332" y="1410346"/>
                  <a:pt x="19445" y="1457129"/>
                  <a:pt x="30997" y="1503336"/>
                </a:cubicBezTo>
                <a:cubicBezTo>
                  <a:pt x="34959" y="1519185"/>
                  <a:pt x="38561" y="1535550"/>
                  <a:pt x="46495" y="1549831"/>
                </a:cubicBezTo>
                <a:cubicBezTo>
                  <a:pt x="46503" y="1549846"/>
                  <a:pt x="123982" y="1666061"/>
                  <a:pt x="139485" y="1689316"/>
                </a:cubicBezTo>
                <a:cubicBezTo>
                  <a:pt x="149817" y="1704814"/>
                  <a:pt x="157310" y="1722640"/>
                  <a:pt x="170481" y="1735811"/>
                </a:cubicBezTo>
                <a:cubicBezTo>
                  <a:pt x="185979" y="1751309"/>
                  <a:pt x="202944" y="1765468"/>
                  <a:pt x="216976" y="1782306"/>
                </a:cubicBezTo>
                <a:cubicBezTo>
                  <a:pt x="297695" y="1879168"/>
                  <a:pt x="174360" y="1779725"/>
                  <a:pt x="340963" y="1890794"/>
                </a:cubicBezTo>
                <a:lnTo>
                  <a:pt x="387458" y="1921790"/>
                </a:lnTo>
                <a:cubicBezTo>
                  <a:pt x="444285" y="1916624"/>
                  <a:pt x="501451" y="1914362"/>
                  <a:pt x="557939" y="1906292"/>
                </a:cubicBezTo>
                <a:cubicBezTo>
                  <a:pt x="574111" y="1903982"/>
                  <a:pt x="592882" y="1902346"/>
                  <a:pt x="604434" y="1890794"/>
                </a:cubicBezTo>
                <a:cubicBezTo>
                  <a:pt x="630776" y="1864452"/>
                  <a:pt x="645763" y="1828801"/>
                  <a:pt x="666427" y="1797804"/>
                </a:cubicBezTo>
                <a:lnTo>
                  <a:pt x="697424" y="1751309"/>
                </a:lnTo>
                <a:lnTo>
                  <a:pt x="728420" y="1704814"/>
                </a:lnTo>
                <a:lnTo>
                  <a:pt x="759417" y="1658319"/>
                </a:lnTo>
                <a:cubicBezTo>
                  <a:pt x="796304" y="1547658"/>
                  <a:pt x="772290" y="1592515"/>
                  <a:pt x="821410" y="1518834"/>
                </a:cubicBezTo>
                <a:cubicBezTo>
                  <a:pt x="835344" y="1463100"/>
                  <a:pt x="842568" y="1438383"/>
                  <a:pt x="852407" y="1379350"/>
                </a:cubicBezTo>
                <a:cubicBezTo>
                  <a:pt x="858412" y="1343317"/>
                  <a:pt x="861900" y="1306894"/>
                  <a:pt x="867905" y="1270861"/>
                </a:cubicBezTo>
                <a:cubicBezTo>
                  <a:pt x="879832" y="1199299"/>
                  <a:pt x="896301" y="1141778"/>
                  <a:pt x="914400" y="1069383"/>
                </a:cubicBezTo>
                <a:cubicBezTo>
                  <a:pt x="919566" y="1048719"/>
                  <a:pt x="923162" y="1027597"/>
                  <a:pt x="929898" y="1007390"/>
                </a:cubicBezTo>
                <a:cubicBezTo>
                  <a:pt x="942503" y="969577"/>
                  <a:pt x="946351" y="944442"/>
                  <a:pt x="976393" y="914400"/>
                </a:cubicBezTo>
                <a:cubicBezTo>
                  <a:pt x="989564" y="901229"/>
                  <a:pt x="1007390" y="893736"/>
                  <a:pt x="1022888" y="883404"/>
                </a:cubicBezTo>
                <a:cubicBezTo>
                  <a:pt x="1060705" y="896009"/>
                  <a:pt x="1085833" y="899854"/>
                  <a:pt x="1115878" y="929899"/>
                </a:cubicBezTo>
                <a:cubicBezTo>
                  <a:pt x="1129049" y="943070"/>
                  <a:pt x="1136543" y="960896"/>
                  <a:pt x="1146875" y="976394"/>
                </a:cubicBezTo>
                <a:lnTo>
                  <a:pt x="1224366" y="1208868"/>
                </a:lnTo>
                <a:lnTo>
                  <a:pt x="1255363" y="1301858"/>
                </a:lnTo>
                <a:cubicBezTo>
                  <a:pt x="1260529" y="1317356"/>
                  <a:pt x="1257268" y="1339291"/>
                  <a:pt x="1270861" y="1348353"/>
                </a:cubicBezTo>
                <a:lnTo>
                  <a:pt x="1317356" y="1379350"/>
                </a:lnTo>
                <a:cubicBezTo>
                  <a:pt x="1348353" y="1374184"/>
                  <a:pt x="1382239" y="1377905"/>
                  <a:pt x="1410346" y="1363851"/>
                </a:cubicBezTo>
                <a:cubicBezTo>
                  <a:pt x="1427006" y="1355521"/>
                  <a:pt x="1429418" y="1331665"/>
                  <a:pt x="1441342" y="1317356"/>
                </a:cubicBezTo>
                <a:cubicBezTo>
                  <a:pt x="1455373" y="1300518"/>
                  <a:pt x="1472339" y="1286359"/>
                  <a:pt x="1487837" y="1270861"/>
                </a:cubicBezTo>
                <a:lnTo>
                  <a:pt x="1534332" y="1131377"/>
                </a:lnTo>
                <a:lnTo>
                  <a:pt x="1549831" y="1084882"/>
                </a:lnTo>
                <a:cubicBezTo>
                  <a:pt x="1556947" y="999482"/>
                  <a:pt x="1568843" y="795372"/>
                  <a:pt x="1596326" y="712922"/>
                </a:cubicBezTo>
                <a:lnTo>
                  <a:pt x="1611824" y="666428"/>
                </a:lnTo>
                <a:cubicBezTo>
                  <a:pt x="1618732" y="624981"/>
                  <a:pt x="1631991" y="539263"/>
                  <a:pt x="1642820" y="495946"/>
                </a:cubicBezTo>
                <a:cubicBezTo>
                  <a:pt x="1646782" y="480097"/>
                  <a:pt x="1653831" y="465159"/>
                  <a:pt x="1658319" y="449451"/>
                </a:cubicBezTo>
                <a:cubicBezTo>
                  <a:pt x="1664171" y="428970"/>
                  <a:pt x="1667965" y="407939"/>
                  <a:pt x="1673817" y="387458"/>
                </a:cubicBezTo>
                <a:cubicBezTo>
                  <a:pt x="1678305" y="371750"/>
                  <a:pt x="1684827" y="356671"/>
                  <a:pt x="1689315" y="340963"/>
                </a:cubicBezTo>
                <a:cubicBezTo>
                  <a:pt x="1736155" y="177026"/>
                  <a:pt x="1662160" y="406931"/>
                  <a:pt x="1735810" y="185980"/>
                </a:cubicBezTo>
                <a:cubicBezTo>
                  <a:pt x="1740976" y="170482"/>
                  <a:pt x="1737716" y="148547"/>
                  <a:pt x="1751309" y="139485"/>
                </a:cubicBezTo>
                <a:lnTo>
                  <a:pt x="1797803" y="108489"/>
                </a:lnTo>
                <a:cubicBezTo>
                  <a:pt x="1826081" y="66073"/>
                  <a:pt x="1826353" y="52749"/>
                  <a:pt x="1875295" y="30997"/>
                </a:cubicBezTo>
                <a:cubicBezTo>
                  <a:pt x="1905152" y="17727"/>
                  <a:pt x="1968285" y="0"/>
                  <a:pt x="1968285" y="0"/>
                </a:cubicBezTo>
                <a:cubicBezTo>
                  <a:pt x="1994115" y="5166"/>
                  <a:pt x="2020221" y="9110"/>
                  <a:pt x="2045776" y="15499"/>
                </a:cubicBezTo>
                <a:cubicBezTo>
                  <a:pt x="2061625" y="19461"/>
                  <a:pt x="2082775" y="17703"/>
                  <a:pt x="2092271" y="30997"/>
                </a:cubicBezTo>
                <a:cubicBezTo>
                  <a:pt x="2111262" y="57584"/>
                  <a:pt x="2112936" y="92990"/>
                  <a:pt x="2123268" y="123987"/>
                </a:cubicBezTo>
                <a:lnTo>
                  <a:pt x="2169763" y="263472"/>
                </a:lnTo>
                <a:cubicBezTo>
                  <a:pt x="2174929" y="278970"/>
                  <a:pt x="2176199" y="296374"/>
                  <a:pt x="2185261" y="309967"/>
                </a:cubicBezTo>
                <a:lnTo>
                  <a:pt x="2216258" y="356461"/>
                </a:lnTo>
                <a:lnTo>
                  <a:pt x="2247254" y="449451"/>
                </a:lnTo>
                <a:cubicBezTo>
                  <a:pt x="2252420" y="464949"/>
                  <a:pt x="2253691" y="482353"/>
                  <a:pt x="2262753" y="495946"/>
                </a:cubicBezTo>
                <a:cubicBezTo>
                  <a:pt x="2273085" y="511444"/>
                  <a:pt x="2285419" y="525781"/>
                  <a:pt x="2293749" y="542441"/>
                </a:cubicBezTo>
                <a:cubicBezTo>
                  <a:pt x="2301055" y="557053"/>
                  <a:pt x="2301942" y="574324"/>
                  <a:pt x="2309248" y="588936"/>
                </a:cubicBezTo>
                <a:cubicBezTo>
                  <a:pt x="2317578" y="605596"/>
                  <a:pt x="2331914" y="618771"/>
                  <a:pt x="2340244" y="635431"/>
                </a:cubicBezTo>
                <a:cubicBezTo>
                  <a:pt x="2365453" y="685850"/>
                  <a:pt x="2342324" y="684007"/>
                  <a:pt x="2386739" y="728421"/>
                </a:cubicBezTo>
                <a:lnTo>
                  <a:pt x="2386739" y="712922"/>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BF1F9666-A405-2E95-7EA7-F22E633F3D62}"/>
              </a:ext>
            </a:extLst>
          </p:cNvPr>
          <p:cNvCxnSpPr>
            <a:stCxn id="72" idx="55"/>
          </p:cNvCxnSpPr>
          <p:nvPr/>
        </p:nvCxnSpPr>
        <p:spPr>
          <a:xfrm>
            <a:off x="10569844" y="2681207"/>
            <a:ext cx="191151" cy="2996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Right Arrow 80">
            <a:extLst>
              <a:ext uri="{FF2B5EF4-FFF2-40B4-BE49-F238E27FC236}">
                <a16:creationId xmlns:a16="http://schemas.microsoft.com/office/drawing/2014/main" id="{F3EA9D58-40CB-0182-EF56-DDF1A6935F8F}"/>
              </a:ext>
            </a:extLst>
          </p:cNvPr>
          <p:cNvSpPr/>
          <p:nvPr/>
        </p:nvSpPr>
        <p:spPr>
          <a:xfrm>
            <a:off x="3758336" y="5668756"/>
            <a:ext cx="5355971" cy="91042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Increasing model complexity</a:t>
            </a:r>
          </a:p>
        </p:txBody>
      </p:sp>
      <p:sp>
        <p:nvSpPr>
          <p:cNvPr id="82" name="TextBox 81">
            <a:extLst>
              <a:ext uri="{FF2B5EF4-FFF2-40B4-BE49-F238E27FC236}">
                <a16:creationId xmlns:a16="http://schemas.microsoft.com/office/drawing/2014/main" id="{E36B745D-DAB4-1151-EF66-819FD287985A}"/>
              </a:ext>
            </a:extLst>
          </p:cNvPr>
          <p:cNvSpPr txBox="1"/>
          <p:nvPr/>
        </p:nvSpPr>
        <p:spPr>
          <a:xfrm>
            <a:off x="1336726" y="4891106"/>
            <a:ext cx="2597186" cy="461665"/>
          </a:xfrm>
          <a:prstGeom prst="rect">
            <a:avLst/>
          </a:prstGeom>
          <a:noFill/>
        </p:spPr>
        <p:txBody>
          <a:bodyPr wrap="none" rtlCol="0">
            <a:spAutoFit/>
          </a:bodyPr>
          <a:lstStyle/>
          <a:p>
            <a:r>
              <a:rPr lang="en-US" sz="2400" dirty="0"/>
              <a:t>Underfit (high bias)</a:t>
            </a:r>
          </a:p>
        </p:txBody>
      </p:sp>
      <p:sp>
        <p:nvSpPr>
          <p:cNvPr id="83" name="TextBox 82">
            <a:extLst>
              <a:ext uri="{FF2B5EF4-FFF2-40B4-BE49-F238E27FC236}">
                <a16:creationId xmlns:a16="http://schemas.microsoft.com/office/drawing/2014/main" id="{C62D401B-31F8-66A4-FCED-0A6E3EB65247}"/>
              </a:ext>
            </a:extLst>
          </p:cNvPr>
          <p:cNvSpPr txBox="1"/>
          <p:nvPr/>
        </p:nvSpPr>
        <p:spPr>
          <a:xfrm>
            <a:off x="5426155" y="4889295"/>
            <a:ext cx="1570045" cy="461665"/>
          </a:xfrm>
          <a:prstGeom prst="rect">
            <a:avLst/>
          </a:prstGeom>
          <a:noFill/>
        </p:spPr>
        <p:txBody>
          <a:bodyPr wrap="none" rtlCol="0">
            <a:spAutoFit/>
          </a:bodyPr>
          <a:lstStyle/>
          <a:p>
            <a:r>
              <a:rPr lang="en-US" sz="2400" dirty="0"/>
              <a:t>“Just right”</a:t>
            </a:r>
          </a:p>
        </p:txBody>
      </p:sp>
      <p:sp>
        <p:nvSpPr>
          <p:cNvPr id="84" name="TextBox 83">
            <a:extLst>
              <a:ext uri="{FF2B5EF4-FFF2-40B4-BE49-F238E27FC236}">
                <a16:creationId xmlns:a16="http://schemas.microsoft.com/office/drawing/2014/main" id="{BCBAE624-65DE-2DBC-CA78-CA38EEC39DA0}"/>
              </a:ext>
            </a:extLst>
          </p:cNvPr>
          <p:cNvSpPr txBox="1"/>
          <p:nvPr/>
        </p:nvSpPr>
        <p:spPr>
          <a:xfrm>
            <a:off x="8447878" y="4889295"/>
            <a:ext cx="2969595" cy="461665"/>
          </a:xfrm>
          <a:prstGeom prst="rect">
            <a:avLst/>
          </a:prstGeom>
          <a:noFill/>
        </p:spPr>
        <p:txBody>
          <a:bodyPr wrap="none" rtlCol="0">
            <a:spAutoFit/>
          </a:bodyPr>
          <a:lstStyle/>
          <a:p>
            <a:r>
              <a:rPr lang="en-US" sz="2400" dirty="0"/>
              <a:t>Overfit (high variance)</a:t>
            </a:r>
          </a:p>
        </p:txBody>
      </p:sp>
    </p:spTree>
    <p:extLst>
      <p:ext uri="{BB962C8B-B14F-4D97-AF65-F5344CB8AC3E}">
        <p14:creationId xmlns:p14="http://schemas.microsoft.com/office/powerpoint/2010/main" val="111785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8" grpId="0" animBg="1"/>
      <p:bldP spid="49" grpId="0" animBg="1"/>
      <p:bldP spid="50" grpId="0" animBg="1"/>
      <p:bldP spid="51" grpId="0" animBg="1"/>
      <p:bldP spid="52" grpId="0" animBg="1"/>
      <p:bldP spid="65" grpId="0" animBg="1"/>
      <p:bldP spid="72" grpId="0" animBg="1"/>
      <p:bldP spid="81" grpId="0" animBg="1"/>
      <p:bldP spid="82" grpId="0"/>
      <p:bldP spid="83" grpId="0"/>
      <p:bldP spid="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C101-944F-FFDC-4398-9CC75D832FF1}"/>
              </a:ext>
            </a:extLst>
          </p:cNvPr>
          <p:cNvSpPr>
            <a:spLocks noGrp="1"/>
          </p:cNvSpPr>
          <p:nvPr>
            <p:ph type="title"/>
          </p:nvPr>
        </p:nvSpPr>
        <p:spPr/>
        <p:txBody>
          <a:bodyPr/>
          <a:lstStyle/>
          <a:p>
            <a:r>
              <a:rPr lang="en-US" dirty="0"/>
              <a:t>Week 2 recap</a:t>
            </a:r>
          </a:p>
        </p:txBody>
      </p:sp>
      <p:sp>
        <p:nvSpPr>
          <p:cNvPr id="3" name="Content Placeholder 2">
            <a:extLst>
              <a:ext uri="{FF2B5EF4-FFF2-40B4-BE49-F238E27FC236}">
                <a16:creationId xmlns:a16="http://schemas.microsoft.com/office/drawing/2014/main" id="{68B46322-A61A-9D78-0428-B17E1F5CA597}"/>
              </a:ext>
            </a:extLst>
          </p:cNvPr>
          <p:cNvSpPr>
            <a:spLocks noGrp="1"/>
          </p:cNvSpPr>
          <p:nvPr>
            <p:ph idx="1"/>
          </p:nvPr>
        </p:nvSpPr>
        <p:spPr/>
        <p:txBody>
          <a:bodyPr/>
          <a:lstStyle/>
          <a:p>
            <a:r>
              <a:rPr lang="en-US" dirty="0"/>
              <a:t>Multivariate linear regression</a:t>
            </a:r>
          </a:p>
          <a:p>
            <a:pPr marL="0" indent="0">
              <a:buNone/>
            </a:pPr>
            <a:endParaRPr lang="en-US" dirty="0"/>
          </a:p>
          <a:p>
            <a:endParaRPr lang="en-US" dirty="0"/>
          </a:p>
          <a:p>
            <a:r>
              <a:rPr lang="en-US" dirty="0"/>
              <a:t>Classification and logistic regression</a:t>
            </a:r>
          </a:p>
          <a:p>
            <a:endParaRPr lang="en-US" dirty="0"/>
          </a:p>
          <a:p>
            <a:r>
              <a:rPr lang="en-US" dirty="0"/>
              <a:t>Performance metrics for classification</a:t>
            </a:r>
          </a:p>
          <a:p>
            <a:pPr lvl="1"/>
            <a:r>
              <a:rPr lang="en-US" dirty="0"/>
              <a:t>Accuracy, sensitivity, specificity</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6227CD5C-EAE3-76C1-372C-A79607ED5BA8}"/>
                  </a:ext>
                </a:extLst>
              </p:cNvPr>
              <p:cNvSpPr/>
              <p:nvPr/>
            </p:nvSpPr>
            <p:spPr>
              <a:xfrm>
                <a:off x="1597969" y="2400066"/>
                <a:ext cx="8496290" cy="591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𝑦</m:t>
                      </m:r>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𝑚</m:t>
                          </m:r>
                        </m:e>
                        <m:sub>
                          <m:r>
                            <a:rPr lang="en-US" sz="3200" b="0" i="1" smtClean="0">
                              <a:solidFill>
                                <a:schemeClr val="tx1"/>
                              </a:solidFill>
                              <a:latin typeface="Cambria Math" panose="02040503050406030204" pitchFamily="18" charset="0"/>
                            </a:rPr>
                            <m:t>1</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𝑥</m:t>
                          </m:r>
                        </m:e>
                        <m:sub>
                          <m:r>
                            <a:rPr lang="en-US" sz="3200" b="0" i="1" smtClean="0">
                              <a:solidFill>
                                <a:schemeClr val="tx1"/>
                              </a:solidFill>
                              <a:latin typeface="Cambria Math" panose="02040503050406030204" pitchFamily="18" charset="0"/>
                            </a:rPr>
                            <m:t>1</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𝑚</m:t>
                          </m:r>
                        </m:e>
                        <m:sub>
                          <m:r>
                            <a:rPr lang="en-US" sz="3200" b="0" i="1" smtClean="0">
                              <a:solidFill>
                                <a:schemeClr val="tx1"/>
                              </a:solidFill>
                              <a:latin typeface="Cambria Math" panose="02040503050406030204" pitchFamily="18" charset="0"/>
                            </a:rPr>
                            <m:t>2</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𝑥</m:t>
                          </m:r>
                        </m:e>
                        <m:sub>
                          <m:r>
                            <a:rPr lang="en-US" sz="3200" b="0" i="1" smtClean="0">
                              <a:solidFill>
                                <a:schemeClr val="tx1"/>
                              </a:solidFill>
                              <a:latin typeface="Cambria Math" panose="02040503050406030204" pitchFamily="18" charset="0"/>
                            </a:rPr>
                            <m:t>2</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𝑚</m:t>
                          </m:r>
                        </m:e>
                        <m:sub>
                          <m:r>
                            <a:rPr lang="en-US" sz="3200" b="0" i="1" smtClean="0">
                              <a:solidFill>
                                <a:schemeClr val="tx1"/>
                              </a:solidFill>
                              <a:latin typeface="Cambria Math" panose="02040503050406030204" pitchFamily="18" charset="0"/>
                            </a:rPr>
                            <m:t>𝑛</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𝑥</m:t>
                          </m:r>
                        </m:e>
                        <m:sub>
                          <m:r>
                            <a:rPr lang="en-US" sz="3200" b="0" i="1" smtClean="0">
                              <a:solidFill>
                                <a:schemeClr val="tx1"/>
                              </a:solidFill>
                              <a:latin typeface="Cambria Math" panose="02040503050406030204" pitchFamily="18" charset="0"/>
                            </a:rPr>
                            <m:t>𝑛</m:t>
                          </m:r>
                        </m:sub>
                      </m:sSub>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𝑐</m:t>
                      </m:r>
                    </m:oMath>
                  </m:oMathPara>
                </a14:m>
                <a:endParaRPr lang="en-US" sz="3200" dirty="0">
                  <a:solidFill>
                    <a:schemeClr val="tx1"/>
                  </a:solidFill>
                </a:endParaRPr>
              </a:p>
            </p:txBody>
          </p:sp>
        </mc:Choice>
        <mc:Fallback>
          <p:sp>
            <p:nvSpPr>
              <p:cNvPr id="5" name="Rectangle 4">
                <a:extLst>
                  <a:ext uri="{FF2B5EF4-FFF2-40B4-BE49-F238E27FC236}">
                    <a16:creationId xmlns:a16="http://schemas.microsoft.com/office/drawing/2014/main" id="{6227CD5C-EAE3-76C1-372C-A79607ED5BA8}"/>
                  </a:ext>
                </a:extLst>
              </p:cNvPr>
              <p:cNvSpPr>
                <a:spLocks noRot="1" noChangeAspect="1" noMove="1" noResize="1" noEditPoints="1" noAdjustHandles="1" noChangeArrowheads="1" noChangeShapeType="1" noTextEdit="1"/>
              </p:cNvSpPr>
              <p:nvPr/>
            </p:nvSpPr>
            <p:spPr>
              <a:xfrm>
                <a:off x="1597969" y="2400066"/>
                <a:ext cx="8496290" cy="591983"/>
              </a:xfrm>
              <a:prstGeom prst="rect">
                <a:avLst/>
              </a:prstGeom>
              <a:blipFill>
                <a:blip r:embed="rId3"/>
                <a:stretch>
                  <a:fillRect b="-12766"/>
                </a:stretch>
              </a:blipFill>
              <a:ln>
                <a:noFill/>
              </a:ln>
            </p:spPr>
            <p:txBody>
              <a:bodyPr/>
              <a:lstStyle/>
              <a:p>
                <a:r>
                  <a:rPr lang="en-US">
                    <a:noFill/>
                  </a:rPr>
                  <a:t> </a:t>
                </a:r>
              </a:p>
            </p:txBody>
          </p:sp>
        </mc:Fallback>
      </mc:AlternateContent>
      <p:pic>
        <p:nvPicPr>
          <p:cNvPr id="28" name="Picture 2">
            <a:extLst>
              <a:ext uri="{FF2B5EF4-FFF2-40B4-BE49-F238E27FC236}">
                <a16:creationId xmlns:a16="http://schemas.microsoft.com/office/drawing/2014/main" id="{C6F8E3A5-4834-DEF1-25D3-D9E187B4BD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9665" y="3587877"/>
            <a:ext cx="4254135" cy="2904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82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ue robotic assistant or artificial intelligence robot with tablet">
            <a:extLst>
              <a:ext uri="{FF2B5EF4-FFF2-40B4-BE49-F238E27FC236}">
                <a16:creationId xmlns:a16="http://schemas.microsoft.com/office/drawing/2014/main" id="{09A2D188-6E27-4E2D-12AB-D4EB409805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733" y="1687285"/>
            <a:ext cx="5170714" cy="517071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64125C75-E956-575D-FFD0-679686BD1BF4}"/>
              </a:ext>
            </a:extLst>
          </p:cNvPr>
          <p:cNvSpPr txBox="1">
            <a:spLocks/>
          </p:cNvSpPr>
          <p:nvPr/>
        </p:nvSpPr>
        <p:spPr>
          <a:xfrm>
            <a:off x="1676400" y="16872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 do I know if things </a:t>
            </a:r>
          </a:p>
          <a:p>
            <a:r>
              <a:rPr lang="en-US" dirty="0"/>
              <a:t>aren’t working?</a:t>
            </a:r>
          </a:p>
        </p:txBody>
      </p:sp>
    </p:spTree>
    <p:extLst>
      <p:ext uri="{BB962C8B-B14F-4D97-AF65-F5344CB8AC3E}">
        <p14:creationId xmlns:p14="http://schemas.microsoft.com/office/powerpoint/2010/main" val="4131606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5BCD-6F69-F6ED-C0F3-6DD63BB4B300}"/>
              </a:ext>
            </a:extLst>
          </p:cNvPr>
          <p:cNvSpPr>
            <a:spLocks noGrp="1"/>
          </p:cNvSpPr>
          <p:nvPr>
            <p:ph type="title"/>
          </p:nvPr>
        </p:nvSpPr>
        <p:spPr/>
        <p:txBody>
          <a:bodyPr/>
          <a:lstStyle/>
          <a:p>
            <a:r>
              <a:rPr lang="en-US" dirty="0"/>
              <a:t>How do I know if things aren’t working?</a:t>
            </a:r>
          </a:p>
        </p:txBody>
      </p:sp>
      <p:grpSp>
        <p:nvGrpSpPr>
          <p:cNvPr id="56" name="Group 55">
            <a:extLst>
              <a:ext uri="{FF2B5EF4-FFF2-40B4-BE49-F238E27FC236}">
                <a16:creationId xmlns:a16="http://schemas.microsoft.com/office/drawing/2014/main" id="{19374239-0E60-51CF-E4E9-539F8EBF4A4A}"/>
              </a:ext>
            </a:extLst>
          </p:cNvPr>
          <p:cNvGrpSpPr/>
          <p:nvPr/>
        </p:nvGrpSpPr>
        <p:grpSpPr>
          <a:xfrm>
            <a:off x="950555" y="1879002"/>
            <a:ext cx="3179736" cy="2696706"/>
            <a:chOff x="950555" y="1879002"/>
            <a:chExt cx="3179736" cy="2696706"/>
          </a:xfrm>
        </p:grpSpPr>
        <p:cxnSp>
          <p:nvCxnSpPr>
            <p:cNvPr id="7" name="Straight Arrow Connector 6">
              <a:extLst>
                <a:ext uri="{FF2B5EF4-FFF2-40B4-BE49-F238E27FC236}">
                  <a16:creationId xmlns:a16="http://schemas.microsoft.com/office/drawing/2014/main" id="{0C1E8D38-6A75-D847-9DA0-958349F0F86B}"/>
                </a:ext>
              </a:extLst>
            </p:cNvPr>
            <p:cNvCxnSpPr/>
            <p:nvPr/>
          </p:nvCxnSpPr>
          <p:spPr>
            <a:xfrm flipV="1">
              <a:off x="1177871" y="1879002"/>
              <a:ext cx="0" cy="26967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BEFD9C89-847C-E4B4-168F-DE04D9414FB2}"/>
                </a:ext>
              </a:extLst>
            </p:cNvPr>
            <p:cNvCxnSpPr>
              <a:cxnSpLocks/>
            </p:cNvCxnSpPr>
            <p:nvPr/>
          </p:nvCxnSpPr>
          <p:spPr>
            <a:xfrm>
              <a:off x="950555" y="4277532"/>
              <a:ext cx="31797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DE2135C4-C1BB-DCC0-4F35-6540807DC56F}"/>
                </a:ext>
              </a:extLst>
            </p:cNvPr>
            <p:cNvSpPr/>
            <p:nvPr/>
          </p:nvSpPr>
          <p:spPr>
            <a:xfrm>
              <a:off x="1478796" y="3785462"/>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A2F5575-85E4-4B7B-B066-E6A557123FAE}"/>
                </a:ext>
              </a:extLst>
            </p:cNvPr>
            <p:cNvSpPr/>
            <p:nvPr/>
          </p:nvSpPr>
          <p:spPr>
            <a:xfrm>
              <a:off x="1826217" y="3277894"/>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437D058-15DD-1400-9030-49CA7665663F}"/>
                </a:ext>
              </a:extLst>
            </p:cNvPr>
            <p:cNvSpPr/>
            <p:nvPr/>
          </p:nvSpPr>
          <p:spPr>
            <a:xfrm>
              <a:off x="2003152" y="2765160"/>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A6B84890-17EA-332B-2529-B10C2BBFED76}"/>
                </a:ext>
              </a:extLst>
            </p:cNvPr>
            <p:cNvSpPr/>
            <p:nvPr/>
          </p:nvSpPr>
          <p:spPr>
            <a:xfrm>
              <a:off x="2588218" y="2424043"/>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5065B4A-A417-8A35-EA9F-CE476834B4B9}"/>
                </a:ext>
              </a:extLst>
            </p:cNvPr>
            <p:cNvSpPr/>
            <p:nvPr/>
          </p:nvSpPr>
          <p:spPr>
            <a:xfrm>
              <a:off x="3254644" y="2416293"/>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3615EF43-22E5-7B8D-8088-0355F0A869E5}"/>
              </a:ext>
            </a:extLst>
          </p:cNvPr>
          <p:cNvGrpSpPr/>
          <p:nvPr/>
        </p:nvGrpSpPr>
        <p:grpSpPr>
          <a:xfrm>
            <a:off x="1336726" y="2119406"/>
            <a:ext cx="2313118" cy="1545777"/>
            <a:chOff x="1336726" y="2119406"/>
            <a:chExt cx="2313118" cy="1545777"/>
          </a:xfrm>
        </p:grpSpPr>
        <p:sp>
          <p:nvSpPr>
            <p:cNvPr id="15" name="Oval 14">
              <a:extLst>
                <a:ext uri="{FF2B5EF4-FFF2-40B4-BE49-F238E27FC236}">
                  <a16:creationId xmlns:a16="http://schemas.microsoft.com/office/drawing/2014/main" id="{137F937F-299D-EFF8-913B-2C52C01A0725}"/>
                </a:ext>
              </a:extLst>
            </p:cNvPr>
            <p:cNvSpPr/>
            <p:nvPr/>
          </p:nvSpPr>
          <p:spPr>
            <a:xfrm>
              <a:off x="3463865" y="2119406"/>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8B759D8-BBC3-E5CD-6243-46E47609AB2C}"/>
                </a:ext>
              </a:extLst>
            </p:cNvPr>
            <p:cNvSpPr/>
            <p:nvPr/>
          </p:nvSpPr>
          <p:spPr>
            <a:xfrm>
              <a:off x="1336726" y="3479203"/>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E46F169-3BAF-39DC-A3C1-F0C481BD2857}"/>
                </a:ext>
              </a:extLst>
            </p:cNvPr>
            <p:cNvSpPr/>
            <p:nvPr/>
          </p:nvSpPr>
          <p:spPr>
            <a:xfrm>
              <a:off x="2998916" y="2616542"/>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1DF802B-EFAA-5B34-524C-9FC75A36A148}"/>
                </a:ext>
              </a:extLst>
            </p:cNvPr>
            <p:cNvSpPr/>
            <p:nvPr/>
          </p:nvSpPr>
          <p:spPr>
            <a:xfrm>
              <a:off x="2293750" y="2261705"/>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4EA0BED-7CB1-83DD-371A-430B3027460F}"/>
                </a:ext>
              </a:extLst>
            </p:cNvPr>
            <p:cNvSpPr/>
            <p:nvPr/>
          </p:nvSpPr>
          <p:spPr>
            <a:xfrm>
              <a:off x="1708686" y="2963883"/>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73">
            <a:extLst>
              <a:ext uri="{FF2B5EF4-FFF2-40B4-BE49-F238E27FC236}">
                <a16:creationId xmlns:a16="http://schemas.microsoft.com/office/drawing/2014/main" id="{DA7FFD42-302A-D6D9-2630-0A1E1D3A65B5}"/>
              </a:ext>
            </a:extLst>
          </p:cNvPr>
          <p:cNvGrpSpPr/>
          <p:nvPr/>
        </p:nvGrpSpPr>
        <p:grpSpPr>
          <a:xfrm>
            <a:off x="4506132" y="1876583"/>
            <a:ext cx="3179736" cy="2696706"/>
            <a:chOff x="4506132" y="1876583"/>
            <a:chExt cx="3179736" cy="2696706"/>
          </a:xfrm>
        </p:grpSpPr>
        <p:cxnSp>
          <p:nvCxnSpPr>
            <p:cNvPr id="28" name="Straight Arrow Connector 27">
              <a:extLst>
                <a:ext uri="{FF2B5EF4-FFF2-40B4-BE49-F238E27FC236}">
                  <a16:creationId xmlns:a16="http://schemas.microsoft.com/office/drawing/2014/main" id="{88A11FA2-B42E-C5A6-F527-10898F4F947E}"/>
                </a:ext>
              </a:extLst>
            </p:cNvPr>
            <p:cNvCxnSpPr/>
            <p:nvPr/>
          </p:nvCxnSpPr>
          <p:spPr>
            <a:xfrm flipV="1">
              <a:off x="4733448" y="1876583"/>
              <a:ext cx="0" cy="26967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2CD00ACA-5158-8E16-DF58-074B777CB6AF}"/>
                </a:ext>
              </a:extLst>
            </p:cNvPr>
            <p:cNvCxnSpPr>
              <a:cxnSpLocks/>
            </p:cNvCxnSpPr>
            <p:nvPr/>
          </p:nvCxnSpPr>
          <p:spPr>
            <a:xfrm>
              <a:off x="4506132" y="4275113"/>
              <a:ext cx="31797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A53DE5D5-74CA-3770-72F0-BF86F902E211}"/>
                </a:ext>
              </a:extLst>
            </p:cNvPr>
            <p:cNvSpPr/>
            <p:nvPr/>
          </p:nvSpPr>
          <p:spPr>
            <a:xfrm>
              <a:off x="5034373" y="3783043"/>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ABFA275-C604-8BB8-7B65-C73E9DFBE28D}"/>
                </a:ext>
              </a:extLst>
            </p:cNvPr>
            <p:cNvSpPr/>
            <p:nvPr/>
          </p:nvSpPr>
          <p:spPr>
            <a:xfrm>
              <a:off x="5381794" y="3275475"/>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955AD5D-74AE-0EFF-19CB-1870FA49F359}"/>
                </a:ext>
              </a:extLst>
            </p:cNvPr>
            <p:cNvSpPr/>
            <p:nvPr/>
          </p:nvSpPr>
          <p:spPr>
            <a:xfrm>
              <a:off x="5558729" y="2766450"/>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5B65F7F-D76A-3726-2B58-711026ED7105}"/>
                </a:ext>
              </a:extLst>
            </p:cNvPr>
            <p:cNvSpPr/>
            <p:nvPr/>
          </p:nvSpPr>
          <p:spPr>
            <a:xfrm>
              <a:off x="6143795" y="2421624"/>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EA108B4-809E-4598-4B9E-2CAD96167233}"/>
                </a:ext>
              </a:extLst>
            </p:cNvPr>
            <p:cNvSpPr/>
            <p:nvPr/>
          </p:nvSpPr>
          <p:spPr>
            <a:xfrm>
              <a:off x="6810221" y="2413874"/>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C4FCEC5C-718B-E12B-09E3-C5479CE9B42C}"/>
              </a:ext>
            </a:extLst>
          </p:cNvPr>
          <p:cNvSpPr/>
          <p:nvPr/>
        </p:nvSpPr>
        <p:spPr>
          <a:xfrm>
            <a:off x="7019442" y="2119406"/>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E567B2F-B3C6-20EF-B520-36099D65BFF8}"/>
              </a:ext>
            </a:extLst>
          </p:cNvPr>
          <p:cNvSpPr/>
          <p:nvPr/>
        </p:nvSpPr>
        <p:spPr>
          <a:xfrm>
            <a:off x="4892302" y="3484868"/>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86F76F5-06D1-D051-7C3B-459F1361C804}"/>
              </a:ext>
            </a:extLst>
          </p:cNvPr>
          <p:cNvSpPr/>
          <p:nvPr/>
        </p:nvSpPr>
        <p:spPr>
          <a:xfrm>
            <a:off x="6554493" y="2614123"/>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C186A97-DC4F-FC46-577C-1879AE941580}"/>
              </a:ext>
            </a:extLst>
          </p:cNvPr>
          <p:cNvSpPr/>
          <p:nvPr/>
        </p:nvSpPr>
        <p:spPr>
          <a:xfrm>
            <a:off x="5849327" y="2259286"/>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30ACC99-1E66-382F-1D5D-64B5362767C9}"/>
              </a:ext>
            </a:extLst>
          </p:cNvPr>
          <p:cNvSpPr/>
          <p:nvPr/>
        </p:nvSpPr>
        <p:spPr>
          <a:xfrm>
            <a:off x="5264263" y="2961464"/>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F345C9D6-4103-74F3-5F09-DFB887D04E5A}"/>
              </a:ext>
            </a:extLst>
          </p:cNvPr>
          <p:cNvGrpSpPr/>
          <p:nvPr/>
        </p:nvGrpSpPr>
        <p:grpSpPr>
          <a:xfrm>
            <a:off x="8061709" y="1876583"/>
            <a:ext cx="3179736" cy="2696706"/>
            <a:chOff x="8061709" y="1876583"/>
            <a:chExt cx="3179736" cy="2696706"/>
          </a:xfrm>
        </p:grpSpPr>
        <p:cxnSp>
          <p:nvCxnSpPr>
            <p:cNvPr id="41" name="Straight Arrow Connector 40">
              <a:extLst>
                <a:ext uri="{FF2B5EF4-FFF2-40B4-BE49-F238E27FC236}">
                  <a16:creationId xmlns:a16="http://schemas.microsoft.com/office/drawing/2014/main" id="{75421AD9-D59D-486C-45AD-F5169C367601}"/>
                </a:ext>
              </a:extLst>
            </p:cNvPr>
            <p:cNvCxnSpPr/>
            <p:nvPr/>
          </p:nvCxnSpPr>
          <p:spPr>
            <a:xfrm flipV="1">
              <a:off x="8289025" y="1876583"/>
              <a:ext cx="0" cy="26967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8ED0D44-3DBA-750E-7043-B3E0BEC4E3F8}"/>
                </a:ext>
              </a:extLst>
            </p:cNvPr>
            <p:cNvCxnSpPr>
              <a:cxnSpLocks/>
            </p:cNvCxnSpPr>
            <p:nvPr/>
          </p:nvCxnSpPr>
          <p:spPr>
            <a:xfrm>
              <a:off x="8061709" y="4275113"/>
              <a:ext cx="31797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430378B0-70B5-CBDF-FBF4-62E92B703860}"/>
                </a:ext>
              </a:extLst>
            </p:cNvPr>
            <p:cNvSpPr/>
            <p:nvPr/>
          </p:nvSpPr>
          <p:spPr>
            <a:xfrm>
              <a:off x="8589950" y="3783043"/>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910D26A-302A-65A6-4EEB-C21E5D2A68E0}"/>
                </a:ext>
              </a:extLst>
            </p:cNvPr>
            <p:cNvSpPr/>
            <p:nvPr/>
          </p:nvSpPr>
          <p:spPr>
            <a:xfrm>
              <a:off x="8937371" y="3275475"/>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15BECBB-AC29-3002-9D3F-3CAF8330171D}"/>
                </a:ext>
              </a:extLst>
            </p:cNvPr>
            <p:cNvSpPr/>
            <p:nvPr/>
          </p:nvSpPr>
          <p:spPr>
            <a:xfrm>
              <a:off x="9114306" y="2769364"/>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8E93BC1-F8AE-2D30-9E50-CE4B103A3F1B}"/>
                </a:ext>
              </a:extLst>
            </p:cNvPr>
            <p:cNvSpPr/>
            <p:nvPr/>
          </p:nvSpPr>
          <p:spPr>
            <a:xfrm>
              <a:off x="9699372" y="2421624"/>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C5ACEC6-151D-7439-8943-E9AAFF124904}"/>
                </a:ext>
              </a:extLst>
            </p:cNvPr>
            <p:cNvSpPr/>
            <p:nvPr/>
          </p:nvSpPr>
          <p:spPr>
            <a:xfrm>
              <a:off x="10365798" y="2413874"/>
              <a:ext cx="185979" cy="1859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17C60A63-8139-5CD1-A121-C34044094E10}"/>
              </a:ext>
            </a:extLst>
          </p:cNvPr>
          <p:cNvSpPr/>
          <p:nvPr/>
        </p:nvSpPr>
        <p:spPr>
          <a:xfrm>
            <a:off x="10668006" y="2119406"/>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D5EDA86-7E65-5DBD-D6D2-EF6382C65D61}"/>
              </a:ext>
            </a:extLst>
          </p:cNvPr>
          <p:cNvSpPr/>
          <p:nvPr/>
        </p:nvSpPr>
        <p:spPr>
          <a:xfrm>
            <a:off x="8447878" y="3476953"/>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AD84A63-2AB9-D72D-0475-2B30F295E0D3}"/>
              </a:ext>
            </a:extLst>
          </p:cNvPr>
          <p:cNvSpPr/>
          <p:nvPr/>
        </p:nvSpPr>
        <p:spPr>
          <a:xfrm>
            <a:off x="10110070" y="2614123"/>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B7FB85E-06A0-9D6B-0EA8-3F683B4836B0}"/>
              </a:ext>
            </a:extLst>
          </p:cNvPr>
          <p:cNvSpPr/>
          <p:nvPr/>
        </p:nvSpPr>
        <p:spPr>
          <a:xfrm>
            <a:off x="9404904" y="2259286"/>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0D6CCCDE-5D85-434A-520C-6C9E3786FFDC}"/>
              </a:ext>
            </a:extLst>
          </p:cNvPr>
          <p:cNvSpPr/>
          <p:nvPr/>
        </p:nvSpPr>
        <p:spPr>
          <a:xfrm>
            <a:off x="8819840" y="2961464"/>
            <a:ext cx="185979" cy="185980"/>
          </a:xfrm>
          <a:prstGeom prst="ellipse">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9A4A935B-4D18-50C2-5F25-154AFEB5A7D1}"/>
              </a:ext>
            </a:extLst>
          </p:cNvPr>
          <p:cNvCxnSpPr>
            <a:cxnSpLocks/>
          </p:cNvCxnSpPr>
          <p:nvPr/>
        </p:nvCxnSpPr>
        <p:spPr>
          <a:xfrm flipV="1">
            <a:off x="1340611" y="2159510"/>
            <a:ext cx="2118108" cy="16427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Freeform 64">
            <a:extLst>
              <a:ext uri="{FF2B5EF4-FFF2-40B4-BE49-F238E27FC236}">
                <a16:creationId xmlns:a16="http://schemas.microsoft.com/office/drawing/2014/main" id="{20C8C945-1859-FCB9-8F45-A30106A54C66}"/>
              </a:ext>
            </a:extLst>
          </p:cNvPr>
          <p:cNvSpPr/>
          <p:nvPr/>
        </p:nvSpPr>
        <p:spPr>
          <a:xfrm>
            <a:off x="5098942" y="2463010"/>
            <a:ext cx="1844299" cy="1489058"/>
          </a:xfrm>
          <a:custGeom>
            <a:avLst/>
            <a:gdLst>
              <a:gd name="connsiteX0" fmla="*/ 0 w 1844299"/>
              <a:gd name="connsiteY0" fmla="*/ 1489058 h 1489058"/>
              <a:gd name="connsiteX1" fmla="*/ 0 w 1844299"/>
              <a:gd name="connsiteY1" fmla="*/ 1489058 h 1489058"/>
              <a:gd name="connsiteX2" fmla="*/ 61994 w 1844299"/>
              <a:gd name="connsiteY2" fmla="*/ 1365071 h 1489058"/>
              <a:gd name="connsiteX3" fmla="*/ 77492 w 1844299"/>
              <a:gd name="connsiteY3" fmla="*/ 1318576 h 1489058"/>
              <a:gd name="connsiteX4" fmla="*/ 139485 w 1844299"/>
              <a:gd name="connsiteY4" fmla="*/ 1225587 h 1489058"/>
              <a:gd name="connsiteX5" fmla="*/ 201478 w 1844299"/>
              <a:gd name="connsiteY5" fmla="*/ 1039607 h 1489058"/>
              <a:gd name="connsiteX6" fmla="*/ 216977 w 1844299"/>
              <a:gd name="connsiteY6" fmla="*/ 993112 h 1489058"/>
              <a:gd name="connsiteX7" fmla="*/ 232475 w 1844299"/>
              <a:gd name="connsiteY7" fmla="*/ 946617 h 1489058"/>
              <a:gd name="connsiteX8" fmla="*/ 263472 w 1844299"/>
              <a:gd name="connsiteY8" fmla="*/ 900122 h 1489058"/>
              <a:gd name="connsiteX9" fmla="*/ 340963 w 1844299"/>
              <a:gd name="connsiteY9" fmla="*/ 760637 h 1489058"/>
              <a:gd name="connsiteX10" fmla="*/ 371960 w 1844299"/>
              <a:gd name="connsiteY10" fmla="*/ 714143 h 1489058"/>
              <a:gd name="connsiteX11" fmla="*/ 433953 w 1844299"/>
              <a:gd name="connsiteY11" fmla="*/ 636651 h 1489058"/>
              <a:gd name="connsiteX12" fmla="*/ 495946 w 1844299"/>
              <a:gd name="connsiteY12" fmla="*/ 543661 h 1489058"/>
              <a:gd name="connsiteX13" fmla="*/ 526943 w 1844299"/>
              <a:gd name="connsiteY13" fmla="*/ 497166 h 1489058"/>
              <a:gd name="connsiteX14" fmla="*/ 573438 w 1844299"/>
              <a:gd name="connsiteY14" fmla="*/ 466170 h 1489058"/>
              <a:gd name="connsiteX15" fmla="*/ 635431 w 1844299"/>
              <a:gd name="connsiteY15" fmla="*/ 373180 h 1489058"/>
              <a:gd name="connsiteX16" fmla="*/ 867905 w 1844299"/>
              <a:gd name="connsiteY16" fmla="*/ 218197 h 1489058"/>
              <a:gd name="connsiteX17" fmla="*/ 914400 w 1844299"/>
              <a:gd name="connsiteY17" fmla="*/ 187200 h 1489058"/>
              <a:gd name="connsiteX18" fmla="*/ 1007390 w 1844299"/>
              <a:gd name="connsiteY18" fmla="*/ 156204 h 1489058"/>
              <a:gd name="connsiteX19" fmla="*/ 1053885 w 1844299"/>
              <a:gd name="connsiteY19" fmla="*/ 125207 h 1489058"/>
              <a:gd name="connsiteX20" fmla="*/ 1193370 w 1844299"/>
              <a:gd name="connsiteY20" fmla="*/ 78712 h 1489058"/>
              <a:gd name="connsiteX21" fmla="*/ 1286360 w 1844299"/>
              <a:gd name="connsiteY21" fmla="*/ 47715 h 1489058"/>
              <a:gd name="connsiteX22" fmla="*/ 1332855 w 1844299"/>
              <a:gd name="connsiteY22" fmla="*/ 32217 h 1489058"/>
              <a:gd name="connsiteX23" fmla="*/ 1456841 w 1844299"/>
              <a:gd name="connsiteY23" fmla="*/ 16719 h 1489058"/>
              <a:gd name="connsiteX24" fmla="*/ 1565329 w 1844299"/>
              <a:gd name="connsiteY24" fmla="*/ 1221 h 1489058"/>
              <a:gd name="connsiteX25" fmla="*/ 1689316 w 1844299"/>
              <a:gd name="connsiteY25" fmla="*/ 1221 h 1489058"/>
              <a:gd name="connsiteX26" fmla="*/ 1844299 w 1844299"/>
              <a:gd name="connsiteY26" fmla="*/ 16719 h 1489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44299" h="1489058">
                <a:moveTo>
                  <a:pt x="0" y="1489058"/>
                </a:moveTo>
                <a:lnTo>
                  <a:pt x="0" y="1489058"/>
                </a:lnTo>
                <a:cubicBezTo>
                  <a:pt x="20665" y="1447729"/>
                  <a:pt x="42873" y="1407137"/>
                  <a:pt x="61994" y="1365071"/>
                </a:cubicBezTo>
                <a:cubicBezTo>
                  <a:pt x="68754" y="1350199"/>
                  <a:pt x="69558" y="1332857"/>
                  <a:pt x="77492" y="1318576"/>
                </a:cubicBezTo>
                <a:cubicBezTo>
                  <a:pt x="95584" y="1286011"/>
                  <a:pt x="127704" y="1260928"/>
                  <a:pt x="139485" y="1225587"/>
                </a:cubicBezTo>
                <a:lnTo>
                  <a:pt x="201478" y="1039607"/>
                </a:lnTo>
                <a:lnTo>
                  <a:pt x="216977" y="993112"/>
                </a:lnTo>
                <a:cubicBezTo>
                  <a:pt x="222143" y="977614"/>
                  <a:pt x="223413" y="960210"/>
                  <a:pt x="232475" y="946617"/>
                </a:cubicBezTo>
                <a:lnTo>
                  <a:pt x="263472" y="900122"/>
                </a:lnTo>
                <a:cubicBezTo>
                  <a:pt x="290750" y="818287"/>
                  <a:pt x="269909" y="867217"/>
                  <a:pt x="340963" y="760637"/>
                </a:cubicBezTo>
                <a:lnTo>
                  <a:pt x="371960" y="714143"/>
                </a:lnTo>
                <a:cubicBezTo>
                  <a:pt x="406861" y="609439"/>
                  <a:pt x="358458" y="722931"/>
                  <a:pt x="433953" y="636651"/>
                </a:cubicBezTo>
                <a:cubicBezTo>
                  <a:pt x="458484" y="608615"/>
                  <a:pt x="475282" y="574658"/>
                  <a:pt x="495946" y="543661"/>
                </a:cubicBezTo>
                <a:cubicBezTo>
                  <a:pt x="506278" y="528163"/>
                  <a:pt x="511445" y="507498"/>
                  <a:pt x="526943" y="497166"/>
                </a:cubicBezTo>
                <a:lnTo>
                  <a:pt x="573438" y="466170"/>
                </a:lnTo>
                <a:cubicBezTo>
                  <a:pt x="594102" y="435173"/>
                  <a:pt x="604434" y="393844"/>
                  <a:pt x="635431" y="373180"/>
                </a:cubicBezTo>
                <a:lnTo>
                  <a:pt x="867905" y="218197"/>
                </a:lnTo>
                <a:cubicBezTo>
                  <a:pt x="883403" y="207865"/>
                  <a:pt x="896729" y="193090"/>
                  <a:pt x="914400" y="187200"/>
                </a:cubicBezTo>
                <a:lnTo>
                  <a:pt x="1007390" y="156204"/>
                </a:lnTo>
                <a:cubicBezTo>
                  <a:pt x="1022888" y="145872"/>
                  <a:pt x="1036864" y="132772"/>
                  <a:pt x="1053885" y="125207"/>
                </a:cubicBezTo>
                <a:cubicBezTo>
                  <a:pt x="1053895" y="125202"/>
                  <a:pt x="1170117" y="86463"/>
                  <a:pt x="1193370" y="78712"/>
                </a:cubicBezTo>
                <a:lnTo>
                  <a:pt x="1286360" y="47715"/>
                </a:lnTo>
                <a:cubicBezTo>
                  <a:pt x="1301858" y="42549"/>
                  <a:pt x="1316645" y="34243"/>
                  <a:pt x="1332855" y="32217"/>
                </a:cubicBezTo>
                <a:lnTo>
                  <a:pt x="1456841" y="16719"/>
                </a:lnTo>
                <a:cubicBezTo>
                  <a:pt x="1493050" y="11891"/>
                  <a:pt x="1528880" y="3651"/>
                  <a:pt x="1565329" y="1221"/>
                </a:cubicBezTo>
                <a:cubicBezTo>
                  <a:pt x="1606566" y="-1528"/>
                  <a:pt x="1647987" y="1221"/>
                  <a:pt x="1689316" y="1221"/>
                </a:cubicBezTo>
                <a:lnTo>
                  <a:pt x="1844299" y="16719"/>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a:extLst>
              <a:ext uri="{FF2B5EF4-FFF2-40B4-BE49-F238E27FC236}">
                <a16:creationId xmlns:a16="http://schemas.microsoft.com/office/drawing/2014/main" id="{D0262608-0F65-CA58-4217-7EB2726660C3}"/>
              </a:ext>
            </a:extLst>
          </p:cNvPr>
          <p:cNvSpPr/>
          <p:nvPr/>
        </p:nvSpPr>
        <p:spPr>
          <a:xfrm>
            <a:off x="8183105" y="1952786"/>
            <a:ext cx="2386739" cy="1921790"/>
          </a:xfrm>
          <a:custGeom>
            <a:avLst/>
            <a:gdLst>
              <a:gd name="connsiteX0" fmla="*/ 0 w 2386739"/>
              <a:gd name="connsiteY0" fmla="*/ 1363851 h 1921790"/>
              <a:gd name="connsiteX1" fmla="*/ 0 w 2386739"/>
              <a:gd name="connsiteY1" fmla="*/ 1363851 h 1921790"/>
              <a:gd name="connsiteX2" fmla="*/ 30997 w 2386739"/>
              <a:gd name="connsiteY2" fmla="*/ 1503336 h 1921790"/>
              <a:gd name="connsiteX3" fmla="*/ 46495 w 2386739"/>
              <a:gd name="connsiteY3" fmla="*/ 1549831 h 1921790"/>
              <a:gd name="connsiteX4" fmla="*/ 139485 w 2386739"/>
              <a:gd name="connsiteY4" fmla="*/ 1689316 h 1921790"/>
              <a:gd name="connsiteX5" fmla="*/ 170481 w 2386739"/>
              <a:gd name="connsiteY5" fmla="*/ 1735811 h 1921790"/>
              <a:gd name="connsiteX6" fmla="*/ 216976 w 2386739"/>
              <a:gd name="connsiteY6" fmla="*/ 1782306 h 1921790"/>
              <a:gd name="connsiteX7" fmla="*/ 340963 w 2386739"/>
              <a:gd name="connsiteY7" fmla="*/ 1890794 h 1921790"/>
              <a:gd name="connsiteX8" fmla="*/ 387458 w 2386739"/>
              <a:gd name="connsiteY8" fmla="*/ 1921790 h 1921790"/>
              <a:gd name="connsiteX9" fmla="*/ 557939 w 2386739"/>
              <a:gd name="connsiteY9" fmla="*/ 1906292 h 1921790"/>
              <a:gd name="connsiteX10" fmla="*/ 604434 w 2386739"/>
              <a:gd name="connsiteY10" fmla="*/ 1890794 h 1921790"/>
              <a:gd name="connsiteX11" fmla="*/ 666427 w 2386739"/>
              <a:gd name="connsiteY11" fmla="*/ 1797804 h 1921790"/>
              <a:gd name="connsiteX12" fmla="*/ 697424 w 2386739"/>
              <a:gd name="connsiteY12" fmla="*/ 1751309 h 1921790"/>
              <a:gd name="connsiteX13" fmla="*/ 728420 w 2386739"/>
              <a:gd name="connsiteY13" fmla="*/ 1704814 h 1921790"/>
              <a:gd name="connsiteX14" fmla="*/ 759417 w 2386739"/>
              <a:gd name="connsiteY14" fmla="*/ 1658319 h 1921790"/>
              <a:gd name="connsiteX15" fmla="*/ 821410 w 2386739"/>
              <a:gd name="connsiteY15" fmla="*/ 1518834 h 1921790"/>
              <a:gd name="connsiteX16" fmla="*/ 852407 w 2386739"/>
              <a:gd name="connsiteY16" fmla="*/ 1379350 h 1921790"/>
              <a:gd name="connsiteX17" fmla="*/ 867905 w 2386739"/>
              <a:gd name="connsiteY17" fmla="*/ 1270861 h 1921790"/>
              <a:gd name="connsiteX18" fmla="*/ 914400 w 2386739"/>
              <a:gd name="connsiteY18" fmla="*/ 1069383 h 1921790"/>
              <a:gd name="connsiteX19" fmla="*/ 929898 w 2386739"/>
              <a:gd name="connsiteY19" fmla="*/ 1007390 h 1921790"/>
              <a:gd name="connsiteX20" fmla="*/ 976393 w 2386739"/>
              <a:gd name="connsiteY20" fmla="*/ 914400 h 1921790"/>
              <a:gd name="connsiteX21" fmla="*/ 1022888 w 2386739"/>
              <a:gd name="connsiteY21" fmla="*/ 883404 h 1921790"/>
              <a:gd name="connsiteX22" fmla="*/ 1115878 w 2386739"/>
              <a:gd name="connsiteY22" fmla="*/ 929899 h 1921790"/>
              <a:gd name="connsiteX23" fmla="*/ 1146875 w 2386739"/>
              <a:gd name="connsiteY23" fmla="*/ 976394 h 1921790"/>
              <a:gd name="connsiteX24" fmla="*/ 1224366 w 2386739"/>
              <a:gd name="connsiteY24" fmla="*/ 1208868 h 1921790"/>
              <a:gd name="connsiteX25" fmla="*/ 1255363 w 2386739"/>
              <a:gd name="connsiteY25" fmla="*/ 1301858 h 1921790"/>
              <a:gd name="connsiteX26" fmla="*/ 1270861 w 2386739"/>
              <a:gd name="connsiteY26" fmla="*/ 1348353 h 1921790"/>
              <a:gd name="connsiteX27" fmla="*/ 1317356 w 2386739"/>
              <a:gd name="connsiteY27" fmla="*/ 1379350 h 1921790"/>
              <a:gd name="connsiteX28" fmla="*/ 1410346 w 2386739"/>
              <a:gd name="connsiteY28" fmla="*/ 1363851 h 1921790"/>
              <a:gd name="connsiteX29" fmla="*/ 1441342 w 2386739"/>
              <a:gd name="connsiteY29" fmla="*/ 1317356 h 1921790"/>
              <a:gd name="connsiteX30" fmla="*/ 1487837 w 2386739"/>
              <a:gd name="connsiteY30" fmla="*/ 1270861 h 1921790"/>
              <a:gd name="connsiteX31" fmla="*/ 1534332 w 2386739"/>
              <a:gd name="connsiteY31" fmla="*/ 1131377 h 1921790"/>
              <a:gd name="connsiteX32" fmla="*/ 1549831 w 2386739"/>
              <a:gd name="connsiteY32" fmla="*/ 1084882 h 1921790"/>
              <a:gd name="connsiteX33" fmla="*/ 1596326 w 2386739"/>
              <a:gd name="connsiteY33" fmla="*/ 712922 h 1921790"/>
              <a:gd name="connsiteX34" fmla="*/ 1611824 w 2386739"/>
              <a:gd name="connsiteY34" fmla="*/ 666428 h 1921790"/>
              <a:gd name="connsiteX35" fmla="*/ 1642820 w 2386739"/>
              <a:gd name="connsiteY35" fmla="*/ 495946 h 1921790"/>
              <a:gd name="connsiteX36" fmla="*/ 1658319 w 2386739"/>
              <a:gd name="connsiteY36" fmla="*/ 449451 h 1921790"/>
              <a:gd name="connsiteX37" fmla="*/ 1673817 w 2386739"/>
              <a:gd name="connsiteY37" fmla="*/ 387458 h 1921790"/>
              <a:gd name="connsiteX38" fmla="*/ 1689315 w 2386739"/>
              <a:gd name="connsiteY38" fmla="*/ 340963 h 1921790"/>
              <a:gd name="connsiteX39" fmla="*/ 1735810 w 2386739"/>
              <a:gd name="connsiteY39" fmla="*/ 185980 h 1921790"/>
              <a:gd name="connsiteX40" fmla="*/ 1751309 w 2386739"/>
              <a:gd name="connsiteY40" fmla="*/ 139485 h 1921790"/>
              <a:gd name="connsiteX41" fmla="*/ 1797803 w 2386739"/>
              <a:gd name="connsiteY41" fmla="*/ 108489 h 1921790"/>
              <a:gd name="connsiteX42" fmla="*/ 1875295 w 2386739"/>
              <a:gd name="connsiteY42" fmla="*/ 30997 h 1921790"/>
              <a:gd name="connsiteX43" fmla="*/ 1968285 w 2386739"/>
              <a:gd name="connsiteY43" fmla="*/ 0 h 1921790"/>
              <a:gd name="connsiteX44" fmla="*/ 2045776 w 2386739"/>
              <a:gd name="connsiteY44" fmla="*/ 15499 h 1921790"/>
              <a:gd name="connsiteX45" fmla="*/ 2092271 w 2386739"/>
              <a:gd name="connsiteY45" fmla="*/ 30997 h 1921790"/>
              <a:gd name="connsiteX46" fmla="*/ 2123268 w 2386739"/>
              <a:gd name="connsiteY46" fmla="*/ 123987 h 1921790"/>
              <a:gd name="connsiteX47" fmla="*/ 2169763 w 2386739"/>
              <a:gd name="connsiteY47" fmla="*/ 263472 h 1921790"/>
              <a:gd name="connsiteX48" fmla="*/ 2185261 w 2386739"/>
              <a:gd name="connsiteY48" fmla="*/ 309967 h 1921790"/>
              <a:gd name="connsiteX49" fmla="*/ 2216258 w 2386739"/>
              <a:gd name="connsiteY49" fmla="*/ 356461 h 1921790"/>
              <a:gd name="connsiteX50" fmla="*/ 2247254 w 2386739"/>
              <a:gd name="connsiteY50" fmla="*/ 449451 h 1921790"/>
              <a:gd name="connsiteX51" fmla="*/ 2262753 w 2386739"/>
              <a:gd name="connsiteY51" fmla="*/ 495946 h 1921790"/>
              <a:gd name="connsiteX52" fmla="*/ 2293749 w 2386739"/>
              <a:gd name="connsiteY52" fmla="*/ 542441 h 1921790"/>
              <a:gd name="connsiteX53" fmla="*/ 2309248 w 2386739"/>
              <a:gd name="connsiteY53" fmla="*/ 588936 h 1921790"/>
              <a:gd name="connsiteX54" fmla="*/ 2340244 w 2386739"/>
              <a:gd name="connsiteY54" fmla="*/ 635431 h 1921790"/>
              <a:gd name="connsiteX55" fmla="*/ 2386739 w 2386739"/>
              <a:gd name="connsiteY55" fmla="*/ 728421 h 1921790"/>
              <a:gd name="connsiteX56" fmla="*/ 2386739 w 2386739"/>
              <a:gd name="connsiteY56" fmla="*/ 712922 h 192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386739" h="1921790">
                <a:moveTo>
                  <a:pt x="0" y="1363851"/>
                </a:moveTo>
                <a:lnTo>
                  <a:pt x="0" y="1363851"/>
                </a:lnTo>
                <a:cubicBezTo>
                  <a:pt x="10332" y="1410346"/>
                  <a:pt x="19445" y="1457129"/>
                  <a:pt x="30997" y="1503336"/>
                </a:cubicBezTo>
                <a:cubicBezTo>
                  <a:pt x="34959" y="1519185"/>
                  <a:pt x="38561" y="1535550"/>
                  <a:pt x="46495" y="1549831"/>
                </a:cubicBezTo>
                <a:cubicBezTo>
                  <a:pt x="46503" y="1549846"/>
                  <a:pt x="123982" y="1666061"/>
                  <a:pt x="139485" y="1689316"/>
                </a:cubicBezTo>
                <a:cubicBezTo>
                  <a:pt x="149817" y="1704814"/>
                  <a:pt x="157310" y="1722640"/>
                  <a:pt x="170481" y="1735811"/>
                </a:cubicBezTo>
                <a:cubicBezTo>
                  <a:pt x="185979" y="1751309"/>
                  <a:pt x="202944" y="1765468"/>
                  <a:pt x="216976" y="1782306"/>
                </a:cubicBezTo>
                <a:cubicBezTo>
                  <a:pt x="297695" y="1879168"/>
                  <a:pt x="174360" y="1779725"/>
                  <a:pt x="340963" y="1890794"/>
                </a:cubicBezTo>
                <a:lnTo>
                  <a:pt x="387458" y="1921790"/>
                </a:lnTo>
                <a:cubicBezTo>
                  <a:pt x="444285" y="1916624"/>
                  <a:pt x="501451" y="1914362"/>
                  <a:pt x="557939" y="1906292"/>
                </a:cubicBezTo>
                <a:cubicBezTo>
                  <a:pt x="574111" y="1903982"/>
                  <a:pt x="592882" y="1902346"/>
                  <a:pt x="604434" y="1890794"/>
                </a:cubicBezTo>
                <a:cubicBezTo>
                  <a:pt x="630776" y="1864452"/>
                  <a:pt x="645763" y="1828801"/>
                  <a:pt x="666427" y="1797804"/>
                </a:cubicBezTo>
                <a:lnTo>
                  <a:pt x="697424" y="1751309"/>
                </a:lnTo>
                <a:lnTo>
                  <a:pt x="728420" y="1704814"/>
                </a:lnTo>
                <a:lnTo>
                  <a:pt x="759417" y="1658319"/>
                </a:lnTo>
                <a:cubicBezTo>
                  <a:pt x="796304" y="1547658"/>
                  <a:pt x="772290" y="1592515"/>
                  <a:pt x="821410" y="1518834"/>
                </a:cubicBezTo>
                <a:cubicBezTo>
                  <a:pt x="835344" y="1463100"/>
                  <a:pt x="842568" y="1438383"/>
                  <a:pt x="852407" y="1379350"/>
                </a:cubicBezTo>
                <a:cubicBezTo>
                  <a:pt x="858412" y="1343317"/>
                  <a:pt x="861900" y="1306894"/>
                  <a:pt x="867905" y="1270861"/>
                </a:cubicBezTo>
                <a:cubicBezTo>
                  <a:pt x="879832" y="1199299"/>
                  <a:pt x="896301" y="1141778"/>
                  <a:pt x="914400" y="1069383"/>
                </a:cubicBezTo>
                <a:cubicBezTo>
                  <a:pt x="919566" y="1048719"/>
                  <a:pt x="923162" y="1027597"/>
                  <a:pt x="929898" y="1007390"/>
                </a:cubicBezTo>
                <a:cubicBezTo>
                  <a:pt x="942503" y="969577"/>
                  <a:pt x="946351" y="944442"/>
                  <a:pt x="976393" y="914400"/>
                </a:cubicBezTo>
                <a:cubicBezTo>
                  <a:pt x="989564" y="901229"/>
                  <a:pt x="1007390" y="893736"/>
                  <a:pt x="1022888" y="883404"/>
                </a:cubicBezTo>
                <a:cubicBezTo>
                  <a:pt x="1060705" y="896009"/>
                  <a:pt x="1085833" y="899854"/>
                  <a:pt x="1115878" y="929899"/>
                </a:cubicBezTo>
                <a:cubicBezTo>
                  <a:pt x="1129049" y="943070"/>
                  <a:pt x="1136543" y="960896"/>
                  <a:pt x="1146875" y="976394"/>
                </a:cubicBezTo>
                <a:lnTo>
                  <a:pt x="1224366" y="1208868"/>
                </a:lnTo>
                <a:lnTo>
                  <a:pt x="1255363" y="1301858"/>
                </a:lnTo>
                <a:cubicBezTo>
                  <a:pt x="1260529" y="1317356"/>
                  <a:pt x="1257268" y="1339291"/>
                  <a:pt x="1270861" y="1348353"/>
                </a:cubicBezTo>
                <a:lnTo>
                  <a:pt x="1317356" y="1379350"/>
                </a:lnTo>
                <a:cubicBezTo>
                  <a:pt x="1348353" y="1374184"/>
                  <a:pt x="1382239" y="1377905"/>
                  <a:pt x="1410346" y="1363851"/>
                </a:cubicBezTo>
                <a:cubicBezTo>
                  <a:pt x="1427006" y="1355521"/>
                  <a:pt x="1429418" y="1331665"/>
                  <a:pt x="1441342" y="1317356"/>
                </a:cubicBezTo>
                <a:cubicBezTo>
                  <a:pt x="1455373" y="1300518"/>
                  <a:pt x="1472339" y="1286359"/>
                  <a:pt x="1487837" y="1270861"/>
                </a:cubicBezTo>
                <a:lnTo>
                  <a:pt x="1534332" y="1131377"/>
                </a:lnTo>
                <a:lnTo>
                  <a:pt x="1549831" y="1084882"/>
                </a:lnTo>
                <a:cubicBezTo>
                  <a:pt x="1556947" y="999482"/>
                  <a:pt x="1568843" y="795372"/>
                  <a:pt x="1596326" y="712922"/>
                </a:cubicBezTo>
                <a:lnTo>
                  <a:pt x="1611824" y="666428"/>
                </a:lnTo>
                <a:cubicBezTo>
                  <a:pt x="1618732" y="624981"/>
                  <a:pt x="1631991" y="539263"/>
                  <a:pt x="1642820" y="495946"/>
                </a:cubicBezTo>
                <a:cubicBezTo>
                  <a:pt x="1646782" y="480097"/>
                  <a:pt x="1653831" y="465159"/>
                  <a:pt x="1658319" y="449451"/>
                </a:cubicBezTo>
                <a:cubicBezTo>
                  <a:pt x="1664171" y="428970"/>
                  <a:pt x="1667965" y="407939"/>
                  <a:pt x="1673817" y="387458"/>
                </a:cubicBezTo>
                <a:cubicBezTo>
                  <a:pt x="1678305" y="371750"/>
                  <a:pt x="1684827" y="356671"/>
                  <a:pt x="1689315" y="340963"/>
                </a:cubicBezTo>
                <a:cubicBezTo>
                  <a:pt x="1736155" y="177026"/>
                  <a:pt x="1662160" y="406931"/>
                  <a:pt x="1735810" y="185980"/>
                </a:cubicBezTo>
                <a:cubicBezTo>
                  <a:pt x="1740976" y="170482"/>
                  <a:pt x="1737716" y="148547"/>
                  <a:pt x="1751309" y="139485"/>
                </a:cubicBezTo>
                <a:lnTo>
                  <a:pt x="1797803" y="108489"/>
                </a:lnTo>
                <a:cubicBezTo>
                  <a:pt x="1826081" y="66073"/>
                  <a:pt x="1826353" y="52749"/>
                  <a:pt x="1875295" y="30997"/>
                </a:cubicBezTo>
                <a:cubicBezTo>
                  <a:pt x="1905152" y="17727"/>
                  <a:pt x="1968285" y="0"/>
                  <a:pt x="1968285" y="0"/>
                </a:cubicBezTo>
                <a:cubicBezTo>
                  <a:pt x="1994115" y="5166"/>
                  <a:pt x="2020221" y="9110"/>
                  <a:pt x="2045776" y="15499"/>
                </a:cubicBezTo>
                <a:cubicBezTo>
                  <a:pt x="2061625" y="19461"/>
                  <a:pt x="2082775" y="17703"/>
                  <a:pt x="2092271" y="30997"/>
                </a:cubicBezTo>
                <a:cubicBezTo>
                  <a:pt x="2111262" y="57584"/>
                  <a:pt x="2112936" y="92990"/>
                  <a:pt x="2123268" y="123987"/>
                </a:cubicBezTo>
                <a:lnTo>
                  <a:pt x="2169763" y="263472"/>
                </a:lnTo>
                <a:cubicBezTo>
                  <a:pt x="2174929" y="278970"/>
                  <a:pt x="2176199" y="296374"/>
                  <a:pt x="2185261" y="309967"/>
                </a:cubicBezTo>
                <a:lnTo>
                  <a:pt x="2216258" y="356461"/>
                </a:lnTo>
                <a:lnTo>
                  <a:pt x="2247254" y="449451"/>
                </a:lnTo>
                <a:cubicBezTo>
                  <a:pt x="2252420" y="464949"/>
                  <a:pt x="2253691" y="482353"/>
                  <a:pt x="2262753" y="495946"/>
                </a:cubicBezTo>
                <a:cubicBezTo>
                  <a:pt x="2273085" y="511444"/>
                  <a:pt x="2285419" y="525781"/>
                  <a:pt x="2293749" y="542441"/>
                </a:cubicBezTo>
                <a:cubicBezTo>
                  <a:pt x="2301055" y="557053"/>
                  <a:pt x="2301942" y="574324"/>
                  <a:pt x="2309248" y="588936"/>
                </a:cubicBezTo>
                <a:cubicBezTo>
                  <a:pt x="2317578" y="605596"/>
                  <a:pt x="2331914" y="618771"/>
                  <a:pt x="2340244" y="635431"/>
                </a:cubicBezTo>
                <a:cubicBezTo>
                  <a:pt x="2365453" y="685850"/>
                  <a:pt x="2342324" y="684007"/>
                  <a:pt x="2386739" y="728421"/>
                </a:cubicBezTo>
                <a:lnTo>
                  <a:pt x="2386739" y="712922"/>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BF1F9666-A405-2E95-7EA7-F22E633F3D62}"/>
              </a:ext>
            </a:extLst>
          </p:cNvPr>
          <p:cNvCxnSpPr>
            <a:stCxn id="72" idx="55"/>
          </p:cNvCxnSpPr>
          <p:nvPr/>
        </p:nvCxnSpPr>
        <p:spPr>
          <a:xfrm>
            <a:off x="10569844" y="2681207"/>
            <a:ext cx="191151" cy="2996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E36B745D-DAB4-1151-EF66-819FD287985A}"/>
              </a:ext>
            </a:extLst>
          </p:cNvPr>
          <p:cNvSpPr txBox="1"/>
          <p:nvPr/>
        </p:nvSpPr>
        <p:spPr>
          <a:xfrm>
            <a:off x="1336726" y="4753604"/>
            <a:ext cx="2637751" cy="461665"/>
          </a:xfrm>
          <a:prstGeom prst="rect">
            <a:avLst/>
          </a:prstGeom>
          <a:noFill/>
        </p:spPr>
        <p:txBody>
          <a:bodyPr wrap="square" rtlCol="0">
            <a:spAutoFit/>
          </a:bodyPr>
          <a:lstStyle/>
          <a:p>
            <a:r>
              <a:rPr lang="en-US" sz="2400" dirty="0"/>
              <a:t>Underfit (high bias)</a:t>
            </a:r>
          </a:p>
        </p:txBody>
      </p:sp>
      <p:sp>
        <p:nvSpPr>
          <p:cNvPr id="83" name="TextBox 82">
            <a:extLst>
              <a:ext uri="{FF2B5EF4-FFF2-40B4-BE49-F238E27FC236}">
                <a16:creationId xmlns:a16="http://schemas.microsoft.com/office/drawing/2014/main" id="{C62D401B-31F8-66A4-FCED-0A6E3EB65247}"/>
              </a:ext>
            </a:extLst>
          </p:cNvPr>
          <p:cNvSpPr txBox="1"/>
          <p:nvPr/>
        </p:nvSpPr>
        <p:spPr>
          <a:xfrm>
            <a:off x="5426155" y="4751793"/>
            <a:ext cx="2259713" cy="1200329"/>
          </a:xfrm>
          <a:prstGeom prst="rect">
            <a:avLst/>
          </a:prstGeom>
          <a:noFill/>
        </p:spPr>
        <p:txBody>
          <a:bodyPr wrap="square" rtlCol="0">
            <a:spAutoFit/>
          </a:bodyPr>
          <a:lstStyle/>
          <a:p>
            <a:r>
              <a:rPr lang="en-US" sz="2400" dirty="0"/>
              <a:t>“Just right”</a:t>
            </a:r>
          </a:p>
          <a:p>
            <a:endParaRPr lang="en-US" sz="2400" dirty="0"/>
          </a:p>
          <a:p>
            <a:endParaRPr lang="en-US" sz="2400" dirty="0"/>
          </a:p>
        </p:txBody>
      </p:sp>
      <p:sp>
        <p:nvSpPr>
          <p:cNvPr id="84" name="TextBox 83">
            <a:extLst>
              <a:ext uri="{FF2B5EF4-FFF2-40B4-BE49-F238E27FC236}">
                <a16:creationId xmlns:a16="http://schemas.microsoft.com/office/drawing/2014/main" id="{BCBAE624-65DE-2DBC-CA78-CA38EEC39DA0}"/>
              </a:ext>
            </a:extLst>
          </p:cNvPr>
          <p:cNvSpPr txBox="1"/>
          <p:nvPr/>
        </p:nvSpPr>
        <p:spPr>
          <a:xfrm>
            <a:off x="8447878" y="4751793"/>
            <a:ext cx="2969595" cy="461665"/>
          </a:xfrm>
          <a:prstGeom prst="rect">
            <a:avLst/>
          </a:prstGeom>
          <a:noFill/>
        </p:spPr>
        <p:txBody>
          <a:bodyPr wrap="none" rtlCol="0">
            <a:spAutoFit/>
          </a:bodyPr>
          <a:lstStyle/>
          <a:p>
            <a:r>
              <a:rPr lang="en-US" sz="2400" dirty="0"/>
              <a:t>Overfit (high variance)</a:t>
            </a:r>
          </a:p>
        </p:txBody>
      </p:sp>
      <p:sp>
        <p:nvSpPr>
          <p:cNvPr id="3" name="TextBox 2">
            <a:extLst>
              <a:ext uri="{FF2B5EF4-FFF2-40B4-BE49-F238E27FC236}">
                <a16:creationId xmlns:a16="http://schemas.microsoft.com/office/drawing/2014/main" id="{5FB310D7-6626-099D-E38A-53338442426F}"/>
              </a:ext>
            </a:extLst>
          </p:cNvPr>
          <p:cNvSpPr txBox="1"/>
          <p:nvPr/>
        </p:nvSpPr>
        <p:spPr>
          <a:xfrm>
            <a:off x="5083444" y="5417663"/>
            <a:ext cx="2400944" cy="1200329"/>
          </a:xfrm>
          <a:prstGeom prst="rect">
            <a:avLst/>
          </a:prstGeom>
          <a:noFill/>
          <a:ln w="19050">
            <a:solidFill>
              <a:schemeClr val="tx1"/>
            </a:solidFill>
          </a:ln>
        </p:spPr>
        <p:txBody>
          <a:bodyPr wrap="square" rtlCol="0">
            <a:spAutoFit/>
          </a:bodyPr>
          <a:lstStyle/>
          <a:p>
            <a:pPr algn="ctr"/>
            <a:r>
              <a:rPr lang="en-US" sz="2400" dirty="0"/>
              <a:t>High/reasonable</a:t>
            </a:r>
          </a:p>
          <a:p>
            <a:pPr algn="ctr"/>
            <a:r>
              <a:rPr lang="en-US" sz="2400" dirty="0"/>
              <a:t>test and training accuracy</a:t>
            </a:r>
          </a:p>
        </p:txBody>
      </p:sp>
      <p:sp>
        <p:nvSpPr>
          <p:cNvPr id="4" name="TextBox 3">
            <a:extLst>
              <a:ext uri="{FF2B5EF4-FFF2-40B4-BE49-F238E27FC236}">
                <a16:creationId xmlns:a16="http://schemas.microsoft.com/office/drawing/2014/main" id="{BD29FE37-DF8D-5808-E575-2D2704B80B91}"/>
              </a:ext>
            </a:extLst>
          </p:cNvPr>
          <p:cNvSpPr txBox="1"/>
          <p:nvPr/>
        </p:nvSpPr>
        <p:spPr>
          <a:xfrm>
            <a:off x="8589950" y="5417662"/>
            <a:ext cx="2400944" cy="1200329"/>
          </a:xfrm>
          <a:prstGeom prst="rect">
            <a:avLst/>
          </a:prstGeom>
          <a:noFill/>
          <a:ln w="19050">
            <a:solidFill>
              <a:schemeClr val="tx1"/>
            </a:solidFill>
          </a:ln>
        </p:spPr>
        <p:txBody>
          <a:bodyPr wrap="square" rtlCol="0">
            <a:spAutoFit/>
          </a:bodyPr>
          <a:lstStyle/>
          <a:p>
            <a:pPr algn="ctr"/>
            <a:r>
              <a:rPr lang="en-US" sz="2400" dirty="0"/>
              <a:t>High training accuracy, but low test accuracy</a:t>
            </a:r>
          </a:p>
        </p:txBody>
      </p:sp>
      <p:sp>
        <p:nvSpPr>
          <p:cNvPr id="5" name="TextBox 4">
            <a:extLst>
              <a:ext uri="{FF2B5EF4-FFF2-40B4-BE49-F238E27FC236}">
                <a16:creationId xmlns:a16="http://schemas.microsoft.com/office/drawing/2014/main" id="{077C2F96-C8D6-18AA-3C10-7FD77A4BE74D}"/>
              </a:ext>
            </a:extLst>
          </p:cNvPr>
          <p:cNvSpPr txBox="1"/>
          <p:nvPr/>
        </p:nvSpPr>
        <p:spPr>
          <a:xfrm>
            <a:off x="1429715" y="5661878"/>
            <a:ext cx="2400944" cy="830997"/>
          </a:xfrm>
          <a:prstGeom prst="rect">
            <a:avLst/>
          </a:prstGeom>
          <a:noFill/>
          <a:ln w="19050">
            <a:solidFill>
              <a:schemeClr val="tx1"/>
            </a:solidFill>
          </a:ln>
        </p:spPr>
        <p:txBody>
          <a:bodyPr wrap="square" rtlCol="0">
            <a:spAutoFit/>
          </a:bodyPr>
          <a:lstStyle/>
          <a:p>
            <a:pPr algn="ctr"/>
            <a:r>
              <a:rPr lang="en-US" sz="2400" dirty="0"/>
              <a:t>Low test and training accuracy</a:t>
            </a:r>
          </a:p>
        </p:txBody>
      </p:sp>
    </p:spTree>
    <p:extLst>
      <p:ext uri="{BB962C8B-B14F-4D97-AF65-F5344CB8AC3E}">
        <p14:creationId xmlns:p14="http://schemas.microsoft.com/office/powerpoint/2010/main" val="3347528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te and small artificial intelligence assistant robot think or analyze">
            <a:extLst>
              <a:ext uri="{FF2B5EF4-FFF2-40B4-BE49-F238E27FC236}">
                <a16:creationId xmlns:a16="http://schemas.microsoft.com/office/drawing/2014/main" id="{F4ADB14C-6501-803C-44D8-34051F197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285" y="1714416"/>
            <a:ext cx="5170715" cy="517071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D0AD8E85-9556-D58A-18CE-22595E5FC2DC}"/>
              </a:ext>
            </a:extLst>
          </p:cNvPr>
          <p:cNvSpPr>
            <a:spLocks noGrp="1"/>
          </p:cNvSpPr>
          <p:nvPr>
            <p:ph type="title"/>
          </p:nvPr>
        </p:nvSpPr>
        <p:spPr>
          <a:xfrm>
            <a:off x="978976" y="1714416"/>
            <a:ext cx="10515600" cy="1325563"/>
          </a:xfrm>
        </p:spPr>
        <p:txBody>
          <a:bodyPr/>
          <a:lstStyle/>
          <a:p>
            <a:r>
              <a:rPr lang="en-US" dirty="0"/>
              <a:t>What is a “high/low” accuracy?</a:t>
            </a:r>
          </a:p>
        </p:txBody>
      </p:sp>
      <p:sp>
        <p:nvSpPr>
          <p:cNvPr id="4" name="Content Placeholder 3">
            <a:extLst>
              <a:ext uri="{FF2B5EF4-FFF2-40B4-BE49-F238E27FC236}">
                <a16:creationId xmlns:a16="http://schemas.microsoft.com/office/drawing/2014/main" id="{20725E87-938C-CE27-B65F-45D537788C2D}"/>
              </a:ext>
            </a:extLst>
          </p:cNvPr>
          <p:cNvSpPr>
            <a:spLocks noGrp="1"/>
          </p:cNvSpPr>
          <p:nvPr>
            <p:ph idx="1"/>
          </p:nvPr>
        </p:nvSpPr>
        <p:spPr>
          <a:xfrm>
            <a:off x="1535624" y="3039979"/>
            <a:ext cx="6740471" cy="2725390"/>
          </a:xfrm>
        </p:spPr>
        <p:txBody>
          <a:bodyPr>
            <a:normAutofit fontScale="92500" lnSpcReduction="10000"/>
          </a:bodyPr>
          <a:lstStyle/>
          <a:p>
            <a:r>
              <a:rPr lang="en-US" dirty="0"/>
              <a:t>Need to establish baseline level of performance</a:t>
            </a:r>
          </a:p>
          <a:p>
            <a:r>
              <a:rPr lang="en-US" dirty="0"/>
              <a:t>What is the level of error you can reasonably expect? </a:t>
            </a:r>
          </a:p>
          <a:p>
            <a:pPr lvl="1"/>
            <a:r>
              <a:rPr lang="en-US" dirty="0"/>
              <a:t>Human level performance</a:t>
            </a:r>
          </a:p>
          <a:p>
            <a:pPr lvl="1"/>
            <a:r>
              <a:rPr lang="en-US" dirty="0"/>
              <a:t>Competing algorithm performance</a:t>
            </a:r>
          </a:p>
          <a:p>
            <a:pPr lvl="1"/>
            <a:r>
              <a:rPr lang="en-US" dirty="0"/>
              <a:t>Guess based on experience</a:t>
            </a:r>
          </a:p>
          <a:p>
            <a:pPr lvl="1"/>
            <a:endParaRPr lang="en-US" dirty="0"/>
          </a:p>
        </p:txBody>
      </p:sp>
    </p:spTree>
    <p:extLst>
      <p:ext uri="{BB962C8B-B14F-4D97-AF65-F5344CB8AC3E}">
        <p14:creationId xmlns:p14="http://schemas.microsoft.com/office/powerpoint/2010/main" val="407363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te and small artificial intelligence assistant robot open hand">
            <a:extLst>
              <a:ext uri="{FF2B5EF4-FFF2-40B4-BE49-F238E27FC236}">
                <a16:creationId xmlns:a16="http://schemas.microsoft.com/office/drawing/2014/main" id="{200414FB-E9E8-B70B-EA03-0D28A70DE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285" y="1687285"/>
            <a:ext cx="5170715" cy="517071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64125C75-E956-575D-FFD0-679686BD1BF4}"/>
              </a:ext>
            </a:extLst>
          </p:cNvPr>
          <p:cNvSpPr txBox="1">
            <a:spLocks/>
          </p:cNvSpPr>
          <p:nvPr/>
        </p:nvSpPr>
        <p:spPr>
          <a:xfrm>
            <a:off x="994474" y="1687285"/>
            <a:ext cx="80255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 do I fix poor performance?</a:t>
            </a:r>
          </a:p>
        </p:txBody>
      </p:sp>
      <p:sp>
        <p:nvSpPr>
          <p:cNvPr id="4" name="Content Placeholder 3">
            <a:extLst>
              <a:ext uri="{FF2B5EF4-FFF2-40B4-BE49-F238E27FC236}">
                <a16:creationId xmlns:a16="http://schemas.microsoft.com/office/drawing/2014/main" id="{40262257-074D-D6BD-7A3A-FCA3FD98C60C}"/>
              </a:ext>
            </a:extLst>
          </p:cNvPr>
          <p:cNvSpPr>
            <a:spLocks noGrp="1"/>
          </p:cNvSpPr>
          <p:nvPr>
            <p:ph idx="1"/>
          </p:nvPr>
        </p:nvSpPr>
        <p:spPr>
          <a:xfrm>
            <a:off x="2155556" y="2995046"/>
            <a:ext cx="6151536" cy="4351338"/>
          </a:xfrm>
        </p:spPr>
        <p:txBody>
          <a:bodyPr/>
          <a:lstStyle/>
          <a:p>
            <a:r>
              <a:rPr lang="en-US" dirty="0"/>
              <a:t>Get more data!</a:t>
            </a:r>
          </a:p>
          <a:p>
            <a:r>
              <a:rPr lang="en-US" dirty="0"/>
              <a:t>Try different model/architecture</a:t>
            </a:r>
          </a:p>
          <a:p>
            <a:r>
              <a:rPr lang="en-US" dirty="0"/>
              <a:t>Try different numbers of features</a:t>
            </a:r>
          </a:p>
          <a:p>
            <a:r>
              <a:rPr lang="en-US" dirty="0" err="1"/>
              <a:t>Regularisation</a:t>
            </a:r>
            <a:endParaRPr lang="en-US" dirty="0"/>
          </a:p>
          <a:p>
            <a:pPr lvl="1"/>
            <a:endParaRPr lang="en-US" dirty="0"/>
          </a:p>
        </p:txBody>
      </p:sp>
    </p:spTree>
    <p:extLst>
      <p:ext uri="{BB962C8B-B14F-4D97-AF65-F5344CB8AC3E}">
        <p14:creationId xmlns:p14="http://schemas.microsoft.com/office/powerpoint/2010/main" val="78550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17FF52A-A40D-A3F8-5419-0D0752934B6A}"/>
              </a:ext>
            </a:extLst>
          </p:cNvPr>
          <p:cNvGrpSpPr/>
          <p:nvPr/>
        </p:nvGrpSpPr>
        <p:grpSpPr>
          <a:xfrm>
            <a:off x="5314656" y="-1"/>
            <a:ext cx="6900838" cy="6858001"/>
            <a:chOff x="5160241" y="-1"/>
            <a:chExt cx="6900838" cy="6858001"/>
          </a:xfrm>
        </p:grpSpPr>
        <p:pic>
          <p:nvPicPr>
            <p:cNvPr id="1028" name="Picture 4" descr="Cute and small artificial intelligence assistant robot with empty note">
              <a:extLst>
                <a:ext uri="{FF2B5EF4-FFF2-40B4-BE49-F238E27FC236}">
                  <a16:creationId xmlns:a16="http://schemas.microsoft.com/office/drawing/2014/main" id="{5AA335C9-2874-D216-1B69-13E3338B28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199"/>
            <a:stretch/>
          </p:blipFill>
          <p:spPr bwMode="auto">
            <a:xfrm>
              <a:off x="5160241" y="889000"/>
              <a:ext cx="6900838" cy="596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te and small artificial intelligence assistant robot with empty note">
              <a:extLst>
                <a:ext uri="{FF2B5EF4-FFF2-40B4-BE49-F238E27FC236}">
                  <a16:creationId xmlns:a16="http://schemas.microsoft.com/office/drawing/2014/main" id="{A1F245DD-00BD-EDC8-ABFD-9C5D17329F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357" b="87505"/>
            <a:stretch/>
          </p:blipFill>
          <p:spPr bwMode="auto">
            <a:xfrm flipV="1">
              <a:off x="5161799" y="-1"/>
              <a:ext cx="6888312" cy="94966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Oval Callout 9">
            <a:extLst>
              <a:ext uri="{FF2B5EF4-FFF2-40B4-BE49-F238E27FC236}">
                <a16:creationId xmlns:a16="http://schemas.microsoft.com/office/drawing/2014/main" id="{5246658D-AF5F-BFE2-0C75-E5C743BCA386}"/>
              </a:ext>
            </a:extLst>
          </p:cNvPr>
          <p:cNvSpPr/>
          <p:nvPr/>
        </p:nvSpPr>
        <p:spPr>
          <a:xfrm>
            <a:off x="699247" y="585191"/>
            <a:ext cx="4125001" cy="2843809"/>
          </a:xfrm>
          <a:prstGeom prst="wedgeEllipseCallout">
            <a:avLst>
              <a:gd name="adj1" fmla="val 63287"/>
              <a:gd name="adj2" fmla="val 3586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I’m still confused… can you give me some more examples please?</a:t>
            </a:r>
          </a:p>
        </p:txBody>
      </p:sp>
      <p:sp>
        <p:nvSpPr>
          <p:cNvPr id="11" name="Rectangle 10">
            <a:extLst>
              <a:ext uri="{FF2B5EF4-FFF2-40B4-BE49-F238E27FC236}">
                <a16:creationId xmlns:a16="http://schemas.microsoft.com/office/drawing/2014/main" id="{2C0F21F7-8D2F-B6C1-0CF1-D79BBB132B45}"/>
              </a:ext>
            </a:extLst>
          </p:cNvPr>
          <p:cNvSpPr/>
          <p:nvPr/>
        </p:nvSpPr>
        <p:spPr>
          <a:xfrm>
            <a:off x="8695765" y="807417"/>
            <a:ext cx="3012141" cy="117189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Training </a:t>
            </a:r>
            <a:r>
              <a:rPr lang="en-GB" sz="3200" dirty="0"/>
              <a:t>Centre</a:t>
            </a:r>
          </a:p>
        </p:txBody>
      </p:sp>
      <p:sp>
        <p:nvSpPr>
          <p:cNvPr id="12" name="Rectangle 11">
            <a:extLst>
              <a:ext uri="{FF2B5EF4-FFF2-40B4-BE49-F238E27FC236}">
                <a16:creationId xmlns:a16="http://schemas.microsoft.com/office/drawing/2014/main" id="{C11C1468-6662-30E1-FA76-9ECBD5AE6713}"/>
              </a:ext>
            </a:extLst>
          </p:cNvPr>
          <p:cNvSpPr/>
          <p:nvPr/>
        </p:nvSpPr>
        <p:spPr>
          <a:xfrm rot="502735">
            <a:off x="8104094" y="4692406"/>
            <a:ext cx="896471" cy="11295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rPr>
              <a:t> </a:t>
            </a:r>
          </a:p>
          <a:p>
            <a:r>
              <a:rPr lang="en-US" sz="2400" b="1" dirty="0">
                <a:solidFill>
                  <a:srgbClr val="FF0000"/>
                </a:solidFill>
              </a:rPr>
              <a:t> </a:t>
            </a:r>
            <a:endParaRPr lang="en-US" dirty="0"/>
          </a:p>
          <a:p>
            <a:endParaRPr lang="en-US" dirty="0"/>
          </a:p>
        </p:txBody>
      </p:sp>
      <p:pic>
        <p:nvPicPr>
          <p:cNvPr id="1030" name="Picture 6" descr="A Perfect World - Academic Clip Art">
            <a:extLst>
              <a:ext uri="{FF2B5EF4-FFF2-40B4-BE49-F238E27FC236}">
                <a16:creationId xmlns:a16="http://schemas.microsoft.com/office/drawing/2014/main" id="{247DEA2E-B6A8-540B-1D8C-D5863AE155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7207" y="4791192"/>
            <a:ext cx="624128" cy="546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92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descr="Different pets concept">
            <a:extLst>
              <a:ext uri="{FF2B5EF4-FFF2-40B4-BE49-F238E27FC236}">
                <a16:creationId xmlns:a16="http://schemas.microsoft.com/office/drawing/2014/main" id="{369D414B-2914-C7E2-B1C5-DDCF9D0BCB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13" t="53580" r="52752" b="3580"/>
          <a:stretch/>
        </p:blipFill>
        <p:spPr bwMode="auto">
          <a:xfrm rot="19980233">
            <a:off x="4964544" y="3950690"/>
            <a:ext cx="2012483" cy="21643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8675BCD-6F69-F6ED-C0F3-6DD63BB4B300}"/>
              </a:ext>
            </a:extLst>
          </p:cNvPr>
          <p:cNvSpPr>
            <a:spLocks noGrp="1"/>
          </p:cNvSpPr>
          <p:nvPr>
            <p:ph type="title"/>
          </p:nvPr>
        </p:nvSpPr>
        <p:spPr/>
        <p:txBody>
          <a:bodyPr/>
          <a:lstStyle/>
          <a:p>
            <a:r>
              <a:rPr lang="en-US" dirty="0"/>
              <a:t>Data augmentation</a:t>
            </a:r>
          </a:p>
        </p:txBody>
      </p:sp>
      <p:sp>
        <p:nvSpPr>
          <p:cNvPr id="4" name="Content Placeholder 3">
            <a:extLst>
              <a:ext uri="{FF2B5EF4-FFF2-40B4-BE49-F238E27FC236}">
                <a16:creationId xmlns:a16="http://schemas.microsoft.com/office/drawing/2014/main" id="{A94B4779-7394-1A9D-AF3E-489E934F8C9B}"/>
              </a:ext>
            </a:extLst>
          </p:cNvPr>
          <p:cNvSpPr>
            <a:spLocks noGrp="1"/>
          </p:cNvSpPr>
          <p:nvPr>
            <p:ph idx="1"/>
          </p:nvPr>
        </p:nvSpPr>
        <p:spPr/>
        <p:txBody>
          <a:bodyPr/>
          <a:lstStyle/>
          <a:p>
            <a:r>
              <a:rPr lang="en-US" dirty="0"/>
              <a:t>Problem: need bigger training set, but can’t collect more data</a:t>
            </a:r>
          </a:p>
          <a:p>
            <a:r>
              <a:rPr lang="en-US" dirty="0"/>
              <a:t>Solution: modify existing training example to create a new example</a:t>
            </a:r>
          </a:p>
          <a:p>
            <a:pPr lvl="1"/>
            <a:r>
              <a:rPr lang="en-US" dirty="0"/>
              <a:t>Distortions should be representative of the expected data</a:t>
            </a:r>
          </a:p>
          <a:p>
            <a:endParaRPr lang="en-US" dirty="0"/>
          </a:p>
        </p:txBody>
      </p:sp>
      <p:pic>
        <p:nvPicPr>
          <p:cNvPr id="6" name="Picture 1" descr="Different pets concept">
            <a:extLst>
              <a:ext uri="{FF2B5EF4-FFF2-40B4-BE49-F238E27FC236}">
                <a16:creationId xmlns:a16="http://schemas.microsoft.com/office/drawing/2014/main" id="{48B05C8F-79B0-78BE-84C2-D4B1397A86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13" t="53580" r="52752" b="3580"/>
          <a:stretch/>
        </p:blipFill>
        <p:spPr bwMode="auto">
          <a:xfrm>
            <a:off x="2002777" y="3840472"/>
            <a:ext cx="2012483" cy="216436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65F79B-9331-C703-6D8A-C7FBE0F9A939}"/>
              </a:ext>
            </a:extLst>
          </p:cNvPr>
          <p:cNvSpPr/>
          <p:nvPr/>
        </p:nvSpPr>
        <p:spPr>
          <a:xfrm>
            <a:off x="1809647" y="3690231"/>
            <a:ext cx="2398742" cy="24867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E51BE-6179-C420-D97C-D86BA8CCA968}"/>
              </a:ext>
            </a:extLst>
          </p:cNvPr>
          <p:cNvSpPr/>
          <p:nvPr/>
        </p:nvSpPr>
        <p:spPr>
          <a:xfrm>
            <a:off x="4800820" y="3679288"/>
            <a:ext cx="2398742" cy="24867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CD99B79-3509-CFAB-45FA-2BDBA6EE7F59}"/>
              </a:ext>
            </a:extLst>
          </p:cNvPr>
          <p:cNvSpPr/>
          <p:nvPr/>
        </p:nvSpPr>
        <p:spPr>
          <a:xfrm>
            <a:off x="7790481" y="3690231"/>
            <a:ext cx="2398742" cy="24867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 descr="Different pets concept">
            <a:extLst>
              <a:ext uri="{FF2B5EF4-FFF2-40B4-BE49-F238E27FC236}">
                <a16:creationId xmlns:a16="http://schemas.microsoft.com/office/drawing/2014/main" id="{590774FE-3D17-46C1-14BB-DB218B2766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13" t="53580" r="52752" b="3580"/>
          <a:stretch/>
        </p:blipFill>
        <p:spPr bwMode="auto">
          <a:xfrm>
            <a:off x="8172966" y="4169044"/>
            <a:ext cx="1481217" cy="1593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89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382F89-84F1-F86A-BBC4-0B42E7C8E954}"/>
              </a:ext>
            </a:extLst>
          </p:cNvPr>
          <p:cNvGrpSpPr/>
          <p:nvPr/>
        </p:nvGrpSpPr>
        <p:grpSpPr>
          <a:xfrm>
            <a:off x="0" y="812800"/>
            <a:ext cx="12192000" cy="6045200"/>
            <a:chOff x="0" y="812800"/>
            <a:chExt cx="12192000" cy="6045200"/>
          </a:xfrm>
        </p:grpSpPr>
        <p:pic>
          <p:nvPicPr>
            <p:cNvPr id="1026" name="Picture 2" descr="Blue robotic assistant or artificial intelligence robot work with laptop">
              <a:extLst>
                <a:ext uri="{FF2B5EF4-FFF2-40B4-BE49-F238E27FC236}">
                  <a16:creationId xmlns:a16="http://schemas.microsoft.com/office/drawing/2014/main" id="{7F9D7524-08E1-7235-94FF-8EA6628BA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183" y="812800"/>
              <a:ext cx="7950200" cy="6045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Blue robotic assistant or artificial intelligence robot work with laptop">
              <a:extLst>
                <a:ext uri="{FF2B5EF4-FFF2-40B4-BE49-F238E27FC236}">
                  <a16:creationId xmlns:a16="http://schemas.microsoft.com/office/drawing/2014/main" id="{3957DA0A-68D4-B9A0-F2E4-A324202C1E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74252"/>
            <a:stretch/>
          </p:blipFill>
          <p:spPr bwMode="auto">
            <a:xfrm flipH="1">
              <a:off x="0" y="812800"/>
              <a:ext cx="2047104" cy="6045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Blue robotic assistant or artificial intelligence robot work with laptop">
              <a:extLst>
                <a:ext uri="{FF2B5EF4-FFF2-40B4-BE49-F238E27FC236}">
                  <a16:creationId xmlns:a16="http://schemas.microsoft.com/office/drawing/2014/main" id="{44B9650F-E1C9-F612-B56F-DB95E88941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886"/>
            <a:stretch/>
          </p:blipFill>
          <p:spPr bwMode="auto">
            <a:xfrm flipH="1">
              <a:off x="9877383" y="812800"/>
              <a:ext cx="2314617" cy="604520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itle 4">
            <a:extLst>
              <a:ext uri="{FF2B5EF4-FFF2-40B4-BE49-F238E27FC236}">
                <a16:creationId xmlns:a16="http://schemas.microsoft.com/office/drawing/2014/main" id="{8D187FBA-6DD0-0471-4819-3E0B1E3153D0}"/>
              </a:ext>
            </a:extLst>
          </p:cNvPr>
          <p:cNvSpPr>
            <a:spLocks noGrp="1"/>
          </p:cNvSpPr>
          <p:nvPr>
            <p:ph type="title"/>
          </p:nvPr>
        </p:nvSpPr>
        <p:spPr>
          <a:xfrm>
            <a:off x="3559065" y="378085"/>
            <a:ext cx="5073869" cy="1325563"/>
          </a:xfrm>
        </p:spPr>
        <p:txBody>
          <a:bodyPr/>
          <a:lstStyle/>
          <a:p>
            <a:r>
              <a:rPr lang="en-US" dirty="0"/>
              <a:t>Time for the tutorial!</a:t>
            </a:r>
          </a:p>
        </p:txBody>
      </p:sp>
    </p:spTree>
    <p:extLst>
      <p:ext uri="{BB962C8B-B14F-4D97-AF65-F5344CB8AC3E}">
        <p14:creationId xmlns:p14="http://schemas.microsoft.com/office/powerpoint/2010/main" val="3072113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C101-944F-FFDC-4398-9CC75D832FF1}"/>
              </a:ext>
            </a:extLst>
          </p:cNvPr>
          <p:cNvSpPr>
            <a:spLocks noGrp="1"/>
          </p:cNvSpPr>
          <p:nvPr>
            <p:ph type="title"/>
          </p:nvPr>
        </p:nvSpPr>
        <p:spPr/>
        <p:txBody>
          <a:bodyPr/>
          <a:lstStyle/>
          <a:p>
            <a:r>
              <a:rPr lang="en-US" dirty="0"/>
              <a:t>Evaluating model performance (cont.)</a:t>
            </a:r>
          </a:p>
        </p:txBody>
      </p:sp>
      <p:graphicFrame>
        <p:nvGraphicFramePr>
          <p:cNvPr id="5" name="Content Placeholder 9">
            <a:extLst>
              <a:ext uri="{FF2B5EF4-FFF2-40B4-BE49-F238E27FC236}">
                <a16:creationId xmlns:a16="http://schemas.microsoft.com/office/drawing/2014/main" id="{84E26AA7-159F-9646-7BB3-0A94D5542468}"/>
              </a:ext>
            </a:extLst>
          </p:cNvPr>
          <p:cNvGraphicFramePr>
            <a:graphicFrameLocks/>
          </p:cNvGraphicFramePr>
          <p:nvPr>
            <p:extLst>
              <p:ext uri="{D42A27DB-BD31-4B8C-83A1-F6EECF244321}">
                <p14:modId xmlns:p14="http://schemas.microsoft.com/office/powerpoint/2010/main" val="912055310"/>
              </p:ext>
            </p:extLst>
          </p:nvPr>
        </p:nvGraphicFramePr>
        <p:xfrm>
          <a:off x="838200" y="1690688"/>
          <a:ext cx="10515600" cy="4009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918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C67CEB99-11EB-DE4B-18E0-CFD4500889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6858875" y="3558911"/>
            <a:ext cx="673146" cy="6731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3419BF14-C944-F3A1-1DD5-0E28E687E1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9749029" y="4648140"/>
            <a:ext cx="673146" cy="6731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2BA0C4BE-0FA3-E1E2-AFEA-38D503BB5D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0" t="54043" r="7139" b="7359"/>
          <a:stretch/>
        </p:blipFill>
        <p:spPr bwMode="auto">
          <a:xfrm>
            <a:off x="6933704" y="4804668"/>
            <a:ext cx="523487" cy="5166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6399287E-3BBB-EE35-5448-93098DB29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0" t="54043" r="7139" b="7359"/>
          <a:stretch/>
        </p:blipFill>
        <p:spPr bwMode="auto">
          <a:xfrm>
            <a:off x="9823858" y="3676886"/>
            <a:ext cx="523487" cy="5166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C3466721-1356-E84D-608D-EE5144A6486F}"/>
              </a:ext>
            </a:extLst>
          </p:cNvPr>
          <p:cNvGraphicFramePr>
            <a:graphicFrameLocks noGrp="1"/>
          </p:cNvGraphicFramePr>
          <p:nvPr/>
        </p:nvGraphicFramePr>
        <p:xfrm>
          <a:off x="1769824" y="1954222"/>
          <a:ext cx="8652351" cy="3445328"/>
        </p:xfrm>
        <a:graphic>
          <a:graphicData uri="http://schemas.openxmlformats.org/drawingml/2006/table">
            <a:tbl>
              <a:tblPr firstRow="1" bandRow="1">
                <a:tableStyleId>{2D5ABB26-0587-4C30-8999-92F81FD0307C}</a:tableStyleId>
              </a:tblPr>
              <a:tblGrid>
                <a:gridCol w="2884117">
                  <a:extLst>
                    <a:ext uri="{9D8B030D-6E8A-4147-A177-3AD203B41FA5}">
                      <a16:colId xmlns:a16="http://schemas.microsoft.com/office/drawing/2014/main" val="4129048533"/>
                    </a:ext>
                  </a:extLst>
                </a:gridCol>
                <a:gridCol w="2884117">
                  <a:extLst>
                    <a:ext uri="{9D8B030D-6E8A-4147-A177-3AD203B41FA5}">
                      <a16:colId xmlns:a16="http://schemas.microsoft.com/office/drawing/2014/main" val="1800470140"/>
                    </a:ext>
                  </a:extLst>
                </a:gridCol>
                <a:gridCol w="2884117">
                  <a:extLst>
                    <a:ext uri="{9D8B030D-6E8A-4147-A177-3AD203B41FA5}">
                      <a16:colId xmlns:a16="http://schemas.microsoft.com/office/drawing/2014/main" val="1663558990"/>
                    </a:ext>
                  </a:extLst>
                </a:gridCol>
              </a:tblGrid>
              <a:tr h="1151556">
                <a:tc>
                  <a:txBody>
                    <a:bodyPr/>
                    <a:lstStyle/>
                    <a:p>
                      <a:pPr algn="ctr"/>
                      <a:endParaRPr lang="en-US" sz="2400"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t>Actually positive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2400" dirty="0"/>
                        <a:t>Actually negative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776866241"/>
                  </a:ext>
                </a:extLst>
              </a:tr>
              <a:tr h="1146886">
                <a:tc>
                  <a:txBody>
                    <a:bodyPr/>
                    <a:lstStyle/>
                    <a:p>
                      <a:pPr algn="ctr"/>
                      <a:r>
                        <a:rPr lang="en-US" sz="2400" dirty="0"/>
                        <a:t>Predicted positive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2400" dirty="0"/>
                        <a:t>True positive </a:t>
                      </a:r>
                    </a:p>
                    <a:p>
                      <a:pPr algn="ctr"/>
                      <a:r>
                        <a:rPr lang="en-US" sz="2400" dirty="0"/>
                        <a:t>(TP)</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t>False positive </a:t>
                      </a:r>
                    </a:p>
                    <a:p>
                      <a:pPr algn="ctr"/>
                      <a:r>
                        <a:rPr lang="en-US" sz="2400" dirty="0"/>
                        <a:t>(FP)</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111296"/>
                  </a:ext>
                </a:extLst>
              </a:tr>
              <a:tr h="1146886">
                <a:tc>
                  <a:txBody>
                    <a:bodyPr/>
                    <a:lstStyle/>
                    <a:p>
                      <a:pPr algn="ctr"/>
                      <a:r>
                        <a:rPr lang="en-US" sz="2400" dirty="0"/>
                        <a:t>Predicted negative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2400" dirty="0"/>
                        <a:t>False negative </a:t>
                      </a:r>
                    </a:p>
                    <a:p>
                      <a:pPr algn="ctr"/>
                      <a:r>
                        <a:rPr lang="en-US" sz="2400" dirty="0"/>
                        <a:t>(FN)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t>True negative </a:t>
                      </a:r>
                    </a:p>
                    <a:p>
                      <a:pPr algn="ctr"/>
                      <a:r>
                        <a:rPr lang="en-US" sz="2400" dirty="0"/>
                        <a:t>(TN)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3915174"/>
                  </a:ext>
                </a:extLst>
              </a:tr>
            </a:tbl>
          </a:graphicData>
        </a:graphic>
      </p:graphicFrame>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Recap: binary classification evaluation</a:t>
            </a:r>
          </a:p>
        </p:txBody>
      </p:sp>
    </p:spTree>
    <p:extLst>
      <p:ext uri="{BB962C8B-B14F-4D97-AF65-F5344CB8AC3E}">
        <p14:creationId xmlns:p14="http://schemas.microsoft.com/office/powerpoint/2010/main" val="139781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Recap: binary classification evaluation</a:t>
            </a:r>
          </a:p>
        </p:txBody>
      </p:sp>
      <p:sp>
        <p:nvSpPr>
          <p:cNvPr id="4" name="TextBox 3">
            <a:extLst>
              <a:ext uri="{FF2B5EF4-FFF2-40B4-BE49-F238E27FC236}">
                <a16:creationId xmlns:a16="http://schemas.microsoft.com/office/drawing/2014/main" id="{34C59735-0ED2-AFA3-7518-A96F314A3C68}"/>
              </a:ext>
            </a:extLst>
          </p:cNvPr>
          <p:cNvSpPr txBox="1"/>
          <p:nvPr/>
        </p:nvSpPr>
        <p:spPr>
          <a:xfrm>
            <a:off x="5119848" y="4466545"/>
            <a:ext cx="4507837" cy="584775"/>
          </a:xfrm>
          <a:prstGeom prst="rect">
            <a:avLst/>
          </a:prstGeom>
          <a:noFill/>
        </p:spPr>
        <p:txBody>
          <a:bodyPr wrap="none" rtlCol="0">
            <a:spAutoFit/>
          </a:bodyPr>
          <a:lstStyle/>
          <a:p>
            <a:r>
              <a:rPr lang="en-US" sz="3200" dirty="0"/>
              <a:t>Number of </a:t>
            </a:r>
            <a:r>
              <a:rPr lang="en-US" sz="3200" b="1" dirty="0"/>
              <a:t>true</a:t>
            </a:r>
            <a:r>
              <a:rPr lang="en-US" sz="3200" dirty="0"/>
              <a:t> </a:t>
            </a:r>
            <a:r>
              <a:rPr lang="en-US" sz="3200" b="1" dirty="0"/>
              <a:t>negatives</a:t>
            </a:r>
          </a:p>
        </p:txBody>
      </p:sp>
      <p:sp>
        <p:nvSpPr>
          <p:cNvPr id="6" name="TextBox 5">
            <a:extLst>
              <a:ext uri="{FF2B5EF4-FFF2-40B4-BE49-F238E27FC236}">
                <a16:creationId xmlns:a16="http://schemas.microsoft.com/office/drawing/2014/main" id="{A2E55E94-4061-9075-47E1-62291FD30229}"/>
              </a:ext>
            </a:extLst>
          </p:cNvPr>
          <p:cNvSpPr txBox="1"/>
          <p:nvPr/>
        </p:nvSpPr>
        <p:spPr>
          <a:xfrm>
            <a:off x="4551701" y="5178211"/>
            <a:ext cx="5781490" cy="584775"/>
          </a:xfrm>
          <a:prstGeom prst="rect">
            <a:avLst/>
          </a:prstGeom>
          <a:noFill/>
        </p:spPr>
        <p:txBody>
          <a:bodyPr wrap="square" rtlCol="0">
            <a:spAutoFit/>
          </a:bodyPr>
          <a:lstStyle/>
          <a:p>
            <a:r>
              <a:rPr lang="en-US" sz="3200" dirty="0"/>
              <a:t>Total number of actual negatives</a:t>
            </a:r>
          </a:p>
        </p:txBody>
      </p:sp>
      <p:cxnSp>
        <p:nvCxnSpPr>
          <p:cNvPr id="7" name="Straight Connector 6">
            <a:extLst>
              <a:ext uri="{FF2B5EF4-FFF2-40B4-BE49-F238E27FC236}">
                <a16:creationId xmlns:a16="http://schemas.microsoft.com/office/drawing/2014/main" id="{DFEA76AB-28DB-EF3C-AC1B-7919F9E6A893}"/>
              </a:ext>
            </a:extLst>
          </p:cNvPr>
          <p:cNvCxnSpPr/>
          <p:nvPr/>
        </p:nvCxnSpPr>
        <p:spPr>
          <a:xfrm>
            <a:off x="4551701" y="5114765"/>
            <a:ext cx="5537885"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724E531-A581-67C8-0064-79459852E368}"/>
              </a:ext>
            </a:extLst>
          </p:cNvPr>
          <p:cNvSpPr txBox="1"/>
          <p:nvPr/>
        </p:nvSpPr>
        <p:spPr>
          <a:xfrm>
            <a:off x="2380914" y="4811498"/>
            <a:ext cx="2170787" cy="584775"/>
          </a:xfrm>
          <a:prstGeom prst="rect">
            <a:avLst/>
          </a:prstGeom>
          <a:noFill/>
        </p:spPr>
        <p:txBody>
          <a:bodyPr wrap="none" rtlCol="0">
            <a:spAutoFit/>
          </a:bodyPr>
          <a:lstStyle/>
          <a:p>
            <a:r>
              <a:rPr lang="en-US" sz="3200" dirty="0"/>
              <a:t>Specificity =</a:t>
            </a:r>
            <a:endParaRPr lang="en-US" sz="3200" b="1" dirty="0"/>
          </a:p>
        </p:txBody>
      </p:sp>
      <p:sp>
        <p:nvSpPr>
          <p:cNvPr id="12" name="TextBox 11">
            <a:extLst>
              <a:ext uri="{FF2B5EF4-FFF2-40B4-BE49-F238E27FC236}">
                <a16:creationId xmlns:a16="http://schemas.microsoft.com/office/drawing/2014/main" id="{3D7A8E70-F9E1-6B60-2626-5815994FF24D}"/>
              </a:ext>
            </a:extLst>
          </p:cNvPr>
          <p:cNvSpPr txBox="1"/>
          <p:nvPr/>
        </p:nvSpPr>
        <p:spPr>
          <a:xfrm>
            <a:off x="5119848" y="2050916"/>
            <a:ext cx="4401590" cy="584775"/>
          </a:xfrm>
          <a:prstGeom prst="rect">
            <a:avLst/>
          </a:prstGeom>
          <a:noFill/>
        </p:spPr>
        <p:txBody>
          <a:bodyPr wrap="none" rtlCol="0">
            <a:spAutoFit/>
          </a:bodyPr>
          <a:lstStyle/>
          <a:p>
            <a:r>
              <a:rPr lang="en-US" sz="3200" dirty="0"/>
              <a:t>Number of </a:t>
            </a:r>
            <a:r>
              <a:rPr lang="en-US" sz="3200" b="1" dirty="0"/>
              <a:t>true</a:t>
            </a:r>
            <a:r>
              <a:rPr lang="en-US" sz="3200" dirty="0"/>
              <a:t> </a:t>
            </a:r>
            <a:r>
              <a:rPr lang="en-US" sz="3200" b="1" dirty="0"/>
              <a:t>positives</a:t>
            </a:r>
          </a:p>
        </p:txBody>
      </p:sp>
      <p:sp>
        <p:nvSpPr>
          <p:cNvPr id="13" name="TextBox 12">
            <a:extLst>
              <a:ext uri="{FF2B5EF4-FFF2-40B4-BE49-F238E27FC236}">
                <a16:creationId xmlns:a16="http://schemas.microsoft.com/office/drawing/2014/main" id="{ED9FCA02-91CA-DEA4-258B-FD62664EA0AF}"/>
              </a:ext>
            </a:extLst>
          </p:cNvPr>
          <p:cNvSpPr txBox="1"/>
          <p:nvPr/>
        </p:nvSpPr>
        <p:spPr>
          <a:xfrm>
            <a:off x="4551701" y="2762582"/>
            <a:ext cx="5781490" cy="584775"/>
          </a:xfrm>
          <a:prstGeom prst="rect">
            <a:avLst/>
          </a:prstGeom>
          <a:noFill/>
        </p:spPr>
        <p:txBody>
          <a:bodyPr wrap="square" rtlCol="0">
            <a:spAutoFit/>
          </a:bodyPr>
          <a:lstStyle/>
          <a:p>
            <a:r>
              <a:rPr lang="en-US" sz="3200" dirty="0"/>
              <a:t>Total number of actual positives</a:t>
            </a:r>
          </a:p>
        </p:txBody>
      </p:sp>
      <p:cxnSp>
        <p:nvCxnSpPr>
          <p:cNvPr id="14" name="Straight Connector 13">
            <a:extLst>
              <a:ext uri="{FF2B5EF4-FFF2-40B4-BE49-F238E27FC236}">
                <a16:creationId xmlns:a16="http://schemas.microsoft.com/office/drawing/2014/main" id="{9FC7D948-2280-660D-3BA8-B109CDCDEC56}"/>
              </a:ext>
            </a:extLst>
          </p:cNvPr>
          <p:cNvCxnSpPr/>
          <p:nvPr/>
        </p:nvCxnSpPr>
        <p:spPr>
          <a:xfrm>
            <a:off x="4551701" y="2699136"/>
            <a:ext cx="5537885" cy="0"/>
          </a:xfrm>
          <a:prstGeom prst="line">
            <a:avLst/>
          </a:prstGeom>
          <a:ln w="28575"/>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FBECB11-C285-C399-9EEE-EC44E0A4C051}"/>
              </a:ext>
            </a:extLst>
          </p:cNvPr>
          <p:cNvSpPr txBox="1"/>
          <p:nvPr/>
        </p:nvSpPr>
        <p:spPr>
          <a:xfrm>
            <a:off x="2380914" y="2394527"/>
            <a:ext cx="2183611" cy="584775"/>
          </a:xfrm>
          <a:prstGeom prst="rect">
            <a:avLst/>
          </a:prstGeom>
          <a:noFill/>
        </p:spPr>
        <p:txBody>
          <a:bodyPr wrap="none" rtlCol="0">
            <a:spAutoFit/>
          </a:bodyPr>
          <a:lstStyle/>
          <a:p>
            <a:r>
              <a:rPr lang="en-US" sz="3200" dirty="0"/>
              <a:t>Sensitivity =</a:t>
            </a:r>
            <a:endParaRPr lang="en-US" sz="3200" b="1" dirty="0"/>
          </a:p>
        </p:txBody>
      </p:sp>
      <p:sp>
        <p:nvSpPr>
          <p:cNvPr id="16" name="Rectangle 15">
            <a:extLst>
              <a:ext uri="{FF2B5EF4-FFF2-40B4-BE49-F238E27FC236}">
                <a16:creationId xmlns:a16="http://schemas.microsoft.com/office/drawing/2014/main" id="{6DEE166B-7266-803C-9A5B-3C4903761573}"/>
              </a:ext>
            </a:extLst>
          </p:cNvPr>
          <p:cNvSpPr/>
          <p:nvPr/>
        </p:nvSpPr>
        <p:spPr>
          <a:xfrm>
            <a:off x="1894114" y="1837645"/>
            <a:ext cx="8670472" cy="1901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A1DC088-DCBF-F14C-AE16-0D70AFA85C4D}"/>
              </a:ext>
            </a:extLst>
          </p:cNvPr>
          <p:cNvSpPr/>
          <p:nvPr/>
        </p:nvSpPr>
        <p:spPr>
          <a:xfrm>
            <a:off x="1907721" y="4227412"/>
            <a:ext cx="8670472" cy="1901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69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Reminder: classification threshold</a:t>
            </a:r>
          </a:p>
        </p:txBody>
      </p:sp>
      <p:cxnSp>
        <p:nvCxnSpPr>
          <p:cNvPr id="9" name="Straight Arrow Connector 8">
            <a:extLst>
              <a:ext uri="{FF2B5EF4-FFF2-40B4-BE49-F238E27FC236}">
                <a16:creationId xmlns:a16="http://schemas.microsoft.com/office/drawing/2014/main" id="{194205D3-B400-B6B6-03F5-72AAAACE5559}"/>
              </a:ext>
            </a:extLst>
          </p:cNvPr>
          <p:cNvCxnSpPr>
            <a:cxnSpLocks/>
          </p:cNvCxnSpPr>
          <p:nvPr/>
        </p:nvCxnSpPr>
        <p:spPr>
          <a:xfrm flipV="1">
            <a:off x="3517656" y="3391608"/>
            <a:ext cx="0" cy="28065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5DFD8A8-EBE6-3302-8C95-1F6472CFA805}"/>
              </a:ext>
            </a:extLst>
          </p:cNvPr>
          <p:cNvSpPr txBox="1"/>
          <p:nvPr/>
        </p:nvSpPr>
        <p:spPr>
          <a:xfrm rot="16200000">
            <a:off x="2289661" y="4564070"/>
            <a:ext cx="1532664" cy="461665"/>
          </a:xfrm>
          <a:prstGeom prst="rect">
            <a:avLst/>
          </a:prstGeom>
          <a:noFill/>
        </p:spPr>
        <p:txBody>
          <a:bodyPr wrap="square" rtlCol="0">
            <a:spAutoFit/>
          </a:bodyPr>
          <a:lstStyle/>
          <a:p>
            <a:r>
              <a:rPr lang="en-US" sz="2400" dirty="0"/>
              <a:t>Probability</a:t>
            </a:r>
            <a:endParaRPr lang="en-US" dirty="0"/>
          </a:p>
        </p:txBody>
      </p:sp>
      <p:cxnSp>
        <p:nvCxnSpPr>
          <p:cNvPr id="15" name="Straight Connector 14">
            <a:extLst>
              <a:ext uri="{FF2B5EF4-FFF2-40B4-BE49-F238E27FC236}">
                <a16:creationId xmlns:a16="http://schemas.microsoft.com/office/drawing/2014/main" id="{7CE1BD28-213F-2933-DD85-52EA3E059E52}"/>
              </a:ext>
            </a:extLst>
          </p:cNvPr>
          <p:cNvCxnSpPr>
            <a:cxnSpLocks/>
          </p:cNvCxnSpPr>
          <p:nvPr/>
        </p:nvCxnSpPr>
        <p:spPr>
          <a:xfrm>
            <a:off x="3517656" y="4833710"/>
            <a:ext cx="4303058" cy="0"/>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0F9094B-831E-FE02-E942-E21A12242076}"/>
              </a:ext>
            </a:extLst>
          </p:cNvPr>
          <p:cNvCxnSpPr>
            <a:cxnSpLocks/>
          </p:cNvCxnSpPr>
          <p:nvPr/>
        </p:nvCxnSpPr>
        <p:spPr>
          <a:xfrm>
            <a:off x="3517656" y="6198200"/>
            <a:ext cx="4303058" cy="0"/>
          </a:xfrm>
          <a:prstGeom prst="line">
            <a:avLst/>
          </a:prstGeom>
          <a:ln w="28575">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535CD32-D99B-50F3-9004-392E2E99EE76}"/>
              </a:ext>
            </a:extLst>
          </p:cNvPr>
          <p:cNvSpPr txBox="1"/>
          <p:nvPr/>
        </p:nvSpPr>
        <p:spPr>
          <a:xfrm>
            <a:off x="8016838" y="4564071"/>
            <a:ext cx="1430969" cy="461665"/>
          </a:xfrm>
          <a:prstGeom prst="rect">
            <a:avLst/>
          </a:prstGeom>
          <a:noFill/>
        </p:spPr>
        <p:txBody>
          <a:bodyPr wrap="square" rtlCol="0">
            <a:spAutoFit/>
          </a:bodyPr>
          <a:lstStyle/>
          <a:p>
            <a:r>
              <a:rPr lang="en-US" sz="2400" dirty="0"/>
              <a:t>Threshold</a:t>
            </a:r>
            <a:endParaRPr lang="en-US" dirty="0"/>
          </a:p>
        </p:txBody>
      </p:sp>
      <p:sp>
        <p:nvSpPr>
          <p:cNvPr id="23" name="Rectangle 22">
            <a:extLst>
              <a:ext uri="{FF2B5EF4-FFF2-40B4-BE49-F238E27FC236}">
                <a16:creationId xmlns:a16="http://schemas.microsoft.com/office/drawing/2014/main" id="{E85B4173-CB54-8621-1515-664D15597352}"/>
              </a:ext>
            </a:extLst>
          </p:cNvPr>
          <p:cNvSpPr/>
          <p:nvPr/>
        </p:nvSpPr>
        <p:spPr>
          <a:xfrm>
            <a:off x="4177553" y="5186923"/>
            <a:ext cx="3281082" cy="5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 0</a:t>
            </a:r>
          </a:p>
        </p:txBody>
      </p:sp>
      <p:sp>
        <p:nvSpPr>
          <p:cNvPr id="24" name="Rectangle 23">
            <a:extLst>
              <a:ext uri="{FF2B5EF4-FFF2-40B4-BE49-F238E27FC236}">
                <a16:creationId xmlns:a16="http://schemas.microsoft.com/office/drawing/2014/main" id="{6CBE4BEB-AAFF-3AF6-625E-80D17C937E5F}"/>
              </a:ext>
            </a:extLst>
          </p:cNvPr>
          <p:cNvSpPr/>
          <p:nvPr/>
        </p:nvSpPr>
        <p:spPr>
          <a:xfrm>
            <a:off x="4177553" y="3924686"/>
            <a:ext cx="3281082" cy="5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 1</a:t>
            </a:r>
          </a:p>
        </p:txBody>
      </p:sp>
      <p:graphicFrame>
        <p:nvGraphicFramePr>
          <p:cNvPr id="25" name="Diagram 24">
            <a:extLst>
              <a:ext uri="{FF2B5EF4-FFF2-40B4-BE49-F238E27FC236}">
                <a16:creationId xmlns:a16="http://schemas.microsoft.com/office/drawing/2014/main" id="{3462B8DE-BF76-9E80-0949-238E19A2046C}"/>
              </a:ext>
            </a:extLst>
          </p:cNvPr>
          <p:cNvGraphicFramePr/>
          <p:nvPr>
            <p:extLst>
              <p:ext uri="{D42A27DB-BD31-4B8C-83A1-F6EECF244321}">
                <p14:modId xmlns:p14="http://schemas.microsoft.com/office/powerpoint/2010/main" val="1618969981"/>
              </p:ext>
            </p:extLst>
          </p:nvPr>
        </p:nvGraphicFramePr>
        <p:xfrm>
          <a:off x="2294478" y="1563518"/>
          <a:ext cx="7153329" cy="1474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090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Reminder: classification threshold</a:t>
            </a:r>
          </a:p>
        </p:txBody>
      </p:sp>
      <p:cxnSp>
        <p:nvCxnSpPr>
          <p:cNvPr id="9" name="Straight Arrow Connector 8">
            <a:extLst>
              <a:ext uri="{FF2B5EF4-FFF2-40B4-BE49-F238E27FC236}">
                <a16:creationId xmlns:a16="http://schemas.microsoft.com/office/drawing/2014/main" id="{194205D3-B400-B6B6-03F5-72AAAACE5559}"/>
              </a:ext>
            </a:extLst>
          </p:cNvPr>
          <p:cNvCxnSpPr>
            <a:cxnSpLocks/>
          </p:cNvCxnSpPr>
          <p:nvPr/>
        </p:nvCxnSpPr>
        <p:spPr>
          <a:xfrm flipV="1">
            <a:off x="3517656" y="3391608"/>
            <a:ext cx="0" cy="28065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5DFD8A8-EBE6-3302-8C95-1F6472CFA805}"/>
              </a:ext>
            </a:extLst>
          </p:cNvPr>
          <p:cNvSpPr txBox="1"/>
          <p:nvPr/>
        </p:nvSpPr>
        <p:spPr>
          <a:xfrm rot="16200000">
            <a:off x="2289661" y="4564070"/>
            <a:ext cx="1532664" cy="461665"/>
          </a:xfrm>
          <a:prstGeom prst="rect">
            <a:avLst/>
          </a:prstGeom>
          <a:noFill/>
        </p:spPr>
        <p:txBody>
          <a:bodyPr wrap="square" rtlCol="0">
            <a:spAutoFit/>
          </a:bodyPr>
          <a:lstStyle/>
          <a:p>
            <a:r>
              <a:rPr lang="en-US" sz="2400" dirty="0"/>
              <a:t>Probability</a:t>
            </a:r>
            <a:endParaRPr lang="en-US" dirty="0"/>
          </a:p>
        </p:txBody>
      </p:sp>
      <p:cxnSp>
        <p:nvCxnSpPr>
          <p:cNvPr id="15" name="Straight Connector 14">
            <a:extLst>
              <a:ext uri="{FF2B5EF4-FFF2-40B4-BE49-F238E27FC236}">
                <a16:creationId xmlns:a16="http://schemas.microsoft.com/office/drawing/2014/main" id="{7CE1BD28-213F-2933-DD85-52EA3E059E52}"/>
              </a:ext>
            </a:extLst>
          </p:cNvPr>
          <p:cNvCxnSpPr>
            <a:cxnSpLocks/>
          </p:cNvCxnSpPr>
          <p:nvPr/>
        </p:nvCxnSpPr>
        <p:spPr>
          <a:xfrm>
            <a:off x="3517656" y="4349616"/>
            <a:ext cx="4303058" cy="0"/>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0F9094B-831E-FE02-E942-E21A12242076}"/>
              </a:ext>
            </a:extLst>
          </p:cNvPr>
          <p:cNvCxnSpPr>
            <a:cxnSpLocks/>
          </p:cNvCxnSpPr>
          <p:nvPr/>
        </p:nvCxnSpPr>
        <p:spPr>
          <a:xfrm>
            <a:off x="3517656" y="6198200"/>
            <a:ext cx="4303058" cy="0"/>
          </a:xfrm>
          <a:prstGeom prst="line">
            <a:avLst/>
          </a:prstGeom>
          <a:ln w="28575">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535CD32-D99B-50F3-9004-392E2E99EE76}"/>
              </a:ext>
            </a:extLst>
          </p:cNvPr>
          <p:cNvSpPr txBox="1"/>
          <p:nvPr/>
        </p:nvSpPr>
        <p:spPr>
          <a:xfrm>
            <a:off x="8016838" y="4118783"/>
            <a:ext cx="1430969" cy="461665"/>
          </a:xfrm>
          <a:prstGeom prst="rect">
            <a:avLst/>
          </a:prstGeom>
          <a:noFill/>
        </p:spPr>
        <p:txBody>
          <a:bodyPr wrap="square" rtlCol="0">
            <a:spAutoFit/>
          </a:bodyPr>
          <a:lstStyle/>
          <a:p>
            <a:r>
              <a:rPr lang="en-US" sz="2400" dirty="0"/>
              <a:t>Threshold</a:t>
            </a:r>
            <a:endParaRPr lang="en-US" dirty="0"/>
          </a:p>
        </p:txBody>
      </p:sp>
      <p:graphicFrame>
        <p:nvGraphicFramePr>
          <p:cNvPr id="19" name="Diagram 18">
            <a:extLst>
              <a:ext uri="{FF2B5EF4-FFF2-40B4-BE49-F238E27FC236}">
                <a16:creationId xmlns:a16="http://schemas.microsoft.com/office/drawing/2014/main" id="{DFC2DECD-E813-DCDC-9C3D-E4530DC31E2F}"/>
              </a:ext>
            </a:extLst>
          </p:cNvPr>
          <p:cNvGraphicFramePr/>
          <p:nvPr>
            <p:extLst>
              <p:ext uri="{D42A27DB-BD31-4B8C-83A1-F6EECF244321}">
                <p14:modId xmlns:p14="http://schemas.microsoft.com/office/powerpoint/2010/main" val="4026642391"/>
              </p:ext>
            </p:extLst>
          </p:nvPr>
        </p:nvGraphicFramePr>
        <p:xfrm>
          <a:off x="2294478" y="1563518"/>
          <a:ext cx="7153329" cy="1474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ectangle 22">
            <a:extLst>
              <a:ext uri="{FF2B5EF4-FFF2-40B4-BE49-F238E27FC236}">
                <a16:creationId xmlns:a16="http://schemas.microsoft.com/office/drawing/2014/main" id="{E85B4173-CB54-8621-1515-664D15597352}"/>
              </a:ext>
            </a:extLst>
          </p:cNvPr>
          <p:cNvSpPr/>
          <p:nvPr/>
        </p:nvSpPr>
        <p:spPr>
          <a:xfrm>
            <a:off x="4177553" y="4620093"/>
            <a:ext cx="3281082" cy="13076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 0</a:t>
            </a:r>
          </a:p>
        </p:txBody>
      </p:sp>
      <p:sp>
        <p:nvSpPr>
          <p:cNvPr id="24" name="Rectangle 23">
            <a:extLst>
              <a:ext uri="{FF2B5EF4-FFF2-40B4-BE49-F238E27FC236}">
                <a16:creationId xmlns:a16="http://schemas.microsoft.com/office/drawing/2014/main" id="{6CBE4BEB-AAFF-3AF6-625E-80D17C937E5F}"/>
              </a:ext>
            </a:extLst>
          </p:cNvPr>
          <p:cNvSpPr/>
          <p:nvPr/>
        </p:nvSpPr>
        <p:spPr>
          <a:xfrm>
            <a:off x="4177553" y="3523327"/>
            <a:ext cx="3281082" cy="5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 1</a:t>
            </a:r>
          </a:p>
        </p:txBody>
      </p:sp>
    </p:spTree>
    <p:extLst>
      <p:ext uri="{BB962C8B-B14F-4D97-AF65-F5344CB8AC3E}">
        <p14:creationId xmlns:p14="http://schemas.microsoft.com/office/powerpoint/2010/main" val="166737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Reminder: classification threshold</a:t>
            </a:r>
          </a:p>
        </p:txBody>
      </p:sp>
      <p:cxnSp>
        <p:nvCxnSpPr>
          <p:cNvPr id="9" name="Straight Arrow Connector 8">
            <a:extLst>
              <a:ext uri="{FF2B5EF4-FFF2-40B4-BE49-F238E27FC236}">
                <a16:creationId xmlns:a16="http://schemas.microsoft.com/office/drawing/2014/main" id="{194205D3-B400-B6B6-03F5-72AAAACE5559}"/>
              </a:ext>
            </a:extLst>
          </p:cNvPr>
          <p:cNvCxnSpPr>
            <a:cxnSpLocks/>
          </p:cNvCxnSpPr>
          <p:nvPr/>
        </p:nvCxnSpPr>
        <p:spPr>
          <a:xfrm flipV="1">
            <a:off x="3517656" y="3391608"/>
            <a:ext cx="0" cy="28065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5DFD8A8-EBE6-3302-8C95-1F6472CFA805}"/>
              </a:ext>
            </a:extLst>
          </p:cNvPr>
          <p:cNvSpPr txBox="1"/>
          <p:nvPr/>
        </p:nvSpPr>
        <p:spPr>
          <a:xfrm rot="16200000">
            <a:off x="2289661" y="4564070"/>
            <a:ext cx="1532664" cy="461665"/>
          </a:xfrm>
          <a:prstGeom prst="rect">
            <a:avLst/>
          </a:prstGeom>
          <a:noFill/>
        </p:spPr>
        <p:txBody>
          <a:bodyPr wrap="square" rtlCol="0">
            <a:spAutoFit/>
          </a:bodyPr>
          <a:lstStyle/>
          <a:p>
            <a:r>
              <a:rPr lang="en-US" sz="2400" dirty="0"/>
              <a:t>Probability</a:t>
            </a:r>
            <a:endParaRPr lang="en-US" dirty="0"/>
          </a:p>
        </p:txBody>
      </p:sp>
      <p:cxnSp>
        <p:nvCxnSpPr>
          <p:cNvPr id="15" name="Straight Connector 14">
            <a:extLst>
              <a:ext uri="{FF2B5EF4-FFF2-40B4-BE49-F238E27FC236}">
                <a16:creationId xmlns:a16="http://schemas.microsoft.com/office/drawing/2014/main" id="{7CE1BD28-213F-2933-DD85-52EA3E059E52}"/>
              </a:ext>
            </a:extLst>
          </p:cNvPr>
          <p:cNvCxnSpPr>
            <a:cxnSpLocks/>
          </p:cNvCxnSpPr>
          <p:nvPr/>
        </p:nvCxnSpPr>
        <p:spPr>
          <a:xfrm>
            <a:off x="3517656" y="5289176"/>
            <a:ext cx="4303058" cy="0"/>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0F9094B-831E-FE02-E942-E21A12242076}"/>
              </a:ext>
            </a:extLst>
          </p:cNvPr>
          <p:cNvCxnSpPr>
            <a:cxnSpLocks/>
          </p:cNvCxnSpPr>
          <p:nvPr/>
        </p:nvCxnSpPr>
        <p:spPr>
          <a:xfrm>
            <a:off x="3517656" y="6198200"/>
            <a:ext cx="4303058" cy="0"/>
          </a:xfrm>
          <a:prstGeom prst="line">
            <a:avLst/>
          </a:prstGeom>
          <a:ln w="28575">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535CD32-D99B-50F3-9004-392E2E99EE76}"/>
              </a:ext>
            </a:extLst>
          </p:cNvPr>
          <p:cNvSpPr txBox="1"/>
          <p:nvPr/>
        </p:nvSpPr>
        <p:spPr>
          <a:xfrm>
            <a:off x="8016838" y="4564071"/>
            <a:ext cx="1430969" cy="461665"/>
          </a:xfrm>
          <a:prstGeom prst="rect">
            <a:avLst/>
          </a:prstGeom>
          <a:noFill/>
        </p:spPr>
        <p:txBody>
          <a:bodyPr wrap="square" rtlCol="0">
            <a:spAutoFit/>
          </a:bodyPr>
          <a:lstStyle/>
          <a:p>
            <a:r>
              <a:rPr lang="en-US" sz="2400" dirty="0"/>
              <a:t>Threshold</a:t>
            </a:r>
            <a:endParaRPr lang="en-US" dirty="0"/>
          </a:p>
        </p:txBody>
      </p:sp>
      <p:sp>
        <p:nvSpPr>
          <p:cNvPr id="23" name="Rectangle 22">
            <a:extLst>
              <a:ext uri="{FF2B5EF4-FFF2-40B4-BE49-F238E27FC236}">
                <a16:creationId xmlns:a16="http://schemas.microsoft.com/office/drawing/2014/main" id="{E85B4173-CB54-8621-1515-664D15597352}"/>
              </a:ext>
            </a:extLst>
          </p:cNvPr>
          <p:cNvSpPr/>
          <p:nvPr/>
        </p:nvSpPr>
        <p:spPr>
          <a:xfrm>
            <a:off x="4177553" y="5465782"/>
            <a:ext cx="3281082" cy="5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 0</a:t>
            </a:r>
          </a:p>
        </p:txBody>
      </p:sp>
      <p:sp>
        <p:nvSpPr>
          <p:cNvPr id="24" name="Rectangle 23">
            <a:extLst>
              <a:ext uri="{FF2B5EF4-FFF2-40B4-BE49-F238E27FC236}">
                <a16:creationId xmlns:a16="http://schemas.microsoft.com/office/drawing/2014/main" id="{6CBE4BEB-AAFF-3AF6-625E-80D17C937E5F}"/>
              </a:ext>
            </a:extLst>
          </p:cNvPr>
          <p:cNvSpPr/>
          <p:nvPr/>
        </p:nvSpPr>
        <p:spPr>
          <a:xfrm>
            <a:off x="4177553" y="3924685"/>
            <a:ext cx="3281082" cy="1187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 1</a:t>
            </a:r>
          </a:p>
        </p:txBody>
      </p:sp>
      <p:graphicFrame>
        <p:nvGraphicFramePr>
          <p:cNvPr id="3" name="Diagram 2">
            <a:extLst>
              <a:ext uri="{FF2B5EF4-FFF2-40B4-BE49-F238E27FC236}">
                <a16:creationId xmlns:a16="http://schemas.microsoft.com/office/drawing/2014/main" id="{96D482DA-BC7E-FF0B-3317-D6C6E9D69516}"/>
              </a:ext>
            </a:extLst>
          </p:cNvPr>
          <p:cNvGraphicFramePr/>
          <p:nvPr>
            <p:extLst>
              <p:ext uri="{D42A27DB-BD31-4B8C-83A1-F6EECF244321}">
                <p14:modId xmlns:p14="http://schemas.microsoft.com/office/powerpoint/2010/main" val="1618969981"/>
              </p:ext>
            </p:extLst>
          </p:nvPr>
        </p:nvGraphicFramePr>
        <p:xfrm>
          <a:off x="2294478" y="1563518"/>
          <a:ext cx="7153329" cy="1474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794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Receiver operating characteristic (ROC) curve </a:t>
            </a:r>
          </a:p>
        </p:txBody>
      </p:sp>
      <p:sp>
        <p:nvSpPr>
          <p:cNvPr id="11" name="Content Placeholder 10">
            <a:extLst>
              <a:ext uri="{FF2B5EF4-FFF2-40B4-BE49-F238E27FC236}">
                <a16:creationId xmlns:a16="http://schemas.microsoft.com/office/drawing/2014/main" id="{3B6B2823-43B1-6983-B9D5-29DF865AEB50}"/>
              </a:ext>
            </a:extLst>
          </p:cNvPr>
          <p:cNvSpPr>
            <a:spLocks noGrp="1"/>
          </p:cNvSpPr>
          <p:nvPr>
            <p:ph sz="half" idx="2"/>
          </p:nvPr>
        </p:nvSpPr>
        <p:spPr>
          <a:xfrm>
            <a:off x="6494930" y="1798450"/>
            <a:ext cx="5181600" cy="4351338"/>
          </a:xfrm>
        </p:spPr>
        <p:txBody>
          <a:bodyPr/>
          <a:lstStyle/>
          <a:p>
            <a:r>
              <a:rPr lang="en-US" dirty="0"/>
              <a:t>ROC plots sensitivity and specificity for different classification thresholds</a:t>
            </a:r>
          </a:p>
          <a:p>
            <a:r>
              <a:rPr lang="en-US" dirty="0"/>
              <a:t>Choose optimal threshold for problem</a:t>
            </a:r>
          </a:p>
          <a:p>
            <a:r>
              <a:rPr lang="en-US" dirty="0"/>
              <a:t>Area under the curve (AUC) is indicator of performance – closer to 1 is better</a:t>
            </a:r>
          </a:p>
        </p:txBody>
      </p:sp>
      <p:grpSp>
        <p:nvGrpSpPr>
          <p:cNvPr id="9" name="Group 8">
            <a:extLst>
              <a:ext uri="{FF2B5EF4-FFF2-40B4-BE49-F238E27FC236}">
                <a16:creationId xmlns:a16="http://schemas.microsoft.com/office/drawing/2014/main" id="{F1BF641B-48F1-88B5-814A-DBF2C4D7EA08}"/>
              </a:ext>
            </a:extLst>
          </p:cNvPr>
          <p:cNvGrpSpPr/>
          <p:nvPr/>
        </p:nvGrpSpPr>
        <p:grpSpPr>
          <a:xfrm>
            <a:off x="914408" y="1659875"/>
            <a:ext cx="5181592" cy="4951578"/>
            <a:chOff x="914408" y="1659875"/>
            <a:chExt cx="5181592" cy="4951578"/>
          </a:xfrm>
        </p:grpSpPr>
        <p:pic>
          <p:nvPicPr>
            <p:cNvPr id="3074" name="Picture 2" descr="Receiver operating characteristic curve - Physics, Pharmacology and  Physiology for Anaesthetists">
              <a:extLst>
                <a:ext uri="{FF2B5EF4-FFF2-40B4-BE49-F238E27FC236}">
                  <a16:creationId xmlns:a16="http://schemas.microsoft.com/office/drawing/2014/main" id="{E875DBAD-694F-61D6-68AC-719320CA5F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62" b="7099"/>
            <a:stretch/>
          </p:blipFill>
          <p:spPr bwMode="auto">
            <a:xfrm>
              <a:off x="1452282" y="1659875"/>
              <a:ext cx="4643718" cy="44899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57E3363-3535-94B1-EBB1-6B315317C587}"/>
                </a:ext>
              </a:extLst>
            </p:cNvPr>
            <p:cNvSpPr txBox="1"/>
            <p:nvPr/>
          </p:nvSpPr>
          <p:spPr>
            <a:xfrm rot="16200000">
              <a:off x="416516" y="3673998"/>
              <a:ext cx="1457450" cy="461665"/>
            </a:xfrm>
            <a:prstGeom prst="rect">
              <a:avLst/>
            </a:prstGeom>
            <a:noFill/>
          </p:spPr>
          <p:txBody>
            <a:bodyPr wrap="none" rtlCol="0">
              <a:spAutoFit/>
            </a:bodyPr>
            <a:lstStyle/>
            <a:p>
              <a:r>
                <a:rPr lang="en-US" sz="2400" dirty="0"/>
                <a:t>Sensitivity</a:t>
              </a:r>
              <a:endParaRPr lang="en-US" dirty="0"/>
            </a:p>
          </p:txBody>
        </p:sp>
        <p:sp>
          <p:nvSpPr>
            <p:cNvPr id="8" name="TextBox 7">
              <a:extLst>
                <a:ext uri="{FF2B5EF4-FFF2-40B4-BE49-F238E27FC236}">
                  <a16:creationId xmlns:a16="http://schemas.microsoft.com/office/drawing/2014/main" id="{04FDC83F-F0EC-A42C-1F7F-F5985185A8B9}"/>
                </a:ext>
              </a:extLst>
            </p:cNvPr>
            <p:cNvSpPr txBox="1"/>
            <p:nvPr/>
          </p:nvSpPr>
          <p:spPr>
            <a:xfrm>
              <a:off x="3101789" y="6149788"/>
              <a:ext cx="1965603" cy="461665"/>
            </a:xfrm>
            <a:prstGeom prst="rect">
              <a:avLst/>
            </a:prstGeom>
            <a:noFill/>
          </p:spPr>
          <p:txBody>
            <a:bodyPr wrap="none" rtlCol="0">
              <a:spAutoFit/>
            </a:bodyPr>
            <a:lstStyle/>
            <a:p>
              <a:r>
                <a:rPr lang="en-US" sz="2400" dirty="0"/>
                <a:t>1 – Specificity </a:t>
              </a:r>
              <a:endParaRPr lang="en-US" dirty="0"/>
            </a:p>
          </p:txBody>
        </p:sp>
      </p:grpSp>
    </p:spTree>
    <p:extLst>
      <p:ext uri="{BB962C8B-B14F-4D97-AF65-F5344CB8AC3E}">
        <p14:creationId xmlns:p14="http://schemas.microsoft.com/office/powerpoint/2010/main" val="1948181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13789</TotalTime>
  <Words>1502</Words>
  <Application>Microsoft Macintosh PowerPoint</Application>
  <PresentationFormat>Widescreen</PresentationFormat>
  <Paragraphs>229</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vt:lpstr>
      <vt:lpstr>Calibri</vt:lpstr>
      <vt:lpstr>Calibri Light</vt:lpstr>
      <vt:lpstr>Cambria Math</vt:lpstr>
      <vt:lpstr>Office Theme</vt:lpstr>
      <vt:lpstr>Machine Learning Workshop</vt:lpstr>
      <vt:lpstr>Week 2 recap</vt:lpstr>
      <vt:lpstr>Evaluating model performance (cont.)</vt:lpstr>
      <vt:lpstr>Recap: binary classification evaluation</vt:lpstr>
      <vt:lpstr>Recap: binary classification evaluation</vt:lpstr>
      <vt:lpstr>Reminder: classification threshold</vt:lpstr>
      <vt:lpstr>Reminder: classification threshold</vt:lpstr>
      <vt:lpstr>Reminder: classification threshold</vt:lpstr>
      <vt:lpstr>Receiver operating characteristic (ROC) curve </vt:lpstr>
      <vt:lpstr>Data preprocessing</vt:lpstr>
      <vt:lpstr>Data preprocessing</vt:lpstr>
      <vt:lpstr>Feature normalization</vt:lpstr>
      <vt:lpstr>Feature normalization</vt:lpstr>
      <vt:lpstr>Feature normalization</vt:lpstr>
      <vt:lpstr>A new kind of model…</vt:lpstr>
      <vt:lpstr>Neural network: multi-layer perceptron</vt:lpstr>
      <vt:lpstr>What can go wrong?</vt:lpstr>
      <vt:lpstr>Reminder: training vs test data</vt:lpstr>
      <vt:lpstr>Overfitting vs underfitting</vt:lpstr>
      <vt:lpstr>PowerPoint Presentation</vt:lpstr>
      <vt:lpstr>How do I know if things aren’t working?</vt:lpstr>
      <vt:lpstr>What is a “high/low” accuracy?</vt:lpstr>
      <vt:lpstr>PowerPoint Presentation</vt:lpstr>
      <vt:lpstr>PowerPoint Presentation</vt:lpstr>
      <vt:lpstr>Data augmentation</vt:lpstr>
      <vt:lpstr>Time for the tutorial!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Workshop</dc:title>
  <dc:creator>Hannah Clayton</dc:creator>
  <cp:lastModifiedBy>Hannah Clayton</cp:lastModifiedBy>
  <cp:revision>22</cp:revision>
  <dcterms:created xsi:type="dcterms:W3CDTF">2022-11-23T19:31:23Z</dcterms:created>
  <dcterms:modified xsi:type="dcterms:W3CDTF">2022-12-11T20:09:57Z</dcterms:modified>
</cp:coreProperties>
</file>