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PT Sans Narrow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PTSansNarrow-regular.fntdata"/><Relationship Id="rId8" Type="http://schemas.openxmlformats.org/officeDocument/2006/relationships/font" Target="fonts/PTSansNarrow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50" y="3291225"/>
            <a:ext cx="3056500" cy="91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283000" y="4278000"/>
            <a:ext cx="4073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600">
                <a:latin typeface="PT Sans Narrow"/>
                <a:ea typeface="PT Sans Narrow"/>
                <a:cs typeface="PT Sans Narrow"/>
                <a:sym typeface="PT Sans Narrow"/>
              </a:rPr>
              <a:t>Bots &amp; Update aSync Messages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283000" y="4504300"/>
            <a:ext cx="4073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October 24,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