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89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1956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747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3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4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27-Nov-19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W. Rupp</dc:creator>
  <cp:lastModifiedBy>Jason W. Rupp</cp:lastModifiedBy>
  <cp:revision>2</cp:revision>
  <dcterms:created xsi:type="dcterms:W3CDTF">2019-11-27T14:27:14Z</dcterms:created>
  <dcterms:modified xsi:type="dcterms:W3CDTF">2019-11-27T14:39:12Z</dcterms:modified>
</cp:coreProperties>
</file>