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3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F943C5-4C8A-4E43-B290-FA14D8C17140}" v="37" dt="2021-06-25T09:26:21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600" y="-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e McGuinness" userId="e112a522-4621-4996-b019-4df276cba636" providerId="ADAL" clId="{6CF943C5-4C8A-4E43-B290-FA14D8C17140}"/>
    <pc:docChg chg="undo redo custSel addSld delSld modSld">
      <pc:chgData name="Luke McGuinness" userId="e112a522-4621-4996-b019-4df276cba636" providerId="ADAL" clId="{6CF943C5-4C8A-4E43-B290-FA14D8C17140}" dt="2021-06-25T09:28:44.466" v="799" actId="478"/>
      <pc:docMkLst>
        <pc:docMk/>
      </pc:docMkLst>
      <pc:sldChg chg="addSp delSp modSp mod">
        <pc:chgData name="Luke McGuinness" userId="e112a522-4621-4996-b019-4df276cba636" providerId="ADAL" clId="{6CF943C5-4C8A-4E43-B290-FA14D8C17140}" dt="2021-06-23T23:18:54.362" v="144" actId="122"/>
        <pc:sldMkLst>
          <pc:docMk/>
          <pc:sldMk cId="3622329255" sldId="256"/>
        </pc:sldMkLst>
        <pc:spChg chg="del">
          <ac:chgData name="Luke McGuinness" userId="e112a522-4621-4996-b019-4df276cba636" providerId="ADAL" clId="{6CF943C5-4C8A-4E43-B290-FA14D8C17140}" dt="2021-06-17T15:43:41.410" v="0" actId="478"/>
          <ac:spMkLst>
            <pc:docMk/>
            <pc:sldMk cId="3622329255" sldId="256"/>
            <ac:spMk id="2" creationId="{89FB636C-5771-4AF2-A44D-86F5ADA7313E}"/>
          </ac:spMkLst>
        </pc:spChg>
        <pc:spChg chg="del">
          <ac:chgData name="Luke McGuinness" userId="e112a522-4621-4996-b019-4df276cba636" providerId="ADAL" clId="{6CF943C5-4C8A-4E43-B290-FA14D8C17140}" dt="2021-06-17T15:43:42.316" v="1" actId="478"/>
          <ac:spMkLst>
            <pc:docMk/>
            <pc:sldMk cId="3622329255" sldId="256"/>
            <ac:spMk id="3" creationId="{F3A35C7D-BB73-4DE2-A1C0-228CD3E41415}"/>
          </ac:spMkLst>
        </pc:spChg>
        <pc:spChg chg="add del mod">
          <ac:chgData name="Luke McGuinness" userId="e112a522-4621-4996-b019-4df276cba636" providerId="ADAL" clId="{6CF943C5-4C8A-4E43-B290-FA14D8C17140}" dt="2021-06-17T15:50:57.557" v="136" actId="478"/>
          <ac:spMkLst>
            <pc:docMk/>
            <pc:sldMk cId="3622329255" sldId="256"/>
            <ac:spMk id="17" creationId="{90C1722B-9870-4007-844E-0E5A566BC63A}"/>
          </ac:spMkLst>
        </pc:spChg>
        <pc:spChg chg="add mod">
          <ac:chgData name="Luke McGuinness" userId="e112a522-4621-4996-b019-4df276cba636" providerId="ADAL" clId="{6CF943C5-4C8A-4E43-B290-FA14D8C17140}" dt="2021-06-17T15:51:00.291" v="137" actId="6549"/>
          <ac:spMkLst>
            <pc:docMk/>
            <pc:sldMk cId="3622329255" sldId="256"/>
            <ac:spMk id="21" creationId="{A123D34D-F98B-49D9-8FC0-A9FA2B839BDC}"/>
          </ac:spMkLst>
        </pc:spChg>
        <pc:spChg chg="add mod">
          <ac:chgData name="Luke McGuinness" userId="e112a522-4621-4996-b019-4df276cba636" providerId="ADAL" clId="{6CF943C5-4C8A-4E43-B290-FA14D8C17140}" dt="2021-06-17T15:48:02.748" v="101" actId="1076"/>
          <ac:spMkLst>
            <pc:docMk/>
            <pc:sldMk cId="3622329255" sldId="256"/>
            <ac:spMk id="22" creationId="{A6BF894F-AFC9-414C-8B6E-5619488EF01F}"/>
          </ac:spMkLst>
        </pc:spChg>
        <pc:spChg chg="add mod">
          <ac:chgData name="Luke McGuinness" userId="e112a522-4621-4996-b019-4df276cba636" providerId="ADAL" clId="{6CF943C5-4C8A-4E43-B290-FA14D8C17140}" dt="2021-06-17T15:48:02.748" v="101" actId="1076"/>
          <ac:spMkLst>
            <pc:docMk/>
            <pc:sldMk cId="3622329255" sldId="256"/>
            <ac:spMk id="23" creationId="{7CB124F0-0995-4607-AE23-ED392C1AA643}"/>
          </ac:spMkLst>
        </pc:spChg>
        <pc:spChg chg="add del mod">
          <ac:chgData name="Luke McGuinness" userId="e112a522-4621-4996-b019-4df276cba636" providerId="ADAL" clId="{6CF943C5-4C8A-4E43-B290-FA14D8C17140}" dt="2021-06-17T15:49:42.140" v="118"/>
          <ac:spMkLst>
            <pc:docMk/>
            <pc:sldMk cId="3622329255" sldId="256"/>
            <ac:spMk id="37" creationId="{D781CEEB-65CE-4B5C-94D0-301588A3BEE4}"/>
          </ac:spMkLst>
        </pc:spChg>
        <pc:spChg chg="add del mod">
          <ac:chgData name="Luke McGuinness" userId="e112a522-4621-4996-b019-4df276cba636" providerId="ADAL" clId="{6CF943C5-4C8A-4E43-B290-FA14D8C17140}" dt="2021-06-17T15:49:42.140" v="118"/>
          <ac:spMkLst>
            <pc:docMk/>
            <pc:sldMk cId="3622329255" sldId="256"/>
            <ac:spMk id="38" creationId="{98999B87-EFE9-4BB9-A226-0D261D5696DB}"/>
          </ac:spMkLst>
        </pc:spChg>
        <pc:spChg chg="add del mod">
          <ac:chgData name="Luke McGuinness" userId="e112a522-4621-4996-b019-4df276cba636" providerId="ADAL" clId="{6CF943C5-4C8A-4E43-B290-FA14D8C17140}" dt="2021-06-17T15:49:42.140" v="118"/>
          <ac:spMkLst>
            <pc:docMk/>
            <pc:sldMk cId="3622329255" sldId="256"/>
            <ac:spMk id="39" creationId="{D6C888DF-3130-40A3-BB93-57BBD1F98B53}"/>
          </ac:spMkLst>
        </pc:spChg>
        <pc:spChg chg="add del mod">
          <ac:chgData name="Luke McGuinness" userId="e112a522-4621-4996-b019-4df276cba636" providerId="ADAL" clId="{6CF943C5-4C8A-4E43-B290-FA14D8C17140}" dt="2021-06-17T15:49:42.140" v="118"/>
          <ac:spMkLst>
            <pc:docMk/>
            <pc:sldMk cId="3622329255" sldId="256"/>
            <ac:spMk id="40" creationId="{BE0B7C3E-23B5-4BFD-B1F2-855FC40AEFEE}"/>
          </ac:spMkLst>
        </pc:spChg>
        <pc:spChg chg="add del mod">
          <ac:chgData name="Luke McGuinness" userId="e112a522-4621-4996-b019-4df276cba636" providerId="ADAL" clId="{6CF943C5-4C8A-4E43-B290-FA14D8C17140}" dt="2021-06-17T15:50:47.105" v="133" actId="478"/>
          <ac:spMkLst>
            <pc:docMk/>
            <pc:sldMk cId="3622329255" sldId="256"/>
            <ac:spMk id="46" creationId="{9EFD03CF-0F74-4A36-9073-7A0C4608257A}"/>
          </ac:spMkLst>
        </pc:spChg>
        <pc:spChg chg="add del mod">
          <ac:chgData name="Luke McGuinness" userId="e112a522-4621-4996-b019-4df276cba636" providerId="ADAL" clId="{6CF943C5-4C8A-4E43-B290-FA14D8C17140}" dt="2021-06-17T15:50:45.939" v="132" actId="478"/>
          <ac:spMkLst>
            <pc:docMk/>
            <pc:sldMk cId="3622329255" sldId="256"/>
            <ac:spMk id="47" creationId="{E9F04A20-32F5-4706-A9E0-EFAE4B36A32B}"/>
          </ac:spMkLst>
        </pc:spChg>
        <pc:spChg chg="add del mod">
          <ac:chgData name="Luke McGuinness" userId="e112a522-4621-4996-b019-4df276cba636" providerId="ADAL" clId="{6CF943C5-4C8A-4E43-B290-FA14D8C17140}" dt="2021-06-17T15:49:50.945" v="121" actId="478"/>
          <ac:spMkLst>
            <pc:docMk/>
            <pc:sldMk cId="3622329255" sldId="256"/>
            <ac:spMk id="48" creationId="{D4EE0766-3F10-4045-9CCE-F6F551E84BED}"/>
          </ac:spMkLst>
        </pc:spChg>
        <pc:spChg chg="add del mod">
          <ac:chgData name="Luke McGuinness" userId="e112a522-4621-4996-b019-4df276cba636" providerId="ADAL" clId="{6CF943C5-4C8A-4E43-B290-FA14D8C17140}" dt="2021-06-17T15:49:50.945" v="121" actId="478"/>
          <ac:spMkLst>
            <pc:docMk/>
            <pc:sldMk cId="3622329255" sldId="256"/>
            <ac:spMk id="49" creationId="{5BB70C4E-D63F-4373-A566-55A530D8E8BB}"/>
          </ac:spMkLst>
        </pc:spChg>
        <pc:spChg chg="add mod">
          <ac:chgData name="Luke McGuinness" userId="e112a522-4621-4996-b019-4df276cba636" providerId="ADAL" clId="{6CF943C5-4C8A-4E43-B290-FA14D8C17140}" dt="2021-06-17T15:51:11.889" v="139" actId="208"/>
          <ac:spMkLst>
            <pc:docMk/>
            <pc:sldMk cId="3622329255" sldId="256"/>
            <ac:spMk id="56" creationId="{1E88382F-08FB-4EC6-9A81-F21E71834761}"/>
          </ac:spMkLst>
        </pc:spChg>
        <pc:spChg chg="add mod">
          <ac:chgData name="Luke McGuinness" userId="e112a522-4621-4996-b019-4df276cba636" providerId="ADAL" clId="{6CF943C5-4C8A-4E43-B290-FA14D8C17140}" dt="2021-06-17T15:50:55.488" v="135" actId="1076"/>
          <ac:spMkLst>
            <pc:docMk/>
            <pc:sldMk cId="3622329255" sldId="256"/>
            <ac:spMk id="57" creationId="{EABBBB8F-30E0-4604-817B-7FE147347184}"/>
          </ac:spMkLst>
        </pc:spChg>
        <pc:spChg chg="add mod">
          <ac:chgData name="Luke McGuinness" userId="e112a522-4621-4996-b019-4df276cba636" providerId="ADAL" clId="{6CF943C5-4C8A-4E43-B290-FA14D8C17140}" dt="2021-06-23T23:18:54.362" v="144" actId="122"/>
          <ac:spMkLst>
            <pc:docMk/>
            <pc:sldMk cId="3622329255" sldId="256"/>
            <ac:spMk id="58" creationId="{9BA2272E-6707-4B7E-9FCE-92F5A08DD581}"/>
          </ac:spMkLst>
        </pc:spChg>
        <pc:picChg chg="add mod">
          <ac:chgData name="Luke McGuinness" userId="e112a522-4621-4996-b019-4df276cba636" providerId="ADAL" clId="{6CF943C5-4C8A-4E43-B290-FA14D8C17140}" dt="2021-06-17T15:50:36.943" v="130" actId="1076"/>
          <ac:picMkLst>
            <pc:docMk/>
            <pc:sldMk cId="3622329255" sldId="256"/>
            <ac:picMk id="5" creationId="{6F5FC409-0523-4946-A2DE-E56A67937979}"/>
          </ac:picMkLst>
        </pc:picChg>
        <pc:picChg chg="add mod">
          <ac:chgData name="Luke McGuinness" userId="e112a522-4621-4996-b019-4df276cba636" providerId="ADAL" clId="{6CF943C5-4C8A-4E43-B290-FA14D8C17140}" dt="2021-06-17T15:50:36.943" v="130" actId="1076"/>
          <ac:picMkLst>
            <pc:docMk/>
            <pc:sldMk cId="3622329255" sldId="256"/>
            <ac:picMk id="7" creationId="{5ABA513B-111B-40DD-8F72-E6FC5C9699D9}"/>
          </ac:picMkLst>
        </pc:picChg>
        <pc:picChg chg="add del mod">
          <ac:chgData name="Luke McGuinness" userId="e112a522-4621-4996-b019-4df276cba636" providerId="ADAL" clId="{6CF943C5-4C8A-4E43-B290-FA14D8C17140}" dt="2021-06-17T15:49:42.140" v="118"/>
          <ac:picMkLst>
            <pc:docMk/>
            <pc:sldMk cId="3622329255" sldId="256"/>
            <ac:picMk id="34" creationId="{24C83B63-8DF2-40C9-AF5F-83E112421422}"/>
          </ac:picMkLst>
        </pc:picChg>
        <pc:picChg chg="add del mod">
          <ac:chgData name="Luke McGuinness" userId="e112a522-4621-4996-b019-4df276cba636" providerId="ADAL" clId="{6CF943C5-4C8A-4E43-B290-FA14D8C17140}" dt="2021-06-17T15:49:42.140" v="118"/>
          <ac:picMkLst>
            <pc:docMk/>
            <pc:sldMk cId="3622329255" sldId="256"/>
            <ac:picMk id="35" creationId="{94DC078E-7800-42D7-B726-198275CA361B}"/>
          </ac:picMkLst>
        </pc:picChg>
        <pc:picChg chg="add del mod">
          <ac:chgData name="Luke McGuinness" userId="e112a522-4621-4996-b019-4df276cba636" providerId="ADAL" clId="{6CF943C5-4C8A-4E43-B290-FA14D8C17140}" dt="2021-06-17T15:50:45.939" v="132" actId="478"/>
          <ac:picMkLst>
            <pc:docMk/>
            <pc:sldMk cId="3622329255" sldId="256"/>
            <ac:picMk id="43" creationId="{03A8F8E6-C33D-4F9B-9706-71AD697C039D}"/>
          </ac:picMkLst>
        </pc:picChg>
        <pc:picChg chg="add del mod">
          <ac:chgData name="Luke McGuinness" userId="e112a522-4621-4996-b019-4df276cba636" providerId="ADAL" clId="{6CF943C5-4C8A-4E43-B290-FA14D8C17140}" dt="2021-06-17T15:50:45.939" v="132" actId="478"/>
          <ac:picMkLst>
            <pc:docMk/>
            <pc:sldMk cId="3622329255" sldId="256"/>
            <ac:picMk id="44" creationId="{4D24BE69-667F-4BDE-9F3A-CB8A5C8EA1F9}"/>
          </ac:picMkLst>
        </pc:picChg>
        <pc:picChg chg="add mod">
          <ac:chgData name="Luke McGuinness" userId="e112a522-4621-4996-b019-4df276cba636" providerId="ADAL" clId="{6CF943C5-4C8A-4E43-B290-FA14D8C17140}" dt="2021-06-17T15:50:55.488" v="135" actId="1076"/>
          <ac:picMkLst>
            <pc:docMk/>
            <pc:sldMk cId="3622329255" sldId="256"/>
            <ac:picMk id="53" creationId="{80188DB7-2109-45CB-AEB2-5E4863CA6AB7}"/>
          </ac:picMkLst>
        </pc:picChg>
        <pc:picChg chg="add mod">
          <ac:chgData name="Luke McGuinness" userId="e112a522-4621-4996-b019-4df276cba636" providerId="ADAL" clId="{6CF943C5-4C8A-4E43-B290-FA14D8C17140}" dt="2021-06-17T15:50:55.488" v="135" actId="1076"/>
          <ac:picMkLst>
            <pc:docMk/>
            <pc:sldMk cId="3622329255" sldId="256"/>
            <ac:picMk id="54" creationId="{EEA4FAD3-5942-4767-BE9A-143C0F509772}"/>
          </ac:picMkLst>
        </pc:picChg>
        <pc:cxnChg chg="add mod">
          <ac:chgData name="Luke McGuinness" userId="e112a522-4621-4996-b019-4df276cba636" providerId="ADAL" clId="{6CF943C5-4C8A-4E43-B290-FA14D8C17140}" dt="2021-06-17T15:50:36.943" v="130" actId="1076"/>
          <ac:cxnSpMkLst>
            <pc:docMk/>
            <pc:sldMk cId="3622329255" sldId="256"/>
            <ac:cxnSpMk id="9" creationId="{56A1463E-AEFF-41BC-B420-10455A93A0C5}"/>
          </ac:cxnSpMkLst>
        </pc:cxnChg>
        <pc:cxnChg chg="add del mod">
          <ac:chgData name="Luke McGuinness" userId="e112a522-4621-4996-b019-4df276cba636" providerId="ADAL" clId="{6CF943C5-4C8A-4E43-B290-FA14D8C17140}" dt="2021-06-17T15:45:25.043" v="15" actId="11529"/>
          <ac:cxnSpMkLst>
            <pc:docMk/>
            <pc:sldMk cId="3622329255" sldId="256"/>
            <ac:cxnSpMk id="12" creationId="{82DF8DFC-73CE-45ED-AE26-BD40A03B1C47}"/>
          </ac:cxnSpMkLst>
        </pc:cxnChg>
        <pc:cxnChg chg="add del mod">
          <ac:chgData name="Luke McGuinness" userId="e112a522-4621-4996-b019-4df276cba636" providerId="ADAL" clId="{6CF943C5-4C8A-4E43-B290-FA14D8C17140}" dt="2021-06-17T15:45:35.774" v="18" actId="478"/>
          <ac:cxnSpMkLst>
            <pc:docMk/>
            <pc:sldMk cId="3622329255" sldId="256"/>
            <ac:cxnSpMk id="15" creationId="{CD867800-5EAA-40D0-81BA-05969A4BDA1B}"/>
          </ac:cxnSpMkLst>
        </pc:cxnChg>
        <pc:cxnChg chg="add del mod">
          <ac:chgData name="Luke McGuinness" userId="e112a522-4621-4996-b019-4df276cba636" providerId="ADAL" clId="{6CF943C5-4C8A-4E43-B290-FA14D8C17140}" dt="2021-06-17T15:46:15.236" v="25" actId="478"/>
          <ac:cxnSpMkLst>
            <pc:docMk/>
            <pc:sldMk cId="3622329255" sldId="256"/>
            <ac:cxnSpMk id="18" creationId="{E1C15A45-51B5-4734-856B-ED6D8DFBE718}"/>
          </ac:cxnSpMkLst>
        </pc:cxnChg>
        <pc:cxnChg chg="add del mod">
          <ac:chgData name="Luke McGuinness" userId="e112a522-4621-4996-b019-4df276cba636" providerId="ADAL" clId="{6CF943C5-4C8A-4E43-B290-FA14D8C17140}" dt="2021-06-17T15:46:52.901" v="41" actId="478"/>
          <ac:cxnSpMkLst>
            <pc:docMk/>
            <pc:sldMk cId="3622329255" sldId="256"/>
            <ac:cxnSpMk id="20" creationId="{89E1ED7A-C182-4A50-8B01-D4814F1EF64C}"/>
          </ac:cxnSpMkLst>
        </pc:cxnChg>
        <pc:cxnChg chg="add mod">
          <ac:chgData name="Luke McGuinness" userId="e112a522-4621-4996-b019-4df276cba636" providerId="ADAL" clId="{6CF943C5-4C8A-4E43-B290-FA14D8C17140}" dt="2021-06-17T15:50:26.760" v="129" actId="208"/>
          <ac:cxnSpMkLst>
            <pc:docMk/>
            <pc:sldMk cId="3622329255" sldId="256"/>
            <ac:cxnSpMk id="24" creationId="{733C3FE7-F1B5-41D3-B2D2-09E8671CB984}"/>
          </ac:cxnSpMkLst>
        </pc:cxnChg>
        <pc:cxnChg chg="add mod">
          <ac:chgData name="Luke McGuinness" userId="e112a522-4621-4996-b019-4df276cba636" providerId="ADAL" clId="{6CF943C5-4C8A-4E43-B290-FA14D8C17140}" dt="2021-06-17T15:50:26.760" v="129" actId="208"/>
          <ac:cxnSpMkLst>
            <pc:docMk/>
            <pc:sldMk cId="3622329255" sldId="256"/>
            <ac:cxnSpMk id="28" creationId="{298B4EA4-1B1C-4A4F-B7AC-B3AA5C56717C}"/>
          </ac:cxnSpMkLst>
        </pc:cxnChg>
        <pc:cxnChg chg="add del mod">
          <ac:chgData name="Luke McGuinness" userId="e112a522-4621-4996-b019-4df276cba636" providerId="ADAL" clId="{6CF943C5-4C8A-4E43-B290-FA14D8C17140}" dt="2021-06-17T15:49:42.140" v="118"/>
          <ac:cxnSpMkLst>
            <pc:docMk/>
            <pc:sldMk cId="3622329255" sldId="256"/>
            <ac:cxnSpMk id="36" creationId="{4E5803CA-2753-4DB3-BD2E-C6FE84F747A6}"/>
          </ac:cxnSpMkLst>
        </pc:cxnChg>
        <pc:cxnChg chg="add del mod">
          <ac:chgData name="Luke McGuinness" userId="e112a522-4621-4996-b019-4df276cba636" providerId="ADAL" clId="{6CF943C5-4C8A-4E43-B290-FA14D8C17140}" dt="2021-06-17T15:49:42.140" v="118"/>
          <ac:cxnSpMkLst>
            <pc:docMk/>
            <pc:sldMk cId="3622329255" sldId="256"/>
            <ac:cxnSpMk id="41" creationId="{F6EB3570-F850-4CE3-B903-5A1862CDF92F}"/>
          </ac:cxnSpMkLst>
        </pc:cxnChg>
        <pc:cxnChg chg="add del mod">
          <ac:chgData name="Luke McGuinness" userId="e112a522-4621-4996-b019-4df276cba636" providerId="ADAL" clId="{6CF943C5-4C8A-4E43-B290-FA14D8C17140}" dt="2021-06-17T15:49:42.140" v="118"/>
          <ac:cxnSpMkLst>
            <pc:docMk/>
            <pc:sldMk cId="3622329255" sldId="256"/>
            <ac:cxnSpMk id="42" creationId="{22AA09B9-0F2B-4D49-9C34-2CEE32315169}"/>
          </ac:cxnSpMkLst>
        </pc:cxnChg>
        <pc:cxnChg chg="add del mod">
          <ac:chgData name="Luke McGuinness" userId="e112a522-4621-4996-b019-4df276cba636" providerId="ADAL" clId="{6CF943C5-4C8A-4E43-B290-FA14D8C17140}" dt="2021-06-17T15:50:45.939" v="132" actId="478"/>
          <ac:cxnSpMkLst>
            <pc:docMk/>
            <pc:sldMk cId="3622329255" sldId="256"/>
            <ac:cxnSpMk id="45" creationId="{0DA9B9B8-2738-447D-BB5E-405899FACC82}"/>
          </ac:cxnSpMkLst>
        </pc:cxnChg>
        <pc:cxnChg chg="add del mod">
          <ac:chgData name="Luke McGuinness" userId="e112a522-4621-4996-b019-4df276cba636" providerId="ADAL" clId="{6CF943C5-4C8A-4E43-B290-FA14D8C17140}" dt="2021-06-17T15:49:51.818" v="122" actId="478"/>
          <ac:cxnSpMkLst>
            <pc:docMk/>
            <pc:sldMk cId="3622329255" sldId="256"/>
            <ac:cxnSpMk id="50" creationId="{61F547CE-4E25-41BE-84D8-6BD3234AE9AE}"/>
          </ac:cxnSpMkLst>
        </pc:cxnChg>
        <pc:cxnChg chg="add del mod">
          <ac:chgData name="Luke McGuinness" userId="e112a522-4621-4996-b019-4df276cba636" providerId="ADAL" clId="{6CF943C5-4C8A-4E43-B290-FA14D8C17140}" dt="2021-06-17T15:49:52.246" v="123" actId="478"/>
          <ac:cxnSpMkLst>
            <pc:docMk/>
            <pc:sldMk cId="3622329255" sldId="256"/>
            <ac:cxnSpMk id="51" creationId="{E427C3A5-3688-42EC-BF77-7AFB2C68B656}"/>
          </ac:cxnSpMkLst>
        </pc:cxnChg>
        <pc:cxnChg chg="add mod">
          <ac:chgData name="Luke McGuinness" userId="e112a522-4621-4996-b019-4df276cba636" providerId="ADAL" clId="{6CF943C5-4C8A-4E43-B290-FA14D8C17140}" dt="2021-06-17T15:51:11.889" v="139" actId="208"/>
          <ac:cxnSpMkLst>
            <pc:docMk/>
            <pc:sldMk cId="3622329255" sldId="256"/>
            <ac:cxnSpMk id="55" creationId="{DACAF405-6853-4129-9A61-9B6E6D0AF137}"/>
          </ac:cxnSpMkLst>
        </pc:cxnChg>
      </pc:sldChg>
      <pc:sldChg chg="addSp delSp modSp new mod">
        <pc:chgData name="Luke McGuinness" userId="e112a522-4621-4996-b019-4df276cba636" providerId="ADAL" clId="{6CF943C5-4C8A-4E43-B290-FA14D8C17140}" dt="2021-06-25T08:42:09.319" v="238" actId="478"/>
        <pc:sldMkLst>
          <pc:docMk/>
          <pc:sldMk cId="1003921375" sldId="257"/>
        </pc:sldMkLst>
        <pc:spChg chg="add mod">
          <ac:chgData name="Luke McGuinness" userId="e112a522-4621-4996-b019-4df276cba636" providerId="ADAL" clId="{6CF943C5-4C8A-4E43-B290-FA14D8C17140}" dt="2021-06-25T08:34:19.131" v="237" actId="1038"/>
          <ac:spMkLst>
            <pc:docMk/>
            <pc:sldMk cId="1003921375" sldId="257"/>
            <ac:spMk id="2" creationId="{35E58B37-ECFC-4E9E-AB4B-893557A43746}"/>
          </ac:spMkLst>
        </pc:spChg>
        <pc:spChg chg="add mod">
          <ac:chgData name="Luke McGuinness" userId="e112a522-4621-4996-b019-4df276cba636" providerId="ADAL" clId="{6CF943C5-4C8A-4E43-B290-FA14D8C17140}" dt="2021-06-25T08:27:56.797" v="233" actId="1076"/>
          <ac:spMkLst>
            <pc:docMk/>
            <pc:sldMk cId="1003921375" sldId="257"/>
            <ac:spMk id="3" creationId="{0D42BB35-77EA-42EF-9299-50D5F117324C}"/>
          </ac:spMkLst>
        </pc:spChg>
        <pc:spChg chg="add mod">
          <ac:chgData name="Luke McGuinness" userId="e112a522-4621-4996-b019-4df276cba636" providerId="ADAL" clId="{6CF943C5-4C8A-4E43-B290-FA14D8C17140}" dt="2021-06-25T08:27:48.004" v="232" actId="14100"/>
          <ac:spMkLst>
            <pc:docMk/>
            <pc:sldMk cId="1003921375" sldId="257"/>
            <ac:spMk id="4" creationId="{6B4778CC-DAEC-4FDF-8EAB-06916F515D34}"/>
          </ac:spMkLst>
        </pc:spChg>
        <pc:picChg chg="add del mod">
          <ac:chgData name="Luke McGuinness" userId="e112a522-4621-4996-b019-4df276cba636" providerId="ADAL" clId="{6CF943C5-4C8A-4E43-B290-FA14D8C17140}" dt="2021-06-25T08:42:09.319" v="238" actId="478"/>
          <ac:picMkLst>
            <pc:docMk/>
            <pc:sldMk cId="1003921375" sldId="257"/>
            <ac:picMk id="19" creationId="{EE099B87-EFC2-4D93-B37A-7062F8BD7A0C}"/>
          </ac:picMkLst>
        </pc:picChg>
        <pc:cxnChg chg="add mod">
          <ac:chgData name="Luke McGuinness" userId="e112a522-4621-4996-b019-4df276cba636" providerId="ADAL" clId="{6CF943C5-4C8A-4E43-B290-FA14D8C17140}" dt="2021-06-25T08:34:19.131" v="237" actId="1038"/>
          <ac:cxnSpMkLst>
            <pc:docMk/>
            <pc:sldMk cId="1003921375" sldId="257"/>
            <ac:cxnSpMk id="5" creationId="{49C9C7F9-23BC-459C-B374-CE224C61D229}"/>
          </ac:cxnSpMkLst>
        </pc:cxnChg>
        <pc:cxnChg chg="add mod">
          <ac:chgData name="Luke McGuinness" userId="e112a522-4621-4996-b019-4df276cba636" providerId="ADAL" clId="{6CF943C5-4C8A-4E43-B290-FA14D8C17140}" dt="2021-06-25T08:34:19.131" v="237" actId="1038"/>
          <ac:cxnSpMkLst>
            <pc:docMk/>
            <pc:sldMk cId="1003921375" sldId="257"/>
            <ac:cxnSpMk id="6" creationId="{43AB2662-57B4-46C2-B3AE-69EE2A001B79}"/>
          </ac:cxnSpMkLst>
        </pc:cxnChg>
      </pc:sldChg>
      <pc:sldChg chg="addSp delSp modSp new mod">
        <pc:chgData name="Luke McGuinness" userId="e112a522-4621-4996-b019-4df276cba636" providerId="ADAL" clId="{6CF943C5-4C8A-4E43-B290-FA14D8C17140}" dt="2021-06-25T08:45:16.841" v="262" actId="1076"/>
        <pc:sldMkLst>
          <pc:docMk/>
          <pc:sldMk cId="2196043851" sldId="258"/>
        </pc:sldMkLst>
        <pc:spChg chg="add mod">
          <ac:chgData name="Luke McGuinness" userId="e112a522-4621-4996-b019-4df276cba636" providerId="ADAL" clId="{6CF943C5-4C8A-4E43-B290-FA14D8C17140}" dt="2021-06-25T08:44:01.353" v="256" actId="122"/>
          <ac:spMkLst>
            <pc:docMk/>
            <pc:sldMk cId="2196043851" sldId="258"/>
            <ac:spMk id="2" creationId="{3FD729DF-246B-4BE3-9A02-1E663251CDE6}"/>
          </ac:spMkLst>
        </pc:spChg>
        <pc:spChg chg="add del mod">
          <ac:chgData name="Luke McGuinness" userId="e112a522-4621-4996-b019-4df276cba636" providerId="ADAL" clId="{6CF943C5-4C8A-4E43-B290-FA14D8C17140}" dt="2021-06-25T08:45:16.841" v="262" actId="1076"/>
          <ac:spMkLst>
            <pc:docMk/>
            <pc:sldMk cId="2196043851" sldId="258"/>
            <ac:spMk id="3" creationId="{98E31FA6-1095-4B31-83A0-F15381820468}"/>
          </ac:spMkLst>
        </pc:spChg>
      </pc:sldChg>
      <pc:sldChg chg="addSp delSp modSp new mod">
        <pc:chgData name="Luke McGuinness" userId="e112a522-4621-4996-b019-4df276cba636" providerId="ADAL" clId="{6CF943C5-4C8A-4E43-B290-FA14D8C17140}" dt="2021-06-25T09:28:44.466" v="799" actId="478"/>
        <pc:sldMkLst>
          <pc:docMk/>
          <pc:sldMk cId="1583240345" sldId="259"/>
        </pc:sldMkLst>
        <pc:spChg chg="add mod">
          <ac:chgData name="Luke McGuinness" userId="e112a522-4621-4996-b019-4df276cba636" providerId="ADAL" clId="{6CF943C5-4C8A-4E43-B290-FA14D8C17140}" dt="2021-06-25T09:26:34.011" v="782" actId="1037"/>
          <ac:spMkLst>
            <pc:docMk/>
            <pc:sldMk cId="1583240345" sldId="259"/>
            <ac:spMk id="5" creationId="{9E5AB05A-CC6E-46A0-BD83-D1E12DF832D8}"/>
          </ac:spMkLst>
        </pc:spChg>
        <pc:spChg chg="add mod">
          <ac:chgData name="Luke McGuinness" userId="e112a522-4621-4996-b019-4df276cba636" providerId="ADAL" clId="{6CF943C5-4C8A-4E43-B290-FA14D8C17140}" dt="2021-06-25T09:26:05.012" v="770" actId="1036"/>
          <ac:spMkLst>
            <pc:docMk/>
            <pc:sldMk cId="1583240345" sldId="259"/>
            <ac:spMk id="6" creationId="{1E3D7B1A-A70C-4B83-BFD7-8F61094319D9}"/>
          </ac:spMkLst>
        </pc:spChg>
        <pc:spChg chg="add mod">
          <ac:chgData name="Luke McGuinness" userId="e112a522-4621-4996-b019-4df276cba636" providerId="ADAL" clId="{6CF943C5-4C8A-4E43-B290-FA14D8C17140}" dt="2021-06-25T09:26:05.012" v="770" actId="1036"/>
          <ac:spMkLst>
            <pc:docMk/>
            <pc:sldMk cId="1583240345" sldId="259"/>
            <ac:spMk id="7" creationId="{8175BCE7-23CE-49D4-8AF8-4E91220E7010}"/>
          </ac:spMkLst>
        </pc:spChg>
        <pc:spChg chg="add mod">
          <ac:chgData name="Luke McGuinness" userId="e112a522-4621-4996-b019-4df276cba636" providerId="ADAL" clId="{6CF943C5-4C8A-4E43-B290-FA14D8C17140}" dt="2021-06-25T09:26:05.012" v="770" actId="1036"/>
          <ac:spMkLst>
            <pc:docMk/>
            <pc:sldMk cId="1583240345" sldId="259"/>
            <ac:spMk id="20" creationId="{112265D5-1945-4C95-8850-64F3929A8182}"/>
          </ac:spMkLst>
        </pc:spChg>
        <pc:spChg chg="add mod">
          <ac:chgData name="Luke McGuinness" userId="e112a522-4621-4996-b019-4df276cba636" providerId="ADAL" clId="{6CF943C5-4C8A-4E43-B290-FA14D8C17140}" dt="2021-06-25T09:26:05.012" v="770" actId="1036"/>
          <ac:spMkLst>
            <pc:docMk/>
            <pc:sldMk cId="1583240345" sldId="259"/>
            <ac:spMk id="21" creationId="{75C95CF3-3D4B-46CA-AD8A-D9EE6BA74164}"/>
          </ac:spMkLst>
        </pc:spChg>
        <pc:spChg chg="add del mod">
          <ac:chgData name="Luke McGuinness" userId="e112a522-4621-4996-b019-4df276cba636" providerId="ADAL" clId="{6CF943C5-4C8A-4E43-B290-FA14D8C17140}" dt="2021-06-25T09:13:18.806" v="371" actId="478"/>
          <ac:spMkLst>
            <pc:docMk/>
            <pc:sldMk cId="1583240345" sldId="259"/>
            <ac:spMk id="30" creationId="{A6D81438-2FCD-4FA5-B800-3C25F47B0D45}"/>
          </ac:spMkLst>
        </pc:spChg>
        <pc:spChg chg="add del mod">
          <ac:chgData name="Luke McGuinness" userId="e112a522-4621-4996-b019-4df276cba636" providerId="ADAL" clId="{6CF943C5-4C8A-4E43-B290-FA14D8C17140}" dt="2021-06-25T09:28:31.290" v="795" actId="478"/>
          <ac:spMkLst>
            <pc:docMk/>
            <pc:sldMk cId="1583240345" sldId="259"/>
            <ac:spMk id="37" creationId="{6010F958-DE53-4B37-B0B5-8E9CC52EA9A7}"/>
          </ac:spMkLst>
        </pc:spChg>
        <pc:spChg chg="add del mod">
          <ac:chgData name="Luke McGuinness" userId="e112a522-4621-4996-b019-4df276cba636" providerId="ADAL" clId="{6CF943C5-4C8A-4E43-B290-FA14D8C17140}" dt="2021-06-25T09:28:36.292" v="796" actId="478"/>
          <ac:spMkLst>
            <pc:docMk/>
            <pc:sldMk cId="1583240345" sldId="259"/>
            <ac:spMk id="39" creationId="{BDFC7515-2015-43C2-80D8-468C0975D017}"/>
          </ac:spMkLst>
        </pc:spChg>
        <pc:spChg chg="add del mod">
          <ac:chgData name="Luke McGuinness" userId="e112a522-4621-4996-b019-4df276cba636" providerId="ADAL" clId="{6CF943C5-4C8A-4E43-B290-FA14D8C17140}" dt="2021-06-25T09:19:42.198" v="667"/>
          <ac:spMkLst>
            <pc:docMk/>
            <pc:sldMk cId="1583240345" sldId="259"/>
            <ac:spMk id="40" creationId="{4816B97B-B5A8-4B2D-9EE8-91E96C15292D}"/>
          </ac:spMkLst>
        </pc:spChg>
        <pc:spChg chg="add del mod">
          <ac:chgData name="Luke McGuinness" userId="e112a522-4621-4996-b019-4df276cba636" providerId="ADAL" clId="{6CF943C5-4C8A-4E43-B290-FA14D8C17140}" dt="2021-06-25T09:28:38.466" v="797" actId="478"/>
          <ac:spMkLst>
            <pc:docMk/>
            <pc:sldMk cId="1583240345" sldId="259"/>
            <ac:spMk id="41" creationId="{736B4169-BC60-4787-93A5-99F3599708F5}"/>
          </ac:spMkLst>
        </pc:spChg>
        <pc:spChg chg="add del mod">
          <ac:chgData name="Luke McGuinness" userId="e112a522-4621-4996-b019-4df276cba636" providerId="ADAL" clId="{6CF943C5-4C8A-4E43-B290-FA14D8C17140}" dt="2021-06-25T09:28:40.620" v="798" actId="478"/>
          <ac:spMkLst>
            <pc:docMk/>
            <pc:sldMk cId="1583240345" sldId="259"/>
            <ac:spMk id="44" creationId="{EE5B2B32-07DE-4C7A-92DE-6EAF13DF898D}"/>
          </ac:spMkLst>
        </pc:spChg>
        <pc:spChg chg="add del mod">
          <ac:chgData name="Luke McGuinness" userId="e112a522-4621-4996-b019-4df276cba636" providerId="ADAL" clId="{6CF943C5-4C8A-4E43-B290-FA14D8C17140}" dt="2021-06-25T09:21:08.411" v="728" actId="478"/>
          <ac:spMkLst>
            <pc:docMk/>
            <pc:sldMk cId="1583240345" sldId="259"/>
            <ac:spMk id="48" creationId="{8CED97ED-CE81-42FD-92D6-B9680AE395A1}"/>
          </ac:spMkLst>
        </pc:spChg>
        <pc:spChg chg="add mod">
          <ac:chgData name="Luke McGuinness" userId="e112a522-4621-4996-b019-4df276cba636" providerId="ADAL" clId="{6CF943C5-4C8A-4E43-B290-FA14D8C17140}" dt="2021-06-25T09:26:05.012" v="770" actId="1036"/>
          <ac:spMkLst>
            <pc:docMk/>
            <pc:sldMk cId="1583240345" sldId="259"/>
            <ac:spMk id="52" creationId="{FA30B4B5-2525-425B-9B89-87574E3786BD}"/>
          </ac:spMkLst>
        </pc:spChg>
        <pc:spChg chg="add del mod">
          <ac:chgData name="Luke McGuinness" userId="e112a522-4621-4996-b019-4df276cba636" providerId="ADAL" clId="{6CF943C5-4C8A-4E43-B290-FA14D8C17140}" dt="2021-06-25T09:28:44.466" v="799" actId="478"/>
          <ac:spMkLst>
            <pc:docMk/>
            <pc:sldMk cId="1583240345" sldId="259"/>
            <ac:spMk id="55" creationId="{15442A60-FBBA-4477-ACF7-D0AD9000DAE3}"/>
          </ac:spMkLst>
        </pc:spChg>
        <pc:spChg chg="add mod">
          <ac:chgData name="Luke McGuinness" userId="e112a522-4621-4996-b019-4df276cba636" providerId="ADAL" clId="{6CF943C5-4C8A-4E43-B290-FA14D8C17140}" dt="2021-06-25T09:26:21.212" v="772" actId="571"/>
          <ac:spMkLst>
            <pc:docMk/>
            <pc:sldMk cId="1583240345" sldId="259"/>
            <ac:spMk id="56" creationId="{118C8068-22F4-4071-946D-72C3760C34AF}"/>
          </ac:spMkLst>
        </pc:spChg>
        <pc:spChg chg="add mod">
          <ac:chgData name="Luke McGuinness" userId="e112a522-4621-4996-b019-4df276cba636" providerId="ADAL" clId="{6CF943C5-4C8A-4E43-B290-FA14D8C17140}" dt="2021-06-25T09:26:21.212" v="772" actId="571"/>
          <ac:spMkLst>
            <pc:docMk/>
            <pc:sldMk cId="1583240345" sldId="259"/>
            <ac:spMk id="57" creationId="{FD01922D-A6D4-4155-B292-82FCDF39EB85}"/>
          </ac:spMkLst>
        </pc:spChg>
        <pc:spChg chg="add mod">
          <ac:chgData name="Luke McGuinness" userId="e112a522-4621-4996-b019-4df276cba636" providerId="ADAL" clId="{6CF943C5-4C8A-4E43-B290-FA14D8C17140}" dt="2021-06-25T09:26:21.212" v="772" actId="571"/>
          <ac:spMkLst>
            <pc:docMk/>
            <pc:sldMk cId="1583240345" sldId="259"/>
            <ac:spMk id="58" creationId="{D2C50276-5B91-4FB6-B8EA-9249AAF47EBE}"/>
          </ac:spMkLst>
        </pc:spChg>
        <pc:spChg chg="add mod ord">
          <ac:chgData name="Luke McGuinness" userId="e112a522-4621-4996-b019-4df276cba636" providerId="ADAL" clId="{6CF943C5-4C8A-4E43-B290-FA14D8C17140}" dt="2021-06-25T09:28:28.969" v="794" actId="167"/>
          <ac:spMkLst>
            <pc:docMk/>
            <pc:sldMk cId="1583240345" sldId="259"/>
            <ac:spMk id="61" creationId="{3FA26D01-471C-4AC8-AA1B-268991609BFC}"/>
          </ac:spMkLst>
        </pc:spChg>
        <pc:picChg chg="add del mod">
          <ac:chgData name="Luke McGuinness" userId="e112a522-4621-4996-b019-4df276cba636" providerId="ADAL" clId="{6CF943C5-4C8A-4E43-B290-FA14D8C17140}" dt="2021-06-25T09:20:42.943" v="718" actId="478"/>
          <ac:picMkLst>
            <pc:docMk/>
            <pc:sldMk cId="1583240345" sldId="259"/>
            <ac:picMk id="2" creationId="{0EEA69E0-07C1-44D7-8775-2636DD2735F8}"/>
          </ac:picMkLst>
        </pc:picChg>
        <pc:picChg chg="add del mod">
          <ac:chgData name="Luke McGuinness" userId="e112a522-4621-4996-b019-4df276cba636" providerId="ADAL" clId="{6CF943C5-4C8A-4E43-B290-FA14D8C17140}" dt="2021-06-25T09:20:39.342" v="716" actId="478"/>
          <ac:picMkLst>
            <pc:docMk/>
            <pc:sldMk cId="1583240345" sldId="259"/>
            <ac:picMk id="3" creationId="{AEF4B716-6D41-4B4D-9508-401CA7C2CF3D}"/>
          </ac:picMkLst>
        </pc:picChg>
        <pc:picChg chg="add mod">
          <ac:chgData name="Luke McGuinness" userId="e112a522-4621-4996-b019-4df276cba636" providerId="ADAL" clId="{6CF943C5-4C8A-4E43-B290-FA14D8C17140}" dt="2021-06-25T09:26:05.012" v="770" actId="1036"/>
          <ac:picMkLst>
            <pc:docMk/>
            <pc:sldMk cId="1583240345" sldId="259"/>
            <ac:picMk id="54" creationId="{A8A1E3ED-1AB0-4440-8CCE-FD7503179F7F}"/>
          </ac:picMkLst>
        </pc:picChg>
        <pc:cxnChg chg="add del mod">
          <ac:chgData name="Luke McGuinness" userId="e112a522-4621-4996-b019-4df276cba636" providerId="ADAL" clId="{6CF943C5-4C8A-4E43-B290-FA14D8C17140}" dt="2021-06-25T09:20:41.201" v="717" actId="478"/>
          <ac:cxnSpMkLst>
            <pc:docMk/>
            <pc:sldMk cId="1583240345" sldId="259"/>
            <ac:cxnSpMk id="4" creationId="{510D4FAD-C4C4-4E3A-9F65-E63B415F3852}"/>
          </ac:cxnSpMkLst>
        </pc:cxnChg>
        <pc:cxnChg chg="add mod">
          <ac:chgData name="Luke McGuinness" userId="e112a522-4621-4996-b019-4df276cba636" providerId="ADAL" clId="{6CF943C5-4C8A-4E43-B290-FA14D8C17140}" dt="2021-06-25T09:26:34.011" v="782" actId="1037"/>
          <ac:cxnSpMkLst>
            <pc:docMk/>
            <pc:sldMk cId="1583240345" sldId="259"/>
            <ac:cxnSpMk id="8" creationId="{47FC69A6-9E93-4FA8-8603-5D0B2585AB96}"/>
          </ac:cxnSpMkLst>
        </pc:cxnChg>
        <pc:cxnChg chg="add mod">
          <ac:chgData name="Luke McGuinness" userId="e112a522-4621-4996-b019-4df276cba636" providerId="ADAL" clId="{6CF943C5-4C8A-4E43-B290-FA14D8C17140}" dt="2021-06-25T09:26:34.011" v="782" actId="1037"/>
          <ac:cxnSpMkLst>
            <pc:docMk/>
            <pc:sldMk cId="1583240345" sldId="259"/>
            <ac:cxnSpMk id="9" creationId="{834E1CEB-CC97-48AE-8CD1-5540FC2E96A3}"/>
          </ac:cxnSpMkLst>
        </pc:cxnChg>
        <pc:cxnChg chg="add mod">
          <ac:chgData name="Luke McGuinness" userId="e112a522-4621-4996-b019-4df276cba636" providerId="ADAL" clId="{6CF943C5-4C8A-4E43-B290-FA14D8C17140}" dt="2021-06-25T09:26:05.012" v="770" actId="1036"/>
          <ac:cxnSpMkLst>
            <pc:docMk/>
            <pc:sldMk cId="1583240345" sldId="259"/>
            <ac:cxnSpMk id="22" creationId="{BD101060-1F2D-415B-8E01-71081CB6D55C}"/>
          </ac:cxnSpMkLst>
        </pc:cxnChg>
        <pc:cxnChg chg="add mod">
          <ac:chgData name="Luke McGuinness" userId="e112a522-4621-4996-b019-4df276cba636" providerId="ADAL" clId="{6CF943C5-4C8A-4E43-B290-FA14D8C17140}" dt="2021-06-25T09:26:05.012" v="770" actId="1036"/>
          <ac:cxnSpMkLst>
            <pc:docMk/>
            <pc:sldMk cId="1583240345" sldId="259"/>
            <ac:cxnSpMk id="23" creationId="{9FFC1B12-BA95-4F17-86F2-D8F656C58E15}"/>
          </ac:cxnSpMkLst>
        </pc:cxnChg>
        <pc:cxnChg chg="add mod">
          <ac:chgData name="Luke McGuinness" userId="e112a522-4621-4996-b019-4df276cba636" providerId="ADAL" clId="{6CF943C5-4C8A-4E43-B290-FA14D8C17140}" dt="2021-06-25T09:26:05.012" v="770" actId="1036"/>
          <ac:cxnSpMkLst>
            <pc:docMk/>
            <pc:sldMk cId="1583240345" sldId="259"/>
            <ac:cxnSpMk id="31" creationId="{AB2AEC01-CF43-4EB5-8554-D926340752B2}"/>
          </ac:cxnSpMkLst>
        </pc:cxnChg>
        <pc:cxnChg chg="add mod">
          <ac:chgData name="Luke McGuinness" userId="e112a522-4621-4996-b019-4df276cba636" providerId="ADAL" clId="{6CF943C5-4C8A-4E43-B290-FA14D8C17140}" dt="2021-06-25T09:26:05.012" v="770" actId="1036"/>
          <ac:cxnSpMkLst>
            <pc:docMk/>
            <pc:sldMk cId="1583240345" sldId="259"/>
            <ac:cxnSpMk id="34" creationId="{15A0DA5F-7730-4A9A-BD9A-2D3C6A5DB522}"/>
          </ac:cxnSpMkLst>
        </pc:cxnChg>
        <pc:cxnChg chg="add del mod">
          <ac:chgData name="Luke McGuinness" userId="e112a522-4621-4996-b019-4df276cba636" providerId="ADAL" clId="{6CF943C5-4C8A-4E43-B290-FA14D8C17140}" dt="2021-06-25T09:17:38.972" v="490"/>
          <ac:cxnSpMkLst>
            <pc:docMk/>
            <pc:sldMk cId="1583240345" sldId="259"/>
            <ac:cxnSpMk id="38" creationId="{D91950B4-14D0-492D-91CA-E7834FC07E9F}"/>
          </ac:cxnSpMkLst>
        </pc:cxnChg>
      </pc:sldChg>
      <pc:sldChg chg="add">
        <pc:chgData name="Luke McGuinness" userId="e112a522-4621-4996-b019-4df276cba636" providerId="ADAL" clId="{6CF943C5-4C8A-4E43-B290-FA14D8C17140}" dt="2021-06-25T09:07:28.195" v="264"/>
        <pc:sldMkLst>
          <pc:docMk/>
          <pc:sldMk cId="1336677824" sldId="357"/>
        </pc:sldMkLst>
      </pc:sldChg>
      <pc:sldChg chg="add del">
        <pc:chgData name="Luke McGuinness" userId="e112a522-4621-4996-b019-4df276cba636" providerId="ADAL" clId="{6CF943C5-4C8A-4E43-B290-FA14D8C17140}" dt="2021-06-25T09:28:23.476" v="792" actId="2890"/>
        <pc:sldMkLst>
          <pc:docMk/>
          <pc:sldMk cId="564027322" sldId="3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BC9F5-4D53-4F03-A085-AE427D25DCFE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B5773-41E2-41DE-8464-4A38B03976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960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586" eaLnBrk="0" hangingPunct="0">
              <a:defRPr sz="2800">
                <a:solidFill>
                  <a:schemeClr val="accent2"/>
                </a:solidFill>
                <a:latin typeface="Century Gothic" pitchFamily="34" charset="0"/>
              </a:defRPr>
            </a:lvl1pPr>
            <a:lvl2pPr marL="741538" indent="-285207" defTabSz="920586" eaLnBrk="0" hangingPunct="0">
              <a:defRPr sz="2800">
                <a:solidFill>
                  <a:schemeClr val="accent2"/>
                </a:solidFill>
                <a:latin typeface="Century Gothic" pitchFamily="34" charset="0"/>
              </a:defRPr>
            </a:lvl2pPr>
            <a:lvl3pPr marL="1140828" indent="-228166" defTabSz="920586" eaLnBrk="0" hangingPunct="0">
              <a:defRPr sz="2800">
                <a:solidFill>
                  <a:schemeClr val="accent2"/>
                </a:solidFill>
                <a:latin typeface="Century Gothic" pitchFamily="34" charset="0"/>
              </a:defRPr>
            </a:lvl3pPr>
            <a:lvl4pPr marL="1597160" indent="-228166" defTabSz="920586" eaLnBrk="0" hangingPunct="0">
              <a:defRPr sz="2800">
                <a:solidFill>
                  <a:schemeClr val="accent2"/>
                </a:solidFill>
                <a:latin typeface="Century Gothic" pitchFamily="34" charset="0"/>
              </a:defRPr>
            </a:lvl4pPr>
            <a:lvl5pPr marL="2053491" indent="-228166" defTabSz="920586" eaLnBrk="0" hangingPunct="0">
              <a:defRPr sz="2800">
                <a:solidFill>
                  <a:schemeClr val="accent2"/>
                </a:solidFill>
                <a:latin typeface="Century Gothic" pitchFamily="34" charset="0"/>
              </a:defRPr>
            </a:lvl5pPr>
            <a:lvl6pPr marL="2509822" indent="-228166" defTabSz="920586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defRPr sz="2800">
                <a:solidFill>
                  <a:schemeClr val="accent2"/>
                </a:solidFill>
                <a:latin typeface="Century Gothic" pitchFamily="34" charset="0"/>
              </a:defRPr>
            </a:lvl6pPr>
            <a:lvl7pPr marL="2966154" indent="-228166" defTabSz="920586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defRPr sz="2800">
                <a:solidFill>
                  <a:schemeClr val="accent2"/>
                </a:solidFill>
                <a:latin typeface="Century Gothic" pitchFamily="34" charset="0"/>
              </a:defRPr>
            </a:lvl7pPr>
            <a:lvl8pPr marL="3422485" indent="-228166" defTabSz="920586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defRPr sz="2800">
                <a:solidFill>
                  <a:schemeClr val="accent2"/>
                </a:solidFill>
                <a:latin typeface="Century Gothic" pitchFamily="34" charset="0"/>
              </a:defRPr>
            </a:lvl8pPr>
            <a:lvl9pPr marL="3878816" indent="-228166" defTabSz="920586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defRPr sz="2800">
                <a:solidFill>
                  <a:schemeClr val="accent2"/>
                </a:solidFill>
                <a:latin typeface="Century Gothic" pitchFamily="34" charset="0"/>
              </a:defRPr>
            </a:lvl9pPr>
          </a:lstStyle>
          <a:p>
            <a:fld id="{297E55F8-3034-43A2-A37B-4F8827B4708B}" type="slidenum">
              <a:rPr lang="en-US" sz="1200">
                <a:solidFill>
                  <a:schemeClr val="tx1"/>
                </a:solidFill>
                <a:latin typeface="Times New Roman" pitchFamily="18" charset="0"/>
              </a:rPr>
              <a:pPr/>
              <a:t>5</a:t>
            </a:fld>
            <a:endParaRPr 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CH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11a  Assessing risk of bias in trials</a:t>
            </a:r>
          </a:p>
        </p:txBody>
      </p:sp>
    </p:spTree>
    <p:extLst>
      <p:ext uri="{BB962C8B-B14F-4D97-AF65-F5344CB8AC3E}">
        <p14:creationId xmlns:p14="http://schemas.microsoft.com/office/powerpoint/2010/main" val="1403408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1184F-8D6F-4A1B-94D3-5DF5700BA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32313-5936-4A3E-9AA1-F436A7196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31C4E-D144-4797-A133-061084132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2DDA-A678-418C-8052-AB3239A8E71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2CC06-E021-4B51-9B45-6762AB00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F48AA-B1B0-49F2-94B1-21DC64E06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0DF8-A54A-45D0-B07C-B196861A1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69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8F9D-6C3C-4731-9217-4253786E8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7F507-E8E5-4448-857F-97E4EA565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66E55-5B73-41AF-B0BF-9131C243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2DDA-A678-418C-8052-AB3239A8E71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A4FC9-08AE-4B70-8674-31727B9C8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FB92D-7371-4248-B09E-858A3C3C3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0DF8-A54A-45D0-B07C-B196861A1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0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8CCDFD-09BD-4C77-8B4B-6AA6266DF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1268E-41B8-45E5-B3D6-2FD1CD272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0BEB2-681F-480D-86B7-595193C5C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2DDA-A678-418C-8052-AB3239A8E71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63413-4C30-4B60-BDBB-408F3157E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4B49F-BE30-4AAA-BADA-EC3438AC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0DF8-A54A-45D0-B07C-B196861A1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21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94613-6F0E-475A-95B1-C13C4F09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A3E66-A865-4637-9606-1253FF6B3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79309-103D-4E9D-99A1-F7E9F8B7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2DDA-A678-418C-8052-AB3239A8E71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AF415-2DDC-4ED3-BD46-E7E6D9AD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12839-A7F4-45AF-93A3-2ED4E981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0DF8-A54A-45D0-B07C-B196861A1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11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5022-4C80-43C8-8A0B-3AA142A55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74D5A-20E4-4D6A-811F-C5391060F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0A9E0-5BC4-4867-91A6-66161D9E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2DDA-A678-418C-8052-AB3239A8E71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A9D31-DA9B-473E-95B3-32AAD83D1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8008C-CEB1-4150-8C36-3EC8A62F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0DF8-A54A-45D0-B07C-B196861A1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39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716BC-C96C-4BC9-8000-9429C2D3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BD52F-85C1-4475-8530-76D9C6672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97E9D-6999-489B-8C3E-66E76C689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9DFD3-085B-44C7-8803-F5462F206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2DDA-A678-418C-8052-AB3239A8E71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DBCF8-7E98-4D2D-86A7-D80F1EDA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928FE-537D-417D-BD9D-62010787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0DF8-A54A-45D0-B07C-B196861A1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64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84DD-A2DB-422B-A95C-F09A6CF13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75468-491F-4B36-B21E-964C79C7B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4F54F-D508-44E2-AD27-8646B9255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A86B4-A51D-4296-8D2E-978F84E70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D37F4-BCC0-438C-91E6-91EBA2B3F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4E0E23-F7C5-438B-838E-34C767A67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2DDA-A678-418C-8052-AB3239A8E71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4E1B4-22FB-4504-9104-C5DB6A35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61EAF1-8B8E-4398-881D-8048F088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0DF8-A54A-45D0-B07C-B196861A1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4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9DCF-42A0-4512-A442-FDCFAB169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852AF-9912-4BBF-B70A-2C2FD44C6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2DDA-A678-418C-8052-AB3239A8E71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FC5FB-758B-462D-A317-D2276F21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12374-B4C2-4F32-A99F-B2525B46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0DF8-A54A-45D0-B07C-B196861A1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EFC94-BE9D-40DF-BFDA-C2AD48BAA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2DDA-A678-418C-8052-AB3239A8E71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787BD8-0EDE-4A28-9460-185B6556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5A9E0-B164-4B37-A766-BC3BB62FA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0DF8-A54A-45D0-B07C-B196861A1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71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A4ECE-6440-43B8-8181-3C829C1D5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81709-C70F-4F76-8930-A7F4E2DA5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24703-4DA0-4D03-B947-31E67500E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6D871-78C3-4CDE-9E8E-B1324E150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2DDA-A678-418C-8052-AB3239A8E71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BDC0C-56F5-42D0-ACFC-69FFD13F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52926-D3DA-42D7-8D8A-D507ED7D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0DF8-A54A-45D0-B07C-B196861A1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63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3EE6-3CAE-4F85-8251-8674F3C9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596DE-376F-4B11-9937-BB932BA28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1FF1A-FD67-4B35-A627-C5A71F129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6A193-55B7-42B7-830B-CEB5A237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2DDA-A678-418C-8052-AB3239A8E71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60D61-DA9B-432F-942B-C6DDB93EA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23428-DB5A-4D4C-921C-39BCB5B6A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0DF8-A54A-45D0-B07C-B196861A1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21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1C4864-3536-47E7-A387-5CE47728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9809A-FB13-41EF-A4B7-1884FA89C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9FF9A-374E-42F4-9EA1-7F74C39E7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C2DDA-A678-418C-8052-AB3239A8E71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BA63C-2022-4980-90DC-6197E9BC6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B061F-B0C0-4841-BACD-1D520B83F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60DF8-A54A-45D0-B07C-B196861A1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83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n with solid fill">
            <a:extLst>
              <a:ext uri="{FF2B5EF4-FFF2-40B4-BE49-F238E27FC236}">
                <a16:creationId xmlns:a16="http://schemas.microsoft.com/office/drawing/2014/main" id="{6F5FC409-0523-4946-A2DE-E56A67937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8400" y="1371600"/>
            <a:ext cx="914400" cy="914400"/>
          </a:xfrm>
          <a:prstGeom prst="rect">
            <a:avLst/>
          </a:prstGeom>
        </p:spPr>
      </p:pic>
      <p:pic>
        <p:nvPicPr>
          <p:cNvPr id="7" name="Graphic 6" descr="Woman with solid fill">
            <a:extLst>
              <a:ext uri="{FF2B5EF4-FFF2-40B4-BE49-F238E27FC236}">
                <a16:creationId xmlns:a16="http://schemas.microsoft.com/office/drawing/2014/main" id="{5ABA513B-111B-40DD-8F72-E6FC5C9699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5600" y="1371600"/>
            <a:ext cx="914400" cy="914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A1463E-AEFF-41BC-B420-10455A93A0C5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5080000" y="1828800"/>
            <a:ext cx="629920" cy="5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123D34D-F98B-49D9-8FC0-A9FA2B839BDC}"/>
              </a:ext>
            </a:extLst>
          </p:cNvPr>
          <p:cNvSpPr/>
          <p:nvPr/>
        </p:nvSpPr>
        <p:spPr>
          <a:xfrm>
            <a:off x="5709920" y="1483360"/>
            <a:ext cx="1259840" cy="701034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Enrolled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6BF894F-AFC9-414C-8B6E-5619488EF01F}"/>
              </a:ext>
            </a:extLst>
          </p:cNvPr>
          <p:cNvSpPr/>
          <p:nvPr/>
        </p:nvSpPr>
        <p:spPr>
          <a:xfrm>
            <a:off x="7528560" y="944886"/>
            <a:ext cx="1259840" cy="701034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Treatment 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CB124F0-0995-4607-AE23-ED392C1AA643}"/>
              </a:ext>
            </a:extLst>
          </p:cNvPr>
          <p:cNvSpPr/>
          <p:nvPr/>
        </p:nvSpPr>
        <p:spPr>
          <a:xfrm>
            <a:off x="7528560" y="1971042"/>
            <a:ext cx="1259840" cy="701034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Treatment A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33C3FE7-F1B5-41D3-B2D2-09E8671CB984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6969760" y="1295403"/>
            <a:ext cx="558800" cy="53847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8B4EA4-1B1C-4A4F-B7AC-B3AA5C56717C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6969760" y="1833877"/>
            <a:ext cx="558800" cy="48768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 descr="Man with solid fill">
            <a:extLst>
              <a:ext uri="{FF2B5EF4-FFF2-40B4-BE49-F238E27FC236}">
                <a16:creationId xmlns:a16="http://schemas.microsoft.com/office/drawing/2014/main" id="{80188DB7-2109-45CB-AEB2-5E4863CA6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8400" y="3589873"/>
            <a:ext cx="914400" cy="914400"/>
          </a:xfrm>
          <a:prstGeom prst="rect">
            <a:avLst/>
          </a:prstGeom>
        </p:spPr>
      </p:pic>
      <p:pic>
        <p:nvPicPr>
          <p:cNvPr id="54" name="Graphic 53" descr="Woman with solid fill">
            <a:extLst>
              <a:ext uri="{FF2B5EF4-FFF2-40B4-BE49-F238E27FC236}">
                <a16:creationId xmlns:a16="http://schemas.microsoft.com/office/drawing/2014/main" id="{EEA4FAD3-5942-4767-BE9A-143C0F509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5600" y="3589873"/>
            <a:ext cx="914400" cy="914400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ACAF405-6853-4129-9A61-9B6E6D0AF137}"/>
              </a:ext>
            </a:extLst>
          </p:cNvPr>
          <p:cNvCxnSpPr>
            <a:cxnSpLocks/>
            <a:stCxn id="54" idx="3"/>
            <a:endCxn id="57" idx="1"/>
          </p:cNvCxnSpPr>
          <p:nvPr/>
        </p:nvCxnSpPr>
        <p:spPr>
          <a:xfrm>
            <a:off x="5080000" y="4047073"/>
            <a:ext cx="629920" cy="507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1E88382F-08FB-4EC6-9A81-F21E71834761}"/>
              </a:ext>
            </a:extLst>
          </p:cNvPr>
          <p:cNvSpPr/>
          <p:nvPr/>
        </p:nvSpPr>
        <p:spPr>
          <a:xfrm>
            <a:off x="4783666" y="4047073"/>
            <a:ext cx="702733" cy="985518"/>
          </a:xfrm>
          <a:prstGeom prst="arc">
            <a:avLst>
              <a:gd name="adj1" fmla="val 15951919"/>
              <a:gd name="adj2" fmla="val 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ABBBB8F-30E0-4604-817B-7FE147347184}"/>
              </a:ext>
            </a:extLst>
          </p:cNvPr>
          <p:cNvSpPr/>
          <p:nvPr/>
        </p:nvSpPr>
        <p:spPr>
          <a:xfrm>
            <a:off x="5709920" y="3701633"/>
            <a:ext cx="1259840" cy="701034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Enrolled?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A2272E-6707-4B7E-9FCE-92F5A08DD581}"/>
              </a:ext>
            </a:extLst>
          </p:cNvPr>
          <p:cNvSpPr txBox="1"/>
          <p:nvPr/>
        </p:nvSpPr>
        <p:spPr>
          <a:xfrm>
            <a:off x="821267" y="618067"/>
            <a:ext cx="22013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2232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5E58B37-ECFC-4E9E-AB4B-893557A43746}"/>
              </a:ext>
            </a:extLst>
          </p:cNvPr>
          <p:cNvSpPr/>
          <p:nvPr/>
        </p:nvSpPr>
        <p:spPr>
          <a:xfrm>
            <a:off x="5663354" y="1483359"/>
            <a:ext cx="1444413" cy="912707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Randomised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(n=1160)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D42BB35-77EA-42EF-9299-50D5F117324C}"/>
              </a:ext>
            </a:extLst>
          </p:cNvPr>
          <p:cNvSpPr/>
          <p:nvPr/>
        </p:nvSpPr>
        <p:spPr>
          <a:xfrm>
            <a:off x="4820919" y="2858353"/>
            <a:ext cx="1539241" cy="751838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Intervention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(n=693)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4778CC-DAEC-4FDF-8EAB-06916F515D34}"/>
              </a:ext>
            </a:extLst>
          </p:cNvPr>
          <p:cNvSpPr/>
          <p:nvPr/>
        </p:nvSpPr>
        <p:spPr>
          <a:xfrm>
            <a:off x="6453292" y="2863429"/>
            <a:ext cx="1539241" cy="751838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(n=467)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C9C7F9-23BC-459C-B374-CE224C61D229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5590540" y="2396066"/>
            <a:ext cx="795021" cy="4622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3AB2662-57B4-46C2-B3AE-69EE2A001B79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6385561" y="2396066"/>
            <a:ext cx="837352" cy="467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92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D729DF-246B-4BE3-9A02-1E663251CDE6}"/>
              </a:ext>
            </a:extLst>
          </p:cNvPr>
          <p:cNvSpPr txBox="1"/>
          <p:nvPr/>
        </p:nvSpPr>
        <p:spPr>
          <a:xfrm>
            <a:off x="2319867" y="1566334"/>
            <a:ext cx="1701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solidFill>
                  <a:schemeClr val="bg1">
                    <a:lumMod val="50000"/>
                  </a:schemeClr>
                </a:solidFill>
                <a:sym typeface="Wingdings 2" panose="05020102010507070707" pitchFamily="18" charset="2"/>
              </a:rPr>
              <a:t></a:t>
            </a:r>
            <a:endParaRPr lang="en-GB" sz="1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E31FA6-1095-4B31-83A0-F15381820468}"/>
              </a:ext>
            </a:extLst>
          </p:cNvPr>
          <p:cNvSpPr txBox="1"/>
          <p:nvPr/>
        </p:nvSpPr>
        <p:spPr>
          <a:xfrm>
            <a:off x="4715934" y="1490008"/>
            <a:ext cx="1701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solidFill>
                  <a:schemeClr val="bg1">
                    <a:lumMod val="50000"/>
                  </a:schemeClr>
                </a:solidFill>
                <a:sym typeface="Wingdings 2" panose="05020102010507070707" pitchFamily="18" charset="2"/>
              </a:rPr>
              <a:t></a:t>
            </a:r>
            <a:endParaRPr lang="en-GB" sz="1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04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3FA26D01-471C-4AC8-AA1B-268991609BFC}"/>
              </a:ext>
            </a:extLst>
          </p:cNvPr>
          <p:cNvSpPr/>
          <p:nvPr/>
        </p:nvSpPr>
        <p:spPr>
          <a:xfrm>
            <a:off x="1463857" y="1087655"/>
            <a:ext cx="9893954" cy="3445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5AB05A-CC6E-46A0-BD83-D1E12DF832D8}"/>
              </a:ext>
            </a:extLst>
          </p:cNvPr>
          <p:cNvSpPr/>
          <p:nvPr/>
        </p:nvSpPr>
        <p:spPr>
          <a:xfrm>
            <a:off x="1771047" y="3088108"/>
            <a:ext cx="1719713" cy="701034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Randomization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3D7B1A-A70C-4B83-BFD7-8F61094319D9}"/>
              </a:ext>
            </a:extLst>
          </p:cNvPr>
          <p:cNvSpPr/>
          <p:nvPr/>
        </p:nvSpPr>
        <p:spPr>
          <a:xfrm>
            <a:off x="4111601" y="2549634"/>
            <a:ext cx="1471061" cy="701034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Intervention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75BCE7-23CE-49D4-8AF8-4E91220E7010}"/>
              </a:ext>
            </a:extLst>
          </p:cNvPr>
          <p:cNvSpPr/>
          <p:nvPr/>
        </p:nvSpPr>
        <p:spPr>
          <a:xfrm>
            <a:off x="4111601" y="3575790"/>
            <a:ext cx="1471061" cy="701034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Comparator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FC69A6-9E93-4FA8-8603-5D0B2585AB9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490760" y="2900151"/>
            <a:ext cx="620841" cy="538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4E1CEB-CC97-48AE-8CD1-5540FC2E96A3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490760" y="3438625"/>
            <a:ext cx="620841" cy="4876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12265D5-1945-4C95-8850-64F3929A8182}"/>
              </a:ext>
            </a:extLst>
          </p:cNvPr>
          <p:cNvSpPr/>
          <p:nvPr/>
        </p:nvSpPr>
        <p:spPr>
          <a:xfrm>
            <a:off x="7551832" y="2549634"/>
            <a:ext cx="1471061" cy="701034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Outcome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5C95CF3-3D4B-46CA-AD8A-D9EE6BA74164}"/>
              </a:ext>
            </a:extLst>
          </p:cNvPr>
          <p:cNvSpPr/>
          <p:nvPr/>
        </p:nvSpPr>
        <p:spPr>
          <a:xfrm>
            <a:off x="7551832" y="3575790"/>
            <a:ext cx="1471061" cy="701034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Outcome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101060-1F2D-415B-8E01-71081CB6D55C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5582662" y="2900151"/>
            <a:ext cx="19691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FC1B12-BA95-4F17-86F2-D8F656C58E15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5582662" y="3926307"/>
            <a:ext cx="19691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2AEC01-CF43-4EB5-8554-D926340752B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582662" y="2549634"/>
            <a:ext cx="1026678" cy="350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5A0DA5F-7730-4A9A-BD9A-2D3C6A5DB52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582662" y="3575790"/>
            <a:ext cx="1164647" cy="350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Brace 51">
            <a:extLst>
              <a:ext uri="{FF2B5EF4-FFF2-40B4-BE49-F238E27FC236}">
                <a16:creationId xmlns:a16="http://schemas.microsoft.com/office/drawing/2014/main" id="{FA30B4B5-2525-425B-9B89-87574E3786BD}"/>
              </a:ext>
            </a:extLst>
          </p:cNvPr>
          <p:cNvSpPr/>
          <p:nvPr/>
        </p:nvSpPr>
        <p:spPr>
          <a:xfrm>
            <a:off x="9095873" y="2549634"/>
            <a:ext cx="698619" cy="1727190"/>
          </a:xfrm>
          <a:prstGeom prst="rightBrac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4" name="Graphic 53" descr="Document outline">
            <a:extLst>
              <a:ext uri="{FF2B5EF4-FFF2-40B4-BE49-F238E27FC236}">
                <a16:creationId xmlns:a16="http://schemas.microsoft.com/office/drawing/2014/main" id="{A8A1E3ED-1AB0-4440-8CCE-FD7503179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13743" y="29560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40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Bias in randomized trials</a:t>
            </a:r>
          </a:p>
        </p:txBody>
      </p:sp>
      <p:sp>
        <p:nvSpPr>
          <p:cNvPr id="5" name="Text Box 35">
            <a:extLst>
              <a:ext uri="{FF2B5EF4-FFF2-40B4-BE49-F238E27FC236}">
                <a16:creationId xmlns:a16="http://schemas.microsoft.com/office/drawing/2014/main" id="{5932814C-1D41-49C1-A092-0796469B3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2764" y="1517650"/>
            <a:ext cx="1455737" cy="4361292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GB" sz="1600" i="1" dirty="0">
                <a:solidFill>
                  <a:schemeClr val="accent2"/>
                </a:solidFill>
                <a:latin typeface="Calibri" panose="020F0502020204030204" pitchFamily="34" charset="0"/>
              </a:rPr>
              <a:t>Bias due to missing outcome data</a:t>
            </a:r>
          </a:p>
        </p:txBody>
      </p:sp>
      <p:sp>
        <p:nvSpPr>
          <p:cNvPr id="6" name="Text Box 36">
            <a:extLst>
              <a:ext uri="{FF2B5EF4-FFF2-40B4-BE49-F238E27FC236}">
                <a16:creationId xmlns:a16="http://schemas.microsoft.com/office/drawing/2014/main" id="{01696D3E-FA9B-4225-A654-53D39BCA1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9463" y="1684338"/>
            <a:ext cx="2132012" cy="2936876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GB" sz="1600" i="1" dirty="0">
                <a:solidFill>
                  <a:schemeClr val="accent2"/>
                </a:solidFill>
                <a:latin typeface="Calibri" panose="020F0502020204030204" pitchFamily="34" charset="0"/>
              </a:rPr>
              <a:t>Bias in measurement of the outcome</a:t>
            </a:r>
          </a:p>
        </p:txBody>
      </p:sp>
      <p:sp>
        <p:nvSpPr>
          <p:cNvPr id="7" name="Text Box 33">
            <a:extLst>
              <a:ext uri="{FF2B5EF4-FFF2-40B4-BE49-F238E27FC236}">
                <a16:creationId xmlns:a16="http://schemas.microsoft.com/office/drawing/2014/main" id="{78FC65A2-BAA2-48B2-A284-140FC847F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851" y="1181100"/>
            <a:ext cx="2297113" cy="4675188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GB" sz="1600" i="1" dirty="0">
                <a:solidFill>
                  <a:schemeClr val="accent2"/>
                </a:solidFill>
                <a:latin typeface="Calibri" panose="020F0502020204030204" pitchFamily="34" charset="0"/>
              </a:rPr>
              <a:t>Bias arising from the randomization process</a:t>
            </a:r>
          </a:p>
        </p:txBody>
      </p:sp>
      <p:sp>
        <p:nvSpPr>
          <p:cNvPr id="8" name="Text Box 34">
            <a:extLst>
              <a:ext uri="{FF2B5EF4-FFF2-40B4-BE49-F238E27FC236}">
                <a16:creationId xmlns:a16="http://schemas.microsoft.com/office/drawing/2014/main" id="{BFC2ADBA-216D-4521-9A88-905B75A7A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571" y="2000588"/>
            <a:ext cx="2442368" cy="2643188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GB" sz="1600" i="1" dirty="0">
                <a:solidFill>
                  <a:schemeClr val="accent2"/>
                </a:solidFill>
                <a:latin typeface="Calibri" panose="020F0502020204030204" pitchFamily="34" charset="0"/>
              </a:rPr>
              <a:t>Bias due to deviations from intended interventions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82592782-255D-43BA-9297-6B3FC0004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5613" y="4678613"/>
            <a:ext cx="1600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 dirty="0">
                <a:solidFill>
                  <a:schemeClr val="accent4"/>
                </a:solidFill>
                <a:latin typeface="Calibri" panose="020F0502020204030204" pitchFamily="34" charset="0"/>
              </a:rPr>
              <a:t>No omissions from analysis</a:t>
            </a:r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6218AF15-A6D4-43D7-B5C8-9C4DFCF1564B}"/>
              </a:ext>
            </a:extLst>
          </p:cNvPr>
          <p:cNvGrpSpPr>
            <a:grpSpLocks/>
          </p:cNvGrpSpPr>
          <p:nvPr/>
        </p:nvGrpSpPr>
        <p:grpSpPr bwMode="auto">
          <a:xfrm>
            <a:off x="6500813" y="3009900"/>
            <a:ext cx="1219200" cy="1752600"/>
            <a:chOff x="3408" y="2352"/>
            <a:chExt cx="768" cy="1104"/>
          </a:xfrm>
        </p:grpSpPr>
        <p:cxnSp>
          <p:nvCxnSpPr>
            <p:cNvPr id="11" name="AutoShape 4">
              <a:extLst>
                <a:ext uri="{FF2B5EF4-FFF2-40B4-BE49-F238E27FC236}">
                  <a16:creationId xmlns:a16="http://schemas.microsoft.com/office/drawing/2014/main" id="{D501F6C2-000F-4471-90D4-9DC1EA6362F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3240" y="2520"/>
              <a:ext cx="1104" cy="768"/>
            </a:xfrm>
            <a:prstGeom prst="curvedConnector3">
              <a:avLst>
                <a:gd name="adj1" fmla="val -634"/>
              </a:avLst>
            </a:prstGeom>
            <a:noFill/>
            <a:ln w="9525">
              <a:solidFill>
                <a:schemeClr val="accent4"/>
              </a:solidFill>
              <a:round/>
              <a:headEnd/>
              <a:tailEnd type="triangle" w="med" len="med"/>
            </a:ln>
          </p:spPr>
        </p:cxnSp>
        <p:cxnSp>
          <p:nvCxnSpPr>
            <p:cNvPr id="12" name="AutoShape 5">
              <a:extLst>
                <a:ext uri="{FF2B5EF4-FFF2-40B4-BE49-F238E27FC236}">
                  <a16:creationId xmlns:a16="http://schemas.microsoft.com/office/drawing/2014/main" id="{7B7D91E5-B3A6-4ADD-9532-9BD3D0EEC9B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00" y="3120"/>
              <a:ext cx="576" cy="336"/>
            </a:xfrm>
            <a:prstGeom prst="curvedConnector2">
              <a:avLst/>
            </a:prstGeom>
            <a:noFill/>
            <a:ln w="9525">
              <a:solidFill>
                <a:schemeClr val="accent4"/>
              </a:solidFill>
              <a:round/>
              <a:headEnd/>
              <a:tailEnd/>
            </a:ln>
          </p:spPr>
        </p:cxnSp>
      </p:grpSp>
      <p:grpSp>
        <p:nvGrpSpPr>
          <p:cNvPr id="13" name="Group 7">
            <a:extLst>
              <a:ext uri="{FF2B5EF4-FFF2-40B4-BE49-F238E27FC236}">
                <a16:creationId xmlns:a16="http://schemas.microsoft.com/office/drawing/2014/main" id="{B188778D-5FFF-485A-B72A-E3BF8FC030BE}"/>
              </a:ext>
            </a:extLst>
          </p:cNvPr>
          <p:cNvGrpSpPr>
            <a:grpSpLocks/>
          </p:cNvGrpSpPr>
          <p:nvPr/>
        </p:nvGrpSpPr>
        <p:grpSpPr bwMode="auto">
          <a:xfrm>
            <a:off x="1495426" y="2801936"/>
            <a:ext cx="8329613" cy="1608136"/>
            <a:chOff x="-18" y="1765"/>
            <a:chExt cx="5247" cy="1013"/>
          </a:xfrm>
        </p:grpSpPr>
        <p:grpSp>
          <p:nvGrpSpPr>
            <p:cNvPr id="14" name="Group 8">
              <a:extLst>
                <a:ext uri="{FF2B5EF4-FFF2-40B4-BE49-F238E27FC236}">
                  <a16:creationId xmlns:a16="http://schemas.microsoft.com/office/drawing/2014/main" id="{943F5562-7EA7-4953-8B17-3A361FB6D3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1" y="1765"/>
              <a:ext cx="3988" cy="1013"/>
              <a:chOff x="1241" y="1765"/>
              <a:chExt cx="3988" cy="1013"/>
            </a:xfrm>
          </p:grpSpPr>
          <p:sp>
            <p:nvSpPr>
              <p:cNvPr id="16" name="Line 9">
                <a:extLst>
                  <a:ext uri="{FF2B5EF4-FFF2-40B4-BE49-F238E27FC236}">
                    <a16:creationId xmlns:a16="http://schemas.microsoft.com/office/drawing/2014/main" id="{FECDF117-9274-4856-A112-93C76F22E59E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 flipV="1">
                <a:off x="3024" y="2661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>
                  <a:latin typeface="Calibri" panose="020F0502020204030204" pitchFamily="34" charset="0"/>
                </a:endParaRPr>
              </a:p>
            </p:txBody>
          </p:sp>
          <p:sp>
            <p:nvSpPr>
              <p:cNvPr id="17" name="Line 10">
                <a:extLst>
                  <a:ext uri="{FF2B5EF4-FFF2-40B4-BE49-F238E27FC236}">
                    <a16:creationId xmlns:a16="http://schemas.microsoft.com/office/drawing/2014/main" id="{B1301B7F-893A-4DBB-A4A8-CEFB25F5CA01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 flipV="1">
                <a:off x="3024" y="1893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>
                  <a:latin typeface="Calibri" panose="020F0502020204030204" pitchFamily="34" charset="0"/>
                </a:endParaRPr>
              </a:p>
            </p:txBody>
          </p:sp>
          <p:sp>
            <p:nvSpPr>
              <p:cNvPr id="18" name="Oval 11">
                <a:extLst>
                  <a:ext uri="{FF2B5EF4-FFF2-40B4-BE49-F238E27FC236}">
                    <a16:creationId xmlns:a16="http://schemas.microsoft.com/office/drawing/2014/main" id="{F96E6ADD-42B7-4DD8-B9EA-A71E69CED772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1241" y="2121"/>
                <a:ext cx="238" cy="238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>
                  <a:latin typeface="Calibri" panose="020F0502020204030204" pitchFamily="34" charset="0"/>
                </a:endParaRPr>
              </a:p>
            </p:txBody>
          </p:sp>
          <p:sp>
            <p:nvSpPr>
              <p:cNvPr id="19" name="Text Box 12">
                <a:extLst>
                  <a:ext uri="{FF2B5EF4-FFF2-40B4-BE49-F238E27FC236}">
                    <a16:creationId xmlns:a16="http://schemas.microsoft.com/office/drawing/2014/main" id="{CBFC8E04-B914-443E-8332-3759A01EB13B}"/>
                  </a:ext>
                </a:extLst>
              </p:cNvPr>
              <p:cNvSpPr txBox="1">
                <a:spLocks noChangeArrowheads="1"/>
              </p:cNvSpPr>
              <p:nvPr/>
            </p:nvSpPr>
            <p:spPr bwMode="blackWhite">
              <a:xfrm>
                <a:off x="2080" y="1767"/>
                <a:ext cx="992" cy="233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GB" dirty="0">
                    <a:solidFill>
                      <a:srgbClr val="FFFF00"/>
                    </a:solidFill>
                    <a:latin typeface="Calibri" panose="020F0502020204030204" pitchFamily="34" charset="0"/>
                  </a:rPr>
                  <a:t>Treatment</a:t>
                </a:r>
                <a:endParaRPr lang="en-GB" sz="2800" dirty="0">
                  <a:solidFill>
                    <a:srgbClr val="FFFF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0" name="Text Box 13">
                <a:extLst>
                  <a:ext uri="{FF2B5EF4-FFF2-40B4-BE49-F238E27FC236}">
                    <a16:creationId xmlns:a16="http://schemas.microsoft.com/office/drawing/2014/main" id="{59BB765E-2E2B-4283-8D7B-FBEAE0210AEF}"/>
                  </a:ext>
                </a:extLst>
              </p:cNvPr>
              <p:cNvSpPr txBox="1">
                <a:spLocks noChangeArrowheads="1"/>
              </p:cNvSpPr>
              <p:nvPr/>
            </p:nvSpPr>
            <p:spPr bwMode="blackWhite">
              <a:xfrm>
                <a:off x="2069" y="2529"/>
                <a:ext cx="1003" cy="233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GB" dirty="0">
                    <a:solidFill>
                      <a:srgbClr val="FFFF00"/>
                    </a:solidFill>
                    <a:latin typeface="Calibri" panose="020F0502020204030204" pitchFamily="34" charset="0"/>
                  </a:rPr>
                  <a:t>Control</a:t>
                </a:r>
                <a:endParaRPr lang="en-GB" sz="2800" dirty="0">
                  <a:solidFill>
                    <a:srgbClr val="FFFF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1" name="Line 14">
                <a:extLst>
                  <a:ext uri="{FF2B5EF4-FFF2-40B4-BE49-F238E27FC236}">
                    <a16:creationId xmlns:a16="http://schemas.microsoft.com/office/drawing/2014/main" id="{29C1A48A-39D8-4DF3-9244-CAC269A06782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 flipV="1">
                <a:off x="1454" y="1899"/>
                <a:ext cx="625" cy="2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>
                  <a:latin typeface="Calibri" panose="020F0502020204030204" pitchFamily="34" charset="0"/>
                </a:endParaRPr>
              </a:p>
            </p:txBody>
          </p:sp>
          <p:sp>
            <p:nvSpPr>
              <p:cNvPr id="22" name="Line 15">
                <a:extLst>
                  <a:ext uri="{FF2B5EF4-FFF2-40B4-BE49-F238E27FC236}">
                    <a16:creationId xmlns:a16="http://schemas.microsoft.com/office/drawing/2014/main" id="{2030CE6D-CCF2-4B47-9206-0BCF8E0919CB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>
                <a:off x="1451" y="2320"/>
                <a:ext cx="620" cy="3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>
                  <a:latin typeface="Calibri" panose="020F0502020204030204" pitchFamily="34" charset="0"/>
                </a:endParaRPr>
              </a:p>
            </p:txBody>
          </p:sp>
          <p:sp>
            <p:nvSpPr>
              <p:cNvPr id="23" name="Text Box 16">
                <a:extLst>
                  <a:ext uri="{FF2B5EF4-FFF2-40B4-BE49-F238E27FC236}">
                    <a16:creationId xmlns:a16="http://schemas.microsoft.com/office/drawing/2014/main" id="{C1C8FB88-9EF5-404E-931E-B0BD0FDAF3D9}"/>
                  </a:ext>
                </a:extLst>
              </p:cNvPr>
              <p:cNvSpPr txBox="1">
                <a:spLocks noChangeArrowheads="1"/>
              </p:cNvSpPr>
              <p:nvPr/>
            </p:nvSpPr>
            <p:spPr bwMode="blackWhite">
              <a:xfrm>
                <a:off x="4387" y="1765"/>
                <a:ext cx="842" cy="233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GB" dirty="0">
                    <a:solidFill>
                      <a:schemeClr val="tx2"/>
                    </a:solidFill>
                    <a:latin typeface="Calibri" panose="020F0502020204030204" pitchFamily="34" charset="0"/>
                  </a:rPr>
                  <a:t>Disease?</a:t>
                </a:r>
                <a:endParaRPr lang="en-GB" sz="2800" dirty="0">
                  <a:solidFill>
                    <a:schemeClr val="tx2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4" name="Text Box 17">
                <a:extLst>
                  <a:ext uri="{FF2B5EF4-FFF2-40B4-BE49-F238E27FC236}">
                    <a16:creationId xmlns:a16="http://schemas.microsoft.com/office/drawing/2014/main" id="{D91CE544-45FC-4D12-A9AD-DD7B68A9D420}"/>
                  </a:ext>
                </a:extLst>
              </p:cNvPr>
              <p:cNvSpPr txBox="1">
                <a:spLocks noChangeArrowheads="1"/>
              </p:cNvSpPr>
              <p:nvPr/>
            </p:nvSpPr>
            <p:spPr bwMode="blackWhite">
              <a:xfrm>
                <a:off x="4379" y="2545"/>
                <a:ext cx="850" cy="233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GB" dirty="0">
                    <a:solidFill>
                      <a:schemeClr val="tx2"/>
                    </a:solidFill>
                    <a:latin typeface="Calibri" panose="020F0502020204030204" pitchFamily="34" charset="0"/>
                  </a:rPr>
                  <a:t>Disease?</a:t>
                </a:r>
                <a:endParaRPr lang="en-GB" sz="3200" dirty="0">
                  <a:solidFill>
                    <a:schemeClr val="tx2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5" name="Text Box 18">
              <a:extLst>
                <a:ext uri="{FF2B5EF4-FFF2-40B4-BE49-F238E27FC236}">
                  <a16:creationId xmlns:a16="http://schemas.microsoft.com/office/drawing/2014/main" id="{8330CE8B-B08E-406E-AAB0-311B67CDA12A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-18" y="1915"/>
              <a:ext cx="136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20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</a:rPr>
                <a:t>Randomization</a:t>
              </a:r>
              <a:endParaRPr lang="en-GB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5" name="Text Box 19">
            <a:extLst>
              <a:ext uri="{FF2B5EF4-FFF2-40B4-BE49-F238E27FC236}">
                <a16:creationId xmlns:a16="http://schemas.microsoft.com/office/drawing/2014/main" id="{A4F6D4B6-F62A-4FDC-8841-8E91A3E19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5949" y="3287714"/>
            <a:ext cx="267316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dirty="0">
                <a:solidFill>
                  <a:schemeClr val="accent4"/>
                </a:solidFill>
                <a:latin typeface="Calibri" panose="020F0502020204030204" pitchFamily="34" charset="0"/>
              </a:rPr>
              <a:t>Blinding of participants</a:t>
            </a:r>
            <a:br>
              <a:rPr lang="en-GB" dirty="0">
                <a:solidFill>
                  <a:schemeClr val="accent4"/>
                </a:solidFill>
                <a:latin typeface="Calibri" panose="020F0502020204030204" pitchFamily="34" charset="0"/>
              </a:rPr>
            </a:br>
            <a:r>
              <a:rPr lang="en-GB" dirty="0">
                <a:solidFill>
                  <a:schemeClr val="accent4"/>
                </a:solidFill>
                <a:latin typeface="Calibri" panose="020F0502020204030204" pitchFamily="34" charset="0"/>
              </a:rPr>
              <a:t>and experimenters</a:t>
            </a:r>
          </a:p>
        </p:txBody>
      </p:sp>
      <p:grpSp>
        <p:nvGrpSpPr>
          <p:cNvPr id="26" name="Group 20">
            <a:extLst>
              <a:ext uri="{FF2B5EF4-FFF2-40B4-BE49-F238E27FC236}">
                <a16:creationId xmlns:a16="http://schemas.microsoft.com/office/drawing/2014/main" id="{78D17C44-66FA-4808-9F8E-826E0F6C79F5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783014"/>
            <a:ext cx="1981200" cy="1546225"/>
            <a:chOff x="144" y="2832"/>
            <a:chExt cx="1248" cy="974"/>
          </a:xfrm>
        </p:grpSpPr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CC43F5DF-BA75-48F7-88A5-7DF9ED3644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360"/>
              <a:ext cx="1248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2000" dirty="0">
                  <a:solidFill>
                    <a:schemeClr val="accent4"/>
                  </a:solidFill>
                  <a:latin typeface="Calibri" panose="020F0502020204030204" pitchFamily="34" charset="0"/>
                </a:rPr>
                <a:t>Concealment of allocation</a:t>
              </a:r>
            </a:p>
          </p:txBody>
        </p:sp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DC531490-AB5F-43A1-82F5-881D662C16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2832"/>
              <a:ext cx="240" cy="528"/>
            </a:xfrm>
            <a:prstGeom prst="line">
              <a:avLst/>
            </a:prstGeom>
            <a:noFill/>
            <a:ln w="9525">
              <a:solidFill>
                <a:schemeClr val="accent4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 sz="2000"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oup 23">
            <a:extLst>
              <a:ext uri="{FF2B5EF4-FFF2-40B4-BE49-F238E27FC236}">
                <a16:creationId xmlns:a16="http://schemas.microsoft.com/office/drawing/2014/main" id="{661220F7-EEC8-4CDC-B199-3D1562001D77}"/>
              </a:ext>
            </a:extLst>
          </p:cNvPr>
          <p:cNvGrpSpPr>
            <a:grpSpLocks/>
          </p:cNvGrpSpPr>
          <p:nvPr/>
        </p:nvGrpSpPr>
        <p:grpSpPr bwMode="auto">
          <a:xfrm>
            <a:off x="8858250" y="3328948"/>
            <a:ext cx="1828800" cy="717550"/>
            <a:chOff x="4704" y="2538"/>
            <a:chExt cx="1152" cy="452"/>
          </a:xfrm>
        </p:grpSpPr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186293A-15F1-4441-A32A-C5529D6DC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544"/>
              <a:ext cx="960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 dirty="0">
                  <a:solidFill>
                    <a:schemeClr val="accent4"/>
                  </a:solidFill>
                  <a:latin typeface="Calibri" panose="020F0502020204030204" pitchFamily="34" charset="0"/>
                </a:rPr>
                <a:t>Blind </a:t>
              </a:r>
              <a:br>
                <a:rPr lang="en-GB" sz="2000" dirty="0">
                  <a:solidFill>
                    <a:schemeClr val="accent4"/>
                  </a:solidFill>
                  <a:latin typeface="Calibri" panose="020F0502020204030204" pitchFamily="34" charset="0"/>
                </a:rPr>
              </a:br>
              <a:r>
                <a:rPr lang="en-GB" sz="2000" dirty="0">
                  <a:solidFill>
                    <a:schemeClr val="accent4"/>
                  </a:solidFill>
                  <a:latin typeface="Calibri" panose="020F0502020204030204" pitchFamily="34" charset="0"/>
                </a:rPr>
                <a:t>assessment</a:t>
              </a:r>
            </a:p>
          </p:txBody>
        </p:sp>
        <p:sp>
          <p:nvSpPr>
            <p:cNvPr id="31" name="Line 25">
              <a:extLst>
                <a:ext uri="{FF2B5EF4-FFF2-40B4-BE49-F238E27FC236}">
                  <a16:creationId xmlns:a16="http://schemas.microsoft.com/office/drawing/2014/main" id="{F743A558-F9EA-479B-ACA8-AC88C434A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538"/>
              <a:ext cx="192" cy="192"/>
            </a:xfrm>
            <a:prstGeom prst="line">
              <a:avLst/>
            </a:prstGeom>
            <a:noFill/>
            <a:ln w="9525">
              <a:solidFill>
                <a:schemeClr val="accent4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GB" sz="2000">
                <a:latin typeface="Calibri" panose="020F0502020204030204" pitchFamily="34" charset="0"/>
              </a:endParaRPr>
            </a:p>
          </p:txBody>
        </p:sp>
        <p:sp>
          <p:nvSpPr>
            <p:cNvPr id="32" name="Line 26">
              <a:extLst>
                <a:ext uri="{FF2B5EF4-FFF2-40B4-BE49-F238E27FC236}">
                  <a16:creationId xmlns:a16="http://schemas.microsoft.com/office/drawing/2014/main" id="{18A999BC-7625-414B-B559-60E3BAD08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2742"/>
              <a:ext cx="192" cy="240"/>
            </a:xfrm>
            <a:prstGeom prst="line">
              <a:avLst/>
            </a:prstGeom>
            <a:noFill/>
            <a:ln w="9525">
              <a:solidFill>
                <a:schemeClr val="accent4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GB" sz="2000"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oup 27">
            <a:extLst>
              <a:ext uri="{FF2B5EF4-FFF2-40B4-BE49-F238E27FC236}">
                <a16:creationId xmlns:a16="http://schemas.microsoft.com/office/drawing/2014/main" id="{D5CCF5C9-3DC1-4E96-A854-A4773B8DAA2A}"/>
              </a:ext>
            </a:extLst>
          </p:cNvPr>
          <p:cNvGrpSpPr>
            <a:grpSpLocks/>
          </p:cNvGrpSpPr>
          <p:nvPr/>
        </p:nvGrpSpPr>
        <p:grpSpPr bwMode="auto">
          <a:xfrm>
            <a:off x="1908176" y="1923975"/>
            <a:ext cx="1585913" cy="1163638"/>
            <a:chOff x="242" y="1686"/>
            <a:chExt cx="999" cy="733"/>
          </a:xfrm>
        </p:grpSpPr>
        <p:sp>
          <p:nvSpPr>
            <p:cNvPr id="34" name="Text Box 28">
              <a:extLst>
                <a:ext uri="{FF2B5EF4-FFF2-40B4-BE49-F238E27FC236}">
                  <a16:creationId xmlns:a16="http://schemas.microsoft.com/office/drawing/2014/main" id="{388161FA-FA69-4D19-B426-87A896C0D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" y="1686"/>
              <a:ext cx="999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2000" dirty="0">
                  <a:solidFill>
                    <a:schemeClr val="accent4"/>
                  </a:solidFill>
                  <a:latin typeface="Calibri" panose="020F0502020204030204" pitchFamily="34" charset="0"/>
                </a:rPr>
                <a:t>Truly random sequence</a:t>
              </a:r>
            </a:p>
          </p:txBody>
        </p:sp>
        <p:sp>
          <p:nvSpPr>
            <p:cNvPr id="35" name="Line 29">
              <a:extLst>
                <a:ext uri="{FF2B5EF4-FFF2-40B4-BE49-F238E27FC236}">
                  <a16:creationId xmlns:a16="http://schemas.microsoft.com/office/drawing/2014/main" id="{1C5D80EF-4A29-46B3-87B2-DEEE11BBA0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6" y="2133"/>
              <a:ext cx="66" cy="286"/>
            </a:xfrm>
            <a:prstGeom prst="line">
              <a:avLst/>
            </a:prstGeom>
            <a:noFill/>
            <a:ln w="9525">
              <a:solidFill>
                <a:schemeClr val="accent4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 sz="2000">
                <a:latin typeface="Calibri" panose="020F0502020204030204" pitchFamily="34" charset="0"/>
              </a:endParaRPr>
            </a:p>
          </p:txBody>
        </p:sp>
      </p:grpSp>
      <p:sp>
        <p:nvSpPr>
          <p:cNvPr id="36" name="Text Box 37">
            <a:extLst>
              <a:ext uri="{FF2B5EF4-FFF2-40B4-BE49-F238E27FC236}">
                <a16:creationId xmlns:a16="http://schemas.microsoft.com/office/drawing/2014/main" id="{17CFF38C-4852-4A95-B318-01C17469B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1589" y="5192862"/>
            <a:ext cx="2139885" cy="1260475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50000"/>
              </a:spcBef>
            </a:pPr>
            <a:r>
              <a:rPr lang="en-GB" sz="1600" i="1" dirty="0">
                <a:solidFill>
                  <a:schemeClr val="accent2"/>
                </a:solidFill>
                <a:latin typeface="Calibri" panose="020F0502020204030204" pitchFamily="34" charset="0"/>
              </a:rPr>
              <a:t>Bias in selection of the reported result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AB2A63C-08DD-4CE1-A592-2F148FC13FD0}"/>
              </a:ext>
            </a:extLst>
          </p:cNvPr>
          <p:cNvGrpSpPr/>
          <p:nvPr/>
        </p:nvGrpSpPr>
        <p:grpSpPr>
          <a:xfrm>
            <a:off x="8351838" y="4865690"/>
            <a:ext cx="2316162" cy="1131948"/>
            <a:chOff x="6827838" y="4865690"/>
            <a:chExt cx="2316162" cy="1131948"/>
          </a:xfrm>
        </p:grpSpPr>
        <p:sp>
          <p:nvSpPr>
            <p:cNvPr id="38" name="Text Box 31">
              <a:extLst>
                <a:ext uri="{FF2B5EF4-FFF2-40B4-BE49-F238E27FC236}">
                  <a16:creationId xmlns:a16="http://schemas.microsoft.com/office/drawing/2014/main" id="{038651D4-9814-499B-9D9C-4A9D43E5D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27838" y="5597528"/>
              <a:ext cx="23161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2000" dirty="0">
                  <a:solidFill>
                    <a:schemeClr val="accent4"/>
                  </a:solidFill>
                  <a:latin typeface="Calibri" panose="020F0502020204030204" pitchFamily="34" charset="0"/>
                </a:rPr>
                <a:t>Honest reporting</a:t>
              </a:r>
            </a:p>
          </p:txBody>
        </p:sp>
        <p:sp>
          <p:nvSpPr>
            <p:cNvPr id="39" name="Line 32">
              <a:extLst>
                <a:ext uri="{FF2B5EF4-FFF2-40B4-BE49-F238E27FC236}">
                  <a16:creationId xmlns:a16="http://schemas.microsoft.com/office/drawing/2014/main" id="{EC4BEDE9-8648-40EC-AECB-9106B9A53B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07338" y="4865690"/>
              <a:ext cx="0" cy="669925"/>
            </a:xfrm>
            <a:prstGeom prst="line">
              <a:avLst/>
            </a:prstGeom>
            <a:noFill/>
            <a:ln w="9525">
              <a:solidFill>
                <a:schemeClr val="accent4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 sz="2000">
                <a:latin typeface="Calibri" panose="020F0502020204030204" pitchFamily="34" charset="0"/>
              </a:endParaRPr>
            </a:p>
          </p:txBody>
        </p:sp>
        <p:sp>
          <p:nvSpPr>
            <p:cNvPr id="40" name="Line 32">
              <a:extLst>
                <a:ext uri="{FF2B5EF4-FFF2-40B4-BE49-F238E27FC236}">
                  <a16:creationId xmlns:a16="http://schemas.microsoft.com/office/drawing/2014/main" id="{B891FB7D-6E72-411F-99FD-156591E469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39050" y="4886326"/>
              <a:ext cx="192088" cy="649287"/>
            </a:xfrm>
            <a:prstGeom prst="line">
              <a:avLst/>
            </a:prstGeom>
            <a:noFill/>
            <a:ln w="9525">
              <a:solidFill>
                <a:schemeClr val="accent4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 sz="2000">
                <a:latin typeface="Calibri" panose="020F0502020204030204" pitchFamily="34" charset="0"/>
              </a:endParaRPr>
            </a:p>
          </p:txBody>
        </p:sp>
        <p:sp>
          <p:nvSpPr>
            <p:cNvPr id="41" name="Line 32">
              <a:extLst>
                <a:ext uri="{FF2B5EF4-FFF2-40B4-BE49-F238E27FC236}">
                  <a16:creationId xmlns:a16="http://schemas.microsoft.com/office/drawing/2014/main" id="{859258EF-3CE4-4AD4-96B4-0F64C79B65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445829" y="5030791"/>
              <a:ext cx="232909" cy="524778"/>
            </a:xfrm>
            <a:prstGeom prst="line">
              <a:avLst/>
            </a:prstGeom>
            <a:noFill/>
            <a:ln w="9525">
              <a:solidFill>
                <a:schemeClr val="accent4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 sz="200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667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25" grpId="0"/>
      <p:bldP spid="3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11145</TotalTime>
  <Words>105</Words>
  <Application>Microsoft Office PowerPoint</Application>
  <PresentationFormat>Widescreen</PresentationFormat>
  <Paragraphs>37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Bias in randomized trials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McGuinness</dc:creator>
  <cp:lastModifiedBy>Luke McGuinness</cp:lastModifiedBy>
  <cp:revision>1</cp:revision>
  <dcterms:created xsi:type="dcterms:W3CDTF">2021-06-17T15:43:15Z</dcterms:created>
  <dcterms:modified xsi:type="dcterms:W3CDTF">2021-06-25T09:29:04Z</dcterms:modified>
</cp:coreProperties>
</file>