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358" r:id="rId5"/>
    <p:sldId id="259" r:id="rId6"/>
    <p:sldId id="359" r:id="rId7"/>
    <p:sldId id="360" r:id="rId8"/>
    <p:sldId id="362" r:id="rId9"/>
    <p:sldId id="363" r:id="rId10"/>
    <p:sldId id="3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38037-A09D-43E4-A373-9FC77FB87441}" v="10" dt="2021-07-05T18:34:19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5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McGuinness" userId="e112a522-4621-4996-b019-4df276cba636" providerId="ADAL" clId="{10338037-A09D-43E4-A373-9FC77FB87441}"/>
    <pc:docChg chg="undo custSel addSld delSld modSld sldOrd">
      <pc:chgData name="Luke McGuinness" userId="e112a522-4621-4996-b019-4df276cba636" providerId="ADAL" clId="{10338037-A09D-43E4-A373-9FC77FB87441}" dt="2021-07-05T18:34:26.381" v="91" actId="108"/>
      <pc:docMkLst>
        <pc:docMk/>
      </pc:docMkLst>
      <pc:sldChg chg="addSp modSp mod modAnim">
        <pc:chgData name="Luke McGuinness" userId="e112a522-4621-4996-b019-4df276cba636" providerId="ADAL" clId="{10338037-A09D-43E4-A373-9FC77FB87441}" dt="2021-07-05T18:31:05.752" v="51" actId="113"/>
        <pc:sldMkLst>
          <pc:docMk/>
          <pc:sldMk cId="1583240345" sldId="259"/>
        </pc:sldMkLst>
        <pc:spChg chg="add mod">
          <ac:chgData name="Luke McGuinness" userId="e112a522-4621-4996-b019-4df276cba636" providerId="ADAL" clId="{10338037-A09D-43E4-A373-9FC77FB87441}" dt="2021-07-05T18:31:05.752" v="51" actId="113"/>
          <ac:spMkLst>
            <pc:docMk/>
            <pc:sldMk cId="1583240345" sldId="259"/>
            <ac:spMk id="16" creationId="{F05113DD-F6F6-4E3F-933B-9AE71B07D7CD}"/>
          </ac:spMkLst>
        </pc:spChg>
        <pc:spChg chg="add mod">
          <ac:chgData name="Luke McGuinness" userId="e112a522-4621-4996-b019-4df276cba636" providerId="ADAL" clId="{10338037-A09D-43E4-A373-9FC77FB87441}" dt="2021-07-05T18:31:05.752" v="51" actId="113"/>
          <ac:spMkLst>
            <pc:docMk/>
            <pc:sldMk cId="1583240345" sldId="259"/>
            <ac:spMk id="17" creationId="{79907EFD-172B-4189-9A3F-2F172E67A1FE}"/>
          </ac:spMkLst>
        </pc:spChg>
        <pc:spChg chg="add mod">
          <ac:chgData name="Luke McGuinness" userId="e112a522-4621-4996-b019-4df276cba636" providerId="ADAL" clId="{10338037-A09D-43E4-A373-9FC77FB87441}" dt="2021-07-05T18:31:05.752" v="51" actId="113"/>
          <ac:spMkLst>
            <pc:docMk/>
            <pc:sldMk cId="1583240345" sldId="259"/>
            <ac:spMk id="18" creationId="{D9E80FC5-674C-4284-80D5-4573A28C8BDC}"/>
          </ac:spMkLst>
        </pc:spChg>
        <pc:spChg chg="add mod">
          <ac:chgData name="Luke McGuinness" userId="e112a522-4621-4996-b019-4df276cba636" providerId="ADAL" clId="{10338037-A09D-43E4-A373-9FC77FB87441}" dt="2021-07-05T18:31:05.752" v="51" actId="113"/>
          <ac:spMkLst>
            <pc:docMk/>
            <pc:sldMk cId="1583240345" sldId="259"/>
            <ac:spMk id="19" creationId="{441F3B93-8ADC-409C-BFBD-73CB7C821AF1}"/>
          </ac:spMkLst>
        </pc:spChg>
        <pc:spChg chg="add mod">
          <ac:chgData name="Luke McGuinness" userId="e112a522-4621-4996-b019-4df276cba636" providerId="ADAL" clId="{10338037-A09D-43E4-A373-9FC77FB87441}" dt="2021-07-05T18:31:05.752" v="51" actId="113"/>
          <ac:spMkLst>
            <pc:docMk/>
            <pc:sldMk cId="1583240345" sldId="259"/>
            <ac:spMk id="24" creationId="{9EC733EE-08D9-400A-B669-846371A972F9}"/>
          </ac:spMkLst>
        </pc:spChg>
      </pc:sldChg>
      <pc:sldChg chg="del">
        <pc:chgData name="Luke McGuinness" userId="e112a522-4621-4996-b019-4df276cba636" providerId="ADAL" clId="{10338037-A09D-43E4-A373-9FC77FB87441}" dt="2021-07-05T18:31:32.845" v="56" actId="47"/>
        <pc:sldMkLst>
          <pc:docMk/>
          <pc:sldMk cId="1336677824" sldId="357"/>
        </pc:sldMkLst>
      </pc:sldChg>
      <pc:sldChg chg="addSp delSp add mod delAnim">
        <pc:chgData name="Luke McGuinness" userId="e112a522-4621-4996-b019-4df276cba636" providerId="ADAL" clId="{10338037-A09D-43E4-A373-9FC77FB87441}" dt="2021-07-05T18:31:37.535" v="60" actId="478"/>
        <pc:sldMkLst>
          <pc:docMk/>
          <pc:sldMk cId="1100655385" sldId="358"/>
        </pc:sldMkLst>
        <pc:spChg chg="del">
          <ac:chgData name="Luke McGuinness" userId="e112a522-4621-4996-b019-4df276cba636" providerId="ADAL" clId="{10338037-A09D-43E4-A373-9FC77FB87441}" dt="2021-07-05T18:31:35.878" v="58" actId="478"/>
          <ac:spMkLst>
            <pc:docMk/>
            <pc:sldMk cId="1100655385" sldId="358"/>
            <ac:spMk id="16" creationId="{F05113DD-F6F6-4E3F-933B-9AE71B07D7CD}"/>
          </ac:spMkLst>
        </pc:spChg>
        <pc:spChg chg="del">
          <ac:chgData name="Luke McGuinness" userId="e112a522-4621-4996-b019-4df276cba636" providerId="ADAL" clId="{10338037-A09D-43E4-A373-9FC77FB87441}" dt="2021-07-05T18:31:36.535" v="59" actId="478"/>
          <ac:spMkLst>
            <pc:docMk/>
            <pc:sldMk cId="1100655385" sldId="358"/>
            <ac:spMk id="17" creationId="{79907EFD-172B-4189-9A3F-2F172E67A1FE}"/>
          </ac:spMkLst>
        </pc:spChg>
        <pc:spChg chg="del">
          <ac:chgData name="Luke McGuinness" userId="e112a522-4621-4996-b019-4df276cba636" providerId="ADAL" clId="{10338037-A09D-43E4-A373-9FC77FB87441}" dt="2021-07-05T18:31:25.330" v="53" actId="478"/>
          <ac:spMkLst>
            <pc:docMk/>
            <pc:sldMk cId="1100655385" sldId="358"/>
            <ac:spMk id="18" creationId="{D9E80FC5-674C-4284-80D5-4573A28C8BDC}"/>
          </ac:spMkLst>
        </pc:spChg>
        <pc:spChg chg="del">
          <ac:chgData name="Luke McGuinness" userId="e112a522-4621-4996-b019-4df276cba636" providerId="ADAL" clId="{10338037-A09D-43E4-A373-9FC77FB87441}" dt="2021-07-05T18:31:34.938" v="57" actId="478"/>
          <ac:spMkLst>
            <pc:docMk/>
            <pc:sldMk cId="1100655385" sldId="358"/>
            <ac:spMk id="19" creationId="{441F3B93-8ADC-409C-BFBD-73CB7C821AF1}"/>
          </ac:spMkLst>
        </pc:spChg>
        <pc:spChg chg="del">
          <ac:chgData name="Luke McGuinness" userId="e112a522-4621-4996-b019-4df276cba636" providerId="ADAL" clId="{10338037-A09D-43E4-A373-9FC77FB87441}" dt="2021-07-05T18:31:37.535" v="60" actId="478"/>
          <ac:spMkLst>
            <pc:docMk/>
            <pc:sldMk cId="1100655385" sldId="358"/>
            <ac:spMk id="24" creationId="{9EC733EE-08D9-400A-B669-846371A972F9}"/>
          </ac:spMkLst>
        </pc:spChg>
        <pc:spChg chg="add del">
          <ac:chgData name="Luke McGuinness" userId="e112a522-4621-4996-b019-4df276cba636" providerId="ADAL" clId="{10338037-A09D-43E4-A373-9FC77FB87441}" dt="2021-07-05T18:31:27.201" v="55" actId="478"/>
          <ac:spMkLst>
            <pc:docMk/>
            <pc:sldMk cId="1100655385" sldId="358"/>
            <ac:spMk id="61" creationId="{3FA26D01-471C-4AC8-AA1B-268991609BFC}"/>
          </ac:spMkLst>
        </pc:spChg>
      </pc:sldChg>
      <pc:sldChg chg="modSp add mod">
        <pc:chgData name="Luke McGuinness" userId="e112a522-4621-4996-b019-4df276cba636" providerId="ADAL" clId="{10338037-A09D-43E4-A373-9FC77FB87441}" dt="2021-07-05T18:32:27.863" v="67" actId="693"/>
        <pc:sldMkLst>
          <pc:docMk/>
          <pc:sldMk cId="4034446699" sldId="359"/>
        </pc:sldMkLst>
        <pc:spChg chg="mod">
          <ac:chgData name="Luke McGuinness" userId="e112a522-4621-4996-b019-4df276cba636" providerId="ADAL" clId="{10338037-A09D-43E4-A373-9FC77FB87441}" dt="2021-07-05T18:32:27.863" v="67" actId="693"/>
          <ac:spMkLst>
            <pc:docMk/>
            <pc:sldMk cId="4034446699" sldId="359"/>
            <ac:spMk id="18" creationId="{D9E80FC5-674C-4284-80D5-4573A28C8BDC}"/>
          </ac:spMkLst>
        </pc:spChg>
      </pc:sldChg>
      <pc:sldChg chg="modSp add mod ord">
        <pc:chgData name="Luke McGuinness" userId="e112a522-4621-4996-b019-4df276cba636" providerId="ADAL" clId="{10338037-A09D-43E4-A373-9FC77FB87441}" dt="2021-07-05T18:33:24.044" v="78" actId="108"/>
        <pc:sldMkLst>
          <pc:docMk/>
          <pc:sldMk cId="2339101928" sldId="360"/>
        </pc:sldMkLst>
        <pc:spChg chg="mod">
          <ac:chgData name="Luke McGuinness" userId="e112a522-4621-4996-b019-4df276cba636" providerId="ADAL" clId="{10338037-A09D-43E4-A373-9FC77FB87441}" dt="2021-07-05T18:33:24.044" v="78" actId="108"/>
          <ac:spMkLst>
            <pc:docMk/>
            <pc:sldMk cId="2339101928" sldId="360"/>
            <ac:spMk id="16" creationId="{F05113DD-F6F6-4E3F-933B-9AE71B07D7CD}"/>
          </ac:spMkLst>
        </pc:spChg>
        <pc:spChg chg="mod">
          <ac:chgData name="Luke McGuinness" userId="e112a522-4621-4996-b019-4df276cba636" providerId="ADAL" clId="{10338037-A09D-43E4-A373-9FC77FB87441}" dt="2021-07-05T18:32:46.020" v="69" actId="108"/>
          <ac:spMkLst>
            <pc:docMk/>
            <pc:sldMk cId="2339101928" sldId="360"/>
            <ac:spMk id="19" creationId="{441F3B93-8ADC-409C-BFBD-73CB7C821AF1}"/>
          </ac:spMkLst>
        </pc:spChg>
        <pc:spChg chg="mod">
          <ac:chgData name="Luke McGuinness" userId="e112a522-4621-4996-b019-4df276cba636" providerId="ADAL" clId="{10338037-A09D-43E4-A373-9FC77FB87441}" dt="2021-07-05T18:32:54.770" v="74" actId="108"/>
          <ac:spMkLst>
            <pc:docMk/>
            <pc:sldMk cId="2339101928" sldId="360"/>
            <ac:spMk id="61" creationId="{3FA26D01-471C-4AC8-AA1B-268991609BFC}"/>
          </ac:spMkLst>
        </pc:spChg>
      </pc:sldChg>
      <pc:sldChg chg="add del">
        <pc:chgData name="Luke McGuinness" userId="e112a522-4621-4996-b019-4df276cba636" providerId="ADAL" clId="{10338037-A09D-43E4-A373-9FC77FB87441}" dt="2021-07-05T18:33:46.082" v="81" actId="47"/>
        <pc:sldMkLst>
          <pc:docMk/>
          <pc:sldMk cId="967100902" sldId="361"/>
        </pc:sldMkLst>
      </pc:sldChg>
      <pc:sldChg chg="modSp add mod">
        <pc:chgData name="Luke McGuinness" userId="e112a522-4621-4996-b019-4df276cba636" providerId="ADAL" clId="{10338037-A09D-43E4-A373-9FC77FB87441}" dt="2021-07-05T18:33:36.294" v="80" actId="108"/>
        <pc:sldMkLst>
          <pc:docMk/>
          <pc:sldMk cId="2183580905" sldId="362"/>
        </pc:sldMkLst>
        <pc:spChg chg="mod">
          <ac:chgData name="Luke McGuinness" userId="e112a522-4621-4996-b019-4df276cba636" providerId="ADAL" clId="{10338037-A09D-43E4-A373-9FC77FB87441}" dt="2021-07-05T18:33:30.583" v="79" actId="108"/>
          <ac:spMkLst>
            <pc:docMk/>
            <pc:sldMk cId="2183580905" sldId="362"/>
            <ac:spMk id="16" creationId="{F05113DD-F6F6-4E3F-933B-9AE71B07D7CD}"/>
          </ac:spMkLst>
        </pc:spChg>
        <pc:spChg chg="mod">
          <ac:chgData name="Luke McGuinness" userId="e112a522-4621-4996-b019-4df276cba636" providerId="ADAL" clId="{10338037-A09D-43E4-A373-9FC77FB87441}" dt="2021-07-05T18:33:36.294" v="80" actId="108"/>
          <ac:spMkLst>
            <pc:docMk/>
            <pc:sldMk cId="2183580905" sldId="362"/>
            <ac:spMk id="19" creationId="{441F3B93-8ADC-409C-BFBD-73CB7C821AF1}"/>
          </ac:spMkLst>
        </pc:spChg>
      </pc:sldChg>
      <pc:sldChg chg="modSp add mod addAnim delAnim">
        <pc:chgData name="Luke McGuinness" userId="e112a522-4621-4996-b019-4df276cba636" providerId="ADAL" clId="{10338037-A09D-43E4-A373-9FC77FB87441}" dt="2021-07-05T18:34:12.041" v="87" actId="108"/>
        <pc:sldMkLst>
          <pc:docMk/>
          <pc:sldMk cId="2344524576" sldId="363"/>
        </pc:sldMkLst>
        <pc:spChg chg="mod">
          <ac:chgData name="Luke McGuinness" userId="e112a522-4621-4996-b019-4df276cba636" providerId="ADAL" clId="{10338037-A09D-43E4-A373-9FC77FB87441}" dt="2021-07-05T18:34:05.964" v="86" actId="108"/>
          <ac:spMkLst>
            <pc:docMk/>
            <pc:sldMk cId="2344524576" sldId="363"/>
            <ac:spMk id="17" creationId="{79907EFD-172B-4189-9A3F-2F172E67A1FE}"/>
          </ac:spMkLst>
        </pc:spChg>
        <pc:spChg chg="mod">
          <ac:chgData name="Luke McGuinness" userId="e112a522-4621-4996-b019-4df276cba636" providerId="ADAL" clId="{10338037-A09D-43E4-A373-9FC77FB87441}" dt="2021-07-05T18:34:12.041" v="87" actId="108"/>
          <ac:spMkLst>
            <pc:docMk/>
            <pc:sldMk cId="2344524576" sldId="363"/>
            <ac:spMk id="19" creationId="{441F3B93-8ADC-409C-BFBD-73CB7C821AF1}"/>
          </ac:spMkLst>
        </pc:spChg>
        <pc:spChg chg="mod">
          <ac:chgData name="Luke McGuinness" userId="e112a522-4621-4996-b019-4df276cba636" providerId="ADAL" clId="{10338037-A09D-43E4-A373-9FC77FB87441}" dt="2021-07-05T18:33:57.378" v="83" actId="108"/>
          <ac:spMkLst>
            <pc:docMk/>
            <pc:sldMk cId="2344524576" sldId="363"/>
            <ac:spMk id="61" creationId="{3FA26D01-471C-4AC8-AA1B-268991609BFC}"/>
          </ac:spMkLst>
        </pc:spChg>
      </pc:sldChg>
      <pc:sldChg chg="modSp add mod ord">
        <pc:chgData name="Luke McGuinness" userId="e112a522-4621-4996-b019-4df276cba636" providerId="ADAL" clId="{10338037-A09D-43E4-A373-9FC77FB87441}" dt="2021-07-05T18:34:26.381" v="91" actId="108"/>
        <pc:sldMkLst>
          <pc:docMk/>
          <pc:sldMk cId="2436617680" sldId="364"/>
        </pc:sldMkLst>
        <pc:spChg chg="mod">
          <ac:chgData name="Luke McGuinness" userId="e112a522-4621-4996-b019-4df276cba636" providerId="ADAL" clId="{10338037-A09D-43E4-A373-9FC77FB87441}" dt="2021-07-05T18:34:26.381" v="91" actId="108"/>
          <ac:spMkLst>
            <pc:docMk/>
            <pc:sldMk cId="2436617680" sldId="364"/>
            <ac:spMk id="24" creationId="{9EC733EE-08D9-400A-B669-846371A972F9}"/>
          </ac:spMkLst>
        </pc:spChg>
      </pc:sldChg>
    </pc:docChg>
  </pc:docChgLst>
  <pc:docChgLst>
    <pc:chgData name="Luke McGuinness" userId="e112a522-4621-4996-b019-4df276cba636" providerId="ADAL" clId="{6CF943C5-4C8A-4E43-B290-FA14D8C17140}"/>
    <pc:docChg chg="undo redo custSel addSld delSld modSld">
      <pc:chgData name="Luke McGuinness" userId="e112a522-4621-4996-b019-4df276cba636" providerId="ADAL" clId="{6CF943C5-4C8A-4E43-B290-FA14D8C17140}" dt="2021-06-25T09:28:44.466" v="799" actId="478"/>
      <pc:docMkLst>
        <pc:docMk/>
      </pc:docMkLst>
      <pc:sldChg chg="addSp delSp modSp mod">
        <pc:chgData name="Luke McGuinness" userId="e112a522-4621-4996-b019-4df276cba636" providerId="ADAL" clId="{6CF943C5-4C8A-4E43-B290-FA14D8C17140}" dt="2021-06-23T23:18:54.362" v="144" actId="122"/>
        <pc:sldMkLst>
          <pc:docMk/>
          <pc:sldMk cId="3622329255" sldId="256"/>
        </pc:sldMkLst>
        <pc:spChg chg="del">
          <ac:chgData name="Luke McGuinness" userId="e112a522-4621-4996-b019-4df276cba636" providerId="ADAL" clId="{6CF943C5-4C8A-4E43-B290-FA14D8C17140}" dt="2021-06-17T15:43:41.410" v="0" actId="478"/>
          <ac:spMkLst>
            <pc:docMk/>
            <pc:sldMk cId="3622329255" sldId="256"/>
            <ac:spMk id="2" creationId="{89FB636C-5771-4AF2-A44D-86F5ADA7313E}"/>
          </ac:spMkLst>
        </pc:spChg>
        <pc:spChg chg="del">
          <ac:chgData name="Luke McGuinness" userId="e112a522-4621-4996-b019-4df276cba636" providerId="ADAL" clId="{6CF943C5-4C8A-4E43-B290-FA14D8C17140}" dt="2021-06-17T15:43:42.316" v="1" actId="478"/>
          <ac:spMkLst>
            <pc:docMk/>
            <pc:sldMk cId="3622329255" sldId="256"/>
            <ac:spMk id="3" creationId="{F3A35C7D-BB73-4DE2-A1C0-228CD3E41415}"/>
          </ac:spMkLst>
        </pc:spChg>
        <pc:spChg chg="add del mod">
          <ac:chgData name="Luke McGuinness" userId="e112a522-4621-4996-b019-4df276cba636" providerId="ADAL" clId="{6CF943C5-4C8A-4E43-B290-FA14D8C17140}" dt="2021-06-17T15:50:57.557" v="136" actId="478"/>
          <ac:spMkLst>
            <pc:docMk/>
            <pc:sldMk cId="3622329255" sldId="256"/>
            <ac:spMk id="17" creationId="{90C1722B-9870-4007-844E-0E5A566BC63A}"/>
          </ac:spMkLst>
        </pc:spChg>
        <pc:spChg chg="add mod">
          <ac:chgData name="Luke McGuinness" userId="e112a522-4621-4996-b019-4df276cba636" providerId="ADAL" clId="{6CF943C5-4C8A-4E43-B290-FA14D8C17140}" dt="2021-06-17T15:51:00.291" v="137" actId="6549"/>
          <ac:spMkLst>
            <pc:docMk/>
            <pc:sldMk cId="3622329255" sldId="256"/>
            <ac:spMk id="21" creationId="{A123D34D-F98B-49D9-8FC0-A9FA2B839BDC}"/>
          </ac:spMkLst>
        </pc:spChg>
        <pc:spChg chg="add mod">
          <ac:chgData name="Luke McGuinness" userId="e112a522-4621-4996-b019-4df276cba636" providerId="ADAL" clId="{6CF943C5-4C8A-4E43-B290-FA14D8C17140}" dt="2021-06-17T15:48:02.748" v="101" actId="1076"/>
          <ac:spMkLst>
            <pc:docMk/>
            <pc:sldMk cId="3622329255" sldId="256"/>
            <ac:spMk id="22" creationId="{A6BF894F-AFC9-414C-8B6E-5619488EF01F}"/>
          </ac:spMkLst>
        </pc:spChg>
        <pc:spChg chg="add mod">
          <ac:chgData name="Luke McGuinness" userId="e112a522-4621-4996-b019-4df276cba636" providerId="ADAL" clId="{6CF943C5-4C8A-4E43-B290-FA14D8C17140}" dt="2021-06-17T15:48:02.748" v="101" actId="1076"/>
          <ac:spMkLst>
            <pc:docMk/>
            <pc:sldMk cId="3622329255" sldId="256"/>
            <ac:spMk id="23" creationId="{7CB124F0-0995-4607-AE23-ED392C1AA643}"/>
          </ac:spMkLst>
        </pc:spChg>
        <pc:spChg chg="add del mod">
          <ac:chgData name="Luke McGuinness" userId="e112a522-4621-4996-b019-4df276cba636" providerId="ADAL" clId="{6CF943C5-4C8A-4E43-B290-FA14D8C17140}" dt="2021-06-17T15:49:42.140" v="118"/>
          <ac:spMkLst>
            <pc:docMk/>
            <pc:sldMk cId="3622329255" sldId="256"/>
            <ac:spMk id="37" creationId="{D781CEEB-65CE-4B5C-94D0-301588A3BEE4}"/>
          </ac:spMkLst>
        </pc:spChg>
        <pc:spChg chg="add del mod">
          <ac:chgData name="Luke McGuinness" userId="e112a522-4621-4996-b019-4df276cba636" providerId="ADAL" clId="{6CF943C5-4C8A-4E43-B290-FA14D8C17140}" dt="2021-06-17T15:49:42.140" v="118"/>
          <ac:spMkLst>
            <pc:docMk/>
            <pc:sldMk cId="3622329255" sldId="256"/>
            <ac:spMk id="38" creationId="{98999B87-EFE9-4BB9-A226-0D261D5696DB}"/>
          </ac:spMkLst>
        </pc:spChg>
        <pc:spChg chg="add del mod">
          <ac:chgData name="Luke McGuinness" userId="e112a522-4621-4996-b019-4df276cba636" providerId="ADAL" clId="{6CF943C5-4C8A-4E43-B290-FA14D8C17140}" dt="2021-06-17T15:49:42.140" v="118"/>
          <ac:spMkLst>
            <pc:docMk/>
            <pc:sldMk cId="3622329255" sldId="256"/>
            <ac:spMk id="39" creationId="{D6C888DF-3130-40A3-BB93-57BBD1F98B53}"/>
          </ac:spMkLst>
        </pc:spChg>
        <pc:spChg chg="add del mod">
          <ac:chgData name="Luke McGuinness" userId="e112a522-4621-4996-b019-4df276cba636" providerId="ADAL" clId="{6CF943C5-4C8A-4E43-B290-FA14D8C17140}" dt="2021-06-17T15:49:42.140" v="118"/>
          <ac:spMkLst>
            <pc:docMk/>
            <pc:sldMk cId="3622329255" sldId="256"/>
            <ac:spMk id="40" creationId="{BE0B7C3E-23B5-4BFD-B1F2-855FC40AEFEE}"/>
          </ac:spMkLst>
        </pc:spChg>
        <pc:spChg chg="add del mod">
          <ac:chgData name="Luke McGuinness" userId="e112a522-4621-4996-b019-4df276cba636" providerId="ADAL" clId="{6CF943C5-4C8A-4E43-B290-FA14D8C17140}" dt="2021-06-17T15:50:47.105" v="133" actId="478"/>
          <ac:spMkLst>
            <pc:docMk/>
            <pc:sldMk cId="3622329255" sldId="256"/>
            <ac:spMk id="46" creationId="{9EFD03CF-0F74-4A36-9073-7A0C4608257A}"/>
          </ac:spMkLst>
        </pc:spChg>
        <pc:spChg chg="add del mod">
          <ac:chgData name="Luke McGuinness" userId="e112a522-4621-4996-b019-4df276cba636" providerId="ADAL" clId="{6CF943C5-4C8A-4E43-B290-FA14D8C17140}" dt="2021-06-17T15:50:45.939" v="132" actId="478"/>
          <ac:spMkLst>
            <pc:docMk/>
            <pc:sldMk cId="3622329255" sldId="256"/>
            <ac:spMk id="47" creationId="{E9F04A20-32F5-4706-A9E0-EFAE4B36A32B}"/>
          </ac:spMkLst>
        </pc:spChg>
        <pc:spChg chg="add del mod">
          <ac:chgData name="Luke McGuinness" userId="e112a522-4621-4996-b019-4df276cba636" providerId="ADAL" clId="{6CF943C5-4C8A-4E43-B290-FA14D8C17140}" dt="2021-06-17T15:49:50.945" v="121" actId="478"/>
          <ac:spMkLst>
            <pc:docMk/>
            <pc:sldMk cId="3622329255" sldId="256"/>
            <ac:spMk id="48" creationId="{D4EE0766-3F10-4045-9CCE-F6F551E84BED}"/>
          </ac:spMkLst>
        </pc:spChg>
        <pc:spChg chg="add del mod">
          <ac:chgData name="Luke McGuinness" userId="e112a522-4621-4996-b019-4df276cba636" providerId="ADAL" clId="{6CF943C5-4C8A-4E43-B290-FA14D8C17140}" dt="2021-06-17T15:49:50.945" v="121" actId="478"/>
          <ac:spMkLst>
            <pc:docMk/>
            <pc:sldMk cId="3622329255" sldId="256"/>
            <ac:spMk id="49" creationId="{5BB70C4E-D63F-4373-A566-55A530D8E8BB}"/>
          </ac:spMkLst>
        </pc:spChg>
        <pc:spChg chg="add mod">
          <ac:chgData name="Luke McGuinness" userId="e112a522-4621-4996-b019-4df276cba636" providerId="ADAL" clId="{6CF943C5-4C8A-4E43-B290-FA14D8C17140}" dt="2021-06-17T15:51:11.889" v="139" actId="208"/>
          <ac:spMkLst>
            <pc:docMk/>
            <pc:sldMk cId="3622329255" sldId="256"/>
            <ac:spMk id="56" creationId="{1E88382F-08FB-4EC6-9A81-F21E71834761}"/>
          </ac:spMkLst>
        </pc:spChg>
        <pc:spChg chg="add mod">
          <ac:chgData name="Luke McGuinness" userId="e112a522-4621-4996-b019-4df276cba636" providerId="ADAL" clId="{6CF943C5-4C8A-4E43-B290-FA14D8C17140}" dt="2021-06-17T15:50:55.488" v="135" actId="1076"/>
          <ac:spMkLst>
            <pc:docMk/>
            <pc:sldMk cId="3622329255" sldId="256"/>
            <ac:spMk id="57" creationId="{EABBBB8F-30E0-4604-817B-7FE147347184}"/>
          </ac:spMkLst>
        </pc:spChg>
        <pc:spChg chg="add mod">
          <ac:chgData name="Luke McGuinness" userId="e112a522-4621-4996-b019-4df276cba636" providerId="ADAL" clId="{6CF943C5-4C8A-4E43-B290-FA14D8C17140}" dt="2021-06-23T23:18:54.362" v="144" actId="122"/>
          <ac:spMkLst>
            <pc:docMk/>
            <pc:sldMk cId="3622329255" sldId="256"/>
            <ac:spMk id="58" creationId="{9BA2272E-6707-4B7E-9FCE-92F5A08DD581}"/>
          </ac:spMkLst>
        </pc:spChg>
        <pc:picChg chg="add mod">
          <ac:chgData name="Luke McGuinness" userId="e112a522-4621-4996-b019-4df276cba636" providerId="ADAL" clId="{6CF943C5-4C8A-4E43-B290-FA14D8C17140}" dt="2021-06-17T15:50:36.943" v="130" actId="1076"/>
          <ac:picMkLst>
            <pc:docMk/>
            <pc:sldMk cId="3622329255" sldId="256"/>
            <ac:picMk id="5" creationId="{6F5FC409-0523-4946-A2DE-E56A67937979}"/>
          </ac:picMkLst>
        </pc:picChg>
        <pc:picChg chg="add mod">
          <ac:chgData name="Luke McGuinness" userId="e112a522-4621-4996-b019-4df276cba636" providerId="ADAL" clId="{6CF943C5-4C8A-4E43-B290-FA14D8C17140}" dt="2021-06-17T15:50:36.943" v="130" actId="1076"/>
          <ac:picMkLst>
            <pc:docMk/>
            <pc:sldMk cId="3622329255" sldId="256"/>
            <ac:picMk id="7" creationId="{5ABA513B-111B-40DD-8F72-E6FC5C9699D9}"/>
          </ac:picMkLst>
        </pc:picChg>
        <pc:picChg chg="add del mod">
          <ac:chgData name="Luke McGuinness" userId="e112a522-4621-4996-b019-4df276cba636" providerId="ADAL" clId="{6CF943C5-4C8A-4E43-B290-FA14D8C17140}" dt="2021-06-17T15:49:42.140" v="118"/>
          <ac:picMkLst>
            <pc:docMk/>
            <pc:sldMk cId="3622329255" sldId="256"/>
            <ac:picMk id="34" creationId="{24C83B63-8DF2-40C9-AF5F-83E112421422}"/>
          </ac:picMkLst>
        </pc:picChg>
        <pc:picChg chg="add del mod">
          <ac:chgData name="Luke McGuinness" userId="e112a522-4621-4996-b019-4df276cba636" providerId="ADAL" clId="{6CF943C5-4C8A-4E43-B290-FA14D8C17140}" dt="2021-06-17T15:49:42.140" v="118"/>
          <ac:picMkLst>
            <pc:docMk/>
            <pc:sldMk cId="3622329255" sldId="256"/>
            <ac:picMk id="35" creationId="{94DC078E-7800-42D7-B726-198275CA361B}"/>
          </ac:picMkLst>
        </pc:picChg>
        <pc:picChg chg="add del mod">
          <ac:chgData name="Luke McGuinness" userId="e112a522-4621-4996-b019-4df276cba636" providerId="ADAL" clId="{6CF943C5-4C8A-4E43-B290-FA14D8C17140}" dt="2021-06-17T15:50:45.939" v="132" actId="478"/>
          <ac:picMkLst>
            <pc:docMk/>
            <pc:sldMk cId="3622329255" sldId="256"/>
            <ac:picMk id="43" creationId="{03A8F8E6-C33D-4F9B-9706-71AD697C039D}"/>
          </ac:picMkLst>
        </pc:picChg>
        <pc:picChg chg="add del mod">
          <ac:chgData name="Luke McGuinness" userId="e112a522-4621-4996-b019-4df276cba636" providerId="ADAL" clId="{6CF943C5-4C8A-4E43-B290-FA14D8C17140}" dt="2021-06-17T15:50:45.939" v="132" actId="478"/>
          <ac:picMkLst>
            <pc:docMk/>
            <pc:sldMk cId="3622329255" sldId="256"/>
            <ac:picMk id="44" creationId="{4D24BE69-667F-4BDE-9F3A-CB8A5C8EA1F9}"/>
          </ac:picMkLst>
        </pc:picChg>
        <pc:picChg chg="add mod">
          <ac:chgData name="Luke McGuinness" userId="e112a522-4621-4996-b019-4df276cba636" providerId="ADAL" clId="{6CF943C5-4C8A-4E43-B290-FA14D8C17140}" dt="2021-06-17T15:50:55.488" v="135" actId="1076"/>
          <ac:picMkLst>
            <pc:docMk/>
            <pc:sldMk cId="3622329255" sldId="256"/>
            <ac:picMk id="53" creationId="{80188DB7-2109-45CB-AEB2-5E4863CA6AB7}"/>
          </ac:picMkLst>
        </pc:picChg>
        <pc:picChg chg="add mod">
          <ac:chgData name="Luke McGuinness" userId="e112a522-4621-4996-b019-4df276cba636" providerId="ADAL" clId="{6CF943C5-4C8A-4E43-B290-FA14D8C17140}" dt="2021-06-17T15:50:55.488" v="135" actId="1076"/>
          <ac:picMkLst>
            <pc:docMk/>
            <pc:sldMk cId="3622329255" sldId="256"/>
            <ac:picMk id="54" creationId="{EEA4FAD3-5942-4767-BE9A-143C0F509772}"/>
          </ac:picMkLst>
        </pc:picChg>
        <pc:cxnChg chg="add mod">
          <ac:chgData name="Luke McGuinness" userId="e112a522-4621-4996-b019-4df276cba636" providerId="ADAL" clId="{6CF943C5-4C8A-4E43-B290-FA14D8C17140}" dt="2021-06-17T15:50:36.943" v="130" actId="1076"/>
          <ac:cxnSpMkLst>
            <pc:docMk/>
            <pc:sldMk cId="3622329255" sldId="256"/>
            <ac:cxnSpMk id="9" creationId="{56A1463E-AEFF-41BC-B420-10455A93A0C5}"/>
          </ac:cxnSpMkLst>
        </pc:cxnChg>
        <pc:cxnChg chg="add del mod">
          <ac:chgData name="Luke McGuinness" userId="e112a522-4621-4996-b019-4df276cba636" providerId="ADAL" clId="{6CF943C5-4C8A-4E43-B290-FA14D8C17140}" dt="2021-06-17T15:45:25.043" v="15" actId="11529"/>
          <ac:cxnSpMkLst>
            <pc:docMk/>
            <pc:sldMk cId="3622329255" sldId="256"/>
            <ac:cxnSpMk id="12" creationId="{82DF8DFC-73CE-45ED-AE26-BD40A03B1C47}"/>
          </ac:cxnSpMkLst>
        </pc:cxnChg>
        <pc:cxnChg chg="add del mod">
          <ac:chgData name="Luke McGuinness" userId="e112a522-4621-4996-b019-4df276cba636" providerId="ADAL" clId="{6CF943C5-4C8A-4E43-B290-FA14D8C17140}" dt="2021-06-17T15:45:35.774" v="18" actId="478"/>
          <ac:cxnSpMkLst>
            <pc:docMk/>
            <pc:sldMk cId="3622329255" sldId="256"/>
            <ac:cxnSpMk id="15" creationId="{CD867800-5EAA-40D0-81BA-05969A4BDA1B}"/>
          </ac:cxnSpMkLst>
        </pc:cxnChg>
        <pc:cxnChg chg="add del mod">
          <ac:chgData name="Luke McGuinness" userId="e112a522-4621-4996-b019-4df276cba636" providerId="ADAL" clId="{6CF943C5-4C8A-4E43-B290-FA14D8C17140}" dt="2021-06-17T15:46:15.236" v="25" actId="478"/>
          <ac:cxnSpMkLst>
            <pc:docMk/>
            <pc:sldMk cId="3622329255" sldId="256"/>
            <ac:cxnSpMk id="18" creationId="{E1C15A45-51B5-4734-856B-ED6D8DFBE718}"/>
          </ac:cxnSpMkLst>
        </pc:cxnChg>
        <pc:cxnChg chg="add del mod">
          <ac:chgData name="Luke McGuinness" userId="e112a522-4621-4996-b019-4df276cba636" providerId="ADAL" clId="{6CF943C5-4C8A-4E43-B290-FA14D8C17140}" dt="2021-06-17T15:46:52.901" v="41" actId="478"/>
          <ac:cxnSpMkLst>
            <pc:docMk/>
            <pc:sldMk cId="3622329255" sldId="256"/>
            <ac:cxnSpMk id="20" creationId="{89E1ED7A-C182-4A50-8B01-D4814F1EF64C}"/>
          </ac:cxnSpMkLst>
        </pc:cxnChg>
        <pc:cxnChg chg="add mod">
          <ac:chgData name="Luke McGuinness" userId="e112a522-4621-4996-b019-4df276cba636" providerId="ADAL" clId="{6CF943C5-4C8A-4E43-B290-FA14D8C17140}" dt="2021-06-17T15:50:26.760" v="129" actId="208"/>
          <ac:cxnSpMkLst>
            <pc:docMk/>
            <pc:sldMk cId="3622329255" sldId="256"/>
            <ac:cxnSpMk id="24" creationId="{733C3FE7-F1B5-41D3-B2D2-09E8671CB984}"/>
          </ac:cxnSpMkLst>
        </pc:cxnChg>
        <pc:cxnChg chg="add mod">
          <ac:chgData name="Luke McGuinness" userId="e112a522-4621-4996-b019-4df276cba636" providerId="ADAL" clId="{6CF943C5-4C8A-4E43-B290-FA14D8C17140}" dt="2021-06-17T15:50:26.760" v="129" actId="208"/>
          <ac:cxnSpMkLst>
            <pc:docMk/>
            <pc:sldMk cId="3622329255" sldId="256"/>
            <ac:cxnSpMk id="28" creationId="{298B4EA4-1B1C-4A4F-B7AC-B3AA5C56717C}"/>
          </ac:cxnSpMkLst>
        </pc:cxnChg>
        <pc:cxnChg chg="add del mod">
          <ac:chgData name="Luke McGuinness" userId="e112a522-4621-4996-b019-4df276cba636" providerId="ADAL" clId="{6CF943C5-4C8A-4E43-B290-FA14D8C17140}" dt="2021-06-17T15:49:42.140" v="118"/>
          <ac:cxnSpMkLst>
            <pc:docMk/>
            <pc:sldMk cId="3622329255" sldId="256"/>
            <ac:cxnSpMk id="36" creationId="{4E5803CA-2753-4DB3-BD2E-C6FE84F747A6}"/>
          </ac:cxnSpMkLst>
        </pc:cxnChg>
        <pc:cxnChg chg="add del mod">
          <ac:chgData name="Luke McGuinness" userId="e112a522-4621-4996-b019-4df276cba636" providerId="ADAL" clId="{6CF943C5-4C8A-4E43-B290-FA14D8C17140}" dt="2021-06-17T15:49:42.140" v="118"/>
          <ac:cxnSpMkLst>
            <pc:docMk/>
            <pc:sldMk cId="3622329255" sldId="256"/>
            <ac:cxnSpMk id="41" creationId="{F6EB3570-F850-4CE3-B903-5A1862CDF92F}"/>
          </ac:cxnSpMkLst>
        </pc:cxnChg>
        <pc:cxnChg chg="add del mod">
          <ac:chgData name="Luke McGuinness" userId="e112a522-4621-4996-b019-4df276cba636" providerId="ADAL" clId="{6CF943C5-4C8A-4E43-B290-FA14D8C17140}" dt="2021-06-17T15:49:42.140" v="118"/>
          <ac:cxnSpMkLst>
            <pc:docMk/>
            <pc:sldMk cId="3622329255" sldId="256"/>
            <ac:cxnSpMk id="42" creationId="{22AA09B9-0F2B-4D49-9C34-2CEE32315169}"/>
          </ac:cxnSpMkLst>
        </pc:cxnChg>
        <pc:cxnChg chg="add del mod">
          <ac:chgData name="Luke McGuinness" userId="e112a522-4621-4996-b019-4df276cba636" providerId="ADAL" clId="{6CF943C5-4C8A-4E43-B290-FA14D8C17140}" dt="2021-06-17T15:50:45.939" v="132" actId="478"/>
          <ac:cxnSpMkLst>
            <pc:docMk/>
            <pc:sldMk cId="3622329255" sldId="256"/>
            <ac:cxnSpMk id="45" creationId="{0DA9B9B8-2738-447D-BB5E-405899FACC82}"/>
          </ac:cxnSpMkLst>
        </pc:cxnChg>
        <pc:cxnChg chg="add del mod">
          <ac:chgData name="Luke McGuinness" userId="e112a522-4621-4996-b019-4df276cba636" providerId="ADAL" clId="{6CF943C5-4C8A-4E43-B290-FA14D8C17140}" dt="2021-06-17T15:49:51.818" v="122" actId="478"/>
          <ac:cxnSpMkLst>
            <pc:docMk/>
            <pc:sldMk cId="3622329255" sldId="256"/>
            <ac:cxnSpMk id="50" creationId="{61F547CE-4E25-41BE-84D8-6BD3234AE9AE}"/>
          </ac:cxnSpMkLst>
        </pc:cxnChg>
        <pc:cxnChg chg="add del mod">
          <ac:chgData name="Luke McGuinness" userId="e112a522-4621-4996-b019-4df276cba636" providerId="ADAL" clId="{6CF943C5-4C8A-4E43-B290-FA14D8C17140}" dt="2021-06-17T15:49:52.246" v="123" actId="478"/>
          <ac:cxnSpMkLst>
            <pc:docMk/>
            <pc:sldMk cId="3622329255" sldId="256"/>
            <ac:cxnSpMk id="51" creationId="{E427C3A5-3688-42EC-BF77-7AFB2C68B656}"/>
          </ac:cxnSpMkLst>
        </pc:cxnChg>
        <pc:cxnChg chg="add mod">
          <ac:chgData name="Luke McGuinness" userId="e112a522-4621-4996-b019-4df276cba636" providerId="ADAL" clId="{6CF943C5-4C8A-4E43-B290-FA14D8C17140}" dt="2021-06-17T15:51:11.889" v="139" actId="208"/>
          <ac:cxnSpMkLst>
            <pc:docMk/>
            <pc:sldMk cId="3622329255" sldId="256"/>
            <ac:cxnSpMk id="55" creationId="{DACAF405-6853-4129-9A61-9B6E6D0AF137}"/>
          </ac:cxnSpMkLst>
        </pc:cxnChg>
      </pc:sldChg>
      <pc:sldChg chg="addSp delSp modSp new mod">
        <pc:chgData name="Luke McGuinness" userId="e112a522-4621-4996-b019-4df276cba636" providerId="ADAL" clId="{6CF943C5-4C8A-4E43-B290-FA14D8C17140}" dt="2021-06-25T08:42:09.319" v="238" actId="478"/>
        <pc:sldMkLst>
          <pc:docMk/>
          <pc:sldMk cId="1003921375" sldId="257"/>
        </pc:sldMkLst>
        <pc:spChg chg="add mod">
          <ac:chgData name="Luke McGuinness" userId="e112a522-4621-4996-b019-4df276cba636" providerId="ADAL" clId="{6CF943C5-4C8A-4E43-B290-FA14D8C17140}" dt="2021-06-25T08:34:19.131" v="237" actId="1038"/>
          <ac:spMkLst>
            <pc:docMk/>
            <pc:sldMk cId="1003921375" sldId="257"/>
            <ac:spMk id="2" creationId="{35E58B37-ECFC-4E9E-AB4B-893557A43746}"/>
          </ac:spMkLst>
        </pc:spChg>
        <pc:spChg chg="add mod">
          <ac:chgData name="Luke McGuinness" userId="e112a522-4621-4996-b019-4df276cba636" providerId="ADAL" clId="{6CF943C5-4C8A-4E43-B290-FA14D8C17140}" dt="2021-06-25T08:27:56.797" v="233" actId="1076"/>
          <ac:spMkLst>
            <pc:docMk/>
            <pc:sldMk cId="1003921375" sldId="257"/>
            <ac:spMk id="3" creationId="{0D42BB35-77EA-42EF-9299-50D5F117324C}"/>
          </ac:spMkLst>
        </pc:spChg>
        <pc:spChg chg="add mod">
          <ac:chgData name="Luke McGuinness" userId="e112a522-4621-4996-b019-4df276cba636" providerId="ADAL" clId="{6CF943C5-4C8A-4E43-B290-FA14D8C17140}" dt="2021-06-25T08:27:48.004" v="232" actId="14100"/>
          <ac:spMkLst>
            <pc:docMk/>
            <pc:sldMk cId="1003921375" sldId="257"/>
            <ac:spMk id="4" creationId="{6B4778CC-DAEC-4FDF-8EAB-06916F515D34}"/>
          </ac:spMkLst>
        </pc:spChg>
        <pc:picChg chg="add del mod">
          <ac:chgData name="Luke McGuinness" userId="e112a522-4621-4996-b019-4df276cba636" providerId="ADAL" clId="{6CF943C5-4C8A-4E43-B290-FA14D8C17140}" dt="2021-06-25T08:42:09.319" v="238" actId="478"/>
          <ac:picMkLst>
            <pc:docMk/>
            <pc:sldMk cId="1003921375" sldId="257"/>
            <ac:picMk id="19" creationId="{EE099B87-EFC2-4D93-B37A-7062F8BD7A0C}"/>
          </ac:picMkLst>
        </pc:picChg>
        <pc:cxnChg chg="add mod">
          <ac:chgData name="Luke McGuinness" userId="e112a522-4621-4996-b019-4df276cba636" providerId="ADAL" clId="{6CF943C5-4C8A-4E43-B290-FA14D8C17140}" dt="2021-06-25T08:34:19.131" v="237" actId="1038"/>
          <ac:cxnSpMkLst>
            <pc:docMk/>
            <pc:sldMk cId="1003921375" sldId="257"/>
            <ac:cxnSpMk id="5" creationId="{49C9C7F9-23BC-459C-B374-CE224C61D229}"/>
          </ac:cxnSpMkLst>
        </pc:cxnChg>
        <pc:cxnChg chg="add mod">
          <ac:chgData name="Luke McGuinness" userId="e112a522-4621-4996-b019-4df276cba636" providerId="ADAL" clId="{6CF943C5-4C8A-4E43-B290-FA14D8C17140}" dt="2021-06-25T08:34:19.131" v="237" actId="1038"/>
          <ac:cxnSpMkLst>
            <pc:docMk/>
            <pc:sldMk cId="1003921375" sldId="257"/>
            <ac:cxnSpMk id="6" creationId="{43AB2662-57B4-46C2-B3AE-69EE2A001B79}"/>
          </ac:cxnSpMkLst>
        </pc:cxnChg>
      </pc:sldChg>
      <pc:sldChg chg="addSp delSp modSp new mod">
        <pc:chgData name="Luke McGuinness" userId="e112a522-4621-4996-b019-4df276cba636" providerId="ADAL" clId="{6CF943C5-4C8A-4E43-B290-FA14D8C17140}" dt="2021-06-25T08:45:16.841" v="262" actId="1076"/>
        <pc:sldMkLst>
          <pc:docMk/>
          <pc:sldMk cId="2196043851" sldId="258"/>
        </pc:sldMkLst>
        <pc:spChg chg="add mod">
          <ac:chgData name="Luke McGuinness" userId="e112a522-4621-4996-b019-4df276cba636" providerId="ADAL" clId="{6CF943C5-4C8A-4E43-B290-FA14D8C17140}" dt="2021-06-25T08:44:01.353" v="256" actId="122"/>
          <ac:spMkLst>
            <pc:docMk/>
            <pc:sldMk cId="2196043851" sldId="258"/>
            <ac:spMk id="2" creationId="{3FD729DF-246B-4BE3-9A02-1E663251CDE6}"/>
          </ac:spMkLst>
        </pc:spChg>
        <pc:spChg chg="add del mod">
          <ac:chgData name="Luke McGuinness" userId="e112a522-4621-4996-b019-4df276cba636" providerId="ADAL" clId="{6CF943C5-4C8A-4E43-B290-FA14D8C17140}" dt="2021-06-25T08:45:16.841" v="262" actId="1076"/>
          <ac:spMkLst>
            <pc:docMk/>
            <pc:sldMk cId="2196043851" sldId="258"/>
            <ac:spMk id="3" creationId="{98E31FA6-1095-4B31-83A0-F15381820468}"/>
          </ac:spMkLst>
        </pc:spChg>
      </pc:sldChg>
      <pc:sldChg chg="addSp delSp modSp new mod">
        <pc:chgData name="Luke McGuinness" userId="e112a522-4621-4996-b019-4df276cba636" providerId="ADAL" clId="{6CF943C5-4C8A-4E43-B290-FA14D8C17140}" dt="2021-06-25T09:28:44.466" v="799" actId="478"/>
        <pc:sldMkLst>
          <pc:docMk/>
          <pc:sldMk cId="1583240345" sldId="259"/>
        </pc:sldMkLst>
        <pc:spChg chg="add mod">
          <ac:chgData name="Luke McGuinness" userId="e112a522-4621-4996-b019-4df276cba636" providerId="ADAL" clId="{6CF943C5-4C8A-4E43-B290-FA14D8C17140}" dt="2021-06-25T09:26:34.011" v="782" actId="1037"/>
          <ac:spMkLst>
            <pc:docMk/>
            <pc:sldMk cId="1583240345" sldId="259"/>
            <ac:spMk id="5" creationId="{9E5AB05A-CC6E-46A0-BD83-D1E12DF832D8}"/>
          </ac:spMkLst>
        </pc:spChg>
        <pc:spChg chg="add mod">
          <ac:chgData name="Luke McGuinness" userId="e112a522-4621-4996-b019-4df276cba636" providerId="ADAL" clId="{6CF943C5-4C8A-4E43-B290-FA14D8C17140}" dt="2021-06-25T09:26:05.012" v="770" actId="1036"/>
          <ac:spMkLst>
            <pc:docMk/>
            <pc:sldMk cId="1583240345" sldId="259"/>
            <ac:spMk id="6" creationId="{1E3D7B1A-A70C-4B83-BFD7-8F61094319D9}"/>
          </ac:spMkLst>
        </pc:spChg>
        <pc:spChg chg="add mod">
          <ac:chgData name="Luke McGuinness" userId="e112a522-4621-4996-b019-4df276cba636" providerId="ADAL" clId="{6CF943C5-4C8A-4E43-B290-FA14D8C17140}" dt="2021-06-25T09:26:05.012" v="770" actId="1036"/>
          <ac:spMkLst>
            <pc:docMk/>
            <pc:sldMk cId="1583240345" sldId="259"/>
            <ac:spMk id="7" creationId="{8175BCE7-23CE-49D4-8AF8-4E91220E7010}"/>
          </ac:spMkLst>
        </pc:spChg>
        <pc:spChg chg="add mod">
          <ac:chgData name="Luke McGuinness" userId="e112a522-4621-4996-b019-4df276cba636" providerId="ADAL" clId="{6CF943C5-4C8A-4E43-B290-FA14D8C17140}" dt="2021-06-25T09:26:05.012" v="770" actId="1036"/>
          <ac:spMkLst>
            <pc:docMk/>
            <pc:sldMk cId="1583240345" sldId="259"/>
            <ac:spMk id="20" creationId="{112265D5-1945-4C95-8850-64F3929A8182}"/>
          </ac:spMkLst>
        </pc:spChg>
        <pc:spChg chg="add mod">
          <ac:chgData name="Luke McGuinness" userId="e112a522-4621-4996-b019-4df276cba636" providerId="ADAL" clId="{6CF943C5-4C8A-4E43-B290-FA14D8C17140}" dt="2021-06-25T09:26:05.012" v="770" actId="1036"/>
          <ac:spMkLst>
            <pc:docMk/>
            <pc:sldMk cId="1583240345" sldId="259"/>
            <ac:spMk id="21" creationId="{75C95CF3-3D4B-46CA-AD8A-D9EE6BA74164}"/>
          </ac:spMkLst>
        </pc:spChg>
        <pc:spChg chg="add del mod">
          <ac:chgData name="Luke McGuinness" userId="e112a522-4621-4996-b019-4df276cba636" providerId="ADAL" clId="{6CF943C5-4C8A-4E43-B290-FA14D8C17140}" dt="2021-06-25T09:13:18.806" v="371" actId="478"/>
          <ac:spMkLst>
            <pc:docMk/>
            <pc:sldMk cId="1583240345" sldId="259"/>
            <ac:spMk id="30" creationId="{A6D81438-2FCD-4FA5-B800-3C25F47B0D45}"/>
          </ac:spMkLst>
        </pc:spChg>
        <pc:spChg chg="add del mod">
          <ac:chgData name="Luke McGuinness" userId="e112a522-4621-4996-b019-4df276cba636" providerId="ADAL" clId="{6CF943C5-4C8A-4E43-B290-FA14D8C17140}" dt="2021-06-25T09:28:31.290" v="795" actId="478"/>
          <ac:spMkLst>
            <pc:docMk/>
            <pc:sldMk cId="1583240345" sldId="259"/>
            <ac:spMk id="37" creationId="{6010F958-DE53-4B37-B0B5-8E9CC52EA9A7}"/>
          </ac:spMkLst>
        </pc:spChg>
        <pc:spChg chg="add del mod">
          <ac:chgData name="Luke McGuinness" userId="e112a522-4621-4996-b019-4df276cba636" providerId="ADAL" clId="{6CF943C5-4C8A-4E43-B290-FA14D8C17140}" dt="2021-06-25T09:28:36.292" v="796" actId="478"/>
          <ac:spMkLst>
            <pc:docMk/>
            <pc:sldMk cId="1583240345" sldId="259"/>
            <ac:spMk id="39" creationId="{BDFC7515-2015-43C2-80D8-468C0975D017}"/>
          </ac:spMkLst>
        </pc:spChg>
        <pc:spChg chg="add del mod">
          <ac:chgData name="Luke McGuinness" userId="e112a522-4621-4996-b019-4df276cba636" providerId="ADAL" clId="{6CF943C5-4C8A-4E43-B290-FA14D8C17140}" dt="2021-06-25T09:19:42.198" v="667"/>
          <ac:spMkLst>
            <pc:docMk/>
            <pc:sldMk cId="1583240345" sldId="259"/>
            <ac:spMk id="40" creationId="{4816B97B-B5A8-4B2D-9EE8-91E96C15292D}"/>
          </ac:spMkLst>
        </pc:spChg>
        <pc:spChg chg="add del mod">
          <ac:chgData name="Luke McGuinness" userId="e112a522-4621-4996-b019-4df276cba636" providerId="ADAL" clId="{6CF943C5-4C8A-4E43-B290-FA14D8C17140}" dt="2021-06-25T09:28:38.466" v="797" actId="478"/>
          <ac:spMkLst>
            <pc:docMk/>
            <pc:sldMk cId="1583240345" sldId="259"/>
            <ac:spMk id="41" creationId="{736B4169-BC60-4787-93A5-99F3599708F5}"/>
          </ac:spMkLst>
        </pc:spChg>
        <pc:spChg chg="add del mod">
          <ac:chgData name="Luke McGuinness" userId="e112a522-4621-4996-b019-4df276cba636" providerId="ADAL" clId="{6CF943C5-4C8A-4E43-B290-FA14D8C17140}" dt="2021-06-25T09:28:40.620" v="798" actId="478"/>
          <ac:spMkLst>
            <pc:docMk/>
            <pc:sldMk cId="1583240345" sldId="259"/>
            <ac:spMk id="44" creationId="{EE5B2B32-07DE-4C7A-92DE-6EAF13DF898D}"/>
          </ac:spMkLst>
        </pc:spChg>
        <pc:spChg chg="add del mod">
          <ac:chgData name="Luke McGuinness" userId="e112a522-4621-4996-b019-4df276cba636" providerId="ADAL" clId="{6CF943C5-4C8A-4E43-B290-FA14D8C17140}" dt="2021-06-25T09:21:08.411" v="728" actId="478"/>
          <ac:spMkLst>
            <pc:docMk/>
            <pc:sldMk cId="1583240345" sldId="259"/>
            <ac:spMk id="48" creationId="{8CED97ED-CE81-42FD-92D6-B9680AE395A1}"/>
          </ac:spMkLst>
        </pc:spChg>
        <pc:spChg chg="add mod">
          <ac:chgData name="Luke McGuinness" userId="e112a522-4621-4996-b019-4df276cba636" providerId="ADAL" clId="{6CF943C5-4C8A-4E43-B290-FA14D8C17140}" dt="2021-06-25T09:26:05.012" v="770" actId="1036"/>
          <ac:spMkLst>
            <pc:docMk/>
            <pc:sldMk cId="1583240345" sldId="259"/>
            <ac:spMk id="52" creationId="{FA30B4B5-2525-425B-9B89-87574E3786BD}"/>
          </ac:spMkLst>
        </pc:spChg>
        <pc:spChg chg="add del mod">
          <ac:chgData name="Luke McGuinness" userId="e112a522-4621-4996-b019-4df276cba636" providerId="ADAL" clId="{6CF943C5-4C8A-4E43-B290-FA14D8C17140}" dt="2021-06-25T09:28:44.466" v="799" actId="478"/>
          <ac:spMkLst>
            <pc:docMk/>
            <pc:sldMk cId="1583240345" sldId="259"/>
            <ac:spMk id="55" creationId="{15442A60-FBBA-4477-ACF7-D0AD9000DAE3}"/>
          </ac:spMkLst>
        </pc:spChg>
        <pc:spChg chg="add mod">
          <ac:chgData name="Luke McGuinness" userId="e112a522-4621-4996-b019-4df276cba636" providerId="ADAL" clId="{6CF943C5-4C8A-4E43-B290-FA14D8C17140}" dt="2021-06-25T09:26:21.212" v="772" actId="571"/>
          <ac:spMkLst>
            <pc:docMk/>
            <pc:sldMk cId="1583240345" sldId="259"/>
            <ac:spMk id="56" creationId="{118C8068-22F4-4071-946D-72C3760C34AF}"/>
          </ac:spMkLst>
        </pc:spChg>
        <pc:spChg chg="add mod">
          <ac:chgData name="Luke McGuinness" userId="e112a522-4621-4996-b019-4df276cba636" providerId="ADAL" clId="{6CF943C5-4C8A-4E43-B290-FA14D8C17140}" dt="2021-06-25T09:26:21.212" v="772" actId="571"/>
          <ac:spMkLst>
            <pc:docMk/>
            <pc:sldMk cId="1583240345" sldId="259"/>
            <ac:spMk id="57" creationId="{FD01922D-A6D4-4155-B292-82FCDF39EB85}"/>
          </ac:spMkLst>
        </pc:spChg>
        <pc:spChg chg="add mod">
          <ac:chgData name="Luke McGuinness" userId="e112a522-4621-4996-b019-4df276cba636" providerId="ADAL" clId="{6CF943C5-4C8A-4E43-B290-FA14D8C17140}" dt="2021-06-25T09:26:21.212" v="772" actId="571"/>
          <ac:spMkLst>
            <pc:docMk/>
            <pc:sldMk cId="1583240345" sldId="259"/>
            <ac:spMk id="58" creationId="{D2C50276-5B91-4FB6-B8EA-9249AAF47EBE}"/>
          </ac:spMkLst>
        </pc:spChg>
        <pc:spChg chg="add mod ord">
          <ac:chgData name="Luke McGuinness" userId="e112a522-4621-4996-b019-4df276cba636" providerId="ADAL" clId="{6CF943C5-4C8A-4E43-B290-FA14D8C17140}" dt="2021-06-25T09:28:28.969" v="794" actId="167"/>
          <ac:spMkLst>
            <pc:docMk/>
            <pc:sldMk cId="1583240345" sldId="259"/>
            <ac:spMk id="61" creationId="{3FA26D01-471C-4AC8-AA1B-268991609BFC}"/>
          </ac:spMkLst>
        </pc:spChg>
        <pc:picChg chg="add del mod">
          <ac:chgData name="Luke McGuinness" userId="e112a522-4621-4996-b019-4df276cba636" providerId="ADAL" clId="{6CF943C5-4C8A-4E43-B290-FA14D8C17140}" dt="2021-06-25T09:20:42.943" v="718" actId="478"/>
          <ac:picMkLst>
            <pc:docMk/>
            <pc:sldMk cId="1583240345" sldId="259"/>
            <ac:picMk id="2" creationId="{0EEA69E0-07C1-44D7-8775-2636DD2735F8}"/>
          </ac:picMkLst>
        </pc:picChg>
        <pc:picChg chg="add del mod">
          <ac:chgData name="Luke McGuinness" userId="e112a522-4621-4996-b019-4df276cba636" providerId="ADAL" clId="{6CF943C5-4C8A-4E43-B290-FA14D8C17140}" dt="2021-06-25T09:20:39.342" v="716" actId="478"/>
          <ac:picMkLst>
            <pc:docMk/>
            <pc:sldMk cId="1583240345" sldId="259"/>
            <ac:picMk id="3" creationId="{AEF4B716-6D41-4B4D-9508-401CA7C2CF3D}"/>
          </ac:picMkLst>
        </pc:picChg>
        <pc:picChg chg="add mod">
          <ac:chgData name="Luke McGuinness" userId="e112a522-4621-4996-b019-4df276cba636" providerId="ADAL" clId="{6CF943C5-4C8A-4E43-B290-FA14D8C17140}" dt="2021-06-25T09:26:05.012" v="770" actId="1036"/>
          <ac:picMkLst>
            <pc:docMk/>
            <pc:sldMk cId="1583240345" sldId="259"/>
            <ac:picMk id="54" creationId="{A8A1E3ED-1AB0-4440-8CCE-FD7503179F7F}"/>
          </ac:picMkLst>
        </pc:picChg>
        <pc:cxnChg chg="add del mod">
          <ac:chgData name="Luke McGuinness" userId="e112a522-4621-4996-b019-4df276cba636" providerId="ADAL" clId="{6CF943C5-4C8A-4E43-B290-FA14D8C17140}" dt="2021-06-25T09:20:41.201" v="717" actId="478"/>
          <ac:cxnSpMkLst>
            <pc:docMk/>
            <pc:sldMk cId="1583240345" sldId="259"/>
            <ac:cxnSpMk id="4" creationId="{510D4FAD-C4C4-4E3A-9F65-E63B415F3852}"/>
          </ac:cxnSpMkLst>
        </pc:cxnChg>
        <pc:cxnChg chg="add mod">
          <ac:chgData name="Luke McGuinness" userId="e112a522-4621-4996-b019-4df276cba636" providerId="ADAL" clId="{6CF943C5-4C8A-4E43-B290-FA14D8C17140}" dt="2021-06-25T09:26:34.011" v="782" actId="1037"/>
          <ac:cxnSpMkLst>
            <pc:docMk/>
            <pc:sldMk cId="1583240345" sldId="259"/>
            <ac:cxnSpMk id="8" creationId="{47FC69A6-9E93-4FA8-8603-5D0B2585AB96}"/>
          </ac:cxnSpMkLst>
        </pc:cxnChg>
        <pc:cxnChg chg="add mod">
          <ac:chgData name="Luke McGuinness" userId="e112a522-4621-4996-b019-4df276cba636" providerId="ADAL" clId="{6CF943C5-4C8A-4E43-B290-FA14D8C17140}" dt="2021-06-25T09:26:34.011" v="782" actId="1037"/>
          <ac:cxnSpMkLst>
            <pc:docMk/>
            <pc:sldMk cId="1583240345" sldId="259"/>
            <ac:cxnSpMk id="9" creationId="{834E1CEB-CC97-48AE-8CD1-5540FC2E96A3}"/>
          </ac:cxnSpMkLst>
        </pc:cxnChg>
        <pc:cxnChg chg="add mod">
          <ac:chgData name="Luke McGuinness" userId="e112a522-4621-4996-b019-4df276cba636" providerId="ADAL" clId="{6CF943C5-4C8A-4E43-B290-FA14D8C17140}" dt="2021-06-25T09:26:05.012" v="770" actId="1036"/>
          <ac:cxnSpMkLst>
            <pc:docMk/>
            <pc:sldMk cId="1583240345" sldId="259"/>
            <ac:cxnSpMk id="22" creationId="{BD101060-1F2D-415B-8E01-71081CB6D55C}"/>
          </ac:cxnSpMkLst>
        </pc:cxnChg>
        <pc:cxnChg chg="add mod">
          <ac:chgData name="Luke McGuinness" userId="e112a522-4621-4996-b019-4df276cba636" providerId="ADAL" clId="{6CF943C5-4C8A-4E43-B290-FA14D8C17140}" dt="2021-06-25T09:26:05.012" v="770" actId="1036"/>
          <ac:cxnSpMkLst>
            <pc:docMk/>
            <pc:sldMk cId="1583240345" sldId="259"/>
            <ac:cxnSpMk id="23" creationId="{9FFC1B12-BA95-4F17-86F2-D8F656C58E15}"/>
          </ac:cxnSpMkLst>
        </pc:cxnChg>
        <pc:cxnChg chg="add mod">
          <ac:chgData name="Luke McGuinness" userId="e112a522-4621-4996-b019-4df276cba636" providerId="ADAL" clId="{6CF943C5-4C8A-4E43-B290-FA14D8C17140}" dt="2021-06-25T09:26:05.012" v="770" actId="1036"/>
          <ac:cxnSpMkLst>
            <pc:docMk/>
            <pc:sldMk cId="1583240345" sldId="259"/>
            <ac:cxnSpMk id="31" creationId="{AB2AEC01-CF43-4EB5-8554-D926340752B2}"/>
          </ac:cxnSpMkLst>
        </pc:cxnChg>
        <pc:cxnChg chg="add mod">
          <ac:chgData name="Luke McGuinness" userId="e112a522-4621-4996-b019-4df276cba636" providerId="ADAL" clId="{6CF943C5-4C8A-4E43-B290-FA14D8C17140}" dt="2021-06-25T09:26:05.012" v="770" actId="1036"/>
          <ac:cxnSpMkLst>
            <pc:docMk/>
            <pc:sldMk cId="1583240345" sldId="259"/>
            <ac:cxnSpMk id="34" creationId="{15A0DA5F-7730-4A9A-BD9A-2D3C6A5DB522}"/>
          </ac:cxnSpMkLst>
        </pc:cxnChg>
        <pc:cxnChg chg="add del mod">
          <ac:chgData name="Luke McGuinness" userId="e112a522-4621-4996-b019-4df276cba636" providerId="ADAL" clId="{6CF943C5-4C8A-4E43-B290-FA14D8C17140}" dt="2021-06-25T09:17:38.972" v="490"/>
          <ac:cxnSpMkLst>
            <pc:docMk/>
            <pc:sldMk cId="1583240345" sldId="259"/>
            <ac:cxnSpMk id="38" creationId="{D91950B4-14D0-492D-91CA-E7834FC07E9F}"/>
          </ac:cxnSpMkLst>
        </pc:cxnChg>
      </pc:sldChg>
      <pc:sldChg chg="add">
        <pc:chgData name="Luke McGuinness" userId="e112a522-4621-4996-b019-4df276cba636" providerId="ADAL" clId="{6CF943C5-4C8A-4E43-B290-FA14D8C17140}" dt="2021-06-25T09:07:28.195" v="264"/>
        <pc:sldMkLst>
          <pc:docMk/>
          <pc:sldMk cId="1336677824" sldId="357"/>
        </pc:sldMkLst>
      </pc:sldChg>
      <pc:sldChg chg="add del">
        <pc:chgData name="Luke McGuinness" userId="e112a522-4621-4996-b019-4df276cba636" providerId="ADAL" clId="{6CF943C5-4C8A-4E43-B290-FA14D8C17140}" dt="2021-06-25T09:28:23.476" v="792" actId="2890"/>
        <pc:sldMkLst>
          <pc:docMk/>
          <pc:sldMk cId="564027322" sldId="3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BC9F5-4D53-4F03-A085-AE427D25DCFE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B5773-41E2-41DE-8464-4A38B0397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960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184F-8D6F-4A1B-94D3-5DF5700BA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32313-5936-4A3E-9AA1-F436A7196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31C4E-D144-4797-A133-06108413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DDA-A678-418C-8052-AB3239A8E712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2CC06-E021-4B51-9B45-6762AB00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F48AA-B1B0-49F2-94B1-21DC64E0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0DF8-A54A-45D0-B07C-B196861A1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69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8F9D-6C3C-4731-9217-4253786E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7F507-E8E5-4448-857F-97E4EA565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66E55-5B73-41AF-B0BF-9131C243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DDA-A678-418C-8052-AB3239A8E712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A4FC9-08AE-4B70-8674-31727B9C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FB92D-7371-4248-B09E-858A3C3C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0DF8-A54A-45D0-B07C-B196861A1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0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CCDFD-09BD-4C77-8B4B-6AA6266DF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1268E-41B8-45E5-B3D6-2FD1CD272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0BEB2-681F-480D-86B7-595193C5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DDA-A678-418C-8052-AB3239A8E712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63413-4C30-4B60-BDBB-408F3157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4B49F-BE30-4AAA-BADA-EC3438AC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0DF8-A54A-45D0-B07C-B196861A1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21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4613-6F0E-475A-95B1-C13C4F09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A3E66-A865-4637-9606-1253FF6B3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9309-103D-4E9D-99A1-F7E9F8B7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DDA-A678-418C-8052-AB3239A8E712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AF415-2DDC-4ED3-BD46-E7E6D9AD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2839-A7F4-45AF-93A3-2ED4E981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0DF8-A54A-45D0-B07C-B196861A1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11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5022-4C80-43C8-8A0B-3AA142A5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74D5A-20E4-4D6A-811F-C5391060F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0A9E0-5BC4-4867-91A6-66161D9E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DDA-A678-418C-8052-AB3239A8E712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A9D31-DA9B-473E-95B3-32AAD83D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8008C-CEB1-4150-8C36-3EC8A62F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0DF8-A54A-45D0-B07C-B196861A1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39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16BC-C96C-4BC9-8000-9429C2D3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BD52F-85C1-4475-8530-76D9C6672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97E9D-6999-489B-8C3E-66E76C689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9DFD3-085B-44C7-8803-F5462F20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DDA-A678-418C-8052-AB3239A8E712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DBCF8-7E98-4D2D-86A7-D80F1EDA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928FE-537D-417D-BD9D-62010787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0DF8-A54A-45D0-B07C-B196861A1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64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84DD-A2DB-422B-A95C-F09A6CF1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75468-491F-4B36-B21E-964C79C7B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4F54F-D508-44E2-AD27-8646B9255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A86B4-A51D-4296-8D2E-978F84E70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D37F4-BCC0-438C-91E6-91EBA2B3F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E0E23-F7C5-438B-838E-34C767A6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DDA-A678-418C-8052-AB3239A8E712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4E1B4-22FB-4504-9104-C5DB6A35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61EAF1-8B8E-4398-881D-8048F088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0DF8-A54A-45D0-B07C-B196861A1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9DCF-42A0-4512-A442-FDCFAB16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852AF-9912-4BBF-B70A-2C2FD44C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DDA-A678-418C-8052-AB3239A8E712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FC5FB-758B-462D-A317-D2276F21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12374-B4C2-4F32-A99F-B2525B46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0DF8-A54A-45D0-B07C-B196861A1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EFC94-BE9D-40DF-BFDA-C2AD48BA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DDA-A678-418C-8052-AB3239A8E712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87BD8-0EDE-4A28-9460-185B6556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5A9E0-B164-4B37-A766-BC3BB62F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0DF8-A54A-45D0-B07C-B196861A1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71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4ECE-6440-43B8-8181-3C829C1D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1709-C70F-4F76-8930-A7F4E2DA5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24703-4DA0-4D03-B947-31E67500E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6D871-78C3-4CDE-9E8E-B1324E15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DDA-A678-418C-8052-AB3239A8E712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BDC0C-56F5-42D0-ACFC-69FFD13F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52926-D3DA-42D7-8D8A-D507ED7D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0DF8-A54A-45D0-B07C-B196861A1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63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3EE6-3CAE-4F85-8251-8674F3C9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596DE-376F-4B11-9937-BB932BA28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1FF1A-FD67-4B35-A627-C5A71F129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6A193-55B7-42B7-830B-CEB5A237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DDA-A678-418C-8052-AB3239A8E712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60D61-DA9B-432F-942B-C6DDB93E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23428-DB5A-4D4C-921C-39BCB5B6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0DF8-A54A-45D0-B07C-B196861A1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21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C4864-3536-47E7-A387-5CE47728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9809A-FB13-41EF-A4B7-1884FA89C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9FF9A-374E-42F4-9EA1-7F74C39E7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C2DDA-A678-418C-8052-AB3239A8E712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BA63C-2022-4980-90DC-6197E9BC6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B061F-B0C0-4841-BACD-1D520B83F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60DF8-A54A-45D0-B07C-B196861A1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83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6F5FC409-0523-4946-A2DE-E56A67937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8400" y="1371600"/>
            <a:ext cx="914400" cy="914400"/>
          </a:xfrm>
          <a:prstGeom prst="rect">
            <a:avLst/>
          </a:prstGeom>
        </p:spPr>
      </p:pic>
      <p:pic>
        <p:nvPicPr>
          <p:cNvPr id="7" name="Graphic 6" descr="Woman with solid fill">
            <a:extLst>
              <a:ext uri="{FF2B5EF4-FFF2-40B4-BE49-F238E27FC236}">
                <a16:creationId xmlns:a16="http://schemas.microsoft.com/office/drawing/2014/main" id="{5ABA513B-111B-40DD-8F72-E6FC5C9699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5600" y="1371600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A1463E-AEFF-41BC-B420-10455A93A0C5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080000" y="1828800"/>
            <a:ext cx="629920" cy="5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123D34D-F98B-49D9-8FC0-A9FA2B839BDC}"/>
              </a:ext>
            </a:extLst>
          </p:cNvPr>
          <p:cNvSpPr/>
          <p:nvPr/>
        </p:nvSpPr>
        <p:spPr>
          <a:xfrm>
            <a:off x="5709920" y="1483360"/>
            <a:ext cx="1259840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Enrolled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6BF894F-AFC9-414C-8B6E-5619488EF01F}"/>
              </a:ext>
            </a:extLst>
          </p:cNvPr>
          <p:cNvSpPr/>
          <p:nvPr/>
        </p:nvSpPr>
        <p:spPr>
          <a:xfrm>
            <a:off x="7528560" y="944886"/>
            <a:ext cx="1259840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Treatment 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CB124F0-0995-4607-AE23-ED392C1AA643}"/>
              </a:ext>
            </a:extLst>
          </p:cNvPr>
          <p:cNvSpPr/>
          <p:nvPr/>
        </p:nvSpPr>
        <p:spPr>
          <a:xfrm>
            <a:off x="7528560" y="1971042"/>
            <a:ext cx="1259840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Treatment A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3C3FE7-F1B5-41D3-B2D2-09E8671CB984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6969760" y="1295403"/>
            <a:ext cx="558800" cy="53847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8B4EA4-1B1C-4A4F-B7AC-B3AA5C56717C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6969760" y="1833877"/>
            <a:ext cx="558800" cy="48768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Man with solid fill">
            <a:extLst>
              <a:ext uri="{FF2B5EF4-FFF2-40B4-BE49-F238E27FC236}">
                <a16:creationId xmlns:a16="http://schemas.microsoft.com/office/drawing/2014/main" id="{80188DB7-2109-45CB-AEB2-5E4863CA6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8400" y="3589873"/>
            <a:ext cx="914400" cy="914400"/>
          </a:xfrm>
          <a:prstGeom prst="rect">
            <a:avLst/>
          </a:prstGeom>
        </p:spPr>
      </p:pic>
      <p:pic>
        <p:nvPicPr>
          <p:cNvPr id="54" name="Graphic 53" descr="Woman with solid fill">
            <a:extLst>
              <a:ext uri="{FF2B5EF4-FFF2-40B4-BE49-F238E27FC236}">
                <a16:creationId xmlns:a16="http://schemas.microsoft.com/office/drawing/2014/main" id="{EEA4FAD3-5942-4767-BE9A-143C0F509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5600" y="3589873"/>
            <a:ext cx="914400" cy="9144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ACAF405-6853-4129-9A61-9B6E6D0AF137}"/>
              </a:ext>
            </a:extLst>
          </p:cNvPr>
          <p:cNvCxnSpPr>
            <a:cxnSpLocks/>
            <a:stCxn id="54" idx="3"/>
            <a:endCxn id="57" idx="1"/>
          </p:cNvCxnSpPr>
          <p:nvPr/>
        </p:nvCxnSpPr>
        <p:spPr>
          <a:xfrm>
            <a:off x="5080000" y="4047073"/>
            <a:ext cx="629920" cy="507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1E88382F-08FB-4EC6-9A81-F21E71834761}"/>
              </a:ext>
            </a:extLst>
          </p:cNvPr>
          <p:cNvSpPr/>
          <p:nvPr/>
        </p:nvSpPr>
        <p:spPr>
          <a:xfrm>
            <a:off x="4783666" y="4047073"/>
            <a:ext cx="702733" cy="985518"/>
          </a:xfrm>
          <a:prstGeom prst="arc">
            <a:avLst>
              <a:gd name="adj1" fmla="val 15951919"/>
              <a:gd name="adj2" fmla="val 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ABBBB8F-30E0-4604-817B-7FE147347184}"/>
              </a:ext>
            </a:extLst>
          </p:cNvPr>
          <p:cNvSpPr/>
          <p:nvPr/>
        </p:nvSpPr>
        <p:spPr>
          <a:xfrm>
            <a:off x="5709920" y="3701633"/>
            <a:ext cx="1259840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Enrolled?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A2272E-6707-4B7E-9FCE-92F5A08DD581}"/>
              </a:ext>
            </a:extLst>
          </p:cNvPr>
          <p:cNvSpPr txBox="1"/>
          <p:nvPr/>
        </p:nvSpPr>
        <p:spPr>
          <a:xfrm>
            <a:off x="821267" y="618067"/>
            <a:ext cx="22013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2232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3FA26D01-471C-4AC8-AA1B-268991609BFC}"/>
              </a:ext>
            </a:extLst>
          </p:cNvPr>
          <p:cNvSpPr/>
          <p:nvPr/>
        </p:nvSpPr>
        <p:spPr>
          <a:xfrm>
            <a:off x="1463857" y="1087655"/>
            <a:ext cx="9893954" cy="3445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5AB05A-CC6E-46A0-BD83-D1E12DF832D8}"/>
              </a:ext>
            </a:extLst>
          </p:cNvPr>
          <p:cNvSpPr/>
          <p:nvPr/>
        </p:nvSpPr>
        <p:spPr>
          <a:xfrm>
            <a:off x="1771047" y="3088108"/>
            <a:ext cx="1719713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Randomization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3D7B1A-A70C-4B83-BFD7-8F61094319D9}"/>
              </a:ext>
            </a:extLst>
          </p:cNvPr>
          <p:cNvSpPr/>
          <p:nvPr/>
        </p:nvSpPr>
        <p:spPr>
          <a:xfrm>
            <a:off x="4111601" y="2549634"/>
            <a:ext cx="1471061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Intervention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75BCE7-23CE-49D4-8AF8-4E91220E7010}"/>
              </a:ext>
            </a:extLst>
          </p:cNvPr>
          <p:cNvSpPr/>
          <p:nvPr/>
        </p:nvSpPr>
        <p:spPr>
          <a:xfrm>
            <a:off x="4111601" y="3575790"/>
            <a:ext cx="1471061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Comparator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FC69A6-9E93-4FA8-8603-5D0B2585AB9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490760" y="2900151"/>
            <a:ext cx="620841" cy="538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4E1CEB-CC97-48AE-8CD1-5540FC2E96A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490760" y="3438625"/>
            <a:ext cx="620841" cy="487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12265D5-1945-4C95-8850-64F3929A8182}"/>
              </a:ext>
            </a:extLst>
          </p:cNvPr>
          <p:cNvSpPr/>
          <p:nvPr/>
        </p:nvSpPr>
        <p:spPr>
          <a:xfrm>
            <a:off x="7551832" y="2549634"/>
            <a:ext cx="1471061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Outcome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5C95CF3-3D4B-46CA-AD8A-D9EE6BA74164}"/>
              </a:ext>
            </a:extLst>
          </p:cNvPr>
          <p:cNvSpPr/>
          <p:nvPr/>
        </p:nvSpPr>
        <p:spPr>
          <a:xfrm>
            <a:off x="7551832" y="3575790"/>
            <a:ext cx="1471061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Outcome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101060-1F2D-415B-8E01-71081CB6D55C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5582662" y="2900151"/>
            <a:ext cx="19691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FC1B12-BA95-4F17-86F2-D8F656C58E15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582662" y="3926307"/>
            <a:ext cx="19691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2AEC01-CF43-4EB5-8554-D926340752B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582662" y="2549634"/>
            <a:ext cx="1026678" cy="350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A0DA5F-7730-4A9A-BD9A-2D3C6A5DB52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582662" y="3575790"/>
            <a:ext cx="1164647" cy="350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FA30B4B5-2525-425B-9B89-87574E3786BD}"/>
              </a:ext>
            </a:extLst>
          </p:cNvPr>
          <p:cNvSpPr/>
          <p:nvPr/>
        </p:nvSpPr>
        <p:spPr>
          <a:xfrm>
            <a:off x="9095873" y="2549634"/>
            <a:ext cx="698619" cy="1727190"/>
          </a:xfrm>
          <a:prstGeom prst="rightBrac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4" name="Graphic 53" descr="Document outline">
            <a:extLst>
              <a:ext uri="{FF2B5EF4-FFF2-40B4-BE49-F238E27FC236}">
                <a16:creationId xmlns:a16="http://schemas.microsoft.com/office/drawing/2014/main" id="{A8A1E3ED-1AB0-4440-8CCE-FD7503179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3743" y="2956029"/>
            <a:ext cx="914400" cy="914400"/>
          </a:xfrm>
          <a:prstGeom prst="rect">
            <a:avLst/>
          </a:prstGeom>
        </p:spPr>
      </p:pic>
      <p:sp>
        <p:nvSpPr>
          <p:cNvPr id="16" name="Text Box 35">
            <a:extLst>
              <a:ext uri="{FF2B5EF4-FFF2-40B4-BE49-F238E27FC236}">
                <a16:creationId xmlns:a16="http://schemas.microsoft.com/office/drawing/2014/main" id="{F05113DD-F6F6-4E3F-933B-9AE71B07D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724" y="1392256"/>
            <a:ext cx="1471061" cy="300010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</a:rPr>
              <a:t>Bias due to missing outcome data</a:t>
            </a:r>
          </a:p>
        </p:txBody>
      </p:sp>
      <p:sp>
        <p:nvSpPr>
          <p:cNvPr id="17" name="Text Box 36">
            <a:extLst>
              <a:ext uri="{FF2B5EF4-FFF2-40B4-BE49-F238E27FC236}">
                <a16:creationId xmlns:a16="http://schemas.microsoft.com/office/drawing/2014/main" id="{79907EFD-172B-4189-9A3F-2F172E67A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004" y="1392256"/>
            <a:ext cx="1687072" cy="300010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</a:rPr>
              <a:t>Bias in measurement of the outcome</a:t>
            </a:r>
          </a:p>
        </p:txBody>
      </p:sp>
      <p:sp>
        <p:nvSpPr>
          <p:cNvPr id="18" name="Text Box 33">
            <a:extLst>
              <a:ext uri="{FF2B5EF4-FFF2-40B4-BE49-F238E27FC236}">
                <a16:creationId xmlns:a16="http://schemas.microsoft.com/office/drawing/2014/main" id="{D9E80FC5-674C-4284-80D5-4573A28C8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2" y="1346945"/>
            <a:ext cx="1954052" cy="301585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</a:rPr>
              <a:t>Bias arising from the randomization process</a:t>
            </a:r>
          </a:p>
        </p:txBody>
      </p:sp>
      <p:sp>
        <p:nvSpPr>
          <p:cNvPr id="19" name="Text Box 34">
            <a:extLst>
              <a:ext uri="{FF2B5EF4-FFF2-40B4-BE49-F238E27FC236}">
                <a16:creationId xmlns:a16="http://schemas.microsoft.com/office/drawing/2014/main" id="{441F3B93-8ADC-409C-BFBD-73CB7C821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454" y="1369600"/>
            <a:ext cx="1954052" cy="301585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</a:rPr>
              <a:t>Bias due to deviations from intended interventions</a:t>
            </a:r>
          </a:p>
        </p:txBody>
      </p:sp>
      <p:sp>
        <p:nvSpPr>
          <p:cNvPr id="24" name="Text Box 37">
            <a:extLst>
              <a:ext uri="{FF2B5EF4-FFF2-40B4-BE49-F238E27FC236}">
                <a16:creationId xmlns:a16="http://schemas.microsoft.com/office/drawing/2014/main" id="{9EC733EE-08D9-400A-B669-846371A97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8295" y="1392256"/>
            <a:ext cx="1474650" cy="300010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ctr">
              <a:spcBef>
                <a:spcPct val="50000"/>
              </a:spcBef>
              <a:defRPr sz="1600" b="1" i="1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/>
              <a:t>Bias in selection of the reported result</a:t>
            </a:r>
          </a:p>
        </p:txBody>
      </p:sp>
    </p:spTree>
    <p:extLst>
      <p:ext uri="{BB962C8B-B14F-4D97-AF65-F5344CB8AC3E}">
        <p14:creationId xmlns:p14="http://schemas.microsoft.com/office/powerpoint/2010/main" val="24366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E58B37-ECFC-4E9E-AB4B-893557A43746}"/>
              </a:ext>
            </a:extLst>
          </p:cNvPr>
          <p:cNvSpPr/>
          <p:nvPr/>
        </p:nvSpPr>
        <p:spPr>
          <a:xfrm>
            <a:off x="5663354" y="1483359"/>
            <a:ext cx="1444413" cy="912707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Randomised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(n=1160)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42BB35-77EA-42EF-9299-50D5F117324C}"/>
              </a:ext>
            </a:extLst>
          </p:cNvPr>
          <p:cNvSpPr/>
          <p:nvPr/>
        </p:nvSpPr>
        <p:spPr>
          <a:xfrm>
            <a:off x="4820919" y="2858353"/>
            <a:ext cx="1539241" cy="751838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Intervention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(n=693)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4778CC-DAEC-4FDF-8EAB-06916F515D34}"/>
              </a:ext>
            </a:extLst>
          </p:cNvPr>
          <p:cNvSpPr/>
          <p:nvPr/>
        </p:nvSpPr>
        <p:spPr>
          <a:xfrm>
            <a:off x="6453292" y="2863429"/>
            <a:ext cx="1539241" cy="751838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(n=467)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C9C7F9-23BC-459C-B374-CE224C61D229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5590540" y="2396066"/>
            <a:ext cx="795021" cy="462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AB2662-57B4-46C2-B3AE-69EE2A001B79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6385561" y="2396066"/>
            <a:ext cx="837352" cy="467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2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D729DF-246B-4BE3-9A02-1E663251CDE6}"/>
              </a:ext>
            </a:extLst>
          </p:cNvPr>
          <p:cNvSpPr txBox="1"/>
          <p:nvPr/>
        </p:nvSpPr>
        <p:spPr>
          <a:xfrm>
            <a:off x="2319867" y="1566334"/>
            <a:ext cx="170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solidFill>
                  <a:schemeClr val="bg1">
                    <a:lumMod val="50000"/>
                  </a:schemeClr>
                </a:solidFill>
                <a:sym typeface="Wingdings 2" panose="05020102010507070707" pitchFamily="18" charset="2"/>
              </a:rPr>
              <a:t></a:t>
            </a:r>
            <a:endParaRPr lang="en-GB" sz="1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31FA6-1095-4B31-83A0-F15381820468}"/>
              </a:ext>
            </a:extLst>
          </p:cNvPr>
          <p:cNvSpPr txBox="1"/>
          <p:nvPr/>
        </p:nvSpPr>
        <p:spPr>
          <a:xfrm>
            <a:off x="4715934" y="1490008"/>
            <a:ext cx="170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solidFill>
                  <a:schemeClr val="bg1">
                    <a:lumMod val="50000"/>
                  </a:schemeClr>
                </a:solidFill>
                <a:sym typeface="Wingdings 2" panose="05020102010507070707" pitchFamily="18" charset="2"/>
              </a:rPr>
              <a:t></a:t>
            </a:r>
            <a:endParaRPr lang="en-GB" sz="1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04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3FA26D01-471C-4AC8-AA1B-268991609BFC}"/>
              </a:ext>
            </a:extLst>
          </p:cNvPr>
          <p:cNvSpPr/>
          <p:nvPr/>
        </p:nvSpPr>
        <p:spPr>
          <a:xfrm>
            <a:off x="1463857" y="1087655"/>
            <a:ext cx="9893954" cy="3445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5AB05A-CC6E-46A0-BD83-D1E12DF832D8}"/>
              </a:ext>
            </a:extLst>
          </p:cNvPr>
          <p:cNvSpPr/>
          <p:nvPr/>
        </p:nvSpPr>
        <p:spPr>
          <a:xfrm>
            <a:off x="1771047" y="3088108"/>
            <a:ext cx="1719713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Randomization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3D7B1A-A70C-4B83-BFD7-8F61094319D9}"/>
              </a:ext>
            </a:extLst>
          </p:cNvPr>
          <p:cNvSpPr/>
          <p:nvPr/>
        </p:nvSpPr>
        <p:spPr>
          <a:xfrm>
            <a:off x="4111601" y="2549634"/>
            <a:ext cx="1471061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Intervention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75BCE7-23CE-49D4-8AF8-4E91220E7010}"/>
              </a:ext>
            </a:extLst>
          </p:cNvPr>
          <p:cNvSpPr/>
          <p:nvPr/>
        </p:nvSpPr>
        <p:spPr>
          <a:xfrm>
            <a:off x="4111601" y="3575790"/>
            <a:ext cx="1471061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Comparator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FC69A6-9E93-4FA8-8603-5D0B2585AB9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490760" y="2900151"/>
            <a:ext cx="620841" cy="538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4E1CEB-CC97-48AE-8CD1-5540FC2E96A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490760" y="3438625"/>
            <a:ext cx="620841" cy="487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12265D5-1945-4C95-8850-64F3929A8182}"/>
              </a:ext>
            </a:extLst>
          </p:cNvPr>
          <p:cNvSpPr/>
          <p:nvPr/>
        </p:nvSpPr>
        <p:spPr>
          <a:xfrm>
            <a:off x="7551832" y="2549634"/>
            <a:ext cx="1471061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Outcome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5C95CF3-3D4B-46CA-AD8A-D9EE6BA74164}"/>
              </a:ext>
            </a:extLst>
          </p:cNvPr>
          <p:cNvSpPr/>
          <p:nvPr/>
        </p:nvSpPr>
        <p:spPr>
          <a:xfrm>
            <a:off x="7551832" y="3575790"/>
            <a:ext cx="1471061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Outcome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101060-1F2D-415B-8E01-71081CB6D55C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5582662" y="2900151"/>
            <a:ext cx="19691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FC1B12-BA95-4F17-86F2-D8F656C58E15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582662" y="3926307"/>
            <a:ext cx="19691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2AEC01-CF43-4EB5-8554-D926340752B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582662" y="2549634"/>
            <a:ext cx="1026678" cy="350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A0DA5F-7730-4A9A-BD9A-2D3C6A5DB52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582662" y="3575790"/>
            <a:ext cx="1164647" cy="350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FA30B4B5-2525-425B-9B89-87574E3786BD}"/>
              </a:ext>
            </a:extLst>
          </p:cNvPr>
          <p:cNvSpPr/>
          <p:nvPr/>
        </p:nvSpPr>
        <p:spPr>
          <a:xfrm>
            <a:off x="9095873" y="2549634"/>
            <a:ext cx="698619" cy="1727190"/>
          </a:xfrm>
          <a:prstGeom prst="rightBrac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4" name="Graphic 53" descr="Document outline">
            <a:extLst>
              <a:ext uri="{FF2B5EF4-FFF2-40B4-BE49-F238E27FC236}">
                <a16:creationId xmlns:a16="http://schemas.microsoft.com/office/drawing/2014/main" id="{A8A1E3ED-1AB0-4440-8CCE-FD7503179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3743" y="29560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5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3FA26D01-471C-4AC8-AA1B-268991609BFC}"/>
              </a:ext>
            </a:extLst>
          </p:cNvPr>
          <p:cNvSpPr/>
          <p:nvPr/>
        </p:nvSpPr>
        <p:spPr>
          <a:xfrm>
            <a:off x="1463857" y="1087655"/>
            <a:ext cx="9893954" cy="3445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5AB05A-CC6E-46A0-BD83-D1E12DF832D8}"/>
              </a:ext>
            </a:extLst>
          </p:cNvPr>
          <p:cNvSpPr/>
          <p:nvPr/>
        </p:nvSpPr>
        <p:spPr>
          <a:xfrm>
            <a:off x="1771047" y="3088108"/>
            <a:ext cx="1719713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Randomization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3D7B1A-A70C-4B83-BFD7-8F61094319D9}"/>
              </a:ext>
            </a:extLst>
          </p:cNvPr>
          <p:cNvSpPr/>
          <p:nvPr/>
        </p:nvSpPr>
        <p:spPr>
          <a:xfrm>
            <a:off x="4111601" y="2549634"/>
            <a:ext cx="1471061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Intervention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75BCE7-23CE-49D4-8AF8-4E91220E7010}"/>
              </a:ext>
            </a:extLst>
          </p:cNvPr>
          <p:cNvSpPr/>
          <p:nvPr/>
        </p:nvSpPr>
        <p:spPr>
          <a:xfrm>
            <a:off x="4111601" y="3575790"/>
            <a:ext cx="1471061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Comparator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FC69A6-9E93-4FA8-8603-5D0B2585AB9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490760" y="2900151"/>
            <a:ext cx="620841" cy="538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4E1CEB-CC97-48AE-8CD1-5540FC2E96A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490760" y="3438625"/>
            <a:ext cx="620841" cy="487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12265D5-1945-4C95-8850-64F3929A8182}"/>
              </a:ext>
            </a:extLst>
          </p:cNvPr>
          <p:cNvSpPr/>
          <p:nvPr/>
        </p:nvSpPr>
        <p:spPr>
          <a:xfrm>
            <a:off x="7551832" y="2549634"/>
            <a:ext cx="1471061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Outcome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5C95CF3-3D4B-46CA-AD8A-D9EE6BA74164}"/>
              </a:ext>
            </a:extLst>
          </p:cNvPr>
          <p:cNvSpPr/>
          <p:nvPr/>
        </p:nvSpPr>
        <p:spPr>
          <a:xfrm>
            <a:off x="7551832" y="3575790"/>
            <a:ext cx="1471061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Outcome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101060-1F2D-415B-8E01-71081CB6D55C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5582662" y="2900151"/>
            <a:ext cx="19691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FC1B12-BA95-4F17-86F2-D8F656C58E15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582662" y="3926307"/>
            <a:ext cx="19691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2AEC01-CF43-4EB5-8554-D926340752B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582662" y="2549634"/>
            <a:ext cx="1026678" cy="350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A0DA5F-7730-4A9A-BD9A-2D3C6A5DB52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582662" y="3575790"/>
            <a:ext cx="1164647" cy="350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FA30B4B5-2525-425B-9B89-87574E3786BD}"/>
              </a:ext>
            </a:extLst>
          </p:cNvPr>
          <p:cNvSpPr/>
          <p:nvPr/>
        </p:nvSpPr>
        <p:spPr>
          <a:xfrm>
            <a:off x="9095873" y="2549634"/>
            <a:ext cx="698619" cy="1727190"/>
          </a:xfrm>
          <a:prstGeom prst="rightBrac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4" name="Graphic 53" descr="Document outline">
            <a:extLst>
              <a:ext uri="{FF2B5EF4-FFF2-40B4-BE49-F238E27FC236}">
                <a16:creationId xmlns:a16="http://schemas.microsoft.com/office/drawing/2014/main" id="{A8A1E3ED-1AB0-4440-8CCE-FD7503179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3743" y="2956029"/>
            <a:ext cx="914400" cy="914400"/>
          </a:xfrm>
          <a:prstGeom prst="rect">
            <a:avLst/>
          </a:prstGeom>
        </p:spPr>
      </p:pic>
      <p:sp>
        <p:nvSpPr>
          <p:cNvPr id="16" name="Text Box 35">
            <a:extLst>
              <a:ext uri="{FF2B5EF4-FFF2-40B4-BE49-F238E27FC236}">
                <a16:creationId xmlns:a16="http://schemas.microsoft.com/office/drawing/2014/main" id="{F05113DD-F6F6-4E3F-933B-9AE71B07D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724" y="1392256"/>
            <a:ext cx="1471061" cy="300010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</a:rPr>
              <a:t>Bias due to missing outcome data</a:t>
            </a:r>
          </a:p>
        </p:txBody>
      </p:sp>
      <p:sp>
        <p:nvSpPr>
          <p:cNvPr id="17" name="Text Box 36">
            <a:extLst>
              <a:ext uri="{FF2B5EF4-FFF2-40B4-BE49-F238E27FC236}">
                <a16:creationId xmlns:a16="http://schemas.microsoft.com/office/drawing/2014/main" id="{79907EFD-172B-4189-9A3F-2F172E67A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004" y="1392256"/>
            <a:ext cx="1687072" cy="300010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</a:rPr>
              <a:t>Bias in measurement of the outcome</a:t>
            </a:r>
          </a:p>
        </p:txBody>
      </p:sp>
      <p:sp>
        <p:nvSpPr>
          <p:cNvPr id="18" name="Text Box 33">
            <a:extLst>
              <a:ext uri="{FF2B5EF4-FFF2-40B4-BE49-F238E27FC236}">
                <a16:creationId xmlns:a16="http://schemas.microsoft.com/office/drawing/2014/main" id="{D9E80FC5-674C-4284-80D5-4573A28C8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2" y="1346945"/>
            <a:ext cx="1954052" cy="301585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</a:rPr>
              <a:t>Bias arising from the randomization process</a:t>
            </a:r>
          </a:p>
        </p:txBody>
      </p:sp>
      <p:sp>
        <p:nvSpPr>
          <p:cNvPr id="19" name="Text Box 34">
            <a:extLst>
              <a:ext uri="{FF2B5EF4-FFF2-40B4-BE49-F238E27FC236}">
                <a16:creationId xmlns:a16="http://schemas.microsoft.com/office/drawing/2014/main" id="{441F3B93-8ADC-409C-BFBD-73CB7C821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454" y="1369600"/>
            <a:ext cx="1954052" cy="301585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</a:rPr>
              <a:t>Bias due to deviations from intended interventions</a:t>
            </a:r>
          </a:p>
        </p:txBody>
      </p:sp>
      <p:sp>
        <p:nvSpPr>
          <p:cNvPr id="24" name="Text Box 37">
            <a:extLst>
              <a:ext uri="{FF2B5EF4-FFF2-40B4-BE49-F238E27FC236}">
                <a16:creationId xmlns:a16="http://schemas.microsoft.com/office/drawing/2014/main" id="{9EC733EE-08D9-400A-B669-846371A97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8295" y="1392256"/>
            <a:ext cx="1474650" cy="3000101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 anchor="t"/>
          <a:lstStyle/>
          <a:p>
            <a:pPr algn="ctr">
              <a:spcBef>
                <a:spcPct val="50000"/>
              </a:spcBef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</a:rPr>
              <a:t>Bias in selection of the reported result</a:t>
            </a:r>
          </a:p>
        </p:txBody>
      </p:sp>
    </p:spTree>
    <p:extLst>
      <p:ext uri="{BB962C8B-B14F-4D97-AF65-F5344CB8AC3E}">
        <p14:creationId xmlns:p14="http://schemas.microsoft.com/office/powerpoint/2010/main" val="158324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3FA26D01-471C-4AC8-AA1B-268991609BFC}"/>
              </a:ext>
            </a:extLst>
          </p:cNvPr>
          <p:cNvSpPr/>
          <p:nvPr/>
        </p:nvSpPr>
        <p:spPr>
          <a:xfrm>
            <a:off x="1463857" y="1087655"/>
            <a:ext cx="9893954" cy="3445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5AB05A-CC6E-46A0-BD83-D1E12DF832D8}"/>
              </a:ext>
            </a:extLst>
          </p:cNvPr>
          <p:cNvSpPr/>
          <p:nvPr/>
        </p:nvSpPr>
        <p:spPr>
          <a:xfrm>
            <a:off x="1771047" y="3088108"/>
            <a:ext cx="1719713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Randomization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3D7B1A-A70C-4B83-BFD7-8F61094319D9}"/>
              </a:ext>
            </a:extLst>
          </p:cNvPr>
          <p:cNvSpPr/>
          <p:nvPr/>
        </p:nvSpPr>
        <p:spPr>
          <a:xfrm>
            <a:off x="4111601" y="2549634"/>
            <a:ext cx="1471061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Intervention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75BCE7-23CE-49D4-8AF8-4E91220E7010}"/>
              </a:ext>
            </a:extLst>
          </p:cNvPr>
          <p:cNvSpPr/>
          <p:nvPr/>
        </p:nvSpPr>
        <p:spPr>
          <a:xfrm>
            <a:off x="4111601" y="3575790"/>
            <a:ext cx="1471061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Comparator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FC69A6-9E93-4FA8-8603-5D0B2585AB9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490760" y="2900151"/>
            <a:ext cx="620841" cy="538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4E1CEB-CC97-48AE-8CD1-5540FC2E96A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490760" y="3438625"/>
            <a:ext cx="620841" cy="487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12265D5-1945-4C95-8850-64F3929A8182}"/>
              </a:ext>
            </a:extLst>
          </p:cNvPr>
          <p:cNvSpPr/>
          <p:nvPr/>
        </p:nvSpPr>
        <p:spPr>
          <a:xfrm>
            <a:off x="7551832" y="2549634"/>
            <a:ext cx="1471061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Outcome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5C95CF3-3D4B-46CA-AD8A-D9EE6BA74164}"/>
              </a:ext>
            </a:extLst>
          </p:cNvPr>
          <p:cNvSpPr/>
          <p:nvPr/>
        </p:nvSpPr>
        <p:spPr>
          <a:xfrm>
            <a:off x="7551832" y="3575790"/>
            <a:ext cx="1471061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Outcome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101060-1F2D-415B-8E01-71081CB6D55C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5582662" y="2900151"/>
            <a:ext cx="19691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FC1B12-BA95-4F17-86F2-D8F656C58E15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582662" y="3926307"/>
            <a:ext cx="19691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2AEC01-CF43-4EB5-8554-D926340752B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582662" y="2549634"/>
            <a:ext cx="1026678" cy="350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A0DA5F-7730-4A9A-BD9A-2D3C6A5DB52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582662" y="3575790"/>
            <a:ext cx="1164647" cy="350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FA30B4B5-2525-425B-9B89-87574E3786BD}"/>
              </a:ext>
            </a:extLst>
          </p:cNvPr>
          <p:cNvSpPr/>
          <p:nvPr/>
        </p:nvSpPr>
        <p:spPr>
          <a:xfrm>
            <a:off x="9095873" y="2549634"/>
            <a:ext cx="698619" cy="1727190"/>
          </a:xfrm>
          <a:prstGeom prst="rightBrac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4" name="Graphic 53" descr="Document outline">
            <a:extLst>
              <a:ext uri="{FF2B5EF4-FFF2-40B4-BE49-F238E27FC236}">
                <a16:creationId xmlns:a16="http://schemas.microsoft.com/office/drawing/2014/main" id="{A8A1E3ED-1AB0-4440-8CCE-FD7503179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3743" y="2956029"/>
            <a:ext cx="914400" cy="914400"/>
          </a:xfrm>
          <a:prstGeom prst="rect">
            <a:avLst/>
          </a:prstGeom>
        </p:spPr>
      </p:pic>
      <p:sp>
        <p:nvSpPr>
          <p:cNvPr id="16" name="Text Box 35">
            <a:extLst>
              <a:ext uri="{FF2B5EF4-FFF2-40B4-BE49-F238E27FC236}">
                <a16:creationId xmlns:a16="http://schemas.microsoft.com/office/drawing/2014/main" id="{F05113DD-F6F6-4E3F-933B-9AE71B07D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724" y="1392256"/>
            <a:ext cx="1471061" cy="300010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</a:rPr>
              <a:t>Bias due to missing outcome data</a:t>
            </a:r>
          </a:p>
        </p:txBody>
      </p:sp>
      <p:sp>
        <p:nvSpPr>
          <p:cNvPr id="17" name="Text Box 36">
            <a:extLst>
              <a:ext uri="{FF2B5EF4-FFF2-40B4-BE49-F238E27FC236}">
                <a16:creationId xmlns:a16="http://schemas.microsoft.com/office/drawing/2014/main" id="{79907EFD-172B-4189-9A3F-2F172E67A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004" y="1392256"/>
            <a:ext cx="1687072" cy="300010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</a:rPr>
              <a:t>Bias in measurement of the outcome</a:t>
            </a:r>
          </a:p>
        </p:txBody>
      </p:sp>
      <p:sp>
        <p:nvSpPr>
          <p:cNvPr id="18" name="Text Box 33">
            <a:extLst>
              <a:ext uri="{FF2B5EF4-FFF2-40B4-BE49-F238E27FC236}">
                <a16:creationId xmlns:a16="http://schemas.microsoft.com/office/drawing/2014/main" id="{D9E80FC5-674C-4284-80D5-4573A28C8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2" y="1346945"/>
            <a:ext cx="1954052" cy="301585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</a:rPr>
              <a:t>Bias arising from the randomization process</a:t>
            </a:r>
          </a:p>
        </p:txBody>
      </p:sp>
      <p:sp>
        <p:nvSpPr>
          <p:cNvPr id="19" name="Text Box 34">
            <a:extLst>
              <a:ext uri="{FF2B5EF4-FFF2-40B4-BE49-F238E27FC236}">
                <a16:creationId xmlns:a16="http://schemas.microsoft.com/office/drawing/2014/main" id="{441F3B93-8ADC-409C-BFBD-73CB7C821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454" y="1369600"/>
            <a:ext cx="1954052" cy="301585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</a:rPr>
              <a:t>Bias due to deviations from intended interventions</a:t>
            </a:r>
          </a:p>
        </p:txBody>
      </p:sp>
      <p:sp>
        <p:nvSpPr>
          <p:cNvPr id="24" name="Text Box 37">
            <a:extLst>
              <a:ext uri="{FF2B5EF4-FFF2-40B4-BE49-F238E27FC236}">
                <a16:creationId xmlns:a16="http://schemas.microsoft.com/office/drawing/2014/main" id="{9EC733EE-08D9-400A-B669-846371A97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8295" y="1392256"/>
            <a:ext cx="1474650" cy="3000101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 anchor="t"/>
          <a:lstStyle/>
          <a:p>
            <a:pPr algn="ctr">
              <a:spcBef>
                <a:spcPct val="50000"/>
              </a:spcBef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</a:rPr>
              <a:t>Bias in selection of the reported result</a:t>
            </a:r>
          </a:p>
        </p:txBody>
      </p:sp>
    </p:spTree>
    <p:extLst>
      <p:ext uri="{BB962C8B-B14F-4D97-AF65-F5344CB8AC3E}">
        <p14:creationId xmlns:p14="http://schemas.microsoft.com/office/powerpoint/2010/main" val="403444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3FA26D01-471C-4AC8-AA1B-268991609BFC}"/>
              </a:ext>
            </a:extLst>
          </p:cNvPr>
          <p:cNvSpPr/>
          <p:nvPr/>
        </p:nvSpPr>
        <p:spPr>
          <a:xfrm>
            <a:off x="1463857" y="1087655"/>
            <a:ext cx="9893954" cy="3445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5AB05A-CC6E-46A0-BD83-D1E12DF832D8}"/>
              </a:ext>
            </a:extLst>
          </p:cNvPr>
          <p:cNvSpPr/>
          <p:nvPr/>
        </p:nvSpPr>
        <p:spPr>
          <a:xfrm>
            <a:off x="1771047" y="3088108"/>
            <a:ext cx="1719713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Randomization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3D7B1A-A70C-4B83-BFD7-8F61094319D9}"/>
              </a:ext>
            </a:extLst>
          </p:cNvPr>
          <p:cNvSpPr/>
          <p:nvPr/>
        </p:nvSpPr>
        <p:spPr>
          <a:xfrm>
            <a:off x="4111601" y="2549634"/>
            <a:ext cx="1471061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Intervention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75BCE7-23CE-49D4-8AF8-4E91220E7010}"/>
              </a:ext>
            </a:extLst>
          </p:cNvPr>
          <p:cNvSpPr/>
          <p:nvPr/>
        </p:nvSpPr>
        <p:spPr>
          <a:xfrm>
            <a:off x="4111601" y="3575790"/>
            <a:ext cx="1471061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Comparator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FC69A6-9E93-4FA8-8603-5D0B2585AB9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490760" y="2900151"/>
            <a:ext cx="620841" cy="538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4E1CEB-CC97-48AE-8CD1-5540FC2E96A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490760" y="3438625"/>
            <a:ext cx="620841" cy="487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12265D5-1945-4C95-8850-64F3929A8182}"/>
              </a:ext>
            </a:extLst>
          </p:cNvPr>
          <p:cNvSpPr/>
          <p:nvPr/>
        </p:nvSpPr>
        <p:spPr>
          <a:xfrm>
            <a:off x="7551832" y="2549634"/>
            <a:ext cx="1471061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Outcome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5C95CF3-3D4B-46CA-AD8A-D9EE6BA74164}"/>
              </a:ext>
            </a:extLst>
          </p:cNvPr>
          <p:cNvSpPr/>
          <p:nvPr/>
        </p:nvSpPr>
        <p:spPr>
          <a:xfrm>
            <a:off x="7551832" y="3575790"/>
            <a:ext cx="1471061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Outcome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101060-1F2D-415B-8E01-71081CB6D55C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5582662" y="2900151"/>
            <a:ext cx="19691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FC1B12-BA95-4F17-86F2-D8F656C58E15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582662" y="3926307"/>
            <a:ext cx="19691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2AEC01-CF43-4EB5-8554-D926340752B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582662" y="2549634"/>
            <a:ext cx="1026678" cy="350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A0DA5F-7730-4A9A-BD9A-2D3C6A5DB52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582662" y="3575790"/>
            <a:ext cx="1164647" cy="350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FA30B4B5-2525-425B-9B89-87574E3786BD}"/>
              </a:ext>
            </a:extLst>
          </p:cNvPr>
          <p:cNvSpPr/>
          <p:nvPr/>
        </p:nvSpPr>
        <p:spPr>
          <a:xfrm>
            <a:off x="9095873" y="2549634"/>
            <a:ext cx="698619" cy="1727190"/>
          </a:xfrm>
          <a:prstGeom prst="rightBrac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4" name="Graphic 53" descr="Document outline">
            <a:extLst>
              <a:ext uri="{FF2B5EF4-FFF2-40B4-BE49-F238E27FC236}">
                <a16:creationId xmlns:a16="http://schemas.microsoft.com/office/drawing/2014/main" id="{A8A1E3ED-1AB0-4440-8CCE-FD7503179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3743" y="2956029"/>
            <a:ext cx="914400" cy="914400"/>
          </a:xfrm>
          <a:prstGeom prst="rect">
            <a:avLst/>
          </a:prstGeom>
        </p:spPr>
      </p:pic>
      <p:sp>
        <p:nvSpPr>
          <p:cNvPr id="16" name="Text Box 35">
            <a:extLst>
              <a:ext uri="{FF2B5EF4-FFF2-40B4-BE49-F238E27FC236}">
                <a16:creationId xmlns:a16="http://schemas.microsoft.com/office/drawing/2014/main" id="{F05113DD-F6F6-4E3F-933B-9AE71B07D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724" y="1392256"/>
            <a:ext cx="1471061" cy="300010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ctr">
              <a:spcBef>
                <a:spcPct val="50000"/>
              </a:spcBef>
              <a:defRPr sz="1600" b="1" i="1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/>
              <a:t>Bias due to missing outcome data</a:t>
            </a:r>
          </a:p>
        </p:txBody>
      </p:sp>
      <p:sp>
        <p:nvSpPr>
          <p:cNvPr id="17" name="Text Box 36">
            <a:extLst>
              <a:ext uri="{FF2B5EF4-FFF2-40B4-BE49-F238E27FC236}">
                <a16:creationId xmlns:a16="http://schemas.microsoft.com/office/drawing/2014/main" id="{79907EFD-172B-4189-9A3F-2F172E67A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004" y="1392256"/>
            <a:ext cx="1687072" cy="300010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</a:rPr>
              <a:t>Bias in measurement of the outcome</a:t>
            </a:r>
          </a:p>
        </p:txBody>
      </p:sp>
      <p:sp>
        <p:nvSpPr>
          <p:cNvPr id="18" name="Text Box 33">
            <a:extLst>
              <a:ext uri="{FF2B5EF4-FFF2-40B4-BE49-F238E27FC236}">
                <a16:creationId xmlns:a16="http://schemas.microsoft.com/office/drawing/2014/main" id="{D9E80FC5-674C-4284-80D5-4573A28C8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2" y="1346945"/>
            <a:ext cx="1954052" cy="301585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</a:rPr>
              <a:t>Bias arising from the randomization process</a:t>
            </a:r>
          </a:p>
        </p:txBody>
      </p:sp>
      <p:sp>
        <p:nvSpPr>
          <p:cNvPr id="19" name="Text Box 34">
            <a:extLst>
              <a:ext uri="{FF2B5EF4-FFF2-40B4-BE49-F238E27FC236}">
                <a16:creationId xmlns:a16="http://schemas.microsoft.com/office/drawing/2014/main" id="{441F3B93-8ADC-409C-BFBD-73CB7C821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454" y="1369600"/>
            <a:ext cx="1954052" cy="301585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ctr">
              <a:spcBef>
                <a:spcPct val="50000"/>
              </a:spcBef>
              <a:defRPr sz="1600" b="1" i="1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/>
              <a:t>Bias due to deviations from intended interventions</a:t>
            </a:r>
          </a:p>
        </p:txBody>
      </p:sp>
      <p:sp>
        <p:nvSpPr>
          <p:cNvPr id="24" name="Text Box 37">
            <a:extLst>
              <a:ext uri="{FF2B5EF4-FFF2-40B4-BE49-F238E27FC236}">
                <a16:creationId xmlns:a16="http://schemas.microsoft.com/office/drawing/2014/main" id="{9EC733EE-08D9-400A-B669-846371A97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8295" y="1392256"/>
            <a:ext cx="1474650" cy="3000101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 anchor="t"/>
          <a:lstStyle/>
          <a:p>
            <a:pPr algn="ctr">
              <a:spcBef>
                <a:spcPct val="50000"/>
              </a:spcBef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</a:rPr>
              <a:t>Bias in selection of the reported result</a:t>
            </a:r>
          </a:p>
        </p:txBody>
      </p:sp>
    </p:spTree>
    <p:extLst>
      <p:ext uri="{BB962C8B-B14F-4D97-AF65-F5344CB8AC3E}">
        <p14:creationId xmlns:p14="http://schemas.microsoft.com/office/powerpoint/2010/main" val="233910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3FA26D01-471C-4AC8-AA1B-268991609BFC}"/>
              </a:ext>
            </a:extLst>
          </p:cNvPr>
          <p:cNvSpPr/>
          <p:nvPr/>
        </p:nvSpPr>
        <p:spPr>
          <a:xfrm>
            <a:off x="1463857" y="1087655"/>
            <a:ext cx="9893954" cy="3445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5AB05A-CC6E-46A0-BD83-D1E12DF832D8}"/>
              </a:ext>
            </a:extLst>
          </p:cNvPr>
          <p:cNvSpPr/>
          <p:nvPr/>
        </p:nvSpPr>
        <p:spPr>
          <a:xfrm>
            <a:off x="1771047" y="3088108"/>
            <a:ext cx="1719713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Randomization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3D7B1A-A70C-4B83-BFD7-8F61094319D9}"/>
              </a:ext>
            </a:extLst>
          </p:cNvPr>
          <p:cNvSpPr/>
          <p:nvPr/>
        </p:nvSpPr>
        <p:spPr>
          <a:xfrm>
            <a:off x="4111601" y="2549634"/>
            <a:ext cx="1471061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Intervention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75BCE7-23CE-49D4-8AF8-4E91220E7010}"/>
              </a:ext>
            </a:extLst>
          </p:cNvPr>
          <p:cNvSpPr/>
          <p:nvPr/>
        </p:nvSpPr>
        <p:spPr>
          <a:xfrm>
            <a:off x="4111601" y="3575790"/>
            <a:ext cx="1471061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Comparator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FC69A6-9E93-4FA8-8603-5D0B2585AB9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490760" y="2900151"/>
            <a:ext cx="620841" cy="538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4E1CEB-CC97-48AE-8CD1-5540FC2E96A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490760" y="3438625"/>
            <a:ext cx="620841" cy="487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12265D5-1945-4C95-8850-64F3929A8182}"/>
              </a:ext>
            </a:extLst>
          </p:cNvPr>
          <p:cNvSpPr/>
          <p:nvPr/>
        </p:nvSpPr>
        <p:spPr>
          <a:xfrm>
            <a:off x="7551832" y="2549634"/>
            <a:ext cx="1471061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Outcome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5C95CF3-3D4B-46CA-AD8A-D9EE6BA74164}"/>
              </a:ext>
            </a:extLst>
          </p:cNvPr>
          <p:cNvSpPr/>
          <p:nvPr/>
        </p:nvSpPr>
        <p:spPr>
          <a:xfrm>
            <a:off x="7551832" y="3575790"/>
            <a:ext cx="1471061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Outcome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101060-1F2D-415B-8E01-71081CB6D55C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5582662" y="2900151"/>
            <a:ext cx="19691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FC1B12-BA95-4F17-86F2-D8F656C58E15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582662" y="3926307"/>
            <a:ext cx="19691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2AEC01-CF43-4EB5-8554-D926340752B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582662" y="2549634"/>
            <a:ext cx="1026678" cy="350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A0DA5F-7730-4A9A-BD9A-2D3C6A5DB52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582662" y="3575790"/>
            <a:ext cx="1164647" cy="350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FA30B4B5-2525-425B-9B89-87574E3786BD}"/>
              </a:ext>
            </a:extLst>
          </p:cNvPr>
          <p:cNvSpPr/>
          <p:nvPr/>
        </p:nvSpPr>
        <p:spPr>
          <a:xfrm>
            <a:off x="9095873" y="2549634"/>
            <a:ext cx="698619" cy="1727190"/>
          </a:xfrm>
          <a:prstGeom prst="rightBrac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4" name="Graphic 53" descr="Document outline">
            <a:extLst>
              <a:ext uri="{FF2B5EF4-FFF2-40B4-BE49-F238E27FC236}">
                <a16:creationId xmlns:a16="http://schemas.microsoft.com/office/drawing/2014/main" id="{A8A1E3ED-1AB0-4440-8CCE-FD7503179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3743" y="2956029"/>
            <a:ext cx="914400" cy="914400"/>
          </a:xfrm>
          <a:prstGeom prst="rect">
            <a:avLst/>
          </a:prstGeom>
        </p:spPr>
      </p:pic>
      <p:sp>
        <p:nvSpPr>
          <p:cNvPr id="16" name="Text Box 35">
            <a:extLst>
              <a:ext uri="{FF2B5EF4-FFF2-40B4-BE49-F238E27FC236}">
                <a16:creationId xmlns:a16="http://schemas.microsoft.com/office/drawing/2014/main" id="{F05113DD-F6F6-4E3F-933B-9AE71B07D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724" y="1392256"/>
            <a:ext cx="1471061" cy="300010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ctr">
              <a:spcBef>
                <a:spcPct val="50000"/>
              </a:spcBef>
              <a:defRPr sz="1600" b="1" i="1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/>
              <a:t>Bias due to missing outcome data</a:t>
            </a:r>
          </a:p>
        </p:txBody>
      </p:sp>
      <p:sp>
        <p:nvSpPr>
          <p:cNvPr id="17" name="Text Box 36">
            <a:extLst>
              <a:ext uri="{FF2B5EF4-FFF2-40B4-BE49-F238E27FC236}">
                <a16:creationId xmlns:a16="http://schemas.microsoft.com/office/drawing/2014/main" id="{79907EFD-172B-4189-9A3F-2F172E67A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004" y="1392256"/>
            <a:ext cx="1687072" cy="300010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</a:rPr>
              <a:t>Bias in measurement of the outcome</a:t>
            </a:r>
          </a:p>
        </p:txBody>
      </p:sp>
      <p:sp>
        <p:nvSpPr>
          <p:cNvPr id="18" name="Text Box 33">
            <a:extLst>
              <a:ext uri="{FF2B5EF4-FFF2-40B4-BE49-F238E27FC236}">
                <a16:creationId xmlns:a16="http://schemas.microsoft.com/office/drawing/2014/main" id="{D9E80FC5-674C-4284-80D5-4573A28C8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2" y="1346945"/>
            <a:ext cx="1954052" cy="301585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</a:rPr>
              <a:t>Bias arising from the randomization process</a:t>
            </a:r>
          </a:p>
        </p:txBody>
      </p:sp>
      <p:sp>
        <p:nvSpPr>
          <p:cNvPr id="19" name="Text Box 34">
            <a:extLst>
              <a:ext uri="{FF2B5EF4-FFF2-40B4-BE49-F238E27FC236}">
                <a16:creationId xmlns:a16="http://schemas.microsoft.com/office/drawing/2014/main" id="{441F3B93-8ADC-409C-BFBD-73CB7C821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454" y="1369600"/>
            <a:ext cx="1954052" cy="301585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ctr">
              <a:spcBef>
                <a:spcPct val="50000"/>
              </a:spcBef>
              <a:defRPr sz="1600" b="1" i="1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/>
              <a:t>Bias due to deviations from intended interventions</a:t>
            </a:r>
          </a:p>
        </p:txBody>
      </p:sp>
      <p:sp>
        <p:nvSpPr>
          <p:cNvPr id="24" name="Text Box 37">
            <a:extLst>
              <a:ext uri="{FF2B5EF4-FFF2-40B4-BE49-F238E27FC236}">
                <a16:creationId xmlns:a16="http://schemas.microsoft.com/office/drawing/2014/main" id="{9EC733EE-08D9-400A-B669-846371A97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8295" y="1392256"/>
            <a:ext cx="1474650" cy="3000101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 anchor="t"/>
          <a:lstStyle/>
          <a:p>
            <a:pPr algn="ctr">
              <a:spcBef>
                <a:spcPct val="50000"/>
              </a:spcBef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</a:rPr>
              <a:t>Bias in selection of the reported result</a:t>
            </a:r>
          </a:p>
        </p:txBody>
      </p:sp>
    </p:spTree>
    <p:extLst>
      <p:ext uri="{BB962C8B-B14F-4D97-AF65-F5344CB8AC3E}">
        <p14:creationId xmlns:p14="http://schemas.microsoft.com/office/powerpoint/2010/main" val="218358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3FA26D01-471C-4AC8-AA1B-268991609BFC}"/>
              </a:ext>
            </a:extLst>
          </p:cNvPr>
          <p:cNvSpPr/>
          <p:nvPr/>
        </p:nvSpPr>
        <p:spPr>
          <a:xfrm>
            <a:off x="1463857" y="1087655"/>
            <a:ext cx="9893954" cy="3445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5AB05A-CC6E-46A0-BD83-D1E12DF832D8}"/>
              </a:ext>
            </a:extLst>
          </p:cNvPr>
          <p:cNvSpPr/>
          <p:nvPr/>
        </p:nvSpPr>
        <p:spPr>
          <a:xfrm>
            <a:off x="1771047" y="3088108"/>
            <a:ext cx="1719713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Randomization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3D7B1A-A70C-4B83-BFD7-8F61094319D9}"/>
              </a:ext>
            </a:extLst>
          </p:cNvPr>
          <p:cNvSpPr/>
          <p:nvPr/>
        </p:nvSpPr>
        <p:spPr>
          <a:xfrm>
            <a:off x="4111601" y="2549634"/>
            <a:ext cx="1471061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Intervention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75BCE7-23CE-49D4-8AF8-4E91220E7010}"/>
              </a:ext>
            </a:extLst>
          </p:cNvPr>
          <p:cNvSpPr/>
          <p:nvPr/>
        </p:nvSpPr>
        <p:spPr>
          <a:xfrm>
            <a:off x="4111601" y="3575790"/>
            <a:ext cx="1471061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Comparator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FC69A6-9E93-4FA8-8603-5D0B2585AB9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490760" y="2900151"/>
            <a:ext cx="620841" cy="538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4E1CEB-CC97-48AE-8CD1-5540FC2E96A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490760" y="3438625"/>
            <a:ext cx="620841" cy="487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12265D5-1945-4C95-8850-64F3929A8182}"/>
              </a:ext>
            </a:extLst>
          </p:cNvPr>
          <p:cNvSpPr/>
          <p:nvPr/>
        </p:nvSpPr>
        <p:spPr>
          <a:xfrm>
            <a:off x="7551832" y="2549634"/>
            <a:ext cx="1471061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Outcome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5C95CF3-3D4B-46CA-AD8A-D9EE6BA74164}"/>
              </a:ext>
            </a:extLst>
          </p:cNvPr>
          <p:cNvSpPr/>
          <p:nvPr/>
        </p:nvSpPr>
        <p:spPr>
          <a:xfrm>
            <a:off x="7551832" y="3575790"/>
            <a:ext cx="1471061" cy="701034"/>
          </a:xfrm>
          <a:prstGeom prst="roundRect">
            <a:avLst/>
          </a:prstGeom>
          <a:solidFill>
            <a:srgbClr val="DCDCDC"/>
          </a:solidFill>
          <a:ln w="9525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Outcome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101060-1F2D-415B-8E01-71081CB6D55C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5582662" y="2900151"/>
            <a:ext cx="19691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FC1B12-BA95-4F17-86F2-D8F656C58E15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582662" y="3926307"/>
            <a:ext cx="19691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2AEC01-CF43-4EB5-8554-D926340752B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582662" y="2549634"/>
            <a:ext cx="1026678" cy="350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A0DA5F-7730-4A9A-BD9A-2D3C6A5DB52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582662" y="3575790"/>
            <a:ext cx="1164647" cy="350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FA30B4B5-2525-425B-9B89-87574E3786BD}"/>
              </a:ext>
            </a:extLst>
          </p:cNvPr>
          <p:cNvSpPr/>
          <p:nvPr/>
        </p:nvSpPr>
        <p:spPr>
          <a:xfrm>
            <a:off x="9095873" y="2549634"/>
            <a:ext cx="698619" cy="1727190"/>
          </a:xfrm>
          <a:prstGeom prst="rightBrac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4" name="Graphic 53" descr="Document outline">
            <a:extLst>
              <a:ext uri="{FF2B5EF4-FFF2-40B4-BE49-F238E27FC236}">
                <a16:creationId xmlns:a16="http://schemas.microsoft.com/office/drawing/2014/main" id="{A8A1E3ED-1AB0-4440-8CCE-FD7503179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3743" y="2956029"/>
            <a:ext cx="914400" cy="914400"/>
          </a:xfrm>
          <a:prstGeom prst="rect">
            <a:avLst/>
          </a:prstGeom>
        </p:spPr>
      </p:pic>
      <p:sp>
        <p:nvSpPr>
          <p:cNvPr id="16" name="Text Box 35">
            <a:extLst>
              <a:ext uri="{FF2B5EF4-FFF2-40B4-BE49-F238E27FC236}">
                <a16:creationId xmlns:a16="http://schemas.microsoft.com/office/drawing/2014/main" id="{F05113DD-F6F6-4E3F-933B-9AE71B07D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724" y="1392256"/>
            <a:ext cx="1471061" cy="300010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</a:rPr>
              <a:t>Bias due to missing outcome data</a:t>
            </a:r>
          </a:p>
        </p:txBody>
      </p:sp>
      <p:sp>
        <p:nvSpPr>
          <p:cNvPr id="17" name="Text Box 36">
            <a:extLst>
              <a:ext uri="{FF2B5EF4-FFF2-40B4-BE49-F238E27FC236}">
                <a16:creationId xmlns:a16="http://schemas.microsoft.com/office/drawing/2014/main" id="{79907EFD-172B-4189-9A3F-2F172E67A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004" y="1392256"/>
            <a:ext cx="1687072" cy="300010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ctr">
              <a:spcBef>
                <a:spcPct val="50000"/>
              </a:spcBef>
              <a:defRPr sz="1600" b="1" i="1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/>
              <a:t>Bias in measurement of the outcome</a:t>
            </a:r>
          </a:p>
        </p:txBody>
      </p:sp>
      <p:sp>
        <p:nvSpPr>
          <p:cNvPr id="18" name="Text Box 33">
            <a:extLst>
              <a:ext uri="{FF2B5EF4-FFF2-40B4-BE49-F238E27FC236}">
                <a16:creationId xmlns:a16="http://schemas.microsoft.com/office/drawing/2014/main" id="{D9E80FC5-674C-4284-80D5-4573A28C8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2" y="1346945"/>
            <a:ext cx="1954052" cy="301585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</a:rPr>
              <a:t>Bias arising from the randomization process</a:t>
            </a:r>
          </a:p>
        </p:txBody>
      </p:sp>
      <p:sp>
        <p:nvSpPr>
          <p:cNvPr id="19" name="Text Box 34">
            <a:extLst>
              <a:ext uri="{FF2B5EF4-FFF2-40B4-BE49-F238E27FC236}">
                <a16:creationId xmlns:a16="http://schemas.microsoft.com/office/drawing/2014/main" id="{441F3B93-8ADC-409C-BFBD-73CB7C821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454" y="1369600"/>
            <a:ext cx="1954052" cy="301585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ctr">
              <a:spcBef>
                <a:spcPct val="50000"/>
              </a:spcBef>
              <a:defRPr sz="1600" b="1" i="1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/>
              <a:t>Bias due to deviations from intended interventions</a:t>
            </a:r>
          </a:p>
        </p:txBody>
      </p:sp>
      <p:sp>
        <p:nvSpPr>
          <p:cNvPr id="24" name="Text Box 37">
            <a:extLst>
              <a:ext uri="{FF2B5EF4-FFF2-40B4-BE49-F238E27FC236}">
                <a16:creationId xmlns:a16="http://schemas.microsoft.com/office/drawing/2014/main" id="{9EC733EE-08D9-400A-B669-846371A97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8295" y="1392256"/>
            <a:ext cx="1474650" cy="3000101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 anchor="t"/>
          <a:lstStyle/>
          <a:p>
            <a:pPr algn="ctr">
              <a:spcBef>
                <a:spcPct val="50000"/>
              </a:spcBef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</a:rPr>
              <a:t>Bias in selection of the reported result</a:t>
            </a:r>
          </a:p>
        </p:txBody>
      </p:sp>
    </p:spTree>
    <p:extLst>
      <p:ext uri="{BB962C8B-B14F-4D97-AF65-F5344CB8AC3E}">
        <p14:creationId xmlns:p14="http://schemas.microsoft.com/office/powerpoint/2010/main" val="234452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11150</TotalTime>
  <Words>255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McGuinness</dc:creator>
  <cp:lastModifiedBy>Luke McGuinness</cp:lastModifiedBy>
  <cp:revision>1</cp:revision>
  <dcterms:created xsi:type="dcterms:W3CDTF">2021-06-17T15:43:15Z</dcterms:created>
  <dcterms:modified xsi:type="dcterms:W3CDTF">2021-07-05T18:34:26Z</dcterms:modified>
</cp:coreProperties>
</file>